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1F9_12F34A2A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8"/>
  </p:notesMasterIdLst>
  <p:sldIdLst>
    <p:sldId id="256" r:id="rId6"/>
    <p:sldId id="257" r:id="rId7"/>
    <p:sldId id="517" r:id="rId8"/>
    <p:sldId id="504" r:id="rId9"/>
    <p:sldId id="516" r:id="rId10"/>
    <p:sldId id="502" r:id="rId11"/>
    <p:sldId id="505" r:id="rId12"/>
    <p:sldId id="507" r:id="rId13"/>
    <p:sldId id="509" r:id="rId14"/>
    <p:sldId id="514" r:id="rId15"/>
    <p:sldId id="508" r:id="rId16"/>
    <p:sldId id="512" r:id="rId17"/>
    <p:sldId id="503" r:id="rId18"/>
    <p:sldId id="506" r:id="rId19"/>
    <p:sldId id="510" r:id="rId20"/>
    <p:sldId id="520" r:id="rId21"/>
    <p:sldId id="511" r:id="rId22"/>
    <p:sldId id="513" r:id="rId23"/>
    <p:sldId id="518" r:id="rId24"/>
    <p:sldId id="519" r:id="rId25"/>
    <p:sldId id="258" r:id="rId26"/>
    <p:sldId id="521" r:id="rId27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AACE347-6034-5F9D-97BC-A145FA31F67B}" name="Mohr Minna" initials="MM" userId="S::minna.mohr@hel.fi::494e8ca0-22f9-4569-a70d-c2636c1183bb" providerId="AD"/>
  <p188:author id="{FAD083B5-1447-C423-2D96-E74334ED0D86}" name="Pilviö Eeva" initials="EP" userId="S::Eeva.Pilvio@hel.fi::5e748ed8-79dd-4526-93b1-d55a935b00d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37D7EE-B82A-4C86-9E6C-EFC2E57ADDC2}" v="195" dt="2023-11-01T06:24:25.146"/>
    <p1510:client id="{FCDD69CA-C3F8-4851-A9EB-6535FF5F6922}" v="310" dt="2023-11-01T06:27:07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069" autoAdjust="0"/>
  </p:normalViewPr>
  <p:slideViewPr>
    <p:cSldViewPr snapToGrid="0">
      <p:cViewPr varScale="1">
        <p:scale>
          <a:sx n="133" d="100"/>
          <a:sy n="133" d="100"/>
        </p:scale>
        <p:origin x="60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r Minna" userId="S::minna.mohr@hel.fi::494e8ca0-22f9-4569-a70d-c2636c1183bb" providerId="AD" clId="Web-{FD13D694-3370-F287-25BB-02498B133ED9}"/>
    <pc:docChg chg="mod addSld modSld">
      <pc:chgData name="Mohr Minna" userId="S::minna.mohr@hel.fi::494e8ca0-22f9-4569-a70d-c2636c1183bb" providerId="AD" clId="Web-{FD13D694-3370-F287-25BB-02498B133ED9}" dt="2023-10-25T05:22:26.065" v="1034" actId="20577"/>
      <pc:docMkLst>
        <pc:docMk/>
      </pc:docMkLst>
      <pc:sldChg chg="modSp new">
        <pc:chgData name="Mohr Minna" userId="S::minna.mohr@hel.fi::494e8ca0-22f9-4569-a70d-c2636c1183bb" providerId="AD" clId="Web-{FD13D694-3370-F287-25BB-02498B133ED9}" dt="2023-10-24T12:45:18.681" v="796" actId="20577"/>
        <pc:sldMkLst>
          <pc:docMk/>
          <pc:sldMk cId="317934122" sldId="505"/>
        </pc:sldMkLst>
        <pc:spChg chg="mod">
          <ac:chgData name="Mohr Minna" userId="S::minna.mohr@hel.fi::494e8ca0-22f9-4569-a70d-c2636c1183bb" providerId="AD" clId="Web-{FD13D694-3370-F287-25BB-02498B133ED9}" dt="2023-10-24T11:28:22.785" v="17" actId="20577"/>
          <ac:spMkLst>
            <pc:docMk/>
            <pc:sldMk cId="317934122" sldId="505"/>
            <ac:spMk id="2" creationId="{02CEF688-24EF-2C43-8D6F-7E0F1A9C7D23}"/>
          </ac:spMkLst>
        </pc:spChg>
        <pc:spChg chg="mod">
          <ac:chgData name="Mohr Minna" userId="S::minna.mohr@hel.fi::494e8ca0-22f9-4569-a70d-c2636c1183bb" providerId="AD" clId="Web-{FD13D694-3370-F287-25BB-02498B133ED9}" dt="2023-10-24T12:45:18.681" v="796" actId="20577"/>
          <ac:spMkLst>
            <pc:docMk/>
            <pc:sldMk cId="317934122" sldId="505"/>
            <ac:spMk id="3" creationId="{9C7413FC-AF25-2769-A947-970E5FD139FD}"/>
          </ac:spMkLst>
        </pc:spChg>
      </pc:sldChg>
      <pc:sldChg chg="addSp delSp modSp add mod replId modClrScheme addCm chgLayout">
        <pc:chgData name="Mohr Minna" userId="S::minna.mohr@hel.fi::494e8ca0-22f9-4569-a70d-c2636c1183bb" providerId="AD" clId="Web-{FD13D694-3370-F287-25BB-02498B133ED9}" dt="2023-10-25T05:19:22.046" v="1016"/>
        <pc:sldMkLst>
          <pc:docMk/>
          <pc:sldMk cId="3170331115" sldId="507"/>
        </pc:sldMkLst>
        <pc:spChg chg="mod">
          <ac:chgData name="Mohr Minna" userId="S::minna.mohr@hel.fi::494e8ca0-22f9-4569-a70d-c2636c1183bb" providerId="AD" clId="Web-{FD13D694-3370-F287-25BB-02498B133ED9}" dt="2023-10-24T12:50:23.014" v="892" actId="20577"/>
          <ac:spMkLst>
            <pc:docMk/>
            <pc:sldMk cId="3170331115" sldId="507"/>
            <ac:spMk id="2" creationId="{02CEF688-24EF-2C43-8D6F-7E0F1A9C7D23}"/>
          </ac:spMkLst>
        </pc:spChg>
        <pc:spChg chg="mod">
          <ac:chgData name="Mohr Minna" userId="S::minna.mohr@hel.fi::494e8ca0-22f9-4569-a70d-c2636c1183bb" providerId="AD" clId="Web-{FD13D694-3370-F287-25BB-02498B133ED9}" dt="2023-10-24T12:47:07.761" v="822" actId="20577"/>
          <ac:spMkLst>
            <pc:docMk/>
            <pc:sldMk cId="3170331115" sldId="507"/>
            <ac:spMk id="3" creationId="{9C7413FC-AF25-2769-A947-970E5FD139FD}"/>
          </ac:spMkLst>
        </pc:spChg>
        <pc:spChg chg="mod">
          <ac:chgData name="Mohr Minna" userId="S::minna.mohr@hel.fi::494e8ca0-22f9-4569-a70d-c2636c1183bb" providerId="AD" clId="Web-{FD13D694-3370-F287-25BB-02498B133ED9}" dt="2023-10-24T11:53:49.563" v="60"/>
          <ac:spMkLst>
            <pc:docMk/>
            <pc:sldMk cId="3170331115" sldId="507"/>
            <ac:spMk id="4" creationId="{E6C8AFCC-E529-9450-0B0E-3B922B254144}"/>
          </ac:spMkLst>
        </pc:spChg>
        <pc:spChg chg="mod">
          <ac:chgData name="Mohr Minna" userId="S::minna.mohr@hel.fi::494e8ca0-22f9-4569-a70d-c2636c1183bb" providerId="AD" clId="Web-{FD13D694-3370-F287-25BB-02498B133ED9}" dt="2023-10-24T11:53:49.563" v="60"/>
          <ac:spMkLst>
            <pc:docMk/>
            <pc:sldMk cId="3170331115" sldId="507"/>
            <ac:spMk id="5" creationId="{5659FCA9-23D5-D59C-1045-8881E23C5482}"/>
          </ac:spMkLst>
        </pc:spChg>
        <pc:graphicFrameChg chg="add del">
          <ac:chgData name="Mohr Minna" userId="S::minna.mohr@hel.fi::494e8ca0-22f9-4569-a70d-c2636c1183bb" providerId="AD" clId="Web-{FD13D694-3370-F287-25BB-02498B133ED9}" dt="2023-10-24T11:56:40.128" v="73"/>
          <ac:graphicFrameMkLst>
            <pc:docMk/>
            <pc:sldMk cId="3170331115" sldId="507"/>
            <ac:graphicFrameMk id="7" creationId="{CB7F9653-6876-6CE3-7CE8-9FA9588FE34F}"/>
          </ac:graphicFrameMkLst>
        </pc:graphicFrameChg>
        <pc:picChg chg="add del mod ord">
          <ac:chgData name="Mohr Minna" userId="S::minna.mohr@hel.fi::494e8ca0-22f9-4569-a70d-c2636c1183bb" providerId="AD" clId="Web-{FD13D694-3370-F287-25BB-02498B133ED9}" dt="2023-10-24T12:07:17.999" v="452"/>
          <ac:picMkLst>
            <pc:docMk/>
            <pc:sldMk cId="3170331115" sldId="507"/>
            <ac:picMk id="6" creationId="{5F48F93A-4B9C-A586-352E-B11F8C21BECA}"/>
          </ac:picMkLst>
        </pc:picChg>
        <pc:picChg chg="add mod ord">
          <ac:chgData name="Mohr Minna" userId="S::minna.mohr@hel.fi::494e8ca0-22f9-4569-a70d-c2636c1183bb" providerId="AD" clId="Web-{FD13D694-3370-F287-25BB-02498B133ED9}" dt="2023-10-25T05:18:27.717" v="1002"/>
          <ac:picMkLst>
            <pc:docMk/>
            <pc:sldMk cId="3170331115" sldId="507"/>
            <ac:picMk id="14" creationId="{E6BC6FD6-97CB-7B8E-E4A1-D4D962664539}"/>
          </ac:picMkLst>
        </pc:picChg>
        <pc:picChg chg="add mod">
          <ac:chgData name="Mohr Minna" userId="S::minna.mohr@hel.fi::494e8ca0-22f9-4569-a70d-c2636c1183bb" providerId="AD" clId="Web-{FD13D694-3370-F287-25BB-02498B133ED9}" dt="2023-10-25T05:19:22.046" v="1016"/>
          <ac:picMkLst>
            <pc:docMk/>
            <pc:sldMk cId="3170331115" sldId="507"/>
            <ac:picMk id="15" creationId="{B799BD48-6198-AA62-0224-C75AF1521CAE}"/>
          </ac:picMkLst>
        </pc:picChg>
        <pc:picChg chg="add mod">
          <ac:chgData name="Mohr Minna" userId="S::minna.mohr@hel.fi::494e8ca0-22f9-4569-a70d-c2636c1183bb" providerId="AD" clId="Web-{FD13D694-3370-F287-25BB-02498B133ED9}" dt="2023-10-25T05:19:02.249" v="1010"/>
          <ac:picMkLst>
            <pc:docMk/>
            <pc:sldMk cId="3170331115" sldId="507"/>
            <ac:picMk id="16" creationId="{A85CAF87-32F2-043C-3F6D-05BEBF97C86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ohr Minna" userId="S::minna.mohr@hel.fi::494e8ca0-22f9-4569-a70d-c2636c1183bb" providerId="AD" clId="Web-{FD13D694-3370-F287-25BB-02498B133ED9}" dt="2023-10-24T11:55:49.533" v="67"/>
              <pc2:cmMkLst xmlns:pc2="http://schemas.microsoft.com/office/powerpoint/2019/9/main/command">
                <pc:docMk/>
                <pc:sldMk cId="3170331115" sldId="507"/>
                <pc2:cmMk id="{E5C24DFB-BED9-4595-812E-712CD9A36E77}"/>
              </pc2:cmMkLst>
            </pc226:cmChg>
          </p:ext>
        </pc:extLst>
      </pc:sldChg>
      <pc:sldChg chg="addSp delSp modSp new">
        <pc:chgData name="Mohr Minna" userId="S::minna.mohr@hel.fi::494e8ca0-22f9-4569-a70d-c2636c1183bb" providerId="AD" clId="Web-{FD13D694-3370-F287-25BB-02498B133ED9}" dt="2023-10-25T05:17:53.231" v="999" actId="1076"/>
        <pc:sldMkLst>
          <pc:docMk/>
          <pc:sldMk cId="2744886882" sldId="508"/>
        </pc:sldMkLst>
        <pc:spChg chg="mod">
          <ac:chgData name="Mohr Minna" userId="S::minna.mohr@hel.fi::494e8ca0-22f9-4569-a70d-c2636c1183bb" providerId="AD" clId="Web-{FD13D694-3370-F287-25BB-02498B133ED9}" dt="2023-10-25T05:02:55.619" v="914"/>
          <ac:spMkLst>
            <pc:docMk/>
            <pc:sldMk cId="2744886882" sldId="508"/>
            <ac:spMk id="2" creationId="{B2CB0405-00C9-A04C-D0C5-CDA834555916}"/>
          </ac:spMkLst>
        </pc:spChg>
        <pc:spChg chg="del mod">
          <ac:chgData name="Mohr Minna" userId="S::minna.mohr@hel.fi::494e8ca0-22f9-4569-a70d-c2636c1183bb" providerId="AD" clId="Web-{FD13D694-3370-F287-25BB-02498B133ED9}" dt="2023-10-25T05:02:45.805" v="913"/>
          <ac:spMkLst>
            <pc:docMk/>
            <pc:sldMk cId="2744886882" sldId="508"/>
            <ac:spMk id="3" creationId="{2D9BA4A5-0E7C-7A69-AB8A-D307CBC41DE5}"/>
          </ac:spMkLst>
        </pc:spChg>
        <pc:spChg chg="add del mod">
          <ac:chgData name="Mohr Minna" userId="S::minna.mohr@hel.fi::494e8ca0-22f9-4569-a70d-c2636c1183bb" providerId="AD" clId="Web-{FD13D694-3370-F287-25BB-02498B133ED9}" dt="2023-10-25T05:12:54.241" v="992" actId="20577"/>
          <ac:spMkLst>
            <pc:docMk/>
            <pc:sldMk cId="2744886882" sldId="508"/>
            <ac:spMk id="4" creationId="{606D8213-7B79-7090-1CCE-CB263FFB23B7}"/>
          </ac:spMkLst>
        </pc:spChg>
        <pc:spChg chg="mod">
          <ac:chgData name="Mohr Minna" userId="S::minna.mohr@hel.fi::494e8ca0-22f9-4569-a70d-c2636c1183bb" providerId="AD" clId="Web-{FD13D694-3370-F287-25BB-02498B133ED9}" dt="2023-10-25T05:02:55.619" v="914"/>
          <ac:spMkLst>
            <pc:docMk/>
            <pc:sldMk cId="2744886882" sldId="508"/>
            <ac:spMk id="5" creationId="{42C45E57-D26B-8F9F-D2E8-6DCAAF3F1C9B}"/>
          </ac:spMkLst>
        </pc:spChg>
        <pc:spChg chg="mod">
          <ac:chgData name="Mohr Minna" userId="S::minna.mohr@hel.fi::494e8ca0-22f9-4569-a70d-c2636c1183bb" providerId="AD" clId="Web-{FD13D694-3370-F287-25BB-02498B133ED9}" dt="2023-10-25T05:02:55.619" v="914"/>
          <ac:spMkLst>
            <pc:docMk/>
            <pc:sldMk cId="2744886882" sldId="508"/>
            <ac:spMk id="6" creationId="{FE9B590E-0775-9AC6-DC8D-7B789B47469D}"/>
          </ac:spMkLst>
        </pc:spChg>
        <pc:graphicFrameChg chg="add del mod ord modGraphic">
          <ac:chgData name="Mohr Minna" userId="S::minna.mohr@hel.fi::494e8ca0-22f9-4569-a70d-c2636c1183bb" providerId="AD" clId="Web-{FD13D694-3370-F287-25BB-02498B133ED9}" dt="2023-10-24T11:56:28.675" v="71"/>
          <ac:graphicFrameMkLst>
            <pc:docMk/>
            <pc:sldMk cId="2744886882" sldId="508"/>
            <ac:graphicFrameMk id="7" creationId="{0367B3D5-4D0E-6D4D-3DE7-762AA048D3D5}"/>
          </ac:graphicFrameMkLst>
        </pc:graphicFrameChg>
        <pc:picChg chg="add mod ord">
          <ac:chgData name="Mohr Minna" userId="S::minna.mohr@hel.fi::494e8ca0-22f9-4569-a70d-c2636c1183bb" providerId="AD" clId="Web-{FD13D694-3370-F287-25BB-02498B133ED9}" dt="2023-10-25T05:17:53.231" v="999" actId="1076"/>
          <ac:picMkLst>
            <pc:docMk/>
            <pc:sldMk cId="2744886882" sldId="508"/>
            <ac:picMk id="7" creationId="{B4331E88-F48D-69FF-5624-10B49504CD1E}"/>
          </ac:picMkLst>
        </pc:picChg>
      </pc:sldChg>
      <pc:sldChg chg="modSp add replId">
        <pc:chgData name="Mohr Minna" userId="S::minna.mohr@hel.fi::494e8ca0-22f9-4569-a70d-c2636c1183bb" providerId="AD" clId="Web-{FD13D694-3370-F287-25BB-02498B133ED9}" dt="2023-10-24T12:50:45.890" v="905" actId="20577"/>
        <pc:sldMkLst>
          <pc:docMk/>
          <pc:sldMk cId="1271990122" sldId="509"/>
        </pc:sldMkLst>
        <pc:spChg chg="mod">
          <ac:chgData name="Mohr Minna" userId="S::minna.mohr@hel.fi::494e8ca0-22f9-4569-a70d-c2636c1183bb" providerId="AD" clId="Web-{FD13D694-3370-F287-25BB-02498B133ED9}" dt="2023-10-24T12:50:45.890" v="905" actId="20577"/>
          <ac:spMkLst>
            <pc:docMk/>
            <pc:sldMk cId="1271990122" sldId="509"/>
            <ac:spMk id="2" creationId="{02CEF688-24EF-2C43-8D6F-7E0F1A9C7D23}"/>
          </ac:spMkLst>
        </pc:spChg>
      </pc:sldChg>
      <pc:sldChg chg="addSp delSp modSp add replId">
        <pc:chgData name="Mohr Minna" userId="S::minna.mohr@hel.fi::494e8ca0-22f9-4569-a70d-c2636c1183bb" providerId="AD" clId="Web-{FD13D694-3370-F287-25BB-02498B133ED9}" dt="2023-10-25T05:22:26.065" v="1034" actId="20577"/>
        <pc:sldMkLst>
          <pc:docMk/>
          <pc:sldMk cId="3009383862" sldId="512"/>
        </pc:sldMkLst>
        <pc:spChg chg="mod">
          <ac:chgData name="Mohr Minna" userId="S::minna.mohr@hel.fi::494e8ca0-22f9-4569-a70d-c2636c1183bb" providerId="AD" clId="Web-{FD13D694-3370-F287-25BB-02498B133ED9}" dt="2023-10-24T12:48:42.356" v="858" actId="20577"/>
          <ac:spMkLst>
            <pc:docMk/>
            <pc:sldMk cId="3009383862" sldId="512"/>
            <ac:spMk id="2" creationId="{B2CB0405-00C9-A04C-D0C5-CDA834555916}"/>
          </ac:spMkLst>
        </pc:spChg>
        <pc:spChg chg="del">
          <ac:chgData name="Mohr Minna" userId="S::minna.mohr@hel.fi::494e8ca0-22f9-4569-a70d-c2636c1183bb" providerId="AD" clId="Web-{FD13D694-3370-F287-25BB-02498B133ED9}" dt="2023-10-25T05:16:11.401" v="993"/>
          <ac:spMkLst>
            <pc:docMk/>
            <pc:sldMk cId="3009383862" sldId="512"/>
            <ac:spMk id="3" creationId="{2D9BA4A5-0E7C-7A69-AB8A-D307CBC41DE5}"/>
          </ac:spMkLst>
        </pc:spChg>
        <pc:spChg chg="mod">
          <ac:chgData name="Mohr Minna" userId="S::minna.mohr@hel.fi::494e8ca0-22f9-4569-a70d-c2636c1183bb" providerId="AD" clId="Web-{FD13D694-3370-F287-25BB-02498B133ED9}" dt="2023-10-25T05:22:26.065" v="1034" actId="20577"/>
          <ac:spMkLst>
            <pc:docMk/>
            <pc:sldMk cId="3009383862" sldId="512"/>
            <ac:spMk id="4" creationId="{606D8213-7B79-7090-1CCE-CB263FFB23B7}"/>
          </ac:spMkLst>
        </pc:spChg>
        <pc:picChg chg="add mod ord">
          <ac:chgData name="Mohr Minna" userId="S::minna.mohr@hel.fi::494e8ca0-22f9-4569-a70d-c2636c1183bb" providerId="AD" clId="Web-{FD13D694-3370-F287-25BB-02498B133ED9}" dt="2023-10-25T05:21:44.736" v="1025" actId="1076"/>
          <ac:picMkLst>
            <pc:docMk/>
            <pc:sldMk cId="3009383862" sldId="512"/>
            <ac:picMk id="7" creationId="{247E83B8-DB60-4A5C-8202-B6DF2300098E}"/>
          </ac:picMkLst>
        </pc:picChg>
        <pc:picChg chg="add mod">
          <ac:chgData name="Mohr Minna" userId="S::minna.mohr@hel.fi::494e8ca0-22f9-4569-a70d-c2636c1183bb" providerId="AD" clId="Web-{FD13D694-3370-F287-25BB-02498B133ED9}" dt="2023-10-25T05:22:12.987" v="1030" actId="14100"/>
          <ac:picMkLst>
            <pc:docMk/>
            <pc:sldMk cId="3009383862" sldId="512"/>
            <ac:picMk id="8" creationId="{5D0A1EEA-D0BA-C8A1-E64F-D797F8F5CE19}"/>
          </ac:picMkLst>
        </pc:picChg>
      </pc:sldChg>
    </pc:docChg>
  </pc:docChgLst>
  <pc:docChgLst>
    <pc:chgData name="Pilviö Eeva" userId="S::eeva.pilvio@hel.fi::5e748ed8-79dd-4526-93b1-d55a935b00da" providerId="AD" clId="Web-{BA0A6E32-BC37-050A-C689-37A181A33E66}"/>
    <pc:docChg chg="addSld modSld">
      <pc:chgData name="Pilviö Eeva" userId="S::eeva.pilvio@hel.fi::5e748ed8-79dd-4526-93b1-d55a935b00da" providerId="AD" clId="Web-{BA0A6E32-BC37-050A-C689-37A181A33E66}" dt="2023-10-30T07:49:00.320" v="51" actId="20577"/>
      <pc:docMkLst>
        <pc:docMk/>
      </pc:docMkLst>
      <pc:sldChg chg="addSp modSp">
        <pc:chgData name="Pilviö Eeva" userId="S::eeva.pilvio@hel.fi::5e748ed8-79dd-4526-93b1-d55a935b00da" providerId="AD" clId="Web-{BA0A6E32-BC37-050A-C689-37A181A33E66}" dt="2023-10-30T07:19:30.552" v="19" actId="14100"/>
        <pc:sldMkLst>
          <pc:docMk/>
          <pc:sldMk cId="3464917199" sldId="257"/>
        </pc:sldMkLst>
        <pc:spChg chg="mod">
          <ac:chgData name="Pilviö Eeva" userId="S::eeva.pilvio@hel.fi::5e748ed8-79dd-4526-93b1-d55a935b00da" providerId="AD" clId="Web-{BA0A6E32-BC37-050A-C689-37A181A33E66}" dt="2023-10-30T07:19:16.989" v="17" actId="14100"/>
          <ac:spMkLst>
            <pc:docMk/>
            <pc:sldMk cId="3464917199" sldId="257"/>
            <ac:spMk id="3" creationId="{E963D2BC-87AA-A2BB-4AE4-1F28F563554B}"/>
          </ac:spMkLst>
        </pc:spChg>
        <pc:picChg chg="add mod">
          <ac:chgData name="Pilviö Eeva" userId="S::eeva.pilvio@hel.fi::5e748ed8-79dd-4526-93b1-d55a935b00da" providerId="AD" clId="Web-{BA0A6E32-BC37-050A-C689-37A181A33E66}" dt="2023-10-30T07:19:30.552" v="19" actId="14100"/>
          <ac:picMkLst>
            <pc:docMk/>
            <pc:sldMk cId="3464917199" sldId="257"/>
            <ac:picMk id="7" creationId="{C33CCFF2-BCBD-06A1-A9CC-68FD3105A7EB}"/>
          </ac:picMkLst>
        </pc:picChg>
      </pc:sldChg>
      <pc:sldChg chg="addSp delSp modSp">
        <pc:chgData name="Pilviö Eeva" userId="S::eeva.pilvio@hel.fi::5e748ed8-79dd-4526-93b1-d55a935b00da" providerId="AD" clId="Web-{BA0A6E32-BC37-050A-C689-37A181A33E66}" dt="2023-10-30T07:45:28.127" v="32" actId="14100"/>
        <pc:sldMkLst>
          <pc:docMk/>
          <pc:sldMk cId="3998545750" sldId="506"/>
        </pc:sldMkLst>
        <pc:spChg chg="mod">
          <ac:chgData name="Pilviö Eeva" userId="S::eeva.pilvio@hel.fi::5e748ed8-79dd-4526-93b1-d55a935b00da" providerId="AD" clId="Web-{BA0A6E32-BC37-050A-C689-37A181A33E66}" dt="2023-10-30T07:45:26.127" v="31" actId="20577"/>
          <ac:spMkLst>
            <pc:docMk/>
            <pc:sldMk cId="3998545750" sldId="506"/>
            <ac:spMk id="2" creationId="{0D363805-515F-2D8E-52E6-0DF051AC77AC}"/>
          </ac:spMkLst>
        </pc:spChg>
        <pc:spChg chg="mod">
          <ac:chgData name="Pilviö Eeva" userId="S::eeva.pilvio@hel.fi::5e748ed8-79dd-4526-93b1-d55a935b00da" providerId="AD" clId="Web-{BA0A6E32-BC37-050A-C689-37A181A33E66}" dt="2023-10-30T07:45:28.127" v="32" actId="14100"/>
          <ac:spMkLst>
            <pc:docMk/>
            <pc:sldMk cId="3998545750" sldId="506"/>
            <ac:spMk id="3" creationId="{23BFFBEC-BFCF-7FF1-CF29-5857105086EC}"/>
          </ac:spMkLst>
        </pc:spChg>
        <pc:picChg chg="add del">
          <ac:chgData name="Pilviö Eeva" userId="S::eeva.pilvio@hel.fi::5e748ed8-79dd-4526-93b1-d55a935b00da" providerId="AD" clId="Web-{BA0A6E32-BC37-050A-C689-37A181A33E66}" dt="2023-10-30T07:20:03.021" v="21"/>
          <ac:picMkLst>
            <pc:docMk/>
            <pc:sldMk cId="3998545750" sldId="506"/>
            <ac:picMk id="7" creationId="{30D497BD-121F-A4EE-CB7B-69A14B7B2E02}"/>
          </ac:picMkLst>
        </pc:picChg>
        <pc:picChg chg="add mod">
          <ac:chgData name="Pilviö Eeva" userId="S::eeva.pilvio@hel.fi::5e748ed8-79dd-4526-93b1-d55a935b00da" providerId="AD" clId="Web-{BA0A6E32-BC37-050A-C689-37A181A33E66}" dt="2023-10-30T07:20:12.787" v="23" actId="1076"/>
          <ac:picMkLst>
            <pc:docMk/>
            <pc:sldMk cId="3998545750" sldId="506"/>
            <ac:picMk id="9" creationId="{E09E34BD-EE76-E76B-28D2-E9A07FD023F8}"/>
          </ac:picMkLst>
        </pc:picChg>
      </pc:sldChg>
      <pc:sldChg chg="addSp modSp">
        <pc:chgData name="Pilviö Eeva" userId="S::eeva.pilvio@hel.fi::5e748ed8-79dd-4526-93b1-d55a935b00da" providerId="AD" clId="Web-{BA0A6E32-BC37-050A-C689-37A181A33E66}" dt="2023-10-30T07:20:31.209" v="25" actId="1076"/>
        <pc:sldMkLst>
          <pc:docMk/>
          <pc:sldMk cId="3180172247" sldId="510"/>
        </pc:sldMkLst>
        <pc:picChg chg="add mod">
          <ac:chgData name="Pilviö Eeva" userId="S::eeva.pilvio@hel.fi::5e748ed8-79dd-4526-93b1-d55a935b00da" providerId="AD" clId="Web-{BA0A6E32-BC37-050A-C689-37A181A33E66}" dt="2023-10-30T07:20:31.209" v="25" actId="1076"/>
          <ac:picMkLst>
            <pc:docMk/>
            <pc:sldMk cId="3180172247" sldId="510"/>
            <ac:picMk id="7" creationId="{41EF3E10-00E4-629B-0DE9-3FAC54024C23}"/>
          </ac:picMkLst>
        </pc:picChg>
      </pc:sldChg>
      <pc:sldChg chg="addSp modSp">
        <pc:chgData name="Pilviö Eeva" userId="S::eeva.pilvio@hel.fi::5e748ed8-79dd-4526-93b1-d55a935b00da" providerId="AD" clId="Web-{BA0A6E32-BC37-050A-C689-37A181A33E66}" dt="2023-10-30T07:20:52.225" v="28"/>
        <pc:sldMkLst>
          <pc:docMk/>
          <pc:sldMk cId="1912412178" sldId="511"/>
        </pc:sldMkLst>
        <pc:picChg chg="mod">
          <ac:chgData name="Pilviö Eeva" userId="S::eeva.pilvio@hel.fi::5e748ed8-79dd-4526-93b1-d55a935b00da" providerId="AD" clId="Web-{BA0A6E32-BC37-050A-C689-37A181A33E66}" dt="2023-10-30T07:20:51.241" v="27" actId="1076"/>
          <ac:picMkLst>
            <pc:docMk/>
            <pc:sldMk cId="1912412178" sldId="511"/>
            <ac:picMk id="5" creationId="{E7CA85D2-2902-9F6B-62C1-52CCA8943C31}"/>
          </ac:picMkLst>
        </pc:picChg>
        <pc:picChg chg="add">
          <ac:chgData name="Pilviö Eeva" userId="S::eeva.pilvio@hel.fi::5e748ed8-79dd-4526-93b1-d55a935b00da" providerId="AD" clId="Web-{BA0A6E32-BC37-050A-C689-37A181A33E66}" dt="2023-10-30T07:20:52.225" v="28"/>
          <ac:picMkLst>
            <pc:docMk/>
            <pc:sldMk cId="1912412178" sldId="511"/>
            <ac:picMk id="6" creationId="{47267288-D626-8219-1B83-6E25E2CF9B43}"/>
          </ac:picMkLst>
        </pc:picChg>
      </pc:sldChg>
      <pc:sldChg chg="addSp">
        <pc:chgData name="Pilviö Eeva" userId="S::eeva.pilvio@hel.fi::5e748ed8-79dd-4526-93b1-d55a935b00da" providerId="AD" clId="Web-{BA0A6E32-BC37-050A-C689-37A181A33E66}" dt="2023-10-30T07:20:34.584" v="26"/>
        <pc:sldMkLst>
          <pc:docMk/>
          <pc:sldMk cId="1268343981" sldId="513"/>
        </pc:sldMkLst>
        <pc:picChg chg="add">
          <ac:chgData name="Pilviö Eeva" userId="S::eeva.pilvio@hel.fi::5e748ed8-79dd-4526-93b1-d55a935b00da" providerId="AD" clId="Web-{BA0A6E32-BC37-050A-C689-37A181A33E66}" dt="2023-10-30T07:20:34.584" v="26"/>
          <ac:picMkLst>
            <pc:docMk/>
            <pc:sldMk cId="1268343981" sldId="513"/>
            <ac:picMk id="7" creationId="{8E1CB482-0F20-754E-F249-6EFCF47809FC}"/>
          </ac:picMkLst>
        </pc:picChg>
      </pc:sldChg>
      <pc:sldChg chg="modSp add">
        <pc:chgData name="Pilviö Eeva" userId="S::eeva.pilvio@hel.fi::5e748ed8-79dd-4526-93b1-d55a935b00da" providerId="AD" clId="Web-{BA0A6E32-BC37-050A-C689-37A181A33E66}" dt="2023-10-30T07:49:00.320" v="51" actId="20577"/>
        <pc:sldMkLst>
          <pc:docMk/>
          <pc:sldMk cId="2817149261" sldId="517"/>
        </pc:sldMkLst>
        <pc:spChg chg="mod">
          <ac:chgData name="Pilviö Eeva" userId="S::eeva.pilvio@hel.fi::5e748ed8-79dd-4526-93b1-d55a935b00da" providerId="AD" clId="Web-{BA0A6E32-BC37-050A-C689-37A181A33E66}" dt="2023-10-30T07:47:52.568" v="46" actId="20577"/>
          <ac:spMkLst>
            <pc:docMk/>
            <pc:sldMk cId="2817149261" sldId="517"/>
            <ac:spMk id="2" creationId="{DB5A4253-33A8-67B0-CCAB-D08929EA5A56}"/>
          </ac:spMkLst>
        </pc:spChg>
        <pc:spChg chg="mod">
          <ac:chgData name="Pilviö Eeva" userId="S::eeva.pilvio@hel.fi::5e748ed8-79dd-4526-93b1-d55a935b00da" providerId="AD" clId="Web-{BA0A6E32-BC37-050A-C689-37A181A33E66}" dt="2023-10-30T07:49:00.320" v="51" actId="20577"/>
          <ac:spMkLst>
            <pc:docMk/>
            <pc:sldMk cId="2817149261" sldId="517"/>
            <ac:spMk id="3" creationId="{BE0939E7-C0CA-B79A-1896-3FF3B977F43A}"/>
          </ac:spMkLst>
        </pc:spChg>
      </pc:sldChg>
    </pc:docChg>
  </pc:docChgLst>
  <pc:docChgLst>
    <pc:chgData name="Mohr Minna" userId="S::minna.mohr@hel.fi::494e8ca0-22f9-4569-a70d-c2636c1183bb" providerId="AD" clId="Web-{5C76B4B1-CBA4-455C-AA41-FBEAE5058075}"/>
    <pc:docChg chg="modSld">
      <pc:chgData name="Mohr Minna" userId="S::minna.mohr@hel.fi::494e8ca0-22f9-4569-a70d-c2636c1183bb" providerId="AD" clId="Web-{5C76B4B1-CBA4-455C-AA41-FBEAE5058075}" dt="2023-10-29T12:22:49.357" v="215"/>
      <pc:docMkLst>
        <pc:docMk/>
      </pc:docMkLst>
      <pc:sldChg chg="modSp modCm">
        <pc:chgData name="Mohr Minna" userId="S::minna.mohr@hel.fi::494e8ca0-22f9-4569-a70d-c2636c1183bb" providerId="AD" clId="Web-{5C76B4B1-CBA4-455C-AA41-FBEAE5058075}" dt="2023-10-29T12:22:49.357" v="215"/>
        <pc:sldMkLst>
          <pc:docMk/>
          <pc:sldMk cId="317934122" sldId="505"/>
        </pc:sldMkLst>
        <pc:spChg chg="mod">
          <ac:chgData name="Mohr Minna" userId="S::minna.mohr@hel.fi::494e8ca0-22f9-4569-a70d-c2636c1183bb" providerId="AD" clId="Web-{5C76B4B1-CBA4-455C-AA41-FBEAE5058075}" dt="2023-10-29T12:22:28.326" v="214" actId="20577"/>
          <ac:spMkLst>
            <pc:docMk/>
            <pc:sldMk cId="317934122" sldId="505"/>
            <ac:spMk id="3" creationId="{9C7413FC-AF25-2769-A947-970E5FD139F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ohr Minna" userId="S::minna.mohr@hel.fi::494e8ca0-22f9-4569-a70d-c2636c1183bb" providerId="AD" clId="Web-{5C76B4B1-CBA4-455C-AA41-FBEAE5058075}" dt="2023-10-29T12:22:49.357" v="215"/>
              <pc2:cmMkLst xmlns:pc2="http://schemas.microsoft.com/office/powerpoint/2019/9/main/command">
                <pc:docMk/>
                <pc:sldMk cId="317934122" sldId="505"/>
                <pc2:cmMk id="{57DC07D2-C9D3-4B53-ADBE-1D3D2F53F7AA}"/>
              </pc2:cmMkLst>
              <pc226:cmRplyChg chg="add">
                <pc226:chgData name="Mohr Minna" userId="S::minna.mohr@hel.fi::494e8ca0-22f9-4569-a70d-c2636c1183bb" providerId="AD" clId="Web-{5C76B4B1-CBA4-455C-AA41-FBEAE5058075}" dt="2023-10-29T12:22:49.357" v="215"/>
                <pc2:cmRplyMkLst xmlns:pc2="http://schemas.microsoft.com/office/powerpoint/2019/9/main/command">
                  <pc:docMk/>
                  <pc:sldMk cId="317934122" sldId="505"/>
                  <pc2:cmMk id="{57DC07D2-C9D3-4B53-ADBE-1D3D2F53F7AA}"/>
                  <pc2:cmRplyMk id="{42377710-11AF-4DDE-BFAF-EB1475825F7A}"/>
                </pc2:cmRplyMkLst>
              </pc226:cmRplyChg>
            </pc226:cmChg>
          </p:ext>
        </pc:extLst>
      </pc:sldChg>
    </pc:docChg>
  </pc:docChgLst>
  <pc:docChgLst>
    <pc:chgData name="Mohr Minna" userId="S::minna.mohr@hel.fi::494e8ca0-22f9-4569-a70d-c2636c1183bb" providerId="AD" clId="Web-{B111391C-DA70-B68F-318C-E78E337AB315}"/>
    <pc:docChg chg="modSld">
      <pc:chgData name="Mohr Minna" userId="S::minna.mohr@hel.fi::494e8ca0-22f9-4569-a70d-c2636c1183bb" providerId="AD" clId="Web-{B111391C-DA70-B68F-318C-E78E337AB315}" dt="2023-10-25T05:33:31.934" v="76" actId="20577"/>
      <pc:docMkLst>
        <pc:docMk/>
      </pc:docMkLst>
      <pc:sldChg chg="modSp delCm">
        <pc:chgData name="Mohr Minna" userId="S::minna.mohr@hel.fi::494e8ca0-22f9-4569-a70d-c2636c1183bb" providerId="AD" clId="Web-{B111391C-DA70-B68F-318C-E78E337AB315}" dt="2023-10-25T05:33:31.934" v="76" actId="20577"/>
        <pc:sldMkLst>
          <pc:docMk/>
          <pc:sldMk cId="3170331115" sldId="507"/>
        </pc:sldMkLst>
        <pc:spChg chg="mod">
          <ac:chgData name="Mohr Minna" userId="S::minna.mohr@hel.fi::494e8ca0-22f9-4569-a70d-c2636c1183bb" providerId="AD" clId="Web-{B111391C-DA70-B68F-318C-E78E337AB315}" dt="2023-10-25T05:33:31.934" v="76" actId="20577"/>
          <ac:spMkLst>
            <pc:docMk/>
            <pc:sldMk cId="3170331115" sldId="507"/>
            <ac:spMk id="3" creationId="{9C7413FC-AF25-2769-A947-970E5FD139F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ohr Minna" userId="S::minna.mohr@hel.fi::494e8ca0-22f9-4569-a70d-c2636c1183bb" providerId="AD" clId="Web-{B111391C-DA70-B68F-318C-E78E337AB315}" dt="2023-10-25T05:29:52.740" v="17"/>
              <pc2:cmMkLst xmlns:pc2="http://schemas.microsoft.com/office/powerpoint/2019/9/main/command">
                <pc:docMk/>
                <pc:sldMk cId="3170331115" sldId="507"/>
                <pc2:cmMk id="{E5C24DFB-BED9-4595-812E-712CD9A36E77}"/>
              </pc2:cmMkLst>
            </pc226:cmChg>
          </p:ext>
        </pc:extLst>
      </pc:sldChg>
      <pc:sldChg chg="modSp">
        <pc:chgData name="Mohr Minna" userId="S::minna.mohr@hel.fi::494e8ca0-22f9-4569-a70d-c2636c1183bb" providerId="AD" clId="Web-{B111391C-DA70-B68F-318C-E78E337AB315}" dt="2023-10-25T05:32:21.900" v="42" actId="20577"/>
        <pc:sldMkLst>
          <pc:docMk/>
          <pc:sldMk cId="2744886882" sldId="508"/>
        </pc:sldMkLst>
        <pc:spChg chg="mod">
          <ac:chgData name="Mohr Minna" userId="S::minna.mohr@hel.fi::494e8ca0-22f9-4569-a70d-c2636c1183bb" providerId="AD" clId="Web-{B111391C-DA70-B68F-318C-E78E337AB315}" dt="2023-10-25T05:32:21.900" v="42" actId="20577"/>
          <ac:spMkLst>
            <pc:docMk/>
            <pc:sldMk cId="2744886882" sldId="508"/>
            <ac:spMk id="4" creationId="{606D8213-7B79-7090-1CCE-CB263FFB23B7}"/>
          </ac:spMkLst>
        </pc:spChg>
      </pc:sldChg>
      <pc:sldChg chg="modSp">
        <pc:chgData name="Mohr Minna" userId="S::minna.mohr@hel.fi::494e8ca0-22f9-4569-a70d-c2636c1183bb" providerId="AD" clId="Web-{B111391C-DA70-B68F-318C-E78E337AB315}" dt="2023-10-25T05:32:50.557" v="55" actId="20577"/>
        <pc:sldMkLst>
          <pc:docMk/>
          <pc:sldMk cId="1271990122" sldId="509"/>
        </pc:sldMkLst>
        <pc:spChg chg="mod">
          <ac:chgData name="Mohr Minna" userId="S::minna.mohr@hel.fi::494e8ca0-22f9-4569-a70d-c2636c1183bb" providerId="AD" clId="Web-{B111391C-DA70-B68F-318C-E78E337AB315}" dt="2023-10-25T05:32:50.557" v="55" actId="20577"/>
          <ac:spMkLst>
            <pc:docMk/>
            <pc:sldMk cId="1271990122" sldId="509"/>
            <ac:spMk id="3" creationId="{9C7413FC-AF25-2769-A947-970E5FD139FD}"/>
          </ac:spMkLst>
        </pc:spChg>
      </pc:sldChg>
      <pc:sldChg chg="modSp">
        <pc:chgData name="Mohr Minna" userId="S::minna.mohr@hel.fi::494e8ca0-22f9-4569-a70d-c2636c1183bb" providerId="AD" clId="Web-{B111391C-DA70-B68F-318C-E78E337AB315}" dt="2023-10-25T05:32:34.479" v="50" actId="20577"/>
        <pc:sldMkLst>
          <pc:docMk/>
          <pc:sldMk cId="3009383862" sldId="512"/>
        </pc:sldMkLst>
        <pc:spChg chg="mod">
          <ac:chgData name="Mohr Minna" userId="S::minna.mohr@hel.fi::494e8ca0-22f9-4569-a70d-c2636c1183bb" providerId="AD" clId="Web-{B111391C-DA70-B68F-318C-E78E337AB315}" dt="2023-10-25T05:32:34.479" v="50" actId="20577"/>
          <ac:spMkLst>
            <pc:docMk/>
            <pc:sldMk cId="3009383862" sldId="512"/>
            <ac:spMk id="4" creationId="{606D8213-7B79-7090-1CCE-CB263FFB23B7}"/>
          </ac:spMkLst>
        </pc:spChg>
      </pc:sldChg>
    </pc:docChg>
  </pc:docChgLst>
  <pc:docChgLst>
    <pc:chgData name="Pilviö Eeva" userId="5e748ed8-79dd-4526-93b1-d55a935b00da" providerId="ADAL" clId="{5837D7EE-B82A-4C86-9E6C-EFC2E57ADDC2}"/>
    <pc:docChg chg="undo custSel addSld delSld modSld sldOrd">
      <pc:chgData name="Pilviö Eeva" userId="5e748ed8-79dd-4526-93b1-d55a935b00da" providerId="ADAL" clId="{5837D7EE-B82A-4C86-9E6C-EFC2E57ADDC2}" dt="2023-11-01T06:24:25.146" v="1208" actId="26606"/>
      <pc:docMkLst>
        <pc:docMk/>
      </pc:docMkLst>
      <pc:sldChg chg="modSp mod ord">
        <pc:chgData name="Pilviö Eeva" userId="5e748ed8-79dd-4526-93b1-d55a935b00da" providerId="ADAL" clId="{5837D7EE-B82A-4C86-9E6C-EFC2E57ADDC2}" dt="2023-10-24T11:12:43.932" v="12" actId="14100"/>
        <pc:sldMkLst>
          <pc:docMk/>
          <pc:sldMk cId="562796200" sldId="503"/>
        </pc:sldMkLst>
        <pc:spChg chg="mod">
          <ac:chgData name="Pilviö Eeva" userId="5e748ed8-79dd-4526-93b1-d55a935b00da" providerId="ADAL" clId="{5837D7EE-B82A-4C86-9E6C-EFC2E57ADDC2}" dt="2023-10-24T11:12:43.932" v="12" actId="14100"/>
          <ac:spMkLst>
            <pc:docMk/>
            <pc:sldMk cId="562796200" sldId="503"/>
            <ac:spMk id="2" creationId="{DB5A4253-33A8-67B0-CCAB-D08929EA5A56}"/>
          </ac:spMkLst>
        </pc:spChg>
      </pc:sldChg>
      <pc:sldChg chg="modSp add mod ord">
        <pc:chgData name="Pilviö Eeva" userId="5e748ed8-79dd-4526-93b1-d55a935b00da" providerId="ADAL" clId="{5837D7EE-B82A-4C86-9E6C-EFC2E57ADDC2}" dt="2023-10-24T12:20:42.348" v="17"/>
        <pc:sldMkLst>
          <pc:docMk/>
          <pc:sldMk cId="1686880450" sldId="504"/>
        </pc:sldMkLst>
        <pc:spChg chg="mod">
          <ac:chgData name="Pilviö Eeva" userId="5e748ed8-79dd-4526-93b1-d55a935b00da" providerId="ADAL" clId="{5837D7EE-B82A-4C86-9E6C-EFC2E57ADDC2}" dt="2023-10-24T11:12:29.018" v="10" actId="14100"/>
          <ac:spMkLst>
            <pc:docMk/>
            <pc:sldMk cId="1686880450" sldId="504"/>
            <ac:spMk id="2" creationId="{DB5A4253-33A8-67B0-CCAB-D08929EA5A56}"/>
          </ac:spMkLst>
        </pc:spChg>
        <pc:spChg chg="mod">
          <ac:chgData name="Pilviö Eeva" userId="5e748ed8-79dd-4526-93b1-d55a935b00da" providerId="ADAL" clId="{5837D7EE-B82A-4C86-9E6C-EFC2E57ADDC2}" dt="2023-10-24T11:12:13.436" v="7" actId="20577"/>
          <ac:spMkLst>
            <pc:docMk/>
            <pc:sldMk cId="1686880450" sldId="504"/>
            <ac:spMk id="3" creationId="{BE0939E7-C0CA-B79A-1896-3FF3B977F43A}"/>
          </ac:spMkLst>
        </pc:spChg>
      </pc:sldChg>
      <pc:sldChg chg="modSp mod addCm">
        <pc:chgData name="Pilviö Eeva" userId="5e748ed8-79dd-4526-93b1-d55a935b00da" providerId="ADAL" clId="{5837D7EE-B82A-4C86-9E6C-EFC2E57ADDC2}" dt="2023-10-30T08:41:37.056" v="946" actId="20577"/>
        <pc:sldMkLst>
          <pc:docMk/>
          <pc:sldMk cId="317934122" sldId="505"/>
        </pc:sldMkLst>
        <pc:spChg chg="mod">
          <ac:chgData name="Pilviö Eeva" userId="5e748ed8-79dd-4526-93b1-d55a935b00da" providerId="ADAL" clId="{5837D7EE-B82A-4C86-9E6C-EFC2E57ADDC2}" dt="2023-10-30T08:41:37.056" v="946" actId="20577"/>
          <ac:spMkLst>
            <pc:docMk/>
            <pc:sldMk cId="317934122" sldId="505"/>
            <ac:spMk id="9" creationId="{B10389E1-DC0E-587A-9CF0-244E6F2C039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Pilviö Eeva" userId="5e748ed8-79dd-4526-93b1-d55a935b00da" providerId="ADAL" clId="{5837D7EE-B82A-4C86-9E6C-EFC2E57ADDC2}" dt="2023-10-26T13:08:09.442" v="216"/>
              <pc2:cmMkLst xmlns:pc2="http://schemas.microsoft.com/office/powerpoint/2019/9/main/command">
                <pc:docMk/>
                <pc:sldMk cId="317934122" sldId="505"/>
                <pc2:cmMk id="{57DC07D2-C9D3-4B53-ADBE-1D3D2F53F7AA}"/>
              </pc2:cmMkLst>
            </pc226:cmChg>
          </p:ext>
        </pc:extLst>
      </pc:sldChg>
      <pc:sldChg chg="modSp new mod">
        <pc:chgData name="Pilviö Eeva" userId="5e748ed8-79dd-4526-93b1-d55a935b00da" providerId="ADAL" clId="{5837D7EE-B82A-4C86-9E6C-EFC2E57ADDC2}" dt="2023-10-26T13:26:21.275" v="668" actId="20577"/>
        <pc:sldMkLst>
          <pc:docMk/>
          <pc:sldMk cId="3998545750" sldId="506"/>
        </pc:sldMkLst>
        <pc:spChg chg="mod">
          <ac:chgData name="Pilviö Eeva" userId="5e748ed8-79dd-4526-93b1-d55a935b00da" providerId="ADAL" clId="{5837D7EE-B82A-4C86-9E6C-EFC2E57ADDC2}" dt="2023-10-24T11:22:19.723" v="15" actId="108"/>
          <ac:spMkLst>
            <pc:docMk/>
            <pc:sldMk cId="3998545750" sldId="506"/>
            <ac:spMk id="2" creationId="{0D363805-515F-2D8E-52E6-0DF051AC77AC}"/>
          </ac:spMkLst>
        </pc:spChg>
        <pc:spChg chg="mod">
          <ac:chgData name="Pilviö Eeva" userId="5e748ed8-79dd-4526-93b1-d55a935b00da" providerId="ADAL" clId="{5837D7EE-B82A-4C86-9E6C-EFC2E57ADDC2}" dt="2023-10-26T13:26:21.275" v="668" actId="20577"/>
          <ac:spMkLst>
            <pc:docMk/>
            <pc:sldMk cId="3998545750" sldId="506"/>
            <ac:spMk id="3" creationId="{23BFFBEC-BFCF-7FF1-CF29-5857105086EC}"/>
          </ac:spMkLst>
        </pc:spChg>
      </pc:sldChg>
      <pc:sldChg chg="modSp mod">
        <pc:chgData name="Pilviö Eeva" userId="5e748ed8-79dd-4526-93b1-d55a935b00da" providerId="ADAL" clId="{5837D7EE-B82A-4C86-9E6C-EFC2E57ADDC2}" dt="2023-10-26T13:08:45.309" v="217" actId="20577"/>
        <pc:sldMkLst>
          <pc:docMk/>
          <pc:sldMk cId="3170331115" sldId="507"/>
        </pc:sldMkLst>
        <pc:spChg chg="mod">
          <ac:chgData name="Pilviö Eeva" userId="5e748ed8-79dd-4526-93b1-d55a935b00da" providerId="ADAL" clId="{5837D7EE-B82A-4C86-9E6C-EFC2E57ADDC2}" dt="2023-10-26T13:08:45.309" v="217" actId="20577"/>
          <ac:spMkLst>
            <pc:docMk/>
            <pc:sldMk cId="3170331115" sldId="507"/>
            <ac:spMk id="3" creationId="{9C7413FC-AF25-2769-A947-970E5FD139FD}"/>
          </ac:spMkLst>
        </pc:spChg>
      </pc:sldChg>
      <pc:sldChg chg="modSp mod">
        <pc:chgData name="Pilviö Eeva" userId="5e748ed8-79dd-4526-93b1-d55a935b00da" providerId="ADAL" clId="{5837D7EE-B82A-4C86-9E6C-EFC2E57ADDC2}" dt="2023-10-30T14:40:28.013" v="1015" actId="5793"/>
        <pc:sldMkLst>
          <pc:docMk/>
          <pc:sldMk cId="2744886882" sldId="508"/>
        </pc:sldMkLst>
        <pc:spChg chg="mod">
          <ac:chgData name="Pilviö Eeva" userId="5e748ed8-79dd-4526-93b1-d55a935b00da" providerId="ADAL" clId="{5837D7EE-B82A-4C86-9E6C-EFC2E57ADDC2}" dt="2023-10-26T13:11:56.521" v="298" actId="5793"/>
          <ac:spMkLst>
            <pc:docMk/>
            <pc:sldMk cId="2744886882" sldId="508"/>
            <ac:spMk id="4" creationId="{606D8213-7B79-7090-1CCE-CB263FFB23B7}"/>
          </ac:spMkLst>
        </pc:spChg>
        <pc:spChg chg="mod">
          <ac:chgData name="Pilviö Eeva" userId="5e748ed8-79dd-4526-93b1-d55a935b00da" providerId="ADAL" clId="{5837D7EE-B82A-4C86-9E6C-EFC2E57ADDC2}" dt="2023-10-30T14:40:28.013" v="1015" actId="5793"/>
          <ac:spMkLst>
            <pc:docMk/>
            <pc:sldMk cId="2744886882" sldId="508"/>
            <ac:spMk id="8" creationId="{AEB16416-C577-BAFD-2CF7-33A0960B7D09}"/>
          </ac:spMkLst>
        </pc:spChg>
      </pc:sldChg>
      <pc:sldChg chg="new del">
        <pc:chgData name="Pilviö Eeva" userId="5e748ed8-79dd-4526-93b1-d55a935b00da" providerId="ADAL" clId="{5837D7EE-B82A-4C86-9E6C-EFC2E57ADDC2}" dt="2023-10-24T12:25:05.718" v="33" actId="680"/>
        <pc:sldMkLst>
          <pc:docMk/>
          <pc:sldMk cId="2305644455" sldId="510"/>
        </pc:sldMkLst>
      </pc:sldChg>
      <pc:sldChg chg="modSp new mod">
        <pc:chgData name="Pilviö Eeva" userId="5e748ed8-79dd-4526-93b1-d55a935b00da" providerId="ADAL" clId="{5837D7EE-B82A-4C86-9E6C-EFC2E57ADDC2}" dt="2023-10-26T13:29:02.099" v="841" actId="14100"/>
        <pc:sldMkLst>
          <pc:docMk/>
          <pc:sldMk cId="3180172247" sldId="510"/>
        </pc:sldMkLst>
        <pc:spChg chg="mod">
          <ac:chgData name="Pilviö Eeva" userId="5e748ed8-79dd-4526-93b1-d55a935b00da" providerId="ADAL" clId="{5837D7EE-B82A-4C86-9E6C-EFC2E57ADDC2}" dt="2023-10-26T13:25:01.368" v="662" actId="20577"/>
          <ac:spMkLst>
            <pc:docMk/>
            <pc:sldMk cId="3180172247" sldId="510"/>
            <ac:spMk id="2" creationId="{262B1A54-EA9F-D226-876F-4E82CC5907BE}"/>
          </ac:spMkLst>
        </pc:spChg>
        <pc:spChg chg="mod">
          <ac:chgData name="Pilviö Eeva" userId="5e748ed8-79dd-4526-93b1-d55a935b00da" providerId="ADAL" clId="{5837D7EE-B82A-4C86-9E6C-EFC2E57ADDC2}" dt="2023-10-26T13:29:02.099" v="841" actId="14100"/>
          <ac:spMkLst>
            <pc:docMk/>
            <pc:sldMk cId="3180172247" sldId="510"/>
            <ac:spMk id="3" creationId="{0C1F32A6-CC3B-281D-F039-3E5C179955BC}"/>
          </ac:spMkLst>
        </pc:spChg>
      </pc:sldChg>
      <pc:sldChg chg="addSp modSp new mod">
        <pc:chgData name="Pilviö Eeva" userId="5e748ed8-79dd-4526-93b1-d55a935b00da" providerId="ADAL" clId="{5837D7EE-B82A-4C86-9E6C-EFC2E57ADDC2}" dt="2023-10-30T08:39:32.037" v="941" actId="113"/>
        <pc:sldMkLst>
          <pc:docMk/>
          <pc:sldMk cId="1912412178" sldId="511"/>
        </pc:sldMkLst>
        <pc:spChg chg="add mod">
          <ac:chgData name="Pilviö Eeva" userId="5e748ed8-79dd-4526-93b1-d55a935b00da" providerId="ADAL" clId="{5837D7EE-B82A-4C86-9E6C-EFC2E57ADDC2}" dt="2023-10-30T08:39:32.037" v="941" actId="113"/>
          <ac:spMkLst>
            <pc:docMk/>
            <pc:sldMk cId="1912412178" sldId="511"/>
            <ac:spMk id="4" creationId="{E44C1C6F-FEBF-FB79-96C9-6279BAB971D6}"/>
          </ac:spMkLst>
        </pc:spChg>
        <pc:picChg chg="add">
          <ac:chgData name="Pilviö Eeva" userId="5e748ed8-79dd-4526-93b1-d55a935b00da" providerId="ADAL" clId="{5837D7EE-B82A-4C86-9E6C-EFC2E57ADDC2}" dt="2023-10-24T12:33:18.171" v="215" actId="22"/>
          <ac:picMkLst>
            <pc:docMk/>
            <pc:sldMk cId="1912412178" sldId="511"/>
            <ac:picMk id="5" creationId="{E7CA85D2-2902-9F6B-62C1-52CCA8943C31}"/>
          </ac:picMkLst>
        </pc:picChg>
      </pc:sldChg>
      <pc:sldChg chg="modSp mod">
        <pc:chgData name="Pilviö Eeva" userId="5e748ed8-79dd-4526-93b1-d55a935b00da" providerId="ADAL" clId="{5837D7EE-B82A-4C86-9E6C-EFC2E57ADDC2}" dt="2023-10-26T13:12:45.880" v="332" actId="14100"/>
        <pc:sldMkLst>
          <pc:docMk/>
          <pc:sldMk cId="3009383862" sldId="512"/>
        </pc:sldMkLst>
        <pc:spChg chg="mod">
          <ac:chgData name="Pilviö Eeva" userId="5e748ed8-79dd-4526-93b1-d55a935b00da" providerId="ADAL" clId="{5837D7EE-B82A-4C86-9E6C-EFC2E57ADDC2}" dt="2023-10-26T13:12:45.880" v="332" actId="14100"/>
          <ac:spMkLst>
            <pc:docMk/>
            <pc:sldMk cId="3009383862" sldId="512"/>
            <ac:spMk id="4" creationId="{606D8213-7B79-7090-1CCE-CB263FFB23B7}"/>
          </ac:spMkLst>
        </pc:spChg>
      </pc:sldChg>
      <pc:sldChg chg="modSp add mod">
        <pc:chgData name="Pilviö Eeva" userId="5e748ed8-79dd-4526-93b1-d55a935b00da" providerId="ADAL" clId="{5837D7EE-B82A-4C86-9E6C-EFC2E57ADDC2}" dt="2023-11-01T06:23:35.992" v="1206" actId="20577"/>
        <pc:sldMkLst>
          <pc:docMk/>
          <pc:sldMk cId="1268343981" sldId="513"/>
        </pc:sldMkLst>
        <pc:spChg chg="mod">
          <ac:chgData name="Pilviö Eeva" userId="5e748ed8-79dd-4526-93b1-d55a935b00da" providerId="ADAL" clId="{5837D7EE-B82A-4C86-9E6C-EFC2E57ADDC2}" dt="2023-11-01T06:22:05.859" v="1025" actId="20577"/>
          <ac:spMkLst>
            <pc:docMk/>
            <pc:sldMk cId="1268343981" sldId="513"/>
            <ac:spMk id="2" creationId="{262B1A54-EA9F-D226-876F-4E82CC5907BE}"/>
          </ac:spMkLst>
        </pc:spChg>
        <pc:spChg chg="mod">
          <ac:chgData name="Pilviö Eeva" userId="5e748ed8-79dd-4526-93b1-d55a935b00da" providerId="ADAL" clId="{5837D7EE-B82A-4C86-9E6C-EFC2E57ADDC2}" dt="2023-11-01T06:23:35.992" v="1206" actId="20577"/>
          <ac:spMkLst>
            <pc:docMk/>
            <pc:sldMk cId="1268343981" sldId="513"/>
            <ac:spMk id="3" creationId="{0C1F32A6-CC3B-281D-F039-3E5C179955BC}"/>
          </ac:spMkLst>
        </pc:spChg>
      </pc:sldChg>
      <pc:sldChg chg="add del">
        <pc:chgData name="Pilviö Eeva" userId="5e748ed8-79dd-4526-93b1-d55a935b00da" providerId="ADAL" clId="{5837D7EE-B82A-4C86-9E6C-EFC2E57ADDC2}" dt="2023-10-26T13:25:59.801" v="665" actId="47"/>
        <pc:sldMkLst>
          <pc:docMk/>
          <pc:sldMk cId="2396891687" sldId="513"/>
        </pc:sldMkLst>
      </pc:sldChg>
      <pc:sldChg chg="modSp mod">
        <pc:chgData name="Pilviö Eeva" userId="5e748ed8-79dd-4526-93b1-d55a935b00da" providerId="ADAL" clId="{5837D7EE-B82A-4C86-9E6C-EFC2E57ADDC2}" dt="2023-10-30T14:39:25.101" v="1013" actId="20577"/>
        <pc:sldMkLst>
          <pc:docMk/>
          <pc:sldMk cId="3413068023" sldId="518"/>
        </pc:sldMkLst>
        <pc:spChg chg="mod">
          <ac:chgData name="Pilviö Eeva" userId="5e748ed8-79dd-4526-93b1-d55a935b00da" providerId="ADAL" clId="{5837D7EE-B82A-4C86-9E6C-EFC2E57ADDC2}" dt="2023-10-30T14:39:25.101" v="1013" actId="20577"/>
          <ac:spMkLst>
            <pc:docMk/>
            <pc:sldMk cId="3413068023" sldId="518"/>
            <ac:spMk id="5" creationId="{424FE120-9CE3-8944-3BE6-0AA5588860F4}"/>
          </ac:spMkLst>
        </pc:spChg>
      </pc:sldChg>
      <pc:sldChg chg="addSp modSp new mod ord">
        <pc:chgData name="Pilviö Eeva" userId="5e748ed8-79dd-4526-93b1-d55a935b00da" providerId="ADAL" clId="{5837D7EE-B82A-4C86-9E6C-EFC2E57ADDC2}" dt="2023-10-30T14:39:05.484" v="1012" actId="14"/>
        <pc:sldMkLst>
          <pc:docMk/>
          <pc:sldMk cId="3630778573" sldId="520"/>
        </pc:sldMkLst>
        <pc:spChg chg="mod">
          <ac:chgData name="Pilviö Eeva" userId="5e748ed8-79dd-4526-93b1-d55a935b00da" providerId="ADAL" clId="{5837D7EE-B82A-4C86-9E6C-EFC2E57ADDC2}" dt="2023-10-30T14:35:41.445" v="984" actId="27636"/>
          <ac:spMkLst>
            <pc:docMk/>
            <pc:sldMk cId="3630778573" sldId="520"/>
            <ac:spMk id="2" creationId="{6B2EDFCB-84E2-83EC-1F08-49C302A77CB4}"/>
          </ac:spMkLst>
        </pc:spChg>
        <pc:spChg chg="mod">
          <ac:chgData name="Pilviö Eeva" userId="5e748ed8-79dd-4526-93b1-d55a935b00da" providerId="ADAL" clId="{5837D7EE-B82A-4C86-9E6C-EFC2E57ADDC2}" dt="2023-10-30T14:39:05.484" v="1012" actId="14"/>
          <ac:spMkLst>
            <pc:docMk/>
            <pc:sldMk cId="3630778573" sldId="520"/>
            <ac:spMk id="3" creationId="{89188C2C-CF22-00D0-B923-31C81A0334A3}"/>
          </ac:spMkLst>
        </pc:spChg>
        <pc:picChg chg="add mod">
          <ac:chgData name="Pilviö Eeva" userId="5e748ed8-79dd-4526-93b1-d55a935b00da" providerId="ADAL" clId="{5837D7EE-B82A-4C86-9E6C-EFC2E57ADDC2}" dt="2023-10-30T14:34:04.759" v="950" actId="1076"/>
          <ac:picMkLst>
            <pc:docMk/>
            <pc:sldMk cId="3630778573" sldId="520"/>
            <ac:picMk id="7" creationId="{E412FBB3-6337-8699-EB38-923B2E23F8E3}"/>
          </ac:picMkLst>
        </pc:picChg>
      </pc:sldChg>
      <pc:sldChg chg="addSp modSp mod modClrScheme chgLayout">
        <pc:chgData name="Pilviö Eeva" userId="5e748ed8-79dd-4526-93b1-d55a935b00da" providerId="ADAL" clId="{5837D7EE-B82A-4C86-9E6C-EFC2E57ADDC2}" dt="2023-11-01T06:24:25.146" v="1208" actId="26606"/>
        <pc:sldMkLst>
          <pc:docMk/>
          <pc:sldMk cId="1566045457" sldId="521"/>
        </pc:sldMkLst>
        <pc:spChg chg="mod">
          <ac:chgData name="Pilviö Eeva" userId="5e748ed8-79dd-4526-93b1-d55a935b00da" providerId="ADAL" clId="{5837D7EE-B82A-4C86-9E6C-EFC2E57ADDC2}" dt="2023-11-01T06:24:25.146" v="1208" actId="26606"/>
          <ac:spMkLst>
            <pc:docMk/>
            <pc:sldMk cId="1566045457" sldId="521"/>
            <ac:spMk id="4" creationId="{ACF1E586-F5A8-F24B-DD8C-D3B9B5F28A62}"/>
          </ac:spMkLst>
        </pc:spChg>
        <pc:spChg chg="mod">
          <ac:chgData name="Pilviö Eeva" userId="5e748ed8-79dd-4526-93b1-d55a935b00da" providerId="ADAL" clId="{5837D7EE-B82A-4C86-9E6C-EFC2E57ADDC2}" dt="2023-11-01T06:24:25.146" v="1208" actId="26606"/>
          <ac:spMkLst>
            <pc:docMk/>
            <pc:sldMk cId="1566045457" sldId="521"/>
            <ac:spMk id="5" creationId="{15059419-42C5-2936-5564-A7C957C36851}"/>
          </ac:spMkLst>
        </pc:spChg>
        <pc:spChg chg="mod">
          <ac:chgData name="Pilviö Eeva" userId="5e748ed8-79dd-4526-93b1-d55a935b00da" providerId="ADAL" clId="{5837D7EE-B82A-4C86-9E6C-EFC2E57ADDC2}" dt="2023-11-01T06:24:25.146" v="1208" actId="26606"/>
          <ac:spMkLst>
            <pc:docMk/>
            <pc:sldMk cId="1566045457" sldId="521"/>
            <ac:spMk id="6" creationId="{60C89BF1-97E8-5303-8747-DBD5F636D818}"/>
          </ac:spMkLst>
        </pc:spChg>
        <pc:spChg chg="mod">
          <ac:chgData name="Pilviö Eeva" userId="5e748ed8-79dd-4526-93b1-d55a935b00da" providerId="ADAL" clId="{5837D7EE-B82A-4C86-9E6C-EFC2E57ADDC2}" dt="2023-11-01T06:24:25.146" v="1208" actId="26606"/>
          <ac:spMkLst>
            <pc:docMk/>
            <pc:sldMk cId="1566045457" sldId="521"/>
            <ac:spMk id="7" creationId="{2411E83E-1A55-3D0F-2E0E-EBB3E51DECA5}"/>
          </ac:spMkLst>
        </pc:spChg>
        <pc:picChg chg="add mod ord">
          <ac:chgData name="Pilviö Eeva" userId="5e748ed8-79dd-4526-93b1-d55a935b00da" providerId="ADAL" clId="{5837D7EE-B82A-4C86-9E6C-EFC2E57ADDC2}" dt="2023-11-01T06:24:25.146" v="1208" actId="26606"/>
          <ac:picMkLst>
            <pc:docMk/>
            <pc:sldMk cId="1566045457" sldId="521"/>
            <ac:picMk id="8" creationId="{00136C0E-05DA-3745-F3B3-B394BDC14855}"/>
          </ac:picMkLst>
        </pc:picChg>
      </pc:sldChg>
    </pc:docChg>
  </pc:docChgLst>
  <pc:docChgLst>
    <pc:chgData name="Mohr Minna" userId="494e8ca0-22f9-4569-a70d-c2636c1183bb" providerId="ADAL" clId="{FCDD69CA-C3F8-4851-A9EB-6535FF5F6922}"/>
    <pc:docChg chg="undo custSel addSld delSld modSld sldOrd modNotesMaster">
      <pc:chgData name="Mohr Minna" userId="494e8ca0-22f9-4569-a70d-c2636c1183bb" providerId="ADAL" clId="{FCDD69CA-C3F8-4851-A9EB-6535FF5F6922}" dt="2023-11-01T06:27:07.016" v="3901" actId="20577"/>
      <pc:docMkLst>
        <pc:docMk/>
      </pc:docMkLst>
      <pc:sldChg chg="ord modNotesTx">
        <pc:chgData name="Mohr Minna" userId="494e8ca0-22f9-4569-a70d-c2636c1183bb" providerId="ADAL" clId="{FCDD69CA-C3F8-4851-A9EB-6535FF5F6922}" dt="2023-10-31T13:15:30.921" v="3677" actId="20577"/>
        <pc:sldMkLst>
          <pc:docMk/>
          <pc:sldMk cId="2069684448" sldId="502"/>
        </pc:sldMkLst>
      </pc:sldChg>
      <pc:sldChg chg="ord">
        <pc:chgData name="Mohr Minna" userId="494e8ca0-22f9-4569-a70d-c2636c1183bb" providerId="ADAL" clId="{FCDD69CA-C3F8-4851-A9EB-6535FF5F6922}" dt="2023-10-30T11:08:00.074" v="2457"/>
        <pc:sldMkLst>
          <pc:docMk/>
          <pc:sldMk cId="562796200" sldId="503"/>
        </pc:sldMkLst>
      </pc:sldChg>
      <pc:sldChg chg="ord">
        <pc:chgData name="Mohr Minna" userId="494e8ca0-22f9-4569-a70d-c2636c1183bb" providerId="ADAL" clId="{FCDD69CA-C3F8-4851-A9EB-6535FF5F6922}" dt="2023-10-30T11:01:14.387" v="2415"/>
        <pc:sldMkLst>
          <pc:docMk/>
          <pc:sldMk cId="1686880450" sldId="504"/>
        </pc:sldMkLst>
      </pc:sldChg>
      <pc:sldChg chg="addSp delSp modSp mod ord modClrScheme modCm chgLayout">
        <pc:chgData name="Mohr Minna" userId="494e8ca0-22f9-4569-a70d-c2636c1183bb" providerId="ADAL" clId="{FCDD69CA-C3F8-4851-A9EB-6535FF5F6922}" dt="2023-10-30T11:25:12.028" v="2490"/>
        <pc:sldMkLst>
          <pc:docMk/>
          <pc:sldMk cId="317934122" sldId="505"/>
        </pc:sldMkLst>
        <pc:spChg chg="mod ord">
          <ac:chgData name="Mohr Minna" userId="494e8ca0-22f9-4569-a70d-c2636c1183bb" providerId="ADAL" clId="{FCDD69CA-C3F8-4851-A9EB-6535FF5F6922}" dt="2023-10-29T13:56:32.734" v="2413" actId="20577"/>
          <ac:spMkLst>
            <pc:docMk/>
            <pc:sldMk cId="317934122" sldId="505"/>
            <ac:spMk id="2" creationId="{02CEF688-24EF-2C43-8D6F-7E0F1A9C7D23}"/>
          </ac:spMkLst>
        </pc:spChg>
        <pc:spChg chg="mod ord">
          <ac:chgData name="Mohr Minna" userId="494e8ca0-22f9-4569-a70d-c2636c1183bb" providerId="ADAL" clId="{FCDD69CA-C3F8-4851-A9EB-6535FF5F6922}" dt="2023-10-29T12:39:50.484" v="67" actId="700"/>
          <ac:spMkLst>
            <pc:docMk/>
            <pc:sldMk cId="317934122" sldId="505"/>
            <ac:spMk id="3" creationId="{9C7413FC-AF25-2769-A947-970E5FD139FD}"/>
          </ac:spMkLst>
        </pc:spChg>
        <pc:spChg chg="mod ord">
          <ac:chgData name="Mohr Minna" userId="494e8ca0-22f9-4569-a70d-c2636c1183bb" providerId="ADAL" clId="{FCDD69CA-C3F8-4851-A9EB-6535FF5F6922}" dt="2023-10-29T12:39:50.484" v="67" actId="700"/>
          <ac:spMkLst>
            <pc:docMk/>
            <pc:sldMk cId="317934122" sldId="505"/>
            <ac:spMk id="4" creationId="{E6C8AFCC-E529-9450-0B0E-3B922B254144}"/>
          </ac:spMkLst>
        </pc:spChg>
        <pc:spChg chg="mod ord">
          <ac:chgData name="Mohr Minna" userId="494e8ca0-22f9-4569-a70d-c2636c1183bb" providerId="ADAL" clId="{FCDD69CA-C3F8-4851-A9EB-6535FF5F6922}" dt="2023-10-29T12:39:50.484" v="67" actId="700"/>
          <ac:spMkLst>
            <pc:docMk/>
            <pc:sldMk cId="317934122" sldId="505"/>
            <ac:spMk id="5" creationId="{5659FCA9-23D5-D59C-1045-8881E23C5482}"/>
          </ac:spMkLst>
        </pc:spChg>
        <pc:spChg chg="add del mod ord">
          <ac:chgData name="Mohr Minna" userId="494e8ca0-22f9-4569-a70d-c2636c1183bb" providerId="ADAL" clId="{FCDD69CA-C3F8-4851-A9EB-6535FF5F6922}" dt="2023-10-29T12:39:31.738" v="63" actId="700"/>
          <ac:spMkLst>
            <pc:docMk/>
            <pc:sldMk cId="317934122" sldId="505"/>
            <ac:spMk id="8" creationId="{2D9918EC-921A-F4A6-0091-C2B1F7D0640D}"/>
          </ac:spMkLst>
        </pc:spChg>
        <pc:spChg chg="add mod ord">
          <ac:chgData name="Mohr Minna" userId="494e8ca0-22f9-4569-a70d-c2636c1183bb" providerId="ADAL" clId="{FCDD69CA-C3F8-4851-A9EB-6535FF5F6922}" dt="2023-10-30T11:05:22.285" v="2449" actId="20577"/>
          <ac:spMkLst>
            <pc:docMk/>
            <pc:sldMk cId="317934122" sldId="505"/>
            <ac:spMk id="9" creationId="{B10389E1-DC0E-587A-9CF0-244E6F2C0396}"/>
          </ac:spMkLst>
        </pc:spChg>
        <pc:picChg chg="add mod">
          <ac:chgData name="Mohr Minna" userId="494e8ca0-22f9-4569-a70d-c2636c1183bb" providerId="ADAL" clId="{FCDD69CA-C3F8-4851-A9EB-6535FF5F6922}" dt="2023-10-29T13:02:31.864" v="707" actId="962"/>
          <ac:picMkLst>
            <pc:docMk/>
            <pc:sldMk cId="317934122" sldId="505"/>
            <ac:picMk id="7" creationId="{A360106E-5AA0-7AE1-BEE7-6081EA9C8A4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ohr Minna" userId="494e8ca0-22f9-4569-a70d-c2636c1183bb" providerId="ADAL" clId="{FCDD69CA-C3F8-4851-A9EB-6535FF5F6922}" dt="2023-10-30T11:25:12.028" v="2490"/>
              <pc2:cmMkLst xmlns:pc2="http://schemas.microsoft.com/office/powerpoint/2019/9/main/command">
                <pc:docMk/>
                <pc:sldMk cId="317934122" sldId="505"/>
                <pc2:cmMk id="{57DC07D2-C9D3-4B53-ADBE-1D3D2F53F7AA}"/>
              </pc2:cmMkLst>
              <pc226:cmRplyChg chg="add">
                <pc226:chgData name="Mohr Minna" userId="494e8ca0-22f9-4569-a70d-c2636c1183bb" providerId="ADAL" clId="{FCDD69CA-C3F8-4851-A9EB-6535FF5F6922}" dt="2023-10-29T12:39:08.010" v="57"/>
                <pc2:cmRplyMkLst xmlns:pc2="http://schemas.microsoft.com/office/powerpoint/2019/9/main/command">
                  <pc:docMk/>
                  <pc:sldMk cId="317934122" sldId="505"/>
                  <pc2:cmMk id="{57DC07D2-C9D3-4B53-ADBE-1D3D2F53F7AA}"/>
                  <pc2:cmRplyMk id="{AC8E5D97-586D-4367-A00E-9F50A4327BE8}"/>
                </pc2:cmRplyMkLst>
              </pc226:cmRplyChg>
            </pc226:cmChg>
          </p:ext>
        </pc:extLst>
      </pc:sldChg>
      <pc:sldChg chg="modSp mod ord">
        <pc:chgData name="Mohr Minna" userId="494e8ca0-22f9-4569-a70d-c2636c1183bb" providerId="ADAL" clId="{FCDD69CA-C3F8-4851-A9EB-6535FF5F6922}" dt="2023-10-30T11:02:19.086" v="2421"/>
        <pc:sldMkLst>
          <pc:docMk/>
          <pc:sldMk cId="3170331115" sldId="507"/>
        </pc:sldMkLst>
        <pc:spChg chg="mod">
          <ac:chgData name="Mohr Minna" userId="494e8ca0-22f9-4569-a70d-c2636c1183bb" providerId="ADAL" clId="{FCDD69CA-C3F8-4851-A9EB-6535FF5F6922}" dt="2023-10-29T13:00:01.050" v="79" actId="20577"/>
          <ac:spMkLst>
            <pc:docMk/>
            <pc:sldMk cId="3170331115" sldId="507"/>
            <ac:spMk id="2" creationId="{02CEF688-24EF-2C43-8D6F-7E0F1A9C7D23}"/>
          </ac:spMkLst>
        </pc:spChg>
        <pc:spChg chg="mod">
          <ac:chgData name="Mohr Minna" userId="494e8ca0-22f9-4569-a70d-c2636c1183bb" providerId="ADAL" clId="{FCDD69CA-C3F8-4851-A9EB-6535FF5F6922}" dt="2023-10-29T13:08:56.735" v="935" actId="20577"/>
          <ac:spMkLst>
            <pc:docMk/>
            <pc:sldMk cId="3170331115" sldId="507"/>
            <ac:spMk id="3" creationId="{9C7413FC-AF25-2769-A947-970E5FD139FD}"/>
          </ac:spMkLst>
        </pc:spChg>
      </pc:sldChg>
      <pc:sldChg chg="addSp modSp mod ord">
        <pc:chgData name="Mohr Minna" userId="494e8ca0-22f9-4569-a70d-c2636c1183bb" providerId="ADAL" clId="{FCDD69CA-C3F8-4851-A9EB-6535FF5F6922}" dt="2023-10-30T11:02:19.086" v="2421"/>
        <pc:sldMkLst>
          <pc:docMk/>
          <pc:sldMk cId="2744886882" sldId="508"/>
        </pc:sldMkLst>
        <pc:spChg chg="mod">
          <ac:chgData name="Mohr Minna" userId="494e8ca0-22f9-4569-a70d-c2636c1183bb" providerId="ADAL" clId="{FCDD69CA-C3F8-4851-A9EB-6535FF5F6922}" dt="2023-10-29T13:00:10.803" v="86" actId="20577"/>
          <ac:spMkLst>
            <pc:docMk/>
            <pc:sldMk cId="2744886882" sldId="508"/>
            <ac:spMk id="2" creationId="{B2CB0405-00C9-A04C-D0C5-CDA834555916}"/>
          </ac:spMkLst>
        </pc:spChg>
        <pc:spChg chg="mod">
          <ac:chgData name="Mohr Minna" userId="494e8ca0-22f9-4569-a70d-c2636c1183bb" providerId="ADAL" clId="{FCDD69CA-C3F8-4851-A9EB-6535FF5F6922}" dt="2023-10-29T13:25:05.515" v="1482" actId="20577"/>
          <ac:spMkLst>
            <pc:docMk/>
            <pc:sldMk cId="2744886882" sldId="508"/>
            <ac:spMk id="4" creationId="{606D8213-7B79-7090-1CCE-CB263FFB23B7}"/>
          </ac:spMkLst>
        </pc:spChg>
        <pc:spChg chg="add mod">
          <ac:chgData name="Mohr Minna" userId="494e8ca0-22f9-4569-a70d-c2636c1183bb" providerId="ADAL" clId="{FCDD69CA-C3F8-4851-A9EB-6535FF5F6922}" dt="2023-10-29T13:08:36.905" v="928" actId="1076"/>
          <ac:spMkLst>
            <pc:docMk/>
            <pc:sldMk cId="2744886882" sldId="508"/>
            <ac:spMk id="8" creationId="{AEB16416-C577-BAFD-2CF7-33A0960B7D09}"/>
          </ac:spMkLst>
        </pc:spChg>
        <pc:picChg chg="mod">
          <ac:chgData name="Mohr Minna" userId="494e8ca0-22f9-4569-a70d-c2636c1183bb" providerId="ADAL" clId="{FCDD69CA-C3F8-4851-A9EB-6535FF5F6922}" dt="2023-10-29T13:08:10.119" v="923" actId="14100"/>
          <ac:picMkLst>
            <pc:docMk/>
            <pc:sldMk cId="2744886882" sldId="508"/>
            <ac:picMk id="7" creationId="{B4331E88-F48D-69FF-5624-10B49504CD1E}"/>
          </ac:picMkLst>
        </pc:picChg>
      </pc:sldChg>
      <pc:sldChg chg="addSp modSp mod ord">
        <pc:chgData name="Mohr Minna" userId="494e8ca0-22f9-4569-a70d-c2636c1183bb" providerId="ADAL" clId="{FCDD69CA-C3F8-4851-A9EB-6535FF5F6922}" dt="2023-10-30T11:02:19.086" v="2421"/>
        <pc:sldMkLst>
          <pc:docMk/>
          <pc:sldMk cId="1271990122" sldId="509"/>
        </pc:sldMkLst>
        <pc:spChg chg="mod">
          <ac:chgData name="Mohr Minna" userId="494e8ca0-22f9-4569-a70d-c2636c1183bb" providerId="ADAL" clId="{FCDD69CA-C3F8-4851-A9EB-6535FF5F6922}" dt="2023-10-29T13:00:05.898" v="82" actId="20577"/>
          <ac:spMkLst>
            <pc:docMk/>
            <pc:sldMk cId="1271990122" sldId="509"/>
            <ac:spMk id="2" creationId="{02CEF688-24EF-2C43-8D6F-7E0F1A9C7D23}"/>
          </ac:spMkLst>
        </pc:spChg>
        <pc:spChg chg="mod">
          <ac:chgData name="Mohr Minna" userId="494e8ca0-22f9-4569-a70d-c2636c1183bb" providerId="ADAL" clId="{FCDD69CA-C3F8-4851-A9EB-6535FF5F6922}" dt="2023-10-29T13:09:08.116" v="938" actId="21"/>
          <ac:spMkLst>
            <pc:docMk/>
            <pc:sldMk cId="1271990122" sldId="509"/>
            <ac:spMk id="3" creationId="{9C7413FC-AF25-2769-A947-970E5FD139FD}"/>
          </ac:spMkLst>
        </pc:spChg>
        <pc:spChg chg="add mod">
          <ac:chgData name="Mohr Minna" userId="494e8ca0-22f9-4569-a70d-c2636c1183bb" providerId="ADAL" clId="{FCDD69CA-C3F8-4851-A9EB-6535FF5F6922}" dt="2023-10-29T13:09:39.848" v="943" actId="1076"/>
          <ac:spMkLst>
            <pc:docMk/>
            <pc:sldMk cId="1271990122" sldId="509"/>
            <ac:spMk id="8" creationId="{D0AA2D30-44ED-479F-0901-064EA0E80F94}"/>
          </ac:spMkLst>
        </pc:spChg>
      </pc:sldChg>
      <pc:sldChg chg="ord">
        <pc:chgData name="Mohr Minna" userId="494e8ca0-22f9-4569-a70d-c2636c1183bb" providerId="ADAL" clId="{FCDD69CA-C3F8-4851-A9EB-6535FF5F6922}" dt="2023-10-30T11:06:54.700" v="2453"/>
        <pc:sldMkLst>
          <pc:docMk/>
          <pc:sldMk cId="3180172247" sldId="510"/>
        </pc:sldMkLst>
      </pc:sldChg>
      <pc:sldChg chg="modSp mod">
        <pc:chgData name="Mohr Minna" userId="494e8ca0-22f9-4569-a70d-c2636c1183bb" providerId="ADAL" clId="{FCDD69CA-C3F8-4851-A9EB-6535FF5F6922}" dt="2023-10-30T11:09:45.618" v="2487" actId="20577"/>
        <pc:sldMkLst>
          <pc:docMk/>
          <pc:sldMk cId="1912412178" sldId="511"/>
        </pc:sldMkLst>
        <pc:spChg chg="mod">
          <ac:chgData name="Mohr Minna" userId="494e8ca0-22f9-4569-a70d-c2636c1183bb" providerId="ADAL" clId="{FCDD69CA-C3F8-4851-A9EB-6535FF5F6922}" dt="2023-10-30T11:09:45.618" v="2487" actId="20577"/>
          <ac:spMkLst>
            <pc:docMk/>
            <pc:sldMk cId="1912412178" sldId="511"/>
            <ac:spMk id="4" creationId="{E44C1C6F-FEBF-FB79-96C9-6279BAB971D6}"/>
          </ac:spMkLst>
        </pc:spChg>
      </pc:sldChg>
      <pc:sldChg chg="addSp modSp mod ord">
        <pc:chgData name="Mohr Minna" userId="494e8ca0-22f9-4569-a70d-c2636c1183bb" providerId="ADAL" clId="{FCDD69CA-C3F8-4851-A9EB-6535FF5F6922}" dt="2023-10-30T11:08:34.393" v="2470" actId="20577"/>
        <pc:sldMkLst>
          <pc:docMk/>
          <pc:sldMk cId="3009383862" sldId="512"/>
        </pc:sldMkLst>
        <pc:spChg chg="mod">
          <ac:chgData name="Mohr Minna" userId="494e8ca0-22f9-4569-a70d-c2636c1183bb" providerId="ADAL" clId="{FCDD69CA-C3F8-4851-A9EB-6535FF5F6922}" dt="2023-10-29T13:00:29.369" v="97" actId="20577"/>
          <ac:spMkLst>
            <pc:docMk/>
            <pc:sldMk cId="3009383862" sldId="512"/>
            <ac:spMk id="2" creationId="{B2CB0405-00C9-A04C-D0C5-CDA834555916}"/>
          </ac:spMkLst>
        </pc:spChg>
        <pc:spChg chg="mod">
          <ac:chgData name="Mohr Minna" userId="494e8ca0-22f9-4569-a70d-c2636c1183bb" providerId="ADAL" clId="{FCDD69CA-C3F8-4851-A9EB-6535FF5F6922}" dt="2023-10-30T11:08:34.393" v="2470" actId="20577"/>
          <ac:spMkLst>
            <pc:docMk/>
            <pc:sldMk cId="3009383862" sldId="512"/>
            <ac:spMk id="4" creationId="{606D8213-7B79-7090-1CCE-CB263FFB23B7}"/>
          </ac:spMkLst>
        </pc:spChg>
        <pc:spChg chg="add mod">
          <ac:chgData name="Mohr Minna" userId="494e8ca0-22f9-4569-a70d-c2636c1183bb" providerId="ADAL" clId="{FCDD69CA-C3F8-4851-A9EB-6535FF5F6922}" dt="2023-10-29T13:07:55.960" v="922" actId="20577"/>
          <ac:spMkLst>
            <pc:docMk/>
            <pc:sldMk cId="3009383862" sldId="512"/>
            <ac:spMk id="9" creationId="{82AF1719-255C-8483-9948-D6EE13B5239E}"/>
          </ac:spMkLst>
        </pc:spChg>
        <pc:picChg chg="mod">
          <ac:chgData name="Mohr Minna" userId="494e8ca0-22f9-4569-a70d-c2636c1183bb" providerId="ADAL" clId="{FCDD69CA-C3F8-4851-A9EB-6535FF5F6922}" dt="2023-10-29T13:07:19.111" v="912" actId="14100"/>
          <ac:picMkLst>
            <pc:docMk/>
            <pc:sldMk cId="3009383862" sldId="512"/>
            <ac:picMk id="7" creationId="{247E83B8-DB60-4A5C-8202-B6DF2300098E}"/>
          </ac:picMkLst>
        </pc:picChg>
        <pc:picChg chg="mod">
          <ac:chgData name="Mohr Minna" userId="494e8ca0-22f9-4569-a70d-c2636c1183bb" providerId="ADAL" clId="{FCDD69CA-C3F8-4851-A9EB-6535FF5F6922}" dt="2023-10-29T13:07:21.230" v="913" actId="14100"/>
          <ac:picMkLst>
            <pc:docMk/>
            <pc:sldMk cId="3009383862" sldId="512"/>
            <ac:picMk id="8" creationId="{5D0A1EEA-D0BA-C8A1-E64F-D797F8F5CE19}"/>
          </ac:picMkLst>
        </pc:picChg>
      </pc:sldChg>
      <pc:sldChg chg="addSp delSp modSp new mod ord modClrScheme chgLayout">
        <pc:chgData name="Mohr Minna" userId="494e8ca0-22f9-4569-a70d-c2636c1183bb" providerId="ADAL" clId="{FCDD69CA-C3F8-4851-A9EB-6535FF5F6922}" dt="2023-10-30T11:07:07.767" v="2455"/>
        <pc:sldMkLst>
          <pc:docMk/>
          <pc:sldMk cId="2783302530" sldId="514"/>
        </pc:sldMkLst>
        <pc:spChg chg="del mod ord">
          <ac:chgData name="Mohr Minna" userId="494e8ca0-22f9-4569-a70d-c2636c1183bb" providerId="ADAL" clId="{FCDD69CA-C3F8-4851-A9EB-6535FF5F6922}" dt="2023-10-29T12:33:13.507" v="2" actId="700"/>
          <ac:spMkLst>
            <pc:docMk/>
            <pc:sldMk cId="2783302530" sldId="514"/>
            <ac:spMk id="2" creationId="{2371D48F-EBB0-9871-8976-4137C1B4A69D}"/>
          </ac:spMkLst>
        </pc:spChg>
        <pc:spChg chg="del mod ord">
          <ac:chgData name="Mohr Minna" userId="494e8ca0-22f9-4569-a70d-c2636c1183bb" providerId="ADAL" clId="{FCDD69CA-C3F8-4851-A9EB-6535FF5F6922}" dt="2023-10-29T12:33:13.507" v="2" actId="700"/>
          <ac:spMkLst>
            <pc:docMk/>
            <pc:sldMk cId="2783302530" sldId="514"/>
            <ac:spMk id="3" creationId="{E919D028-BC27-7A9A-3F09-B01F2933230B}"/>
          </ac:spMkLst>
        </pc:spChg>
        <pc:spChg chg="add mod ord">
          <ac:chgData name="Mohr Minna" userId="494e8ca0-22f9-4569-a70d-c2636c1183bb" providerId="ADAL" clId="{FCDD69CA-C3F8-4851-A9EB-6535FF5F6922}" dt="2023-10-29T12:33:26.565" v="49" actId="20577"/>
          <ac:spMkLst>
            <pc:docMk/>
            <pc:sldMk cId="2783302530" sldId="514"/>
            <ac:spMk id="4" creationId="{F5EF9B8D-34EE-CC5D-077F-91C0DFF650AF}"/>
          </ac:spMkLst>
        </pc:spChg>
        <pc:spChg chg="add mod ord">
          <ac:chgData name="Mohr Minna" userId="494e8ca0-22f9-4569-a70d-c2636c1183bb" providerId="ADAL" clId="{FCDD69CA-C3F8-4851-A9EB-6535FF5F6922}" dt="2023-10-29T12:59:44.008" v="76" actId="20577"/>
          <ac:spMkLst>
            <pc:docMk/>
            <pc:sldMk cId="2783302530" sldId="514"/>
            <ac:spMk id="5" creationId="{85E68959-E57E-1CAB-1B59-77BF9EBA0D41}"/>
          </ac:spMkLst>
        </pc:spChg>
      </pc:sldChg>
      <pc:sldChg chg="modSp new del mod">
        <pc:chgData name="Mohr Minna" userId="494e8ca0-22f9-4569-a70d-c2636c1183bb" providerId="ADAL" clId="{FCDD69CA-C3F8-4851-A9EB-6535FF5F6922}" dt="2023-10-29T13:36:51.592" v="1501" actId="2696"/>
        <pc:sldMkLst>
          <pc:docMk/>
          <pc:sldMk cId="742092816" sldId="515"/>
        </pc:sldMkLst>
        <pc:spChg chg="mod">
          <ac:chgData name="Mohr Minna" userId="494e8ca0-22f9-4569-a70d-c2636c1183bb" providerId="ADAL" clId="{FCDD69CA-C3F8-4851-A9EB-6535FF5F6922}" dt="2023-10-29T13:36:45.612" v="1500" actId="20577"/>
          <ac:spMkLst>
            <pc:docMk/>
            <pc:sldMk cId="742092816" sldId="515"/>
            <ac:spMk id="2" creationId="{B466EA41-796F-9983-FDCC-FFC1B01F5AF8}"/>
          </ac:spMkLst>
        </pc:spChg>
      </pc:sldChg>
      <pc:sldChg chg="modSp new del mod">
        <pc:chgData name="Mohr Minna" userId="494e8ca0-22f9-4569-a70d-c2636c1183bb" providerId="ADAL" clId="{FCDD69CA-C3F8-4851-A9EB-6535FF5F6922}" dt="2023-10-29T13:55:54.812" v="2386" actId="2696"/>
        <pc:sldMkLst>
          <pc:docMk/>
          <pc:sldMk cId="3078704909" sldId="515"/>
        </pc:sldMkLst>
        <pc:spChg chg="mod">
          <ac:chgData name="Mohr Minna" userId="494e8ca0-22f9-4569-a70d-c2636c1183bb" providerId="ADAL" clId="{FCDD69CA-C3F8-4851-A9EB-6535FF5F6922}" dt="2023-10-29T13:39:25.799" v="1596" actId="20577"/>
          <ac:spMkLst>
            <pc:docMk/>
            <pc:sldMk cId="3078704909" sldId="515"/>
            <ac:spMk id="2" creationId="{EE0030A3-585C-FD3C-2137-81F9FCA5C983}"/>
          </ac:spMkLst>
        </pc:spChg>
        <pc:spChg chg="mod">
          <ac:chgData name="Mohr Minna" userId="494e8ca0-22f9-4569-a70d-c2636c1183bb" providerId="ADAL" clId="{FCDD69CA-C3F8-4851-A9EB-6535FF5F6922}" dt="2023-10-29T13:46:13.822" v="2257"/>
          <ac:spMkLst>
            <pc:docMk/>
            <pc:sldMk cId="3078704909" sldId="515"/>
            <ac:spMk id="3" creationId="{C2F222DD-C902-6B8B-1C1F-409E20602321}"/>
          </ac:spMkLst>
        </pc:spChg>
      </pc:sldChg>
      <pc:sldChg chg="new del">
        <pc:chgData name="Mohr Minna" userId="494e8ca0-22f9-4569-a70d-c2636c1183bb" providerId="ADAL" clId="{FCDD69CA-C3F8-4851-A9EB-6535FF5F6922}" dt="2023-10-29T13:46:58.857" v="2259" actId="680"/>
        <pc:sldMkLst>
          <pc:docMk/>
          <pc:sldMk cId="1918909102" sldId="516"/>
        </pc:sldMkLst>
      </pc:sldChg>
      <pc:sldChg chg="addSp delSp modSp new mod ord modClrScheme chgLayout modNotesTx">
        <pc:chgData name="Mohr Minna" userId="494e8ca0-22f9-4569-a70d-c2636c1183bb" providerId="ADAL" clId="{FCDD69CA-C3F8-4851-A9EB-6535FF5F6922}" dt="2023-10-31T13:11:01.785" v="3427" actId="20577"/>
        <pc:sldMkLst>
          <pc:docMk/>
          <pc:sldMk cId="3120175577" sldId="516"/>
        </pc:sldMkLst>
        <pc:spChg chg="del mod ord">
          <ac:chgData name="Mohr Minna" userId="494e8ca0-22f9-4569-a70d-c2636c1183bb" providerId="ADAL" clId="{FCDD69CA-C3F8-4851-A9EB-6535FF5F6922}" dt="2023-10-29T13:47:11.802" v="2261" actId="700"/>
          <ac:spMkLst>
            <pc:docMk/>
            <pc:sldMk cId="3120175577" sldId="516"/>
            <ac:spMk id="2" creationId="{A71B089B-6B2D-E47B-ED71-2EBC37812853}"/>
          </ac:spMkLst>
        </pc:spChg>
        <pc:spChg chg="del mod ord">
          <ac:chgData name="Mohr Minna" userId="494e8ca0-22f9-4569-a70d-c2636c1183bb" providerId="ADAL" clId="{FCDD69CA-C3F8-4851-A9EB-6535FF5F6922}" dt="2023-10-29T13:47:11.802" v="2261" actId="700"/>
          <ac:spMkLst>
            <pc:docMk/>
            <pc:sldMk cId="3120175577" sldId="516"/>
            <ac:spMk id="3" creationId="{90A1067A-77F4-39DE-D723-6BA49931584B}"/>
          </ac:spMkLst>
        </pc:spChg>
        <pc:spChg chg="mod ord">
          <ac:chgData name="Mohr Minna" userId="494e8ca0-22f9-4569-a70d-c2636c1183bb" providerId="ADAL" clId="{FCDD69CA-C3F8-4851-A9EB-6535FF5F6922}" dt="2023-10-29T13:47:11.802" v="2261" actId="700"/>
          <ac:spMkLst>
            <pc:docMk/>
            <pc:sldMk cId="3120175577" sldId="516"/>
            <ac:spMk id="4" creationId="{90EC0304-CC49-2B8D-C18B-F53E4BDE8818}"/>
          </ac:spMkLst>
        </pc:spChg>
        <pc:spChg chg="mod ord">
          <ac:chgData name="Mohr Minna" userId="494e8ca0-22f9-4569-a70d-c2636c1183bb" providerId="ADAL" clId="{FCDD69CA-C3F8-4851-A9EB-6535FF5F6922}" dt="2023-10-29T13:47:11.802" v="2261" actId="700"/>
          <ac:spMkLst>
            <pc:docMk/>
            <pc:sldMk cId="3120175577" sldId="516"/>
            <ac:spMk id="5" creationId="{C0D946F8-6E15-E7A7-AA1D-59D03EB198D7}"/>
          </ac:spMkLst>
        </pc:spChg>
        <pc:spChg chg="add mod ord">
          <ac:chgData name="Mohr Minna" userId="494e8ca0-22f9-4569-a70d-c2636c1183bb" providerId="ADAL" clId="{FCDD69CA-C3F8-4851-A9EB-6535FF5F6922}" dt="2023-10-29T13:56:06.532" v="2410" actId="20577"/>
          <ac:spMkLst>
            <pc:docMk/>
            <pc:sldMk cId="3120175577" sldId="516"/>
            <ac:spMk id="6" creationId="{22BC6848-D4A1-30BC-CC32-54474FEDE8C4}"/>
          </ac:spMkLst>
        </pc:spChg>
        <pc:spChg chg="add mod ord">
          <ac:chgData name="Mohr Minna" userId="494e8ca0-22f9-4569-a70d-c2636c1183bb" providerId="ADAL" clId="{FCDD69CA-C3F8-4851-A9EB-6535FF5F6922}" dt="2023-10-29T13:51:32.729" v="2334" actId="20577"/>
          <ac:spMkLst>
            <pc:docMk/>
            <pc:sldMk cId="3120175577" sldId="516"/>
            <ac:spMk id="7" creationId="{AF2B05B3-8E10-EDD1-D597-83CC1650142D}"/>
          </ac:spMkLst>
        </pc:spChg>
        <pc:spChg chg="add mod ord">
          <ac:chgData name="Mohr Minna" userId="494e8ca0-22f9-4569-a70d-c2636c1183bb" providerId="ADAL" clId="{FCDD69CA-C3F8-4851-A9EB-6535FF5F6922}" dt="2023-10-29T13:52:49.950" v="2358"/>
          <ac:spMkLst>
            <pc:docMk/>
            <pc:sldMk cId="3120175577" sldId="516"/>
            <ac:spMk id="8" creationId="{8E4F299A-118C-8D21-9419-02143692CDFD}"/>
          </ac:spMkLst>
        </pc:spChg>
        <pc:inkChg chg="add del">
          <ac:chgData name="Mohr Minna" userId="494e8ca0-22f9-4569-a70d-c2636c1183bb" providerId="ADAL" clId="{FCDD69CA-C3F8-4851-A9EB-6535FF5F6922}" dt="2023-10-29T13:53:33.083" v="2360" actId="9405"/>
          <ac:inkMkLst>
            <pc:docMk/>
            <pc:sldMk cId="3120175577" sldId="516"/>
            <ac:inkMk id="9" creationId="{5C64E7F3-7CCF-600A-7B80-88023C87C164}"/>
          </ac:inkMkLst>
        </pc:inkChg>
        <pc:inkChg chg="add">
          <ac:chgData name="Mohr Minna" userId="494e8ca0-22f9-4569-a70d-c2636c1183bb" providerId="ADAL" clId="{FCDD69CA-C3F8-4851-A9EB-6535FF5F6922}" dt="2023-10-29T13:53:36.300" v="2361" actId="9405"/>
          <ac:inkMkLst>
            <pc:docMk/>
            <pc:sldMk cId="3120175577" sldId="516"/>
            <ac:inkMk id="10" creationId="{23708A16-8EBF-5AD2-8F8E-FBFC8B4DD3D6}"/>
          </ac:inkMkLst>
        </pc:inkChg>
        <pc:inkChg chg="add">
          <ac:chgData name="Mohr Minna" userId="494e8ca0-22f9-4569-a70d-c2636c1183bb" providerId="ADAL" clId="{FCDD69CA-C3F8-4851-A9EB-6535FF5F6922}" dt="2023-10-29T13:53:38.554" v="2362" actId="9405"/>
          <ac:inkMkLst>
            <pc:docMk/>
            <pc:sldMk cId="3120175577" sldId="516"/>
            <ac:inkMk id="11" creationId="{FC68C526-BD5F-8841-096B-8492C3FDE239}"/>
          </ac:inkMkLst>
        </pc:inkChg>
        <pc:inkChg chg="add">
          <ac:chgData name="Mohr Minna" userId="494e8ca0-22f9-4569-a70d-c2636c1183bb" providerId="ADAL" clId="{FCDD69CA-C3F8-4851-A9EB-6535FF5F6922}" dt="2023-10-29T13:53:48.825" v="2363" actId="9405"/>
          <ac:inkMkLst>
            <pc:docMk/>
            <pc:sldMk cId="3120175577" sldId="516"/>
            <ac:inkMk id="12" creationId="{9D531EA2-1594-0EC0-D8C6-B696670C839A}"/>
          </ac:inkMkLst>
        </pc:inkChg>
        <pc:inkChg chg="add">
          <ac:chgData name="Mohr Minna" userId="494e8ca0-22f9-4569-a70d-c2636c1183bb" providerId="ADAL" clId="{FCDD69CA-C3F8-4851-A9EB-6535FF5F6922}" dt="2023-10-29T13:53:51.014" v="2364" actId="9405"/>
          <ac:inkMkLst>
            <pc:docMk/>
            <pc:sldMk cId="3120175577" sldId="516"/>
            <ac:inkMk id="13" creationId="{8D0C7D63-C6E9-09B9-0C9C-834EC2577C0B}"/>
          </ac:inkMkLst>
        </pc:inkChg>
        <pc:inkChg chg="add del">
          <ac:chgData name="Mohr Minna" userId="494e8ca0-22f9-4569-a70d-c2636c1183bb" providerId="ADAL" clId="{FCDD69CA-C3F8-4851-A9EB-6535FF5F6922}" dt="2023-10-29T13:55:00.880" v="2378" actId="9405"/>
          <ac:inkMkLst>
            <pc:docMk/>
            <pc:sldMk cId="3120175577" sldId="516"/>
            <ac:inkMk id="14" creationId="{F0F5BB0E-DE24-B929-C4BD-D39B54A80C04}"/>
          </ac:inkMkLst>
        </pc:inkChg>
        <pc:inkChg chg="add del">
          <ac:chgData name="Mohr Minna" userId="494e8ca0-22f9-4569-a70d-c2636c1183bb" providerId="ADAL" clId="{FCDD69CA-C3F8-4851-A9EB-6535FF5F6922}" dt="2023-10-29T13:54:37.083" v="2375" actId="9405"/>
          <ac:inkMkLst>
            <pc:docMk/>
            <pc:sldMk cId="3120175577" sldId="516"/>
            <ac:inkMk id="15" creationId="{106D2384-BDCC-B1B1-77ED-FB1516E53FE7}"/>
          </ac:inkMkLst>
        </pc:inkChg>
        <pc:inkChg chg="add del">
          <ac:chgData name="Mohr Minna" userId="494e8ca0-22f9-4569-a70d-c2636c1183bb" providerId="ADAL" clId="{FCDD69CA-C3F8-4851-A9EB-6535FF5F6922}" dt="2023-10-29T13:54:36.689" v="2374" actId="9405"/>
          <ac:inkMkLst>
            <pc:docMk/>
            <pc:sldMk cId="3120175577" sldId="516"/>
            <ac:inkMk id="16" creationId="{982DD154-87FF-67D3-C29B-570C6D7A1896}"/>
          </ac:inkMkLst>
        </pc:inkChg>
        <pc:inkChg chg="add del">
          <ac:chgData name="Mohr Minna" userId="494e8ca0-22f9-4569-a70d-c2636c1183bb" providerId="ADAL" clId="{FCDD69CA-C3F8-4851-A9EB-6535FF5F6922}" dt="2023-10-29T13:54:36.360" v="2373" actId="9405"/>
          <ac:inkMkLst>
            <pc:docMk/>
            <pc:sldMk cId="3120175577" sldId="516"/>
            <ac:inkMk id="17" creationId="{172C92A4-43B0-CE5C-EB1D-D5DC5AB26F48}"/>
          </ac:inkMkLst>
        </pc:inkChg>
        <pc:inkChg chg="add del">
          <ac:chgData name="Mohr Minna" userId="494e8ca0-22f9-4569-a70d-c2636c1183bb" providerId="ADAL" clId="{FCDD69CA-C3F8-4851-A9EB-6535FF5F6922}" dt="2023-10-29T13:54:36.064" v="2372" actId="9405"/>
          <ac:inkMkLst>
            <pc:docMk/>
            <pc:sldMk cId="3120175577" sldId="516"/>
            <ac:inkMk id="18" creationId="{035F46FA-7B99-6995-4D58-49EFBB5C522D}"/>
          </ac:inkMkLst>
        </pc:inkChg>
        <pc:inkChg chg="add del">
          <ac:chgData name="Mohr Minna" userId="494e8ca0-22f9-4569-a70d-c2636c1183bb" providerId="ADAL" clId="{FCDD69CA-C3F8-4851-A9EB-6535FF5F6922}" dt="2023-10-29T13:54:35.779" v="2371" actId="9405"/>
          <ac:inkMkLst>
            <pc:docMk/>
            <pc:sldMk cId="3120175577" sldId="516"/>
            <ac:inkMk id="19" creationId="{0B27F7ED-7C3D-9442-87AE-6E90A72E8BE7}"/>
          </ac:inkMkLst>
        </pc:inkChg>
        <pc:inkChg chg="add del">
          <ac:chgData name="Mohr Minna" userId="494e8ca0-22f9-4569-a70d-c2636c1183bb" providerId="ADAL" clId="{FCDD69CA-C3F8-4851-A9EB-6535FF5F6922}" dt="2023-10-29T13:54:59.958" v="2377" actId="9405"/>
          <ac:inkMkLst>
            <pc:docMk/>
            <pc:sldMk cId="3120175577" sldId="516"/>
            <ac:inkMk id="20" creationId="{FA704B2C-A256-2D8D-F7E9-FA87140F1068}"/>
          </ac:inkMkLst>
        </pc:inkChg>
        <pc:inkChg chg="add">
          <ac:chgData name="Mohr Minna" userId="494e8ca0-22f9-4569-a70d-c2636c1183bb" providerId="ADAL" clId="{FCDD69CA-C3F8-4851-A9EB-6535FF5F6922}" dt="2023-10-29T13:55:09.642" v="2379" actId="9405"/>
          <ac:inkMkLst>
            <pc:docMk/>
            <pc:sldMk cId="3120175577" sldId="516"/>
            <ac:inkMk id="21" creationId="{E4CFD30D-C23E-895E-6C16-7993B1202A79}"/>
          </ac:inkMkLst>
        </pc:inkChg>
        <pc:inkChg chg="add">
          <ac:chgData name="Mohr Minna" userId="494e8ca0-22f9-4569-a70d-c2636c1183bb" providerId="ADAL" clId="{FCDD69CA-C3F8-4851-A9EB-6535FF5F6922}" dt="2023-10-29T13:55:10.859" v="2380" actId="9405"/>
          <ac:inkMkLst>
            <pc:docMk/>
            <pc:sldMk cId="3120175577" sldId="516"/>
            <ac:inkMk id="22" creationId="{3D04B7BD-3569-94DF-010C-F0F33D1DC873}"/>
          </ac:inkMkLst>
        </pc:inkChg>
        <pc:inkChg chg="add">
          <ac:chgData name="Mohr Minna" userId="494e8ca0-22f9-4569-a70d-c2636c1183bb" providerId="ADAL" clId="{FCDD69CA-C3F8-4851-A9EB-6535FF5F6922}" dt="2023-10-29T13:55:12.832" v="2381" actId="9405"/>
          <ac:inkMkLst>
            <pc:docMk/>
            <pc:sldMk cId="3120175577" sldId="516"/>
            <ac:inkMk id="23" creationId="{764B415E-3CAA-AD57-1459-B0CFDB00667A}"/>
          </ac:inkMkLst>
        </pc:inkChg>
        <pc:inkChg chg="add">
          <ac:chgData name="Mohr Minna" userId="494e8ca0-22f9-4569-a70d-c2636c1183bb" providerId="ADAL" clId="{FCDD69CA-C3F8-4851-A9EB-6535FF5F6922}" dt="2023-10-29T13:55:18.633" v="2382" actId="9405"/>
          <ac:inkMkLst>
            <pc:docMk/>
            <pc:sldMk cId="3120175577" sldId="516"/>
            <ac:inkMk id="24" creationId="{B4A8F2B1-ECDE-F5E9-D900-E883526E69F7}"/>
          </ac:inkMkLst>
        </pc:inkChg>
        <pc:inkChg chg="add">
          <ac:chgData name="Mohr Minna" userId="494e8ca0-22f9-4569-a70d-c2636c1183bb" providerId="ADAL" clId="{FCDD69CA-C3F8-4851-A9EB-6535FF5F6922}" dt="2023-10-29T13:55:29.029" v="2383" actId="9405"/>
          <ac:inkMkLst>
            <pc:docMk/>
            <pc:sldMk cId="3120175577" sldId="516"/>
            <ac:inkMk id="25" creationId="{96FCDBE4-52DB-0E56-3C57-C7B31B972C6B}"/>
          </ac:inkMkLst>
        </pc:inkChg>
        <pc:inkChg chg="add">
          <ac:chgData name="Mohr Minna" userId="494e8ca0-22f9-4569-a70d-c2636c1183bb" providerId="ADAL" clId="{FCDD69CA-C3F8-4851-A9EB-6535FF5F6922}" dt="2023-10-29T13:55:39.473" v="2384" actId="9405"/>
          <ac:inkMkLst>
            <pc:docMk/>
            <pc:sldMk cId="3120175577" sldId="516"/>
            <ac:inkMk id="26" creationId="{8B609EA7-97F5-00D4-7005-FF556C73807C}"/>
          </ac:inkMkLst>
        </pc:inkChg>
        <pc:inkChg chg="add">
          <ac:chgData name="Mohr Minna" userId="494e8ca0-22f9-4569-a70d-c2636c1183bb" providerId="ADAL" clId="{FCDD69CA-C3F8-4851-A9EB-6535FF5F6922}" dt="2023-10-29T13:55:46.401" v="2385" actId="9405"/>
          <ac:inkMkLst>
            <pc:docMk/>
            <pc:sldMk cId="3120175577" sldId="516"/>
            <ac:inkMk id="27" creationId="{9A5112A4-DB32-B5AB-21AD-BC67345A0D2E}"/>
          </ac:inkMkLst>
        </pc:inkChg>
      </pc:sldChg>
      <pc:sldChg chg="addSp delSp modSp new mod modClrScheme chgLayout">
        <pc:chgData name="Mohr Minna" userId="494e8ca0-22f9-4569-a70d-c2636c1183bb" providerId="ADAL" clId="{FCDD69CA-C3F8-4851-A9EB-6535FF5F6922}" dt="2023-11-01T06:27:07.016" v="3901" actId="20577"/>
        <pc:sldMkLst>
          <pc:docMk/>
          <pc:sldMk cId="1566045457" sldId="521"/>
        </pc:sldMkLst>
        <pc:spChg chg="del mod">
          <ac:chgData name="Mohr Minna" userId="494e8ca0-22f9-4569-a70d-c2636c1183bb" providerId="ADAL" clId="{FCDD69CA-C3F8-4851-A9EB-6535FF5F6922}" dt="2023-11-01T06:19:01.337" v="3690" actId="700"/>
          <ac:spMkLst>
            <pc:docMk/>
            <pc:sldMk cId="1566045457" sldId="521"/>
            <ac:spMk id="2" creationId="{8DC08412-A55C-2FA5-866E-5229E0D95E50}"/>
          </ac:spMkLst>
        </pc:spChg>
        <pc:spChg chg="del">
          <ac:chgData name="Mohr Minna" userId="494e8ca0-22f9-4569-a70d-c2636c1183bb" providerId="ADAL" clId="{FCDD69CA-C3F8-4851-A9EB-6535FF5F6922}" dt="2023-11-01T06:19:01.337" v="3690" actId="700"/>
          <ac:spMkLst>
            <pc:docMk/>
            <pc:sldMk cId="1566045457" sldId="521"/>
            <ac:spMk id="3" creationId="{D7B61853-7A2C-B264-9698-A2A579F55362}"/>
          </ac:spMkLst>
        </pc:spChg>
        <pc:spChg chg="mod ord">
          <ac:chgData name="Mohr Minna" userId="494e8ca0-22f9-4569-a70d-c2636c1183bb" providerId="ADAL" clId="{FCDD69CA-C3F8-4851-A9EB-6535FF5F6922}" dt="2023-11-01T06:19:29.617" v="3701" actId="700"/>
          <ac:spMkLst>
            <pc:docMk/>
            <pc:sldMk cId="1566045457" sldId="521"/>
            <ac:spMk id="4" creationId="{ACF1E586-F5A8-F24B-DD8C-D3B9B5F28A62}"/>
          </ac:spMkLst>
        </pc:spChg>
        <pc:spChg chg="mod ord">
          <ac:chgData name="Mohr Minna" userId="494e8ca0-22f9-4569-a70d-c2636c1183bb" providerId="ADAL" clId="{FCDD69CA-C3F8-4851-A9EB-6535FF5F6922}" dt="2023-11-01T06:19:29.617" v="3701" actId="700"/>
          <ac:spMkLst>
            <pc:docMk/>
            <pc:sldMk cId="1566045457" sldId="521"/>
            <ac:spMk id="5" creationId="{15059419-42C5-2936-5564-A7C957C36851}"/>
          </ac:spMkLst>
        </pc:spChg>
        <pc:spChg chg="add mod ord">
          <ac:chgData name="Mohr Minna" userId="494e8ca0-22f9-4569-a70d-c2636c1183bb" providerId="ADAL" clId="{FCDD69CA-C3F8-4851-A9EB-6535FF5F6922}" dt="2023-11-01T06:19:29.617" v="3701" actId="700"/>
          <ac:spMkLst>
            <pc:docMk/>
            <pc:sldMk cId="1566045457" sldId="521"/>
            <ac:spMk id="6" creationId="{60C89BF1-97E8-5303-8747-DBD5F636D818}"/>
          </ac:spMkLst>
        </pc:spChg>
        <pc:spChg chg="add mod ord">
          <ac:chgData name="Mohr Minna" userId="494e8ca0-22f9-4569-a70d-c2636c1183bb" providerId="ADAL" clId="{FCDD69CA-C3F8-4851-A9EB-6535FF5F6922}" dt="2023-11-01T06:27:07.016" v="3901" actId="20577"/>
          <ac:spMkLst>
            <pc:docMk/>
            <pc:sldMk cId="1566045457" sldId="521"/>
            <ac:spMk id="7" creationId="{2411E83E-1A55-3D0F-2E0E-EBB3E51DECA5}"/>
          </ac:spMkLst>
        </pc:spChg>
      </pc:sldChg>
    </pc:docChg>
  </pc:docChgLst>
</pc:chgInfo>
</file>

<file path=ppt/comments/modernComment_1F9_12F34A2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7DC07D2-C9D3-4B53-ADBE-1D3D2F53F7AA}" authorId="{FAD083B5-1447-C423-2D96-E74334ED0D86}" status="resolved" created="2023-10-26T13:08:09.38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17934122" sldId="505"/>
      <ac:spMk id="3" creationId="{9C7413FC-AF25-2769-A947-970E5FD139FD}"/>
      <ac:txMk cp="259">
        <ac:context len="589" hash="1272466997"/>
      </ac:txMk>
    </ac:txMkLst>
    <p188:pos x="1200150" y="2111374"/>
    <p188:replyLst>
      <p188:reply id="{42377710-11AF-4DDE-BFAF-EB1475825F7A}" authorId="{FAACE347-6034-5F9D-97BC-A145FA31F67B}" created="2023-10-29T12:22:49.357">
        <p188:txBody>
          <a:bodyPr/>
          <a:lstStyle/>
          <a:p>
            <a:r>
              <a:rPr lang="fi-FI"/>
              <a:t>[@Pilviö Eeva] Joo, siirtokokoelmatilausta kai olin ajatellut tässä!  :D Muunsin sen nyt muotoon "Tee siirtokokoelmapyyntö kaukopalvelu@hel.fi </a:t>
            </a:r>
          </a:p>
        </p188:txBody>
      </p188:reply>
      <p188:reply id="{AC8E5D97-586D-4367-A00E-9F50A4327BE8}" authorId="{FAACE347-6034-5F9D-97BC-A145FA31F67B}" created="2023-10-29T12:39:07.937">
        <p188:txBody>
          <a:bodyPr/>
          <a:lstStyle/>
          <a:p>
            <a:r>
              <a:rPr lang="fi-FI"/>
              <a:t>Siirsin koko tekstin alemmas näissä dioissa, kirjanäyttelyjutun yhteyteen. </a:t>
            </a:r>
          </a:p>
        </p188:txBody>
      </p188:reply>
    </p188:replyLst>
    <p188:txBody>
      <a:bodyPr/>
      <a:lstStyle/>
      <a:p>
        <a:r>
          <a:rPr lang="fi-FI"/>
          <a:t>Siirtokokoelmatilaus? Vai mitä lauseella ajetaan takaa?</a:t>
        </a:r>
      </a:p>
    </p188:txBody>
  </p188:cm>
</p188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9T13:53:36.2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0 106,'0'-1,"0"0,1 0,-1-1,0 1,1 0,-1 0,1 0,-1 0,1-1,-1 1,1 0,0 0,0 0,-1 0,1 0,0 1,0-1,0 0,0 0,0 1,0-1,0 0,0 1,0-1,1 1,1-1,37-8,-38 9,225-14,-82 8,967-27,947 33,-2048 0,1 0,0-1,0 0,20-5,-7-4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9T13:55:39.4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0 263,'1'1,"-1"1,0-1,0 0,1 0,-1 1,1-1,-1 0,1 0,0 1,-1-1,1 0,0 0,0 0,0 0,0 0,0 0,0 0,0 0,0-1,0 1,3 1,29 12,-24-11,32 11,76 13,-16-4,-61-14,0-2,1-2,72-1,-8 0,35 16,-91-11,69 3,-77-10,-7 0,-1-1,0-1,1-2,-1-1,65-16,-96 19,1-1,0 0,0 0,-1 0,1 0,-1 0,1 0,-1-1,1 1,-1-1,0 0,0 1,1-1,-1 0,-1 0,1-1,0 1,0 0,-1-1,0 1,1-1,-1 1,0-1,0 0,0 1,-1-1,1 0,0 0,-1 1,0-1,0 0,0 0,0 0,0 0,-1 1,1-1,-1 0,0 0,1 1,-1-1,-1 0,1 1,0-1,-1 1,1-1,-1 1,1 0,-5-4,-9-11,-1 1,0 1,-1 0,-1 1,0 1,-1 1,-1 0,-27-11,-176-61,211 80,-34-12,-112-32,135 42,-1 1,0 1,0 2,-39 0,40 5,0 0,1 2,-1 1,1 1,-29 13,27-11,0 0,0-1,-49 8,56-16,12 0,1-1,0 1,-1 0,1 1,-1-1,1 1,0 0,-1 0,1 0,0 0,0 1,-7 3,11-3,1-1,0 0,-1 0,1 0,0 0,0 0,0 0,-1 0,1 0,0-1,0 1,1 0,-1 0,0-1,0 1,0-1,0 1,0-1,1 1,-1-1,0 0,1 0,1 1,1 0,3 2,61 23,2-3,0-2,79 11,-55-15,31 3,-88-17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9T13:55:46.3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45 1158,'0'-1,"0"0,1 0,-1 0,0 0,1 0,-1 0,1 0,-1 0,1 0,-1 0,1 0,-1 0,1 0,0 1,0-1,-1 0,1 1,0-1,0 0,0 1,0-1,0 1,0-1,-1 1,1 0,0-1,1 1,-1 0,0 0,0-1,0 1,0 0,0 0,0 0,0 0,0 1,0-1,0 0,0 0,0 1,1-1,49 13,-49-12,36 11,0-2,1-1,64 5,121-9,-198-3,1 0,-1 2,37 9,-41-7,1-1,0-1,0-1,32-1,-55-2,0 0,0 0,1 0,-1 0,0 0,1 0,-1 0,0 0,0 0,1 0,-1 0,0 0,1 0,-1 0,0 0,0 0,1-1,-1 1,0 0,0 0,0 0,1 0,-1-1,0 1,0 0,0 0,1-1,-1 1,0 0,0 0,0-1,0 1,0 0,0 0,0-1,0 1,0 0,1 0,-1-1,0 1,0 0,-1-1,-6-14,-18-11,6 12,-1 0,-1 1,0 0,-1 2,0 1,-29-9,21 8,2-1,0-1,-31-21,46 27,0-1,-1 2,0 0,0 0,0 1,-1 1,1 0,-1 1,-23-1,-15 1,-74 6,42 0,74-3,-1 1,1 0,-1 0,-18 5,29-6,1 0,-1 0,1 0,0 0,-1 0,1 0,0 0,-1 0,1 0,0 0,-1 0,1 0,-1 0,1 1,0-1,-1 0,1 0,0 0,0 1,-1-1,1 0,0 0,-1 1,1-1,0 0,0 0,0 1,-1-1,1 0,0 1,0-1,0 0,0 1,0-1,-1 1,1-1,0 0,0 1,0-1,0 0,0 1,0-1,0 0,0 1,1 0,18 9,32 0,-30-9,0-2,0 0,1-1,-1-1,26-8,42-5,-62 12,0-2,0 0,-1-2,0-1,0-1,-1-1,0-1,-1-1,-1-1,0-1,-1-1,0-2,-2 0,19-21,5 7,-38 28,-1 1,1 0,-1-1,0 0,0-1,0 1,0-1,-1 0,0 0,5-6,-9 10,0 1,0-1,1 0,-1 1,0-1,0 1,0-1,0 1,0-1,0 1,0-1,0 0,0 1,0-1,0 1,0-1,0 1,0-1,0 0,0 1,-1-1,1 1,0-1,0 1,-1-1,1 1,0-1,-1 1,1 0,-1-1,1 1,-1-1,-23-6,-25 8,22 7,0 1,1 1,-42 22,40-18,1-1,-52 15,61-24,0 0,1 2,0 0,0 1,0 0,1 1,0 1,0 1,1 0,0 1,-17 17,4 5,28-34,1 1,-1 0,0 0,0 0,0 0,0 0,0 0,0 0,0 0,0 0,1 0,-1 0,0 0,0 0,0 0,0 0,0 0,0 0,0 0,1 0,-1 0,0 0,0 0,0 0,0 0,0 0,0 0,0 0,0 0,1 1,-1-1,0 0,0 0,0 0,0 0,0 0,0 0,0 0,0 0,0 0,0 0,0 1,0-1,0 0,0 0,0 0,0 0,0 0,0 0,0 0,0 1,0-1,0 0,0 0,0 0,0 0,0 0,0 0,0 0,0 1,0-1,0 0,0 0,0 0,0 0,0 0,0 0,23-11,48-36,-2-3,63-59,-120 98,66-61,-49 42,66-49,5-1,-11 7,73-18,-139 77,1 1,0 1,1 2,1 0,38-9,30-12,-69 23,0 2,0 0,0 2,27-2,-31 5,0-2,1 0,-1-1,0-1,-1-1,30-13,-22 7,1 1,0 1,44-8,-40 10,0-1,41-17,-49 14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9T13:53:38.5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16 544,'0'0,"-1"0,1 0,-1 1,1-1,-1 0,1 0,-1 0,1 0,-1 0,1 0,-1 0,0-1,1 1,-1 0,1 0,0 0,-1 0,1-1,-1 1,1 0,-1 0,1-1,-1 1,1 0,0-1,-1 1,1-1,0 1,-1 0,1-1,0 1,-1-1,1 1,0-1,0 1,0-1,0 1,-1-1,1 1,0-1,0 1,0-1,0 1,0-1,0 0,1 0,-1-1,1 1,0-1,0 1,-1 0,1-1,0 1,0 0,0 0,1 0,-1-1,0 1,0 0,1 1,-1-1,2-1,32-13,1 2,0 1,0 2,1 2,44-5,2-1,139-27,298-16,-420 53,138-10,-196 9,0-1,-1-3,62-21,-58 15,0 1,0 3,1 1,0 2,1 3,88 0,-53 7,-5 1,1-3,138-19,-44-5,-110 17,0-2,-1-3,73-23,-104 26,0 2,0 1,49-4,30-5,-50 6,83-3,-63 6,-33 0,-10-4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9T13:53:48.8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10,'0'0,"1"-1,-1 1,0-1,0 1,1-1,-1 1,0-1,1 1,-1-1,0 1,1-1,-1 1,0-1,1 1,-1 0,1-1,-1 1,1 0,-1-1,1 1,-1 0,1 0,0 0,-1-1,1 1,-1 0,1 0,0 0,-1 0,1 0,-1 0,1 0,0 0,31 2,-18-1,804 66,-169-9,476-42,-701-19,1155 48,-238-1,373-42,-825-5,110 3,-839 8,-85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9T13:53:51.0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48,'45'0,"598"-17,88-13,3 31,-276 2,-210-4,278 3,-271 20,35 0,-174-15,189 34,-155-16,335 31,757-8,1730-53,-1763 7,-1191-3,-1 2,1 0,20 5,-6 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9T13:55:09.6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4094 1,'-5'0,"1"0,-1 0,0 1,0-1,0 1,0 0,0 1,0-1,1 1,-1 0,1 1,-1-1,1 1,0-1,0 1,-4 4,3-2,0 1,1-1,0 1,0 0,1 0,-1 1,1-1,1 1,-1-1,-1 9,-2 15,2-1,1 0,1 1,3 41,-1-52,3 65,-5 153,0-206,-2 1,-2-1,0 0,-3-1,-16 45,4-23,16-35,-2 0,0 0,-1-1,0 0,-2 0,-17 23,-2-3,3 2,-38 69,-8 11,50-81,-33 73,38-72,-42 70,54-102,0-1,0 1,0-1,-1 0,0 0,0-1,0 0,0 0,-1 0,0-1,0 0,0 0,0-1,0 1,0-2,0 1,-10 0,-16 1,0-1,-56-6,39 2,-1361-5,794 10,-390-3,994 0,0-1,0 0,-26-5,11-3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9T13:55:10.8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0 715,'15'-12,"1"0,1 1,0 1,0 1,1 0,0 2,0 0,23-6,-13 4,69-22,145-27,107 4,-264 43,273-44,-17-15,-247 47,68-24,-76 20,-61 19,-1-2,1 0,-1-2,-1-1,0 0,-1-2,37-32,-44 36,1 0,0 1,29-15,19-10,-38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9T13:55:12.8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1,'17'1,"0"0,0 2,23 6,22 4,65 8,189 58,120 67,-415-138,88 33,70 23,-124-44,-1 2,-1 2,91 58,4 1,120 33,-237-102,-1 0,0 2,40 29,25 14,-56-39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9T13:55:18.6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1896,'0'1,"1"1,-1-1,1 1,-1-1,1 1,0-1,0 0,-1 1,1-1,0 0,0 1,0-1,0 0,0 0,1 0,-1 0,0 0,1 0,-1-1,0 1,1 0,-1-1,1 1,-1-1,1 1,-1-1,2 1,48 8,-46-8,115 7,150-9,-103-2,-133 3,0-1,37-7,-58 6,-1-1,0-1,0 0,-1 0,1-1,-1 0,0-1,0-1,11-8,-9 5,-1-1,0 0,-1-1,0 0,-1 0,0-1,-1 0,-1-1,0 0,-1-1,6-14,-7 10,-1 0,-1 0,0 0,-1-1,-2 1,0-1,0 0,-5-33,0 32,-2 1,1-1,-2 1,-1 0,-12-23,-12-33,-51-203,49 94,24 131,1 0,3-1,2 0,3 0,6-58,-5-109,0 215,0 1,-1 0,0 0,-1 0,1 0,-1 0,0 0,0 1,-1-1,0 1,0-1,0 1,-1 0,1 0,-1 0,0 1,-1-1,-6-4,1 2,-1 0,-1 1,1 1,-1 0,0 0,0 1,-21-4,15 4,-21-6,-1 1,0 2,-1 2,-78-1,114 7,0-1,0 0,0 1,1 0,-1 0,0 1,1-1,-1 1,1 0,-1 0,1 1,0-1,0 1,0 0,0 0,1 0,-1 0,-5 8,5-5,0 0,1 1,0-1,1 1,-1 0,1 0,0 0,1 0,0 0,0 0,0 12,2 7,2 0,0 0,1-1,2 1,17 48,31 44,1 3,-31-42,18 98,-31-119,-5-22,2 0,18 53,-5-34,41 92,-52-127,1-1,1-1,1 0,0 0,21 20,-22-26,0-1,1 0,0 0,0-1,1-1,1 0,22 9,-31-15,0-1,1 0,0-1,-1 0,1 0,0 0,0-1,-1 0,1 0,0 0,0-1,-1 0,1-1,0 1,-1-1,1-1,-1 1,0-1,0 0,0 0,6-5,-3 1,0 0,0-1,-1 0,0 0,-1-1,1 0,-2 0,12-20,-1-6,18-48,-9 18,-15 35,0 0,-2-1,-2 0,0-1,3-62,-11-167,-3 111,6 8,-5-153,2 291,0-1,0 1,0 0,0-1,-1 1,1 0,-1 0,0 0,-1 0,1 0,-1 0,1 1,-1-1,0 1,0 0,-1 0,1 0,-1 0,1 1,-1-1,0 1,0 0,0 0,0 0,0 1,-5-2,1 1,0 0,0 0,-1 1,1 0,0 1,-1 0,1 0,0 0,-1 1,1 1,0-1,0 1,-11 5,14-5,1 1,0-1,0 1,0 0,0 1,0-1,0 1,1 0,0 0,0 0,0 0,0 0,1 1,-1-1,1 1,0-1,1 1,-1 0,1 0,0 0,-1 9,-1 12,2 0,0 0,4 28,-1-24,5 692,-8-476,1-209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9T13:55:29.0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1691 3047,'24'-25,"36"-31,-53 51,1-1,-1 0,0 0,-1 0,0-1,0 0,0-1,-1 1,0-1,0 0,-1 0,0-1,0 1,-1-1,0 0,-1 0,0 0,0 0,-1 0,0-18,-2 3,-1 1,0 0,-2 0,-1 0,-1 0,0 1,-14-29,10 25,1-1,1 0,1-1,-6-51,11-400,5 227,-3-636,1 870,0 1,0-1,2 1,0 0,1-1,1 2,12-30,-16 46,-1 0,1 0,-1 1,1-1,-1 0,1 1,-1-1,1 1,-1-1,1 1,-1-1,1 1,-1-1,0 1,1-1,-1 1,0-1,1 1,-1-1,0 1,0 0,0-1,1 1,-1 0,0-1,0 1,0 0,0-1,0 1,0 1,8 31,-7-31,14 78,5 88,-12-84,20 82,7-16,84 224,-30-112,-61-189,-3 0,30 152,-48-181,0 57,-6-87,-2 1,0-1,0 0,-1 1,-1-1,-1 0,-9 26,12-37,0-1,0 1,0-1,0 1,-1-1,1 0,-1 0,0 1,1-1,-1 0,0 0,0 0,0-1,-1 1,1 0,0-1,-1 0,1 1,-1-1,1 0,-1 0,1-1,-1 1,-5 1,5-3,1 0,-1 1,1-1,0 0,-1 0,1 0,0 0,0-1,0 1,-1 0,1-1,1 0,-1 1,0-1,0 0,1 0,-1 0,1 0,-1 0,1-1,0 1,0 0,0-1,0 1,1 0,-2-5,-3-12,1 0,1 0,1-1,0 0,1 1,1-1,5-35,37-143,-6 41,-26 63,-5-1,-8-126,0 53,2 114,3 0,14-93,-1 77,3 2,34-89,-36 115,-8 21,0-1,15-25,-16 36,49-94,-50 93,0-1,-2 0,1-1,-2 1,0-1,2-18,-5 29,0-1,0 1,0-1,0 1,-1 0,1-1,-1 1,0 0,0-1,0 1,0 0,-1 0,1 0,-1 0,0 0,0 0,0 1,-4-4,2 2,-1 0,1 1,-1 0,0 0,0 0,0 1,-1 0,1 0,0 0,-8-1,-12-1,0 1,-1 1,-50 3,59 0,-52 0,8 0,-1 2,-100 18,18 2,-20 6,145-24,1 1,-1 1,1 0,1 1,-1 2,-25 17,5 0,-19 14,1 2,-80 81,108-91,-29 44,35-44,-49 54,14-15,48-58,-1 0,-1-1,0 0,0 0,-20 15,13-14,1 2,1 0,-16 20,22-24,0 0,0-1,-1 0,0-1,-1 0,0-1,-1-1,-23 13,9-7,1 0,0 2,-33 26,31-21,-60 34,61-41,-1-2,0-1,0-1,-40 8,66-18,-14 3,0 0,1 1,-1 1,1 1,-19 9,31-14,1 1,-1-1,0 1,1 0,0 0,-1 0,1 1,0-1,0 1,0-1,0 1,0-1,1 1,-1 0,1 0,0 0,0 0,0 0,0 0,0 0,1 0,-1 0,1 0,0 1,0-1,0 0,1 0,-1 0,1 0,-1 0,1 1,2 4,1 3,0-1,1 0,0 0,1-1,0 0,0 1,1-2,0 1,0-1,11 8,8 5,1-1,30 17,22 15,240 157,-261-173,53 32,174 80,-241-127,-2 2,47 34,-41-26,53 27,-60-36,64 47,-76-48,2 0,0-2,64 27,-66-33,0 1,39 27,-30-18,229 155,-264-176,0-1,0 1,0-1,0 1,0-1,0 0,1 0,-1 0,1 0,-1-1,0 0,1 1,-1-1,1 0,-1-1,1 1,-1-1,1 1,-1-1,0 0,1 0,-1 0,0-1,0 1,0-1,0 0,0 0,0 0,-1 0,1 0,0-1,-1 1,0-1,0 0,3-3,2-5,0 0,0 0,-2-1,1 0,-1 0,-1 0,0-1,3-14,-1-12,-1 0,-3 0,-3-73,-26-115,18 168,-11-65,-15-148,33-137,4 203,1 131,17-94,-9 92,1-84,-11 123,-4-95,2 129,1 0,-1 0,0 0,-1 0,1 0,-1 0,0 0,0 1,0-1,0 1,-1 0,1-1,-1 1,0 0,0 0,0 1,0-1,0 1,-1-1,1 1,-1 0,0 1,0-1,1 0,-1 1,0 0,-6-1,-13-3,0 2,1 0,-43 2,37 1,-376 3,156 1,234-4,0 1,0 1,1 0,-1 1,1 0,-1 1,1 0,0 1,1 1,-23 13,9-2,2 2,0 1,-37 39,8-13,43-39,0 1,0 0,1 1,0 0,0 0,1 1,-8 13,-6 23,26-43,10-8,10-8,30-28,-11 10,40-39,-59 45,39-55,7-9,65-57,-105 115,125-122,44-5,-133 114,-30 20,66-55,-93 71,0-1,1 2,0-1,0 1,1 0,-1 1,2 1,-1 0,23-7,-26 10,0 1,0 0,0 0,0 1,-1 0,1 1,0 0,0 0,0 0,-1 1,1 0,0 1,-1 0,0 0,0 1,11 6,-14-8,0 1,0 0,0 0,0 0,-1 0,1 1,-1-1,0 1,0 0,0 0,0 0,-1 0,0 1,0-1,0 1,0-1,-1 1,1 0,-1 0,-1-1,1 1,-1 0,1 0,-2 7,-1 8,-2-1,0 0,-1 0,-15 35,-3 16,-36 146,41-147,10-43,-8 53,13-44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BB09B-E494-4D1D-840E-651A899C7BD0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7E7EB-83D3-4FF1-96E7-5D7A6EFC2B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9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E7EB-83D3-4FF1-96E7-5D7A6EFC2B3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1594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E7EB-83D3-4FF1-96E7-5D7A6EFC2B35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5389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E7EB-83D3-4FF1-96E7-5D7A6EFC2B35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7637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E7EB-83D3-4FF1-96E7-5D7A6EFC2B35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218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E7EB-83D3-4FF1-96E7-5D7A6EFC2B35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3635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E7EB-83D3-4FF1-96E7-5D7A6EFC2B35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1949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00">
                <a:cs typeface="Arial" panose="020B0604020202020204" pitchFamily="34" charset="0"/>
              </a:rPr>
              <a:t>Lue lisää ohjeista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E7EB-83D3-4FF1-96E7-5D7A6EFC2B35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2677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E7EB-83D3-4FF1-96E7-5D7A6EFC2B35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6993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E7EB-83D3-4FF1-96E7-5D7A6EFC2B35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63401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00">
                <a:cs typeface="Arial" panose="020B0604020202020204" pitchFamily="34" charset="0"/>
              </a:rPr>
              <a:t>Lue lisää ohjeista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E7EB-83D3-4FF1-96E7-5D7A6EFC2B35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0105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E7EB-83D3-4FF1-96E7-5D7A6EFC2B35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1856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E7EB-83D3-4FF1-96E7-5D7A6EFC2B35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7379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E7EB-83D3-4FF1-96E7-5D7A6EFC2B35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38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E7EB-83D3-4FF1-96E7-5D7A6EFC2B35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250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E7EB-83D3-4FF1-96E7-5D7A6EFC2B35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9365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E7EB-83D3-4FF1-96E7-5D7A6EFC2B35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8566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Meillä on vastuita, jotka nousevat kirjastolaista asti. Meille on annettu vastuullinen tehtävä järjestää väestölle *yhdenvertaiset* mahdollisuudet sivistykseen ja kulttuuriin. Yhdenvertaiset siis paitsi esim. iästä ja sukupuolesta ja sosioekonomisesta asemasta, myös kielestä riippumatta.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Lisäksi </a:t>
            </a:r>
            <a:r>
              <a:rPr lang="fi-FI" dirty="0" err="1"/>
              <a:t>OKM:lla</a:t>
            </a:r>
            <a:r>
              <a:rPr lang="fi-FI" dirty="0"/>
              <a:t> nyt 2023 julkaistu toimenpideohjelma taiteen ja kulttuurin alalle. Tämän koko ohjelman tavoitteena ottaa huomioon Suomen väestön moninaisuus kaikessa taide- ja </a:t>
            </a:r>
            <a:r>
              <a:rPr lang="fi-FI" dirty="0" err="1"/>
              <a:t>kulttuuripoliitt</a:t>
            </a:r>
            <a:r>
              <a:rPr lang="fi-FI" dirty="0"/>
              <a:t>. Suunnittelussa ja päätöksenteossa. Yhtenä keskeisenä kohtana kirjastojen kohdalla siellä mainitaan Satakielikuukausi, toisena kirjastojen työntekijöiden moninaisuusosaamisen kasvattaminen ja kolmantena selkokieli-asiat.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E7EB-83D3-4FF1-96E7-5D7A6EFC2B35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8745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Kerro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- me </a:t>
            </a:r>
            <a:r>
              <a:rPr lang="en-US" dirty="0" err="1"/>
              <a:t>koordinoidaan</a:t>
            </a:r>
            <a:r>
              <a:rPr lang="en-US" dirty="0"/>
              <a:t>,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tehdä</a:t>
            </a:r>
            <a:r>
              <a:rPr lang="en-US" dirty="0"/>
              <a:t> </a:t>
            </a:r>
            <a:r>
              <a:rPr lang="en-US" dirty="0" err="1"/>
              <a:t>itse</a:t>
            </a:r>
            <a:r>
              <a:rPr lang="en-US" dirty="0"/>
              <a:t> </a:t>
            </a:r>
            <a:r>
              <a:rPr lang="en-US" dirty="0" err="1"/>
              <a:t>tapahtumia</a:t>
            </a:r>
            <a:r>
              <a:rPr lang="en-US" dirty="0"/>
              <a:t> (</a:t>
            </a:r>
            <a:r>
              <a:rPr lang="en-US" dirty="0" err="1"/>
              <a:t>juurikaan</a:t>
            </a:r>
            <a:r>
              <a:rPr lang="en-US" dirty="0"/>
              <a:t>). (</a:t>
            </a:r>
            <a:r>
              <a:rPr lang="en-US" dirty="0" err="1"/>
              <a:t>Kulttuuria</a:t>
            </a:r>
            <a:r>
              <a:rPr lang="en-US" dirty="0"/>
              <a:t> </a:t>
            </a:r>
            <a:r>
              <a:rPr lang="en-US" dirty="0" err="1"/>
              <a:t>kaikille</a:t>
            </a:r>
            <a:r>
              <a:rPr lang="en-US" dirty="0"/>
              <a:t> </a:t>
            </a:r>
            <a:r>
              <a:rPr lang="en-US" dirty="0" err="1"/>
              <a:t>ennen</a:t>
            </a:r>
            <a:r>
              <a:rPr lang="en-US" dirty="0"/>
              <a:t>.)</a:t>
            </a:r>
            <a:br>
              <a:rPr lang="en-US" dirty="0"/>
            </a:br>
            <a:r>
              <a:rPr lang="en-US" dirty="0"/>
              <a:t>- me </a:t>
            </a:r>
            <a:r>
              <a:rPr lang="en-US" dirty="0" err="1"/>
              <a:t>tuetaan</a:t>
            </a:r>
            <a:r>
              <a:rPr lang="en-US" dirty="0"/>
              <a:t>, </a:t>
            </a:r>
            <a:r>
              <a:rPr lang="en-US" dirty="0" err="1"/>
              <a:t>voidaan</a:t>
            </a:r>
            <a:r>
              <a:rPr lang="en-US" dirty="0"/>
              <a:t> </a:t>
            </a:r>
            <a:r>
              <a:rPr lang="en-US" dirty="0" err="1"/>
              <a:t>ideoida</a:t>
            </a:r>
            <a:r>
              <a:rPr lang="en-US" dirty="0"/>
              <a:t> </a:t>
            </a:r>
            <a:r>
              <a:rPr lang="en-US" dirty="0" err="1"/>
              <a:t>yhdessä</a:t>
            </a:r>
            <a:r>
              <a:rPr lang="en-US" dirty="0"/>
              <a:t>, </a:t>
            </a:r>
            <a:r>
              <a:rPr lang="en-US" dirty="0" err="1"/>
              <a:t>autetaan</a:t>
            </a:r>
            <a:r>
              <a:rPr lang="en-US" dirty="0"/>
              <a:t> </a:t>
            </a:r>
            <a:r>
              <a:rPr lang="en-US" dirty="0" err="1"/>
              <a:t>markkinoinnissa</a:t>
            </a:r>
            <a:r>
              <a:rPr lang="en-US" dirty="0"/>
              <a:t>. </a:t>
            </a:r>
            <a:r>
              <a:rPr lang="en-US" dirty="0" err="1"/>
              <a:t>Kootaan</a:t>
            </a:r>
            <a:r>
              <a:rPr lang="en-US" dirty="0"/>
              <a:t> </a:t>
            </a:r>
            <a:r>
              <a:rPr lang="en-US" dirty="0" err="1"/>
              <a:t>tapahtumatiedot</a:t>
            </a:r>
            <a:r>
              <a:rPr lang="en-US" dirty="0"/>
              <a:t> </a:t>
            </a:r>
            <a:r>
              <a:rPr lang="en-US" dirty="0" err="1"/>
              <a:t>mielellään</a:t>
            </a:r>
            <a:r>
              <a:rPr lang="en-US" dirty="0"/>
              <a:t> Satakielikuukausi.fi –</a:t>
            </a:r>
            <a:r>
              <a:rPr lang="en-US" dirty="0" err="1"/>
              <a:t>sivuille</a:t>
            </a:r>
            <a:r>
              <a:rPr lang="en-US" dirty="0"/>
              <a:t>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6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C7C3D2-C916-455C-BC99-3A14EF7AC80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56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E7EB-83D3-4FF1-96E7-5D7A6EFC2B35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3963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E7EB-83D3-4FF1-96E7-5D7A6EFC2B35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2482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E7EB-83D3-4FF1-96E7-5D7A6EFC2B35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2782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BB09F5-6897-CEDC-654A-E4B4640CA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846285C-88B8-CC7D-6DD8-2738429E0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7AF77F5-89A1-88D1-FE37-6D72CDEAD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1.11.2023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DE713FD-9BEF-406E-6DFC-E02F50CCA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Monikielinen kirjasto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5BA01C-984E-0E53-A0D7-D7FD254D7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85A7-82F1-418F-97A9-275DACB4BE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5602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C0ADA6-AD8C-BB08-AAFD-57F86B4C5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50DF48E-95D6-3976-666B-4E3D0BFA4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456462-4308-CD34-D55B-AA8D5181B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1.11.2023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6202F0-9968-4AED-C993-D17C19A6B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Monikielinen kirjasto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9F32E1-949A-4F09-D02A-D79E5264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85A7-82F1-418F-97A9-275DACB4BE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335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2245F48-052D-0FF4-9AC3-461446A29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A397617-FBE1-B5C7-D562-3E86720DF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5C6AA3-EBCD-C254-1B10-70C15BA21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1.11.2023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DF8C30-1D9F-00E4-9A76-C59BC5D20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Monikielinen kirjasto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E7CAECD-BA96-9D24-95BC-5EF22B7B5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85A7-82F1-418F-97A9-275DACB4BE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2786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Kansi - musta otsikko, pinkk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685" y="6373285"/>
            <a:ext cx="193463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3884084"/>
            <a:ext cx="220768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9456" y="4221088"/>
            <a:ext cx="7200800" cy="187220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cap="none" spc="160" baseline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9456" y="228600"/>
            <a:ext cx="10081120" cy="39204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800" spc="-107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49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nsi - musta otsikko, oranss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285" y="4292600"/>
            <a:ext cx="1763183" cy="136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685" y="6373285"/>
            <a:ext cx="193463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9456" y="4221088"/>
            <a:ext cx="7200800" cy="187220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cap="none" spc="160" baseline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9456" y="228600"/>
            <a:ext cx="10081120" cy="39204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800" spc="-107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50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nsi - musta otsikko, musta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285" y="4292600"/>
            <a:ext cx="1763183" cy="136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685" y="6373285"/>
            <a:ext cx="193463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9456" y="4221088"/>
            <a:ext cx="7200800" cy="187220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cap="none" spc="160" baseline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9456" y="228600"/>
            <a:ext cx="10081120" cy="39204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800" spc="-107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99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nsi - oranssi otsikko, oranss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285" y="4292600"/>
            <a:ext cx="1763183" cy="136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685" y="6373285"/>
            <a:ext cx="193463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9456" y="4221088"/>
            <a:ext cx="7200800" cy="187220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cap="none" spc="160" baseline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9456" y="228600"/>
            <a:ext cx="10081120" cy="392048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800" spc="-107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89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67" cap="none" baseline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defTabSz="479988">
              <a:defRPr/>
            </a:lvl1pPr>
            <a:lvl2pPr marL="479988" indent="-239994" defTabSz="239994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39994" algn="l"/>
                <a:tab pos="479988" algn="l"/>
                <a:tab pos="719982" algn="l"/>
                <a:tab pos="959976" algn="l"/>
                <a:tab pos="1199970" algn="l"/>
                <a:tab pos="1439964" algn="l"/>
                <a:tab pos="1679958" algn="l"/>
                <a:tab pos="1919952" algn="l"/>
                <a:tab pos="2159946" algn="l"/>
                <a:tab pos="2399940" algn="l"/>
                <a:tab pos="2639934" algn="l"/>
                <a:tab pos="2879928" algn="l"/>
              </a:tabLst>
              <a:defRPr/>
            </a:lvl2pPr>
            <a:lvl3pPr marL="839979" indent="-239994" defTabSz="239994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39994" algn="l"/>
                <a:tab pos="479988" algn="l"/>
                <a:tab pos="719982" algn="l"/>
                <a:tab pos="959976" algn="l"/>
                <a:tab pos="1199970" algn="l"/>
                <a:tab pos="1439964" algn="l"/>
                <a:tab pos="1679958" algn="l"/>
                <a:tab pos="1919952" algn="l"/>
                <a:tab pos="2159946" algn="l"/>
                <a:tab pos="2399940" algn="l"/>
                <a:tab pos="2639934" algn="l"/>
                <a:tab pos="2879928" algn="l"/>
              </a:tabLst>
              <a:defRPr/>
            </a:lvl3pPr>
            <a:lvl4pPr marL="1199970" indent="-239994" defTabSz="239994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39994" algn="l"/>
                <a:tab pos="479988" algn="l"/>
                <a:tab pos="719982" algn="l"/>
                <a:tab pos="959976" algn="l"/>
                <a:tab pos="1199970" algn="l"/>
                <a:tab pos="1439964" algn="l"/>
                <a:tab pos="1679958" algn="l"/>
                <a:tab pos="1919952" algn="l"/>
                <a:tab pos="2159946" algn="l"/>
                <a:tab pos="2399940" algn="l"/>
                <a:tab pos="2639934" algn="l"/>
                <a:tab pos="2879928" algn="l"/>
              </a:tabLst>
              <a:defRPr/>
            </a:lvl4pPr>
            <a:lvl5pPr marL="1559961" indent="-239994" defTabSz="239994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39994" algn="l"/>
                <a:tab pos="479988" algn="l"/>
                <a:tab pos="719982" algn="l"/>
                <a:tab pos="959976" algn="l"/>
                <a:tab pos="1199970" algn="l"/>
                <a:tab pos="1439964" algn="l"/>
                <a:tab pos="1679958" algn="l"/>
                <a:tab pos="1919952" algn="l"/>
                <a:tab pos="2159946" algn="l"/>
                <a:tab pos="2399940" algn="l"/>
                <a:tab pos="2639934" algn="l"/>
                <a:tab pos="2879928" algn="l"/>
              </a:tabLst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1.11.2023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Monikielinen kirjasto</a:t>
            </a:r>
          </a:p>
        </p:txBody>
      </p:sp>
    </p:spTree>
    <p:extLst>
      <p:ext uri="{BB962C8B-B14F-4D97-AF65-F5344CB8AC3E}">
        <p14:creationId xmlns:p14="http://schemas.microsoft.com/office/powerpoint/2010/main" val="1752384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1.11.2023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Monikielinen kirjasto</a:t>
            </a:r>
          </a:p>
        </p:txBody>
      </p:sp>
    </p:spTree>
    <p:extLst>
      <p:ext uri="{BB962C8B-B14F-4D97-AF65-F5344CB8AC3E}">
        <p14:creationId xmlns:p14="http://schemas.microsoft.com/office/powerpoint/2010/main" val="2729012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67" cap="none" baseline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2" y="1574801"/>
            <a:ext cx="5376597" cy="4525963"/>
          </a:xfrm>
        </p:spPr>
        <p:txBody>
          <a:bodyPr/>
          <a:lstStyle>
            <a:lvl1pPr>
              <a:defRPr sz="2133"/>
            </a:lvl1pPr>
            <a:lvl2pPr marL="479988">
              <a:defRPr sz="2133"/>
            </a:lvl2pPr>
            <a:lvl3pPr marL="839979">
              <a:defRPr sz="2133"/>
            </a:lvl3pPr>
            <a:lvl4pPr marL="1199970">
              <a:defRPr sz="2133"/>
            </a:lvl4pPr>
            <a:lvl5pPr marL="1559961"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74801"/>
            <a:ext cx="5472608" cy="4525963"/>
          </a:xfrm>
        </p:spPr>
        <p:txBody>
          <a:bodyPr/>
          <a:lstStyle>
            <a:lvl1pPr>
              <a:defRPr sz="2133"/>
            </a:lvl1pPr>
            <a:lvl2pPr marL="479988">
              <a:defRPr sz="2133"/>
            </a:lvl2pPr>
            <a:lvl3pPr marL="839979">
              <a:defRPr sz="2133"/>
            </a:lvl3pPr>
            <a:lvl4pPr marL="1199970">
              <a:defRPr sz="2133"/>
            </a:lvl4pPr>
            <a:lvl5pPr marL="1439964"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1.11.2023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Monikielinen kirjasto</a:t>
            </a:r>
          </a:p>
        </p:txBody>
      </p:sp>
    </p:spTree>
    <p:extLst>
      <p:ext uri="{BB962C8B-B14F-4D97-AF65-F5344CB8AC3E}">
        <p14:creationId xmlns:p14="http://schemas.microsoft.com/office/powerpoint/2010/main" val="2165823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572768"/>
            <a:ext cx="5568619" cy="639763"/>
          </a:xfrm>
        </p:spPr>
        <p:txBody>
          <a:bodyPr anchor="b">
            <a:noAutofit/>
          </a:bodyPr>
          <a:lstStyle>
            <a:lvl1pPr marL="0" indent="0">
              <a:buNone/>
              <a:defRPr sz="2133" b="0" cap="all" spc="133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392" y="2259367"/>
            <a:ext cx="5568619" cy="3840480"/>
          </a:xfrm>
        </p:spPr>
        <p:txBody>
          <a:bodyPr>
            <a:normAutofit/>
          </a:bodyPr>
          <a:lstStyle>
            <a:lvl1pPr>
              <a:defRPr sz="2133"/>
            </a:lvl1pPr>
            <a:lvl2pPr marL="479988">
              <a:defRPr sz="2133"/>
            </a:lvl2pPr>
            <a:lvl3pPr marL="839979">
              <a:defRPr sz="2133"/>
            </a:lvl3pPr>
            <a:lvl4pPr marL="1199970">
              <a:defRPr sz="2133"/>
            </a:lvl4pPr>
            <a:lvl5pPr marL="1559961"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8021" y="1572768"/>
            <a:ext cx="5280587" cy="639763"/>
          </a:xfrm>
        </p:spPr>
        <p:txBody>
          <a:bodyPr anchor="b">
            <a:noAutofit/>
          </a:bodyPr>
          <a:lstStyle>
            <a:lvl1pPr marL="0" indent="0">
              <a:buNone/>
              <a:defRPr lang="en-US" sz="2133" b="0" kern="1200" cap="all" spc="133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8021" y="2259367"/>
            <a:ext cx="5280587" cy="3840480"/>
          </a:xfrm>
        </p:spPr>
        <p:txBody>
          <a:bodyPr>
            <a:normAutofit/>
          </a:bodyPr>
          <a:lstStyle>
            <a:lvl1pPr>
              <a:defRPr sz="2133"/>
            </a:lvl1pPr>
            <a:lvl2pPr marL="479988">
              <a:defRPr sz="2133"/>
            </a:lvl2pPr>
            <a:lvl3pPr marL="839979">
              <a:defRPr sz="2133"/>
            </a:lvl3pPr>
            <a:lvl4pPr marL="1199970">
              <a:defRPr sz="2133"/>
            </a:lvl4pPr>
            <a:lvl5pPr marL="1439964"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67" cap="none" baseline="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1.11.2023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Monikielinen kirjasto</a:t>
            </a:r>
          </a:p>
        </p:txBody>
      </p:sp>
    </p:spTree>
    <p:extLst>
      <p:ext uri="{BB962C8B-B14F-4D97-AF65-F5344CB8AC3E}">
        <p14:creationId xmlns:p14="http://schemas.microsoft.com/office/powerpoint/2010/main" val="215843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1D487-B057-0AA1-EBED-2201B7F32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C88634-8240-1B5E-4BC1-9F67A7F59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367A32-7EE7-0030-E0E8-A911C4E73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1.11.2023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E80605-BE9E-9965-4236-C2E780BF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Monikielinen kirjasto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3217C5E-C0A4-EB04-3FEB-6334F70A2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85A7-82F1-418F-97A9-275DACB4BE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1424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67" cap="none" baseline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1.11.2023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Monikielinen kirjasto</a:t>
            </a:r>
          </a:p>
        </p:txBody>
      </p:sp>
    </p:spTree>
    <p:extLst>
      <p:ext uri="{BB962C8B-B14F-4D97-AF65-F5344CB8AC3E}">
        <p14:creationId xmlns:p14="http://schemas.microsoft.com/office/powerpoint/2010/main" val="4043766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1.11.2023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Monikielinen kirjasto</a:t>
            </a:r>
          </a:p>
        </p:txBody>
      </p:sp>
    </p:spTree>
    <p:extLst>
      <p:ext uri="{BB962C8B-B14F-4D97-AF65-F5344CB8AC3E}">
        <p14:creationId xmlns:p14="http://schemas.microsoft.com/office/powerpoint/2010/main" val="3476074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>
            <a:normAutofit/>
          </a:bodyPr>
          <a:lstStyle>
            <a:lvl1pPr>
              <a:defRPr sz="2133"/>
            </a:lvl1pPr>
            <a:lvl2pPr marL="479988" defTabSz="239994">
              <a:tabLst>
                <a:tab pos="239994" algn="l"/>
                <a:tab pos="479988" algn="l"/>
                <a:tab pos="719982" algn="l"/>
                <a:tab pos="959976" algn="l"/>
                <a:tab pos="1199970" algn="l"/>
                <a:tab pos="1439964" algn="l"/>
                <a:tab pos="1679958" algn="l"/>
                <a:tab pos="1919952" algn="l"/>
                <a:tab pos="2159946" algn="l"/>
                <a:tab pos="2399940" algn="l"/>
              </a:tabLst>
              <a:defRPr sz="2133"/>
            </a:lvl2pPr>
            <a:lvl3pPr marL="839979" defTabSz="239994">
              <a:tabLst>
                <a:tab pos="239994" algn="l"/>
                <a:tab pos="479988" algn="l"/>
                <a:tab pos="719982" algn="l"/>
                <a:tab pos="959976" algn="l"/>
                <a:tab pos="1199970" algn="l"/>
                <a:tab pos="1439964" algn="l"/>
                <a:tab pos="1679958" algn="l"/>
                <a:tab pos="1919952" algn="l"/>
                <a:tab pos="2159946" algn="l"/>
                <a:tab pos="2399940" algn="l"/>
              </a:tabLst>
              <a:defRPr sz="2133"/>
            </a:lvl3pPr>
            <a:lvl4pPr marL="1199970" defTabSz="239994">
              <a:tabLst>
                <a:tab pos="239994" algn="l"/>
                <a:tab pos="479988" algn="l"/>
                <a:tab pos="719982" algn="l"/>
                <a:tab pos="959976" algn="l"/>
                <a:tab pos="1199970" algn="l"/>
                <a:tab pos="1439964" algn="l"/>
                <a:tab pos="1679958" algn="l"/>
                <a:tab pos="1919952" algn="l"/>
                <a:tab pos="2159946" algn="l"/>
                <a:tab pos="2399940" algn="l"/>
              </a:tabLst>
              <a:defRPr sz="2133"/>
            </a:lvl4pPr>
            <a:lvl5pPr marL="1559961" defTabSz="239994">
              <a:tabLst>
                <a:tab pos="239994" algn="l"/>
                <a:tab pos="479988" algn="l"/>
                <a:tab pos="719982" algn="l"/>
                <a:tab pos="959976" algn="l"/>
                <a:tab pos="1199970" algn="l"/>
                <a:tab pos="1439964" algn="l"/>
                <a:tab pos="1679958" algn="l"/>
                <a:tab pos="1919952" algn="l"/>
                <a:tab pos="2159946" algn="l"/>
                <a:tab pos="2399940" algn="l"/>
              </a:tabLst>
              <a:defRPr sz="2133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67" cap="none" baseline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1.11.2023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Monikielinen kirjasto</a:t>
            </a:r>
          </a:p>
        </p:txBody>
      </p:sp>
    </p:spTree>
    <p:extLst>
      <p:ext uri="{BB962C8B-B14F-4D97-AF65-F5344CB8AC3E}">
        <p14:creationId xmlns:p14="http://schemas.microsoft.com/office/powerpoint/2010/main" val="3065361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192001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fi-FI" noProof="0"/>
              <a:t>Lisää kuva napsauttamalla kuvaketta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/>
          <a:lstStyle>
            <a:lvl1pPr>
              <a:defRPr sz="4267" cap="none" baseline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1.11.2023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Monikielinen kirjasto</a:t>
            </a:r>
          </a:p>
        </p:txBody>
      </p:sp>
    </p:spTree>
    <p:extLst>
      <p:ext uri="{BB962C8B-B14F-4D97-AF65-F5344CB8AC3E}">
        <p14:creationId xmlns:p14="http://schemas.microsoft.com/office/powerpoint/2010/main" val="2669484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67" cap="none" baseline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1.11.2023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Monikielinen kirjasto</a:t>
            </a:r>
          </a:p>
        </p:txBody>
      </p:sp>
    </p:spTree>
    <p:extLst>
      <p:ext uri="{BB962C8B-B14F-4D97-AF65-F5344CB8AC3E}">
        <p14:creationId xmlns:p14="http://schemas.microsoft.com/office/powerpoint/2010/main" val="4275193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 sz="4267" cap="none" baseline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1.11.2023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Monikielinen kirjasto</a:t>
            </a:r>
          </a:p>
        </p:txBody>
      </p:sp>
    </p:spTree>
    <p:extLst>
      <p:ext uri="{BB962C8B-B14F-4D97-AF65-F5344CB8AC3E}">
        <p14:creationId xmlns:p14="http://schemas.microsoft.com/office/powerpoint/2010/main" val="264319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C5A539-2599-6B2E-1284-B9EEE1570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8E463E8-EEA4-0FB7-6AC2-90CFE4700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0F01AF-3E6D-934F-08CB-8B0E5482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1.11.2023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8028760-0F47-C314-0D73-E7C375EB8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Monikielinen kirjasto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F506988-1E5E-851C-9DB9-870F61F6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85A7-82F1-418F-97A9-275DACB4BE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18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6D0F8E-0974-5B43-2338-9D4364784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9FB192-4DF8-4E9A-E571-1FE46B06B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59D2ACA-A1C5-6863-36B6-6F687D843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4437A0E-EFD5-C157-902C-B59B4A5AE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1.11.2023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9DF7277-DC89-F0FB-4230-B19EA9D47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Monikielinen kirjasto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70BB5D8-B547-54C3-2621-DFC23F1D8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85A7-82F1-418F-97A9-275DACB4BE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264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B9A1E7-5AA9-46D0-E341-B3FFE632A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73C41A5-683E-F75F-D16D-EFF1FA1D8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A9CF853-CFB0-914A-ED46-1B27CBDC5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31A8944-682C-78D7-C8C1-A477B8E5E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1584A09-5A62-854D-E5C0-918D7FAEF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609F69F-1D27-AFB0-14C1-ECB5B9C9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1.11.2023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66FD44F-6136-0054-4B38-55D55752C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Monikielinen kirjasto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69A38FB-233F-53D7-5F72-8027405E9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85A7-82F1-418F-97A9-275DACB4BE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855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489A15-A0DD-65B9-33A3-B5A0573C3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4D94013-0A7D-E94A-FA63-30DD07E35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1.11.2023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94820DC-1F92-4A71-8B8D-56E8D28BF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Monikielinen kirjasto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6933E40-0F87-ECE7-C7A6-0A177A95A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85A7-82F1-418F-97A9-275DACB4BE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93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BED378D-C1EB-4DF8-D776-EB6FF288C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1.11.2023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C9F8449-4DAC-A9FF-5B02-69D841E8D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Monikielinen kirjasto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16B33E3-06CB-1239-BA69-DE7B4411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85A7-82F1-418F-97A9-275DACB4BE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475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B507D5-D8B2-6B04-4959-93B4B2EF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56D68B-B2A6-7407-1098-90C1B14A4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422CB4D-07F0-A5A3-C342-1CD482FE0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2F833F9-25E5-4C99-FE32-BF83AC854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1.11.2023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031C316-74BE-BE7D-39C9-44D738177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Monikielinen kirjasto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9CC8EF0-E520-74D4-FEFB-BEA67FD0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85A7-82F1-418F-97A9-275DACB4BE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8120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CDCC47-72B3-C1B3-8CB5-959545CFE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3F3AD05-FFCE-14E1-0969-5C56E263E0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CC9FD89-FDC4-1083-FA8B-5902B1977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4B9B2E7-91EE-1134-CEC3-2C29A04C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1.11.2023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919F3ED-07A2-6307-08B5-C2E83C1E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Monikielinen kirjasto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D9DAF11-3449-8966-92BB-FB7349791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85A7-82F1-418F-97A9-275DACB4BE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841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44EC134-FCCF-2AED-3D31-C2BB759EF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2828BF-C900-B928-3A07-A8E284BDC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2ACF35-3CA0-1E6E-5589-ABF2FCF051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1.11.2023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634AA7-BCB3-8785-5061-824F2556D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Monikielinen kirjasto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D91113-04BE-CED2-B057-4590D73EE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B85A7-82F1-418F-97A9-275DACB4BE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227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57984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752601"/>
            <a:ext cx="10957984" cy="437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9185" y="6436785"/>
            <a:ext cx="960967" cy="179916"/>
          </a:xfrm>
          <a:prstGeom prst="rect">
            <a:avLst/>
          </a:prstGeom>
        </p:spPr>
        <p:txBody>
          <a:bodyPr vert="horz" wrap="none" lIns="91440" tIns="0" rIns="91440" bIns="0" rtlCol="0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/>
              <a:t>1.11.2023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151" y="6436785"/>
            <a:ext cx="3503083" cy="179916"/>
          </a:xfrm>
          <a:prstGeom prst="rect">
            <a:avLst/>
          </a:prstGeom>
        </p:spPr>
        <p:txBody>
          <a:bodyPr vert="horz" wrap="none" lIns="91440" tIns="0" rIns="91440" bIns="0" rtlCol="0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Monikielinen kirjasto</a:t>
            </a:r>
          </a:p>
        </p:txBody>
      </p:sp>
      <p:pic>
        <p:nvPicPr>
          <p:cNvPr id="1030" name="Kuva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534" y="6347884"/>
            <a:ext cx="539751" cy="42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Kuva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685" y="6373285"/>
            <a:ext cx="193463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kstiruutu 2"/>
          <p:cNvSpPr txBox="1">
            <a:spLocks noChangeArrowheads="1"/>
          </p:cNvSpPr>
          <p:nvPr userDrawn="1"/>
        </p:nvSpPr>
        <p:spPr bwMode="auto">
          <a:xfrm>
            <a:off x="10801351" y="6309785"/>
            <a:ext cx="5757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70A41F-E6E4-4EC0-BF53-77E5D33E9646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5733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67" cap="all" spc="-133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 Black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 Black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 Black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 Black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 Black" pitchFamily="34" charset="0"/>
        </a:defRPr>
      </a:lvl9pPr>
    </p:titleStyle>
    <p:bodyStyle>
      <a:lvl1pPr algn="l" defTabSz="478355" rtl="0" eaLnBrk="0" fontAlgn="base" hangingPunct="0">
        <a:spcBef>
          <a:spcPct val="20000"/>
        </a:spcBef>
        <a:spcAft>
          <a:spcPts val="800"/>
        </a:spcAft>
        <a:buFont typeface="Arial" panose="020B0604020202020204" pitchFamily="34" charset="0"/>
        <a:defRPr lang="fi-FI" sz="2133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78355" indent="-239178" algn="l" defTabSz="478355" rtl="0" eaLnBrk="0" fontAlgn="base" hangingPunct="0">
        <a:spcBef>
          <a:spcPts val="133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838179" indent="-239178" algn="l" defTabSz="478355" rtl="0" eaLnBrk="0" fontAlgn="base" hangingPunct="0">
        <a:spcBef>
          <a:spcPts val="133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198003" indent="-239178" algn="l" defTabSz="478355" rtl="0" eaLnBrk="0" fontAlgn="base" hangingPunct="0">
        <a:spcBef>
          <a:spcPts val="133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1559945" indent="-239178" algn="l" defTabSz="478355" rtl="0" eaLnBrk="0" fontAlgn="base" hangingPunct="0">
        <a:spcBef>
          <a:spcPts val="133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kaukopalvelu@hel.f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hyperlink" Target="mailto:monikielinen.kirjasto@hel.f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kirjastot.fi/node/21791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hyperlink" Target="http://www.kirjastot.fi/monikielinen-kirjasto/kuukauden-kiel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takielikuukausi.fi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satakielikuukausi.fi/contact/" TargetMode="External"/><Relationship Id="rId5" Type="http://schemas.openxmlformats.org/officeDocument/2006/relationships/hyperlink" Target="https://satakielikuukausi.fi/ohjelma-program/" TargetMode="External"/><Relationship Id="rId4" Type="http://schemas.openxmlformats.org/officeDocument/2006/relationships/hyperlink" Target="https://forms.office.com/e/A21TSWMyxb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atakielikuukausi.fi/ohjelma-progra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onikielinen.kirjasto@hel.fi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vipunen.fi/fi-fi/_layouts/15/xlviewer.aspx?id=/fi-fi/Raportit/Esi-%20ja%20perusopetus%20-%20oppilaat%20-%20aidinkieli%20-%20aikasarja.xlsb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kototietokanta.stat.fi/PXWeb/pxweb/fi/Kototietokanta/Kototietokanta__vaesto__kieli/001_koto_kieli_vaesto_11kq.px/?rxid=5f9d74d8-6186-410e-8f00-bc484428f4ae" TargetMode="External"/><Relationship Id="rId4" Type="http://schemas.openxmlformats.org/officeDocument/2006/relationships/hyperlink" Target="https://kotoutuminen.fi/kototietokant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onikielinen.kirjasto@hel.fi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hyperlink" Target="mailto:p&#228;ivi.litmanen-peitsala@hel.fi" TargetMode="External"/><Relationship Id="rId4" Type="http://schemas.openxmlformats.org/officeDocument/2006/relationships/hyperlink" Target="mailto:minna.mohr@hel.f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1.png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" Type="http://schemas.openxmlformats.org/officeDocument/2006/relationships/hyperlink" Target="https://www.finlex.fi/fi/laki/ajantasa/2016/20161492" TargetMode="External"/><Relationship Id="rId21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customXml" Target="../ink/ink4.xm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1.xml"/><Relationship Id="rId11" Type="http://schemas.openxmlformats.org/officeDocument/2006/relationships/image" Target="../media/image10.png"/><Relationship Id="rId24" Type="http://schemas.openxmlformats.org/officeDocument/2006/relationships/customXml" Target="../ink/ink10.xml"/><Relationship Id="rId5" Type="http://schemas.openxmlformats.org/officeDocument/2006/relationships/hyperlink" Target="https://okm.fi/-/toimenpideohjelma-moninaisuuden-edistamiseksi-taiteen-ja-kulttuurin-alalla" TargetMode="External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10" Type="http://schemas.openxmlformats.org/officeDocument/2006/relationships/customXml" Target="../ink/ink3.xml"/><Relationship Id="rId19" Type="http://schemas.openxmlformats.org/officeDocument/2006/relationships/image" Target="../media/image14.png"/><Relationship Id="rId4" Type="http://schemas.openxmlformats.org/officeDocument/2006/relationships/hyperlink" Target="https://www.finlex.fi/fi/laki/ajantasa/2016/20161492#a1492-2016" TargetMode="External"/><Relationship Id="rId9" Type="http://schemas.openxmlformats.org/officeDocument/2006/relationships/image" Target="../media/image9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takielikuukausi.fi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F9_12F34A2A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9.png"/><Relationship Id="rId4" Type="http://schemas.openxmlformats.org/officeDocument/2006/relationships/hyperlink" Target="https://satakielikuukausi.fi/ohjelma-program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irjastot.fi/monikielinen-kirjasto/tekstit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s://www.kirjastot.fi/monikielinen-kirjasto/kirjasto-on-kaveris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kirjastot.fi/monikielinen-kirjasto/esite" TargetMode="External"/><Relationship Id="rId5" Type="http://schemas.openxmlformats.org/officeDocument/2006/relationships/hyperlink" Target="https://www.kirjastot.fi/monikielinen-kirjasto/tervetuloa-kirjastoon-teksti" TargetMode="External"/><Relationship Id="rId10" Type="http://schemas.openxmlformats.org/officeDocument/2006/relationships/image" Target="../media/image22.jpeg"/><Relationship Id="rId4" Type="http://schemas.openxmlformats.org/officeDocument/2006/relationships/hyperlink" Target="https://www.kirjastot.fi/monikielinen-kirjasto/tervetuloa-kirjastoon" TargetMode="External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5A4253-33A8-67B0-CCAB-D08929EA5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307" y="1539552"/>
            <a:ext cx="9144000" cy="2241000"/>
          </a:xfrm>
        </p:spPr>
        <p:txBody>
          <a:bodyPr/>
          <a:lstStyle/>
          <a:p>
            <a:r>
              <a:rPr lang="fi-FI"/>
              <a:t>Satakielikuukausi-etäkahvit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E0939E7-C0CA-B79A-1896-3FF3B977F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0113"/>
            <a:ext cx="9144000" cy="1273629"/>
          </a:xfrm>
        </p:spPr>
        <p:txBody>
          <a:bodyPr/>
          <a:lstStyle/>
          <a:p>
            <a:r>
              <a:rPr lang="fi-FI"/>
              <a:t>1.11.2023</a:t>
            </a:r>
          </a:p>
        </p:txBody>
      </p:sp>
      <p:pic>
        <p:nvPicPr>
          <p:cNvPr id="4" name="Kuva 3" descr="Erivärisiä puhekuplia joissa tekstiä eri kielillä. Satakielikuukausi ajanjakson logo.">
            <a:extLst>
              <a:ext uri="{FF2B5EF4-FFF2-40B4-BE49-F238E27FC236}">
                <a16:creationId xmlns:a16="http://schemas.microsoft.com/office/drawing/2014/main" id="{D21B23E0-3CDF-9448-237D-1C539313B9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333"/>
          <a:stretch/>
        </p:blipFill>
        <p:spPr>
          <a:xfrm>
            <a:off x="7434343" y="158835"/>
            <a:ext cx="4757657" cy="2539148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CCFC9BF-E437-9996-D510-C5793FBD8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1.11.2023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519C81D-C3DE-9CF4-32AB-187B1FC4A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Monikielinen kirjasto</a:t>
            </a:r>
          </a:p>
        </p:txBody>
      </p:sp>
    </p:spTree>
    <p:extLst>
      <p:ext uri="{BB962C8B-B14F-4D97-AF65-F5344CB8AC3E}">
        <p14:creationId xmlns:p14="http://schemas.microsoft.com/office/powerpoint/2010/main" val="3803722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F5EF9B8D-34EE-CC5D-077F-91C0DFF65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Miten tilaat meiltä monikielistä aineistoa?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5E68959-E57E-1CAB-1B59-77BF9EBA0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har char="•"/>
            </a:pPr>
            <a:r>
              <a:rPr lang="fi-FI" sz="2800">
                <a:latin typeface="Calibri"/>
                <a:cs typeface="Calibri"/>
              </a:rPr>
              <a:t>Monikielisellä kirjastolla on kirjoja, lehtiä ja musiikkia 80 eri kielellä, tee siirtokokoelmapyyntö </a:t>
            </a:r>
            <a:r>
              <a:rPr lang="fi-FI" sz="2800">
                <a:latin typeface="Calibri"/>
                <a:cs typeface="Calibri"/>
                <a:hlinkClick r:id="rId3"/>
              </a:rPr>
              <a:t>kaukopalvelu@hel.fi</a:t>
            </a:r>
            <a:r>
              <a:rPr lang="fi-FI" sz="2800">
                <a:latin typeface="Calibri"/>
                <a:cs typeface="Calibri"/>
              </a:rPr>
              <a:t>  </a:t>
            </a:r>
          </a:p>
          <a:p>
            <a:pPr marL="839470" lvl="2" indent="-23939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fi-FI" sz="2800">
                <a:latin typeface="Calibri"/>
                <a:cs typeface="Calibri"/>
              </a:rPr>
              <a:t>Siirtokokoelmapyynnön ei tarvitse olla kovin tarkka, vaan se voi olla  esim. muotoa "persian- ja arabiankielisiä lastenkirjoja n. 30 kpl". Voit myös pyytää tiettyjä teoksia, mutta niiden saatavuutta emme voi taata. 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har char="•"/>
            </a:pPr>
            <a:r>
              <a:rPr lang="fi-FI" sz="2800">
                <a:latin typeface="Calibri"/>
                <a:cs typeface="Calibri"/>
              </a:rPr>
              <a:t>Jos olet epävarma, mitä pyytäisit, kysele meiltä </a:t>
            </a:r>
            <a:r>
              <a:rPr lang="fi-FI" sz="2800">
                <a:latin typeface="Calibri"/>
                <a:cs typeface="Calibri"/>
                <a:hlinkClick r:id="rId4"/>
              </a:rPr>
              <a:t>monikielinen.kirjasto@hel.fi</a:t>
            </a:r>
            <a:r>
              <a:rPr lang="fi-FI" sz="2800">
                <a:latin typeface="Calibri"/>
                <a:cs typeface="Calibri"/>
              </a:rPr>
              <a:t>  –  ideoidaan yhdessä. </a:t>
            </a:r>
            <a:r>
              <a:rPr lang="fi-FI" sz="2800">
                <a:ea typeface="+mn-lt"/>
                <a:cs typeface="+mn-lt"/>
              </a:rPr>
              <a:t> </a:t>
            </a:r>
            <a:endParaRPr lang="fi-FI" sz="2800">
              <a:latin typeface="Calibri"/>
              <a:cs typeface="Calibri"/>
            </a:endParaRP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3302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B0405-00C9-A04C-D0C5-CDA83455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57984" cy="1371600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i="1"/>
              <a:t>3. </a:t>
            </a:r>
            <a:r>
              <a:rPr lang="en-US" i="1" err="1"/>
              <a:t>Toteuta</a:t>
            </a:r>
            <a:r>
              <a:rPr lang="en-US" i="1"/>
              <a:t> </a:t>
            </a:r>
            <a:r>
              <a:rPr lang="en-US" i="1" err="1"/>
              <a:t>Satakielikuukausi-tapahtuma</a:t>
            </a:r>
            <a:br>
              <a:rPr lang="en-US"/>
            </a:br>
            <a:r>
              <a:rPr lang="en-US" err="1"/>
              <a:t>Esimerkki</a:t>
            </a:r>
            <a:r>
              <a:rPr lang="en-US"/>
              <a:t>: </a:t>
            </a:r>
            <a:r>
              <a:rPr lang="en-US" err="1"/>
              <a:t>Monikielinen</a:t>
            </a:r>
            <a:r>
              <a:rPr lang="en-US"/>
              <a:t> </a:t>
            </a:r>
            <a:r>
              <a:rPr lang="en-US" err="1"/>
              <a:t>satutunti</a:t>
            </a:r>
            <a:endParaRPr lang="en-US"/>
          </a:p>
        </p:txBody>
      </p:sp>
      <p:pic>
        <p:nvPicPr>
          <p:cNvPr id="7" name="Content Placeholder 6" descr="Kuva, jossa Lauri Seutu ja Aicha Benmerabet Helsingin kaupunginkirjastosta pitävät satutuokion, jossa he lukevat suomeksi ja arabiaksi Katri Tapolan kirjoittaman ja Sanna Pelliccionin kuvittaman kirjan Pieni prinsessasatu. ">
            <a:extLst>
              <a:ext uri="{FF2B5EF4-FFF2-40B4-BE49-F238E27FC236}">
                <a16:creationId xmlns:a16="http://schemas.microsoft.com/office/drawing/2014/main" id="{B4331E88-F48D-69FF-5624-10B49504CD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9972" r="4200" b="1"/>
          <a:stretch/>
        </p:blipFill>
        <p:spPr>
          <a:xfrm>
            <a:off x="623392" y="1574801"/>
            <a:ext cx="5376597" cy="4368799"/>
          </a:xfr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8213-7B79-7090-1CCE-CB263FFB2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574801"/>
            <a:ext cx="5472608" cy="4525963"/>
          </a:xfrm>
        </p:spPr>
        <p:txBody>
          <a:bodyPr wrap="square" anchor="t">
            <a:normAutofit fontScale="92500" lnSpcReduction="10000"/>
          </a:bodyPr>
          <a:lstStyle/>
          <a:p>
            <a:pPr marL="342900" indent="-342900">
              <a:buChar char="•"/>
            </a:pPr>
            <a:r>
              <a:rPr lang="en-US" sz="2100">
                <a:ea typeface="+mn-lt"/>
                <a:cs typeface="+mn-lt"/>
              </a:rPr>
              <a:t>Sama </a:t>
            </a:r>
            <a:r>
              <a:rPr lang="en-US" sz="2100" err="1">
                <a:ea typeface="+mn-lt"/>
                <a:cs typeface="+mn-lt"/>
              </a:rPr>
              <a:t>kirja</a:t>
            </a:r>
            <a:r>
              <a:rPr lang="en-US" sz="210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luetaan</a:t>
            </a:r>
            <a:r>
              <a:rPr lang="en-US" sz="210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kahdella</a:t>
            </a:r>
            <a:r>
              <a:rPr lang="en-US" sz="210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kielellä</a:t>
            </a:r>
            <a:endParaRPr lang="en-US" sz="2100">
              <a:ea typeface="+mn-lt"/>
              <a:cs typeface="+mn-lt"/>
            </a:endParaRPr>
          </a:p>
          <a:p>
            <a:pPr marL="342900" indent="-342900">
              <a:buChar char="•"/>
            </a:pPr>
            <a:r>
              <a:rPr lang="en-US" err="1">
                <a:ea typeface="+mn-lt"/>
                <a:cs typeface="+mn-lt"/>
              </a:rPr>
              <a:t>Kaksikieliset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satutunnit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ovat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keino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tuoda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esille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kirjaston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palveluita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monikielisille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asiakkaille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nostaa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esille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monikielistä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aineistoa</a:t>
            </a:r>
            <a:r>
              <a:rPr lang="en-US">
                <a:ea typeface="+mn-lt"/>
                <a:cs typeface="+mn-lt"/>
              </a:rPr>
              <a:t> ja </a:t>
            </a:r>
            <a:r>
              <a:rPr lang="en-US" err="1">
                <a:ea typeface="+mn-lt"/>
                <a:cs typeface="+mn-lt"/>
              </a:rPr>
              <a:t>tavoittaa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monikielisiä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perheitä</a:t>
            </a:r>
            <a:r>
              <a:rPr lang="en-US">
                <a:ea typeface="+mn-lt"/>
                <a:cs typeface="+mn-lt"/>
              </a:rPr>
              <a:t> tai </a:t>
            </a:r>
            <a:r>
              <a:rPr lang="en-US" err="1">
                <a:ea typeface="+mn-lt"/>
                <a:cs typeface="+mn-lt"/>
              </a:rPr>
              <a:t>vaikka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päiväkotiryhmiä</a:t>
            </a:r>
            <a:r>
              <a:rPr lang="en-US">
                <a:ea typeface="+mn-lt"/>
                <a:cs typeface="+mn-lt"/>
              </a:rPr>
              <a:t>. </a:t>
            </a:r>
          </a:p>
          <a:p>
            <a:pPr marL="342900" indent="-342900">
              <a:buChar char="•"/>
            </a:pPr>
            <a:r>
              <a:rPr lang="en-US" err="1">
                <a:ea typeface="+mn-lt"/>
                <a:cs typeface="+mn-lt"/>
              </a:rPr>
              <a:t>Lapset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tutustuvat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uusiin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kieliin</a:t>
            </a:r>
            <a:r>
              <a:rPr lang="en-US">
                <a:ea typeface="+mn-lt"/>
                <a:cs typeface="+mn-lt"/>
              </a:rPr>
              <a:t>. </a:t>
            </a:r>
          </a:p>
          <a:p>
            <a:pPr marL="342900" indent="-342900">
              <a:buChar char="•"/>
            </a:pPr>
            <a:r>
              <a:rPr lang="en-US" sz="2100" err="1">
                <a:ea typeface="+mn-lt"/>
                <a:cs typeface="+mn-lt"/>
              </a:rPr>
              <a:t>Olennaista</a:t>
            </a:r>
            <a:r>
              <a:rPr lang="en-US" sz="210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löytää</a:t>
            </a:r>
            <a:r>
              <a:rPr lang="en-US" sz="210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lukija</a:t>
            </a:r>
            <a:r>
              <a:rPr lang="en-US" sz="2100">
                <a:ea typeface="+mn-lt"/>
                <a:cs typeface="+mn-lt"/>
              </a:rPr>
              <a:t>/t </a:t>
            </a:r>
            <a:r>
              <a:rPr lang="en-US" sz="2100" err="1">
                <a:ea typeface="+mn-lt"/>
                <a:cs typeface="+mn-lt"/>
              </a:rPr>
              <a:t>sekä</a:t>
            </a:r>
            <a:r>
              <a:rPr lang="en-US" sz="210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kirja</a:t>
            </a:r>
            <a:r>
              <a:rPr lang="en-US" sz="2100">
                <a:ea typeface="+mn-lt"/>
                <a:cs typeface="+mn-lt"/>
              </a:rPr>
              <a:t>, </a:t>
            </a:r>
            <a:r>
              <a:rPr lang="en-US" sz="2100" err="1">
                <a:ea typeface="+mn-lt"/>
                <a:cs typeface="+mn-lt"/>
              </a:rPr>
              <a:t>joka</a:t>
            </a:r>
            <a:r>
              <a:rPr lang="en-US" sz="210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näillä</a:t>
            </a:r>
            <a:r>
              <a:rPr lang="en-US" sz="210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molemmilla</a:t>
            </a:r>
            <a:r>
              <a:rPr lang="en-US" sz="210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kielillä</a:t>
            </a:r>
            <a:r>
              <a:rPr lang="en-US" sz="2100">
                <a:ea typeface="+mn-lt"/>
                <a:cs typeface="+mn-lt"/>
              </a:rPr>
              <a:t>. </a:t>
            </a:r>
          </a:p>
          <a:p>
            <a:pPr marL="342900" indent="-342900">
              <a:buChar char="•"/>
            </a:pPr>
            <a:r>
              <a:rPr lang="en-US" sz="2100" err="1">
                <a:ea typeface="+mn-lt"/>
                <a:cs typeface="+mn-lt"/>
              </a:rPr>
              <a:t>Ohjeita</a:t>
            </a:r>
            <a:r>
              <a:rPr lang="en-US" sz="210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kaksikielisen</a:t>
            </a:r>
            <a:r>
              <a:rPr lang="en-US" sz="210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satutunnin</a:t>
            </a:r>
            <a:r>
              <a:rPr lang="en-US" sz="210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järjestämiseen</a:t>
            </a:r>
            <a:r>
              <a:rPr lang="en-US" sz="2100">
                <a:ea typeface="+mn-lt"/>
                <a:cs typeface="+mn-lt"/>
              </a:rPr>
              <a:t> ja </a:t>
            </a:r>
            <a:r>
              <a:rPr lang="en-US" sz="2100" err="1">
                <a:ea typeface="+mn-lt"/>
                <a:cs typeface="+mn-lt"/>
              </a:rPr>
              <a:t>vinkkejä</a:t>
            </a:r>
            <a:r>
              <a:rPr lang="en-US" sz="210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sopivien</a:t>
            </a:r>
            <a:r>
              <a:rPr lang="en-US" sz="210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teosten</a:t>
            </a:r>
            <a:r>
              <a:rPr lang="en-US" sz="210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löytämiseen</a:t>
            </a:r>
            <a:r>
              <a:rPr lang="en-US" sz="2100">
                <a:ea typeface="+mn-lt"/>
                <a:cs typeface="+mn-lt"/>
              </a:rPr>
              <a:t>: </a:t>
            </a:r>
            <a:r>
              <a:rPr lang="en-US" sz="2100">
                <a:ea typeface="+mn-lt"/>
                <a:cs typeface="+mn-lt"/>
                <a:hlinkClick r:id="rId4"/>
              </a:rPr>
              <a:t>https://www.kirjastot.fi/node/217919</a:t>
            </a:r>
            <a:endParaRPr lang="en-US" sz="2100">
              <a:ea typeface="+mn-lt"/>
              <a:cs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45E57-D26B-8F9F-D2E8-6DCAAF3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9185" y="6436785"/>
            <a:ext cx="960967" cy="179916"/>
          </a:xfrm>
        </p:spPr>
        <p:txBody>
          <a:bodyPr wrap="none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fi-FI"/>
              <a:t>1.11.2023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B590E-0775-9AC6-DC8D-7B789B47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0151" y="6436785"/>
            <a:ext cx="3503083" cy="179916"/>
          </a:xfrm>
        </p:spPr>
        <p:txBody>
          <a:bodyPr wrap="none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/>
              <a:t>Monikielinen kirjasto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EB16416-C577-BAFD-2CF7-33A0960B7D09}"/>
              </a:ext>
            </a:extLst>
          </p:cNvPr>
          <p:cNvSpPr txBox="1"/>
          <p:nvPr/>
        </p:nvSpPr>
        <p:spPr>
          <a:xfrm>
            <a:off x="609600" y="5928582"/>
            <a:ext cx="60938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>
                <a:cs typeface="Arial"/>
              </a:rPr>
              <a:t>Kuva: </a:t>
            </a:r>
            <a:r>
              <a:rPr lang="en-US" sz="1100" err="1">
                <a:cs typeface="Arial"/>
              </a:rPr>
              <a:t>Kuvakaappaus</a:t>
            </a:r>
            <a:r>
              <a:rPr lang="en-US" sz="1100">
                <a:cs typeface="Arial"/>
              </a:rPr>
              <a:t> </a:t>
            </a:r>
            <a:r>
              <a:rPr lang="en-US" sz="1100" dirty="0">
                <a:cs typeface="Arial"/>
              </a:rPr>
              <a:t>Katri</a:t>
            </a:r>
            <a:r>
              <a:rPr lang="en-US" sz="1100">
                <a:cs typeface="Arial"/>
              </a:rPr>
              <a:t> </a:t>
            </a:r>
            <a:r>
              <a:rPr lang="en-US" sz="1100" err="1">
                <a:cs typeface="Arial"/>
              </a:rPr>
              <a:t>Tapolan</a:t>
            </a:r>
            <a:r>
              <a:rPr lang="en-US" sz="1100">
                <a:cs typeface="Arial"/>
              </a:rPr>
              <a:t> </a:t>
            </a:r>
            <a:r>
              <a:rPr lang="en-US" sz="1100" err="1">
                <a:cs typeface="Arial"/>
              </a:rPr>
              <a:t>Pieni</a:t>
            </a:r>
            <a:r>
              <a:rPr lang="en-US" sz="1100">
                <a:cs typeface="Arial"/>
              </a:rPr>
              <a:t> </a:t>
            </a:r>
            <a:r>
              <a:rPr lang="en-US" sz="1100" err="1">
                <a:cs typeface="Arial"/>
              </a:rPr>
              <a:t>prinsessasatu</a:t>
            </a:r>
            <a:r>
              <a:rPr lang="en-US" sz="1100">
                <a:cs typeface="Arial"/>
              </a:rPr>
              <a:t> </a:t>
            </a:r>
            <a:r>
              <a:rPr lang="en-US" sz="1100" dirty="0">
                <a:cs typeface="Arial"/>
              </a:rPr>
              <a:t>–</a:t>
            </a:r>
            <a:r>
              <a:rPr lang="en-US" sz="1100" err="1">
                <a:cs typeface="Arial"/>
              </a:rPr>
              <a:t>satutuokiovideolta</a:t>
            </a:r>
            <a:r>
              <a:rPr lang="en-US" sz="1100">
                <a:cs typeface="Arial"/>
              </a:rPr>
              <a:t>.</a:t>
            </a:r>
            <a:endParaRPr lang="fi-FI" sz="1100"/>
          </a:p>
        </p:txBody>
      </p:sp>
    </p:spTree>
    <p:extLst>
      <p:ext uri="{BB962C8B-B14F-4D97-AF65-F5344CB8AC3E}">
        <p14:creationId xmlns:p14="http://schemas.microsoft.com/office/powerpoint/2010/main" val="2744886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B0405-00C9-A04C-D0C5-CDA834555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50" i="1"/>
              <a:t>4. Tee </a:t>
            </a:r>
            <a:r>
              <a:rPr lang="en-US" sz="4250" i="1" err="1"/>
              <a:t>monikielisyydestä</a:t>
            </a:r>
            <a:r>
              <a:rPr lang="en-US" sz="4250" i="1"/>
              <a:t> </a:t>
            </a:r>
            <a:r>
              <a:rPr lang="en-US" sz="4250" i="1" err="1"/>
              <a:t>jatkuvaa</a:t>
            </a:r>
            <a:r>
              <a:rPr lang="en-US" sz="4250" i="1"/>
              <a:t> </a:t>
            </a:r>
            <a:r>
              <a:rPr lang="en-US" sz="4250" i="1" err="1"/>
              <a:t>toimintaa</a:t>
            </a:r>
            <a:r>
              <a:rPr lang="en-US" sz="4250" i="1"/>
              <a:t>. </a:t>
            </a:r>
            <a:r>
              <a:rPr lang="en-US" sz="4300" err="1"/>
              <a:t>Esimerkki</a:t>
            </a:r>
            <a:r>
              <a:rPr lang="en-US" sz="4300"/>
              <a:t>: </a:t>
            </a:r>
            <a:r>
              <a:rPr lang="en-US" sz="4250" err="1"/>
              <a:t>Kuukauden</a:t>
            </a:r>
            <a:r>
              <a:rPr lang="en-US" sz="4250"/>
              <a:t> </a:t>
            </a:r>
            <a:r>
              <a:rPr lang="en-US" sz="4250" err="1"/>
              <a:t>kieli</a:t>
            </a:r>
            <a:endParaRPr lang="en-US"/>
          </a:p>
        </p:txBody>
      </p:sp>
      <p:pic>
        <p:nvPicPr>
          <p:cNvPr id="7" name="Content Placeholder 6" descr="Kurdinkielisiä kirjoja kirjastossa. ">
            <a:extLst>
              <a:ext uri="{FF2B5EF4-FFF2-40B4-BE49-F238E27FC236}">
                <a16:creationId xmlns:a16="http://schemas.microsoft.com/office/drawing/2014/main" id="{247E83B8-DB60-4A5C-8202-B6DF230009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45333" y="1650986"/>
            <a:ext cx="2415396" cy="416198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8213-7B79-7090-1CCE-CB263FFB2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14867" y="1531669"/>
            <a:ext cx="4752717" cy="4725440"/>
          </a:xfrm>
        </p:spPr>
        <p:txBody>
          <a:bodyPr/>
          <a:lstStyle/>
          <a:p>
            <a:r>
              <a:rPr lang="en-US" sz="2100" err="1">
                <a:ea typeface="+mn-lt"/>
                <a:cs typeface="+mn-lt"/>
              </a:rPr>
              <a:t>Meillä</a:t>
            </a:r>
            <a:r>
              <a:rPr lang="en-US" sz="210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valmiit</a:t>
            </a:r>
            <a:r>
              <a:rPr lang="en-US" sz="210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tekstit</a:t>
            </a:r>
            <a:r>
              <a:rPr lang="en-US" sz="2100">
                <a:ea typeface="+mn-lt"/>
                <a:cs typeface="+mn-lt"/>
              </a:rPr>
              <a:t> 12 </a:t>
            </a:r>
            <a:r>
              <a:rPr lang="en-US" sz="2100" err="1">
                <a:ea typeface="+mn-lt"/>
                <a:cs typeface="+mn-lt"/>
              </a:rPr>
              <a:t>kielisiin</a:t>
            </a:r>
            <a:r>
              <a:rPr lang="en-US" sz="210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julisteisiin</a:t>
            </a:r>
            <a:r>
              <a:rPr lang="en-US" sz="2100">
                <a:ea typeface="+mn-lt"/>
                <a:cs typeface="+mn-lt"/>
              </a:rPr>
              <a:t>: </a:t>
            </a:r>
            <a:r>
              <a:rPr lang="en-US" sz="2100" err="1">
                <a:ea typeface="+mn-lt"/>
                <a:cs typeface="+mn-lt"/>
              </a:rPr>
              <a:t>arabia</a:t>
            </a:r>
            <a:r>
              <a:rPr lang="en-US" sz="2100">
                <a:ea typeface="+mn-lt"/>
                <a:cs typeface="+mn-lt"/>
              </a:rPr>
              <a:t>, </a:t>
            </a:r>
            <a:r>
              <a:rPr lang="en-US" sz="2100" err="1">
                <a:ea typeface="+mn-lt"/>
                <a:cs typeface="+mn-lt"/>
              </a:rPr>
              <a:t>dari</a:t>
            </a:r>
            <a:r>
              <a:rPr lang="en-US" sz="2100">
                <a:ea typeface="+mn-lt"/>
                <a:cs typeface="+mn-lt"/>
              </a:rPr>
              <a:t>, </a:t>
            </a:r>
            <a:r>
              <a:rPr lang="en-US" sz="2100" err="1">
                <a:ea typeface="+mn-lt"/>
                <a:cs typeface="+mn-lt"/>
              </a:rPr>
              <a:t>hindi</a:t>
            </a:r>
            <a:r>
              <a:rPr lang="en-US" sz="2100">
                <a:ea typeface="+mn-lt"/>
                <a:cs typeface="+mn-lt"/>
              </a:rPr>
              <a:t>, </a:t>
            </a:r>
            <a:r>
              <a:rPr lang="en-US" sz="2100" err="1">
                <a:ea typeface="+mn-lt"/>
                <a:cs typeface="+mn-lt"/>
              </a:rPr>
              <a:t>japani</a:t>
            </a:r>
            <a:r>
              <a:rPr lang="en-US" sz="2100">
                <a:ea typeface="+mn-lt"/>
                <a:cs typeface="+mn-lt"/>
              </a:rPr>
              <a:t>, </a:t>
            </a:r>
            <a:r>
              <a:rPr lang="en-US" sz="2100" err="1">
                <a:ea typeface="+mn-lt"/>
                <a:cs typeface="+mn-lt"/>
              </a:rPr>
              <a:t>kiina</a:t>
            </a:r>
            <a:r>
              <a:rPr lang="en-US" sz="2100">
                <a:ea typeface="+mn-lt"/>
                <a:cs typeface="+mn-lt"/>
              </a:rPr>
              <a:t>, </a:t>
            </a:r>
            <a:r>
              <a:rPr lang="en-US" sz="2100" err="1">
                <a:ea typeface="+mn-lt"/>
                <a:cs typeface="+mn-lt"/>
              </a:rPr>
              <a:t>kurdi</a:t>
            </a:r>
            <a:r>
              <a:rPr lang="en-US" sz="210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kurmanji</a:t>
            </a:r>
            <a:r>
              <a:rPr lang="en-US" sz="2100">
                <a:ea typeface="+mn-lt"/>
                <a:cs typeface="+mn-lt"/>
              </a:rPr>
              <a:t> ja </a:t>
            </a:r>
            <a:r>
              <a:rPr lang="en-US" sz="2100" err="1">
                <a:ea typeface="+mn-lt"/>
                <a:cs typeface="+mn-lt"/>
              </a:rPr>
              <a:t>sorani</a:t>
            </a:r>
            <a:r>
              <a:rPr lang="en-US" sz="2100">
                <a:ea typeface="+mn-lt"/>
                <a:cs typeface="+mn-lt"/>
              </a:rPr>
              <a:t>, </a:t>
            </a:r>
            <a:r>
              <a:rPr lang="en-US" sz="2100" err="1">
                <a:ea typeface="+mn-lt"/>
                <a:cs typeface="+mn-lt"/>
              </a:rPr>
              <a:t>persia</a:t>
            </a:r>
            <a:r>
              <a:rPr lang="en-US" sz="2100">
                <a:ea typeface="+mn-lt"/>
                <a:cs typeface="+mn-lt"/>
              </a:rPr>
              <a:t>/</a:t>
            </a:r>
            <a:r>
              <a:rPr lang="en-US" sz="2100" err="1">
                <a:ea typeface="+mn-lt"/>
                <a:cs typeface="+mn-lt"/>
              </a:rPr>
              <a:t>farsi</a:t>
            </a:r>
            <a:r>
              <a:rPr lang="en-US" sz="2100">
                <a:ea typeface="+mn-lt"/>
                <a:cs typeface="+mn-lt"/>
              </a:rPr>
              <a:t>, </a:t>
            </a:r>
            <a:r>
              <a:rPr lang="en-US" sz="2100" err="1">
                <a:ea typeface="+mn-lt"/>
                <a:cs typeface="+mn-lt"/>
              </a:rPr>
              <a:t>somali</a:t>
            </a:r>
            <a:r>
              <a:rPr lang="en-US" sz="2100">
                <a:ea typeface="+mn-lt"/>
                <a:cs typeface="+mn-lt"/>
              </a:rPr>
              <a:t>, </a:t>
            </a:r>
            <a:r>
              <a:rPr lang="en-US" sz="2100" err="1">
                <a:ea typeface="+mn-lt"/>
                <a:cs typeface="+mn-lt"/>
              </a:rPr>
              <a:t>thai</a:t>
            </a:r>
            <a:r>
              <a:rPr lang="en-US" sz="2100">
                <a:ea typeface="+mn-lt"/>
                <a:cs typeface="+mn-lt"/>
              </a:rPr>
              <a:t>, </a:t>
            </a:r>
            <a:r>
              <a:rPr lang="en-US" sz="2100" err="1">
                <a:ea typeface="+mn-lt"/>
                <a:cs typeface="+mn-lt"/>
              </a:rPr>
              <a:t>ukraina</a:t>
            </a:r>
            <a:r>
              <a:rPr lang="en-US" sz="2100">
                <a:ea typeface="+mn-lt"/>
                <a:cs typeface="+mn-lt"/>
              </a:rPr>
              <a:t>, </a:t>
            </a:r>
            <a:r>
              <a:rPr lang="en-US" sz="2100" err="1">
                <a:ea typeface="+mn-lt"/>
                <a:cs typeface="+mn-lt"/>
              </a:rPr>
              <a:t>urdu</a:t>
            </a:r>
            <a:r>
              <a:rPr lang="en-US" sz="2100">
                <a:ea typeface="+mn-lt"/>
                <a:cs typeface="+mn-lt"/>
              </a:rPr>
              <a:t> ja </a:t>
            </a:r>
            <a:r>
              <a:rPr lang="en-US" sz="2100" err="1">
                <a:ea typeface="+mn-lt"/>
                <a:cs typeface="+mn-lt"/>
              </a:rPr>
              <a:t>vietnam</a:t>
            </a:r>
            <a:r>
              <a:rPr lang="en-US" sz="2100">
                <a:ea typeface="+mn-lt"/>
                <a:cs typeface="+mn-lt"/>
              </a:rPr>
              <a:t>. </a:t>
            </a:r>
            <a:r>
              <a:rPr lang="en-US" sz="2100" err="1">
                <a:ea typeface="+mn-lt"/>
                <a:cs typeface="+mn-lt"/>
              </a:rPr>
              <a:t>Esim</a:t>
            </a:r>
            <a:r>
              <a:rPr lang="en-US" sz="2100">
                <a:ea typeface="+mn-lt"/>
                <a:cs typeface="+mn-lt"/>
              </a:rPr>
              <a:t>.</a:t>
            </a:r>
            <a:br>
              <a:rPr lang="en-US" sz="2100">
                <a:ea typeface="+mn-lt"/>
                <a:cs typeface="+mn-lt"/>
              </a:rPr>
            </a:br>
            <a:br>
              <a:rPr lang="en-US" sz="2100">
                <a:ea typeface="+mn-lt"/>
                <a:cs typeface="+mn-lt"/>
              </a:rPr>
            </a:br>
            <a:r>
              <a:rPr lang="fi-FI" sz="18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Vuonna 202x esittelemme kirjoja joka kuukausi eri kielellä.</a:t>
            </a:r>
            <a:r>
              <a:rPr lang="fi-FI" sz="1800" b="1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i-FI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Tässä kuussa kielenä on kiina.</a:t>
            </a:r>
          </a:p>
          <a:p>
            <a:r>
              <a:rPr lang="zh-CN" sz="1800" b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GB" sz="1800" b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202x</a:t>
            </a:r>
            <a:r>
              <a:rPr lang="zh-CN" sz="1800" b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年，我们每个月都会介绍不同的语言的书籍。</a:t>
            </a:r>
            <a:r>
              <a:rPr lang="zh-CN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这个月的语言是中文。</a:t>
            </a:r>
            <a:br>
              <a:rPr lang="en-GB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fi-FI" sz="180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err="1">
                <a:cs typeface="Arial"/>
              </a:rPr>
              <a:t>Konseptista</a:t>
            </a:r>
            <a:r>
              <a:rPr lang="en-US" sz="2100">
                <a:cs typeface="Arial"/>
              </a:rPr>
              <a:t> </a:t>
            </a:r>
            <a:r>
              <a:rPr lang="en-US" sz="2100" err="1">
                <a:cs typeface="Arial"/>
              </a:rPr>
              <a:t>lisää</a:t>
            </a:r>
            <a:r>
              <a:rPr lang="en-US" sz="2100">
                <a:cs typeface="Arial"/>
              </a:rPr>
              <a:t>:  </a:t>
            </a:r>
            <a:r>
              <a:rPr lang="en-US" sz="2100">
                <a:ea typeface="+mn-lt"/>
                <a:cs typeface="+mn-lt"/>
                <a:hlinkClick r:id="rId4"/>
              </a:rPr>
              <a:t>www.kirjastot.fi/monikielinen-kirjasto/kuukauden-kieli</a:t>
            </a:r>
            <a:r>
              <a:rPr lang="en-US" sz="2100">
                <a:ea typeface="+mn-lt"/>
                <a:cs typeface="+mn-lt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>
              <a:ea typeface="+mn-lt"/>
              <a:cs typeface="+mn-lt"/>
            </a:endParaRPr>
          </a:p>
          <a:p>
            <a:endParaRPr lang="en-US" sz="2100">
              <a:ea typeface="+mn-lt"/>
              <a:cs typeface="+mn-lt"/>
            </a:endParaRPr>
          </a:p>
          <a:p>
            <a:endParaRPr lang="en-US" sz="2100">
              <a:cs typeface="Arial"/>
            </a:endParaRPr>
          </a:p>
          <a:p>
            <a:endParaRPr lang="en-US" sz="2100">
              <a:cs typeface="Arial"/>
            </a:endParaRPr>
          </a:p>
          <a:p>
            <a:endParaRPr lang="en-US" sz="2100">
              <a:cs typeface="Arial"/>
            </a:endParaRPr>
          </a:p>
          <a:p>
            <a:endParaRPr lang="en-US" sz="2100">
              <a:cs typeface="Arial"/>
            </a:endParaRPr>
          </a:p>
          <a:p>
            <a:endParaRPr lang="en-US" sz="1600">
              <a:cs typeface="Arial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45E57-D26B-8F9F-D2E8-6DCAAF3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1.11.2023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B590E-0775-9AC6-DC8D-7B789B47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err="1"/>
              <a:t>Monikielinen</a:t>
            </a:r>
            <a:r>
              <a:rPr lang="en-US"/>
              <a:t> </a:t>
            </a:r>
            <a:r>
              <a:rPr lang="en-US" err="1"/>
              <a:t>kirjasto</a:t>
            </a:r>
            <a:endParaRPr lang="en-US"/>
          </a:p>
        </p:txBody>
      </p:sp>
      <p:pic>
        <p:nvPicPr>
          <p:cNvPr id="8" name="Picture 7" descr="Kuva, jossa kiinankielisiä kirjoja kirjaston hyllyillä. ">
            <a:extLst>
              <a:ext uri="{FF2B5EF4-FFF2-40B4-BE49-F238E27FC236}">
                <a16:creationId xmlns:a16="http://schemas.microsoft.com/office/drawing/2014/main" id="{5D0A1EEA-D0BA-C8A1-E64F-D797F8F5CE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786" y="1644770"/>
            <a:ext cx="3112614" cy="4161985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82AF1719-255C-8483-9948-D6EE13B5239E}"/>
              </a:ext>
            </a:extLst>
          </p:cNvPr>
          <p:cNvSpPr txBox="1"/>
          <p:nvPr/>
        </p:nvSpPr>
        <p:spPr>
          <a:xfrm>
            <a:off x="665312" y="5806755"/>
            <a:ext cx="60938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err="1">
                <a:cs typeface="Arial"/>
              </a:rPr>
              <a:t>Kuvat</a:t>
            </a:r>
            <a:r>
              <a:rPr lang="en-US" sz="1100">
                <a:cs typeface="Arial"/>
              </a:rPr>
              <a:t>: Inari </a:t>
            </a:r>
            <a:r>
              <a:rPr lang="en-US" sz="1100" err="1">
                <a:cs typeface="Arial"/>
              </a:rPr>
              <a:t>Koskimies</a:t>
            </a:r>
            <a:r>
              <a:rPr lang="en-US" sz="1100">
                <a:cs typeface="Arial"/>
              </a:rPr>
              <a:t>, </a:t>
            </a:r>
            <a:r>
              <a:rPr lang="en-US" sz="1100" err="1">
                <a:cs typeface="Arial"/>
              </a:rPr>
              <a:t>Kontulan</a:t>
            </a:r>
            <a:r>
              <a:rPr lang="en-US" sz="1100">
                <a:cs typeface="Arial"/>
              </a:rPr>
              <a:t> </a:t>
            </a:r>
            <a:r>
              <a:rPr lang="en-US" sz="1100" err="1">
                <a:cs typeface="Arial"/>
              </a:rPr>
              <a:t>kirjasto</a:t>
            </a:r>
            <a:r>
              <a:rPr lang="en-US" sz="1100">
                <a:cs typeface="Arial"/>
              </a:rPr>
              <a:t>, Helsinki</a:t>
            </a:r>
            <a:endParaRPr lang="en-US" sz="18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9383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5A4253-33A8-67B0-CCAB-D08929EA5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4621"/>
            <a:ext cx="9144000" cy="2099387"/>
          </a:xfrm>
        </p:spPr>
        <p:txBody>
          <a:bodyPr>
            <a:noAutofit/>
          </a:bodyPr>
          <a:lstStyle/>
          <a:p>
            <a:r>
              <a:rPr lang="fi-FI" sz="4400" b="0" i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Miten Satakielikuukauden </a:t>
            </a:r>
            <a:r>
              <a:rPr lang="fi-FI" sz="4800" b="0" i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tapahtumajärjestäjäksi</a:t>
            </a:r>
            <a:r>
              <a:rPr lang="fi-FI" sz="4400" b="0" i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? </a:t>
            </a:r>
            <a:endParaRPr lang="fi-FI" sz="440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E0939E7-C0CA-B79A-1896-3FF3B977F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8686" y="5159829"/>
            <a:ext cx="9144000" cy="1110342"/>
          </a:xfrm>
        </p:spPr>
        <p:txBody>
          <a:bodyPr>
            <a:normAutofit fontScale="92500" lnSpcReduction="20000"/>
          </a:bodyPr>
          <a:lstStyle/>
          <a:p>
            <a:r>
              <a:rPr lang="fi-FI"/>
              <a:t>1.11.2023</a:t>
            </a:r>
          </a:p>
          <a:p>
            <a:endParaRPr lang="fi-FI"/>
          </a:p>
          <a:p>
            <a:r>
              <a:rPr lang="fi-FI" sz="2400" b="0" i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Eeva Pilviö, Monikielinen kirjasto</a:t>
            </a:r>
            <a:endParaRPr lang="fi-FI"/>
          </a:p>
        </p:txBody>
      </p:sp>
      <p:pic>
        <p:nvPicPr>
          <p:cNvPr id="4" name="Kuva 3" descr="Erivärisiä puhekuplia joissa tekstiä eri kielillä. Satakielikuukausi ajanjakson logo.">
            <a:extLst>
              <a:ext uri="{FF2B5EF4-FFF2-40B4-BE49-F238E27FC236}">
                <a16:creationId xmlns:a16="http://schemas.microsoft.com/office/drawing/2014/main" id="{D21B23E0-3CDF-9448-237D-1C539313B9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333"/>
          <a:stretch/>
        </p:blipFill>
        <p:spPr>
          <a:xfrm>
            <a:off x="7434343" y="158835"/>
            <a:ext cx="4757657" cy="2539148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0FEB438-AEA3-20EA-67DC-4DF03FF9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1.11.2023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D823154-498A-ECDE-9AE2-27920332D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Monikielinen kirjasto</a:t>
            </a:r>
          </a:p>
        </p:txBody>
      </p:sp>
    </p:spTree>
    <p:extLst>
      <p:ext uri="{BB962C8B-B14F-4D97-AF65-F5344CB8AC3E}">
        <p14:creationId xmlns:p14="http://schemas.microsoft.com/office/powerpoint/2010/main" val="562796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363805-515F-2D8E-52E6-0DF051AC7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Miten Satakielikuukauden tapahtumajärjestäjäksi?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BFFBEC-BFCF-7FF1-CF29-585710508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24319"/>
            <a:ext cx="10636013" cy="42013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Satakielikuukausi on kaikille avoin tapahtumakokonaisuus.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Mukaan ilmoitettuja tapahtumia ja hankkeita yhdistää se, että ne tavalla tai toisella huomioivat kielellisen moninaisuuden ja äidinkielen merkityksen.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Satakielikuukausi toteutetaan siihen osallistuvien organisaatioiden ja tekijöiden omalla rahoituksella.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Järjestävä taho vastaa myös omasta tiedotuksestaan.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28A9B7-C5C9-43D8-F53D-60745381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1.11.2023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CEE7B67-52B7-6D4D-4F5F-043A07952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Monikielinen kirjasto</a:t>
            </a:r>
          </a:p>
        </p:txBody>
      </p:sp>
      <p:pic>
        <p:nvPicPr>
          <p:cNvPr id="9" name="Kuva 3" descr="Erivärisiä puhekuplia joissa tekstiä eri kielillä. Satakielikuukausi ajanjakson logo.">
            <a:extLst>
              <a:ext uri="{FF2B5EF4-FFF2-40B4-BE49-F238E27FC236}">
                <a16:creationId xmlns:a16="http://schemas.microsoft.com/office/drawing/2014/main" id="{E09E34BD-EE76-E76B-28D2-E9A07FD023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333"/>
          <a:stretch/>
        </p:blipFill>
        <p:spPr>
          <a:xfrm>
            <a:off x="9548624" y="5321117"/>
            <a:ext cx="2589714" cy="139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45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2B1A54-EA9F-D226-876F-4E82CC590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Ilmoita tapahtumasi 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1F32A6-CC3B-281D-F039-3E5C17995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1"/>
            <a:ext cx="10648950" cy="437303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Ilmoita tapahtuma julkaistavaksi sivuston </a:t>
            </a:r>
            <a:r>
              <a:rPr lang="fi-FI" sz="2130" u="sng" kern="100">
                <a:solidFill>
                  <a:srgbClr val="0563C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www.satakielikuukausi.fi</a:t>
            </a:r>
            <a:r>
              <a:rPr lang="fi-FI" sz="2130" kern="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i-FI"/>
              <a:t>kautta</a:t>
            </a:r>
            <a:r>
              <a:rPr lang="fi-FI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130" kern="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Kerro tiedot tapahtumastasi tämän linkin kautta </a:t>
            </a:r>
            <a:r>
              <a:rPr lang="fi-FI" sz="2130" b="1" kern="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2.2.2024 mennessä</a:t>
            </a:r>
            <a:r>
              <a:rPr lang="fi-FI" sz="2130" kern="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822888" lvl="1" indent="-342900"/>
            <a:r>
              <a:rPr lang="fi-FI" sz="2130" u="sng" kern="100">
                <a:solidFill>
                  <a:srgbClr val="0563C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Tapahtumaehdotus 2024 Satakielikuukauteen (siirryt Office-lomakkeeseen)</a:t>
            </a:r>
            <a:endParaRPr lang="fi-FI" sz="18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130" kern="100">
                <a:cs typeface="Arial" panose="020B0604020202020204" pitchFamily="34" charset="0"/>
              </a:rPr>
              <a:t>Miten ilmoitat Satakielikuukauden tapahtumasta? </a:t>
            </a:r>
            <a:r>
              <a:rPr lang="fi-FI" sz="2130" kern="100">
                <a:cs typeface="Arial" panose="020B0604020202020204" pitchFamily="34" charset="0"/>
                <a:hlinkClick r:id="rId5"/>
              </a:rPr>
              <a:t>Täytä lomakkeelle tapahtuman tiedot </a:t>
            </a:r>
            <a:r>
              <a:rPr lang="fi-FI" sz="2130" kern="100">
                <a:cs typeface="Arial" panose="020B0604020202020204" pitchFamily="34" charset="0"/>
              </a:rPr>
              <a:t>ja lähetä siihen liittyvä kuva </a:t>
            </a:r>
          </a:p>
          <a:p>
            <a:pPr marL="765738" lvl="1" indent="-285750"/>
            <a:r>
              <a:rPr lang="fi-FI" sz="2130" kern="100">
                <a:cs typeface="Arial" panose="020B0604020202020204" pitchFamily="34" charset="0"/>
              </a:rPr>
              <a:t>Kuva tai valokuva, vaaka, 1200 x 830 pikseliä, tiedostokoko 200-300 </a:t>
            </a:r>
            <a:r>
              <a:rPr lang="fi-FI" sz="2130" kern="100" err="1">
                <a:cs typeface="Arial" panose="020B0604020202020204" pitchFamily="34" charset="0"/>
              </a:rPr>
              <a:t>kt</a:t>
            </a:r>
            <a:r>
              <a:rPr lang="fi-FI" sz="2130" kern="100">
                <a:cs typeface="Arial" panose="020B0604020202020204" pitchFamily="34" charset="0"/>
              </a:rPr>
              <a:t>, png tai jpg.</a:t>
            </a:r>
          </a:p>
          <a:p>
            <a:pPr marL="765738" lvl="1" indent="-285750"/>
            <a:r>
              <a:rPr lang="fi-FI" sz="2130" kern="100">
                <a:cs typeface="Arial" panose="020B0604020202020204" pitchFamily="34" charset="0"/>
              </a:rPr>
              <a:t>Lisätietoja: </a:t>
            </a:r>
            <a:r>
              <a:rPr lang="fi-FI" sz="2130" kern="100">
                <a:cs typeface="Arial" panose="020B0604020202020204" pitchFamily="34" charset="0"/>
                <a:hlinkClick r:id="rId6"/>
              </a:rPr>
              <a:t>Ohjeet tapahtumajärjestäjille</a:t>
            </a:r>
            <a:r>
              <a:rPr lang="fi-FI" sz="2130" kern="100"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996661-EECD-4059-2FDF-D472CE6B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1.11.2023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8EB68AA-F6B4-FCE4-795D-B71439DA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Monikielinen kirjasto</a:t>
            </a:r>
          </a:p>
        </p:txBody>
      </p:sp>
      <p:pic>
        <p:nvPicPr>
          <p:cNvPr id="7" name="Kuva 3" descr="Erivärisiä puhekuplia joissa tekstiä eri kielillä. Satakielikuukausi ajanjakson logo.">
            <a:extLst>
              <a:ext uri="{FF2B5EF4-FFF2-40B4-BE49-F238E27FC236}">
                <a16:creationId xmlns:a16="http://schemas.microsoft.com/office/drawing/2014/main" id="{41EF3E10-00E4-629B-0DE9-3FAC54024C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333"/>
          <a:stretch/>
        </p:blipFill>
        <p:spPr>
          <a:xfrm>
            <a:off x="9490227" y="136423"/>
            <a:ext cx="2589714" cy="139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72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2EDFCB-84E2-83EC-1F08-49C302A7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5287136" cy="1371600"/>
          </a:xfrm>
        </p:spPr>
        <p:txBody>
          <a:bodyPr>
            <a:normAutofit/>
          </a:bodyPr>
          <a:lstStyle/>
          <a:p>
            <a:r>
              <a:rPr lang="fi-FI" sz="3600" dirty="0"/>
              <a:t>Tapahtumaehdotus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188C2C-CF22-00D0-B923-31C81A033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1"/>
            <a:ext cx="5038165" cy="4373033"/>
          </a:xfrm>
        </p:spPr>
        <p:txBody>
          <a:bodyPr/>
          <a:lstStyle/>
          <a:p>
            <a:r>
              <a:rPr lang="fi-FI" sz="2400" kern="100" dirty="0">
                <a:cs typeface="Arial" panose="020B0604020202020204" pitchFamily="34" charset="0"/>
                <a:hlinkClick r:id="rId3"/>
              </a:rPr>
              <a:t>Täytä lomakkeelle tapahtuman tiedot</a:t>
            </a:r>
            <a:r>
              <a:rPr lang="fi-FI" sz="2400" kern="100" dirty="0">
                <a:cs typeface="Arial" panose="020B0604020202020204" pitchFamily="34" charset="0"/>
              </a:rPr>
              <a:t>.</a:t>
            </a:r>
            <a:endParaRPr lang="fi-FI" dirty="0"/>
          </a:p>
          <a:p>
            <a:pPr lvl="1"/>
            <a:r>
              <a:rPr lang="fi-FI" sz="2000" dirty="0">
                <a:hlinkClick r:id="rId3"/>
              </a:rPr>
              <a:t>https://satakielikuukausi.fi/ohjelma-program/</a:t>
            </a:r>
            <a:endParaRPr lang="fi-FI" sz="2000" dirty="0"/>
          </a:p>
          <a:p>
            <a:pPr lvl="1"/>
            <a:endParaRPr lang="fi-FI" sz="2000" dirty="0"/>
          </a:p>
          <a:p>
            <a:pPr indent="-239994"/>
            <a:r>
              <a:rPr lang="fi-FI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Viimeistään 2.2.2024 mennessä.</a:t>
            </a:r>
            <a:endParaRPr lang="fi-FI" sz="20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EA0712-AD25-D8F9-EC9C-79BD89460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1.11.2023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A81D2D-53AE-A8A7-A39F-C75C5C27F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Monikielinen kirjasto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412FBB3-6337-8699-EB38-923B2E23F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736" y="0"/>
            <a:ext cx="5809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78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636945C-A711-E9C4-CE90-3F5010226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1.11.2023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AD0D736-72ED-1612-4469-3B0F6D36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Monikielinen kirjasto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7CA85D2-2902-9F6B-62C1-52CCA8943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954" y="0"/>
            <a:ext cx="7147034" cy="6858000"/>
          </a:xfrm>
          <a:prstGeom prst="rect">
            <a:avLst/>
          </a:prstGeom>
        </p:spPr>
      </p:pic>
      <p:pic>
        <p:nvPicPr>
          <p:cNvPr id="6" name="Kuva 3" descr="Erivärisiä puhekuplia joissa tekstiä eri kielillä. Satakielikuukausi ajanjakson logo.">
            <a:extLst>
              <a:ext uri="{FF2B5EF4-FFF2-40B4-BE49-F238E27FC236}">
                <a16:creationId xmlns:a16="http://schemas.microsoft.com/office/drawing/2014/main" id="{47267288-D626-8219-1B83-6E25E2CF9B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333"/>
          <a:stretch/>
        </p:blipFill>
        <p:spPr>
          <a:xfrm>
            <a:off x="9602286" y="158835"/>
            <a:ext cx="2589714" cy="1390782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E44C1C6F-FEBF-FB79-96C9-6279BAB971D6}"/>
              </a:ext>
            </a:extLst>
          </p:cNvPr>
          <p:cNvSpPr txBox="1"/>
          <p:nvPr/>
        </p:nvSpPr>
        <p:spPr>
          <a:xfrm>
            <a:off x="8574374" y="4729397"/>
            <a:ext cx="3357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/>
              <a:t>Huom</a:t>
            </a:r>
            <a:r>
              <a:rPr lang="fi-FI"/>
              <a:t>. Jos tapahtumakalenteri jumiutuu, tyhjennä selaimen välimuisti.</a:t>
            </a:r>
          </a:p>
        </p:txBody>
      </p:sp>
    </p:spTree>
    <p:extLst>
      <p:ext uri="{BB962C8B-B14F-4D97-AF65-F5344CB8AC3E}">
        <p14:creationId xmlns:p14="http://schemas.microsoft.com/office/powerpoint/2010/main" val="1912412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2B1A54-EA9F-D226-876F-4E82CC590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Näkyvyys somessa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1F32A6-CC3B-281D-F039-3E5C17995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130" kern="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Tapahtumajärjestäjät vastaa omasta tiedottamisesta.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130" kern="100">
                <a:ea typeface="Calibri" panose="020F0502020204030204" pitchFamily="34" charset="0"/>
                <a:cs typeface="Arial" panose="020B0604020202020204" pitchFamily="34" charset="0"/>
              </a:rPr>
              <a:t>Monikielinen kirjasto tiedottaa tapahtumista myös omissa kanavissaan: Kifi, Helmet, Facebook ja Instagram.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130" kern="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Satakielikuukauden Facebookiin tulee postauksia tapahtumista.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130" kern="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Voit osallistua myös jakamalla monikielisyyteen liittyvää aineistoa, kuvia, tekstejä tai pohdintoja sosiaalisessa mediassa aihetunnisteilla #Satakielikuukausi #MultilingualMonth.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130" kern="100">
                <a:ea typeface="Calibri" panose="020F0502020204030204" pitchFamily="34" charset="0"/>
                <a:cs typeface="Arial" panose="020B0604020202020204" pitchFamily="34" charset="0"/>
              </a:rPr>
              <a:t>Tapahtumien somepostauksia voi jakaa vapaasti puolin ja toisin.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130" kern="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Tarvitsetko lisätietoja? Kysy meiltä: </a:t>
            </a:r>
            <a:r>
              <a:rPr lang="fi-FI" sz="2130" u="sng" kern="100">
                <a:solidFill>
                  <a:srgbClr val="0563C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monikielinen.kirjasto@hel.fi</a:t>
            </a:r>
            <a:r>
              <a:rPr lang="fi-FI" sz="2130" kern="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996661-EECD-4059-2FDF-D472CE6B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1.11.2023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8EB68AA-F6B4-FCE4-795D-B71439DA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Monikielinen kirjasto</a:t>
            </a:r>
          </a:p>
        </p:txBody>
      </p:sp>
      <p:pic>
        <p:nvPicPr>
          <p:cNvPr id="7" name="Kuva 3" descr="Erivärisiä puhekuplia joissa tekstiä eri kielillä. Satakielikuukausi ajanjakson logo.">
            <a:extLst>
              <a:ext uri="{FF2B5EF4-FFF2-40B4-BE49-F238E27FC236}">
                <a16:creationId xmlns:a16="http://schemas.microsoft.com/office/drawing/2014/main" id="{8E1CB482-0F20-754E-F249-6EFCF47809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333"/>
          <a:stretch/>
        </p:blipFill>
        <p:spPr>
          <a:xfrm>
            <a:off x="9602286" y="158835"/>
            <a:ext cx="2589714" cy="139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43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otsikko 4">
            <a:extLst>
              <a:ext uri="{FF2B5EF4-FFF2-40B4-BE49-F238E27FC236}">
                <a16:creationId xmlns:a16="http://schemas.microsoft.com/office/drawing/2014/main" id="{424FE120-9CE3-8944-3BE6-0AA5588860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Etäkahvit </a:t>
            </a:r>
            <a:r>
              <a:rPr lang="fi-FI" dirty="0"/>
              <a:t>1.11.2023</a:t>
            </a:r>
            <a:endParaRPr lang="fi-FI"/>
          </a:p>
          <a:p>
            <a:r>
              <a:rPr lang="fi-FI"/>
              <a:t>Päivi Litmanen-Peitsala</a:t>
            </a:r>
          </a:p>
          <a:p>
            <a:r>
              <a:rPr lang="fi-FI" dirty="0"/>
              <a:t>Kirjastot.fi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F72CB2DF-C98D-C6CE-AD5E-E9C6B3860A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Mitä kieliä alueellamme puhutaan?</a:t>
            </a:r>
          </a:p>
        </p:txBody>
      </p:sp>
    </p:spTree>
    <p:extLst>
      <p:ext uri="{BB962C8B-B14F-4D97-AF65-F5344CB8AC3E}">
        <p14:creationId xmlns:p14="http://schemas.microsoft.com/office/powerpoint/2010/main" val="3413068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D5BC12-3815-440E-8B47-C32C57ACF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0" i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Ohjelma:</a:t>
            </a:r>
            <a:br>
              <a:rPr lang="fi-FI" b="0" i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</a:b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63D2BC-87AA-A2BB-4AE4-1F28F5635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4438"/>
            <a:ext cx="10515600" cy="5145087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fi-FI" sz="2400" b="0" i="0">
                <a:solidFill>
                  <a:srgbClr val="212529"/>
                </a:solidFill>
                <a:effectLst/>
                <a:latin typeface="Roboto"/>
                <a:ea typeface="Roboto"/>
                <a:cs typeface="Roboto"/>
              </a:rPr>
              <a:t>9:00 Tilaisuuden avaus / Päivi Litmanen-</a:t>
            </a:r>
            <a:r>
              <a:rPr lang="fi-FI" sz="2400" b="0" i="0" err="1">
                <a:solidFill>
                  <a:srgbClr val="212529"/>
                </a:solidFill>
                <a:effectLst/>
                <a:latin typeface="Roboto"/>
                <a:ea typeface="Roboto"/>
                <a:cs typeface="Roboto"/>
              </a:rPr>
              <a:t>Peitsala</a:t>
            </a:r>
            <a:r>
              <a:rPr lang="fi-FI" sz="2400" b="0" i="0">
                <a:solidFill>
                  <a:srgbClr val="212529"/>
                </a:solidFill>
                <a:effectLst/>
                <a:latin typeface="Roboto"/>
                <a:ea typeface="Roboto"/>
                <a:cs typeface="Roboto"/>
              </a:rPr>
              <a:t>, Kirjastot.fi </a:t>
            </a:r>
            <a:endParaRPr lang="en-US">
              <a:latin typeface="Roboto"/>
              <a:ea typeface="Roboto"/>
              <a:cs typeface="Roboto"/>
            </a:endParaRPr>
          </a:p>
          <a:p>
            <a:pPr marL="0" indent="0">
              <a:buNone/>
            </a:pPr>
            <a:br>
              <a:rPr lang="fi-FI" sz="2400" b="0" i="0">
                <a:effectLst/>
                <a:latin typeface="Roboto" panose="02000000000000000000" pitchFamily="2" charset="0"/>
              </a:rPr>
            </a:br>
            <a:r>
              <a:rPr lang="fi-FI" sz="2400" b="0" i="0">
                <a:solidFill>
                  <a:srgbClr val="212529"/>
                </a:solidFill>
                <a:effectLst/>
                <a:latin typeface="Roboto"/>
                <a:ea typeface="Roboto"/>
                <a:cs typeface="Roboto"/>
              </a:rPr>
              <a:t>9:05 Kuinka nostaa kirjallisuutta monista taustoista / Anna </a:t>
            </a:r>
            <a:r>
              <a:rPr lang="fi-FI" sz="2400" b="0" i="0" err="1">
                <a:solidFill>
                  <a:srgbClr val="212529"/>
                </a:solidFill>
                <a:effectLst/>
                <a:latin typeface="Roboto"/>
                <a:ea typeface="Roboto"/>
                <a:cs typeface="Roboto"/>
              </a:rPr>
              <a:t>Sidorova</a:t>
            </a:r>
            <a:r>
              <a:rPr lang="fi-FI" sz="2400" b="0" i="0">
                <a:solidFill>
                  <a:srgbClr val="212529"/>
                </a:solidFill>
                <a:effectLst/>
                <a:latin typeface="Roboto"/>
                <a:ea typeface="Roboto"/>
                <a:cs typeface="Roboto"/>
              </a:rPr>
              <a:t>, Taiteen edistämiskeskus Taike</a:t>
            </a:r>
            <a:br>
              <a:rPr lang="fi-FI" sz="2400" b="0" i="0">
                <a:effectLst/>
                <a:latin typeface="Roboto" panose="02000000000000000000" pitchFamily="2" charset="0"/>
              </a:rPr>
            </a:br>
            <a:endParaRPr lang="fi-FI" sz="2400">
              <a:solidFill>
                <a:srgbClr val="212529"/>
              </a:solidFill>
              <a:latin typeface="Roboto"/>
              <a:ea typeface="Roboto"/>
              <a:cs typeface="Roboto"/>
            </a:endParaRPr>
          </a:p>
          <a:p>
            <a:pPr marL="0" indent="0">
              <a:buNone/>
            </a:pPr>
            <a:r>
              <a:rPr lang="fi-FI" sz="2400" b="0" i="0">
                <a:solidFill>
                  <a:srgbClr val="212529"/>
                </a:solidFill>
                <a:effectLst/>
                <a:latin typeface="Roboto"/>
                <a:ea typeface="Roboto"/>
                <a:cs typeface="Roboto"/>
              </a:rPr>
              <a:t>9:25 Hyväksi todettuja malleja Satakielikuukauteen / Minna </a:t>
            </a:r>
            <a:r>
              <a:rPr lang="fi-FI" sz="2400" b="0" i="0" err="1">
                <a:solidFill>
                  <a:srgbClr val="212529"/>
                </a:solidFill>
                <a:effectLst/>
                <a:latin typeface="Roboto"/>
                <a:ea typeface="Roboto"/>
                <a:cs typeface="Roboto"/>
              </a:rPr>
              <a:t>Mohr</a:t>
            </a:r>
            <a:r>
              <a:rPr lang="fi-FI" sz="2400" b="0" i="0">
                <a:solidFill>
                  <a:srgbClr val="212529"/>
                </a:solidFill>
                <a:effectLst/>
                <a:latin typeface="Roboto"/>
                <a:ea typeface="Roboto"/>
                <a:cs typeface="Roboto"/>
              </a:rPr>
              <a:t>, Monikielinen kirjasto</a:t>
            </a:r>
            <a:br>
              <a:rPr lang="fi-FI" sz="2400" b="0" i="0">
                <a:effectLst/>
                <a:latin typeface="Roboto" panose="02000000000000000000" pitchFamily="2" charset="0"/>
              </a:rPr>
            </a:br>
            <a:endParaRPr lang="fi-FI" sz="2400">
              <a:solidFill>
                <a:srgbClr val="212529"/>
              </a:solidFill>
              <a:latin typeface="Roboto"/>
              <a:ea typeface="Roboto"/>
              <a:cs typeface="Roboto"/>
            </a:endParaRPr>
          </a:p>
          <a:p>
            <a:pPr marL="0" indent="0">
              <a:buNone/>
            </a:pPr>
            <a:r>
              <a:rPr lang="fi-FI" sz="2400" b="0" i="0">
                <a:solidFill>
                  <a:srgbClr val="212529"/>
                </a:solidFill>
                <a:effectLst/>
                <a:latin typeface="Roboto"/>
                <a:ea typeface="Roboto"/>
                <a:cs typeface="Roboto"/>
              </a:rPr>
              <a:t>9:35 Miten Satakielikuukauden tapahtumajärjestäjäksi? / Eeva </a:t>
            </a:r>
            <a:r>
              <a:rPr lang="fi-FI" sz="2400" b="0" i="0" err="1">
                <a:solidFill>
                  <a:srgbClr val="212529"/>
                </a:solidFill>
                <a:effectLst/>
                <a:latin typeface="Roboto"/>
                <a:ea typeface="Roboto"/>
                <a:cs typeface="Roboto"/>
              </a:rPr>
              <a:t>Pilviö</a:t>
            </a:r>
            <a:r>
              <a:rPr lang="fi-FI" sz="2400" b="0" i="0">
                <a:solidFill>
                  <a:srgbClr val="212529"/>
                </a:solidFill>
                <a:effectLst/>
                <a:latin typeface="Roboto"/>
                <a:ea typeface="Roboto"/>
                <a:cs typeface="Roboto"/>
              </a:rPr>
              <a:t>, Monikielinen kirjasto</a:t>
            </a:r>
            <a:br>
              <a:rPr lang="fi-FI" sz="2400" b="0" i="0">
                <a:effectLst/>
                <a:latin typeface="Roboto" panose="02000000000000000000" pitchFamily="2" charset="0"/>
              </a:rPr>
            </a:br>
            <a:endParaRPr lang="fi-FI" sz="2400">
              <a:solidFill>
                <a:srgbClr val="212529"/>
              </a:solidFill>
              <a:latin typeface="Roboto"/>
              <a:ea typeface="Roboto"/>
              <a:cs typeface="Roboto"/>
            </a:endParaRPr>
          </a:p>
          <a:p>
            <a:pPr marL="0" indent="0">
              <a:buNone/>
            </a:pPr>
            <a:r>
              <a:rPr lang="fi-FI" sz="2400" b="0" i="0">
                <a:solidFill>
                  <a:srgbClr val="212529"/>
                </a:solidFill>
                <a:effectLst/>
                <a:latin typeface="Roboto"/>
                <a:ea typeface="Roboto"/>
                <a:cs typeface="Roboto"/>
              </a:rPr>
              <a:t>9:45 Tilastotyökalut alueen väestörakenteen selvittämiseksi / Päivi Litmanen-</a:t>
            </a:r>
            <a:r>
              <a:rPr lang="fi-FI" sz="2400" b="0" i="0" err="1">
                <a:solidFill>
                  <a:srgbClr val="212529"/>
                </a:solidFill>
                <a:effectLst/>
                <a:latin typeface="Roboto"/>
                <a:ea typeface="Roboto"/>
                <a:cs typeface="Roboto"/>
              </a:rPr>
              <a:t>Peitsala</a:t>
            </a:r>
            <a:r>
              <a:rPr lang="fi-FI" sz="2400" b="0" i="0">
                <a:solidFill>
                  <a:srgbClr val="212529"/>
                </a:solidFill>
                <a:effectLst/>
                <a:latin typeface="Roboto"/>
                <a:ea typeface="Roboto"/>
                <a:cs typeface="Roboto"/>
              </a:rPr>
              <a:t>, Kirjastot.fi</a:t>
            </a:r>
            <a:br>
              <a:rPr lang="fi-FI" sz="2400" b="0" i="0">
                <a:effectLst/>
                <a:latin typeface="Roboto" panose="02000000000000000000" pitchFamily="2" charset="0"/>
              </a:rPr>
            </a:br>
            <a:endParaRPr lang="fi-FI" sz="2400">
              <a:solidFill>
                <a:srgbClr val="212529"/>
              </a:solidFill>
              <a:latin typeface="Roboto"/>
              <a:ea typeface="Roboto"/>
              <a:cs typeface="Roboto"/>
            </a:endParaRPr>
          </a:p>
          <a:p>
            <a:pPr marL="0" indent="0" algn="l">
              <a:buNone/>
            </a:pPr>
            <a:r>
              <a:rPr lang="fi-FI" sz="2400" b="0" i="0">
                <a:solidFill>
                  <a:srgbClr val="212529"/>
                </a:solidFill>
                <a:effectLst/>
                <a:latin typeface="Roboto"/>
                <a:ea typeface="Roboto"/>
                <a:cs typeface="Roboto"/>
              </a:rPr>
              <a:t>9:55 Kysymyksiä ja keskustelua</a:t>
            </a:r>
            <a:endParaRPr lang="fi-FI">
              <a:latin typeface="Roboto"/>
              <a:ea typeface="Roboto"/>
              <a:cs typeface="Roboto"/>
            </a:endParaRPr>
          </a:p>
          <a:p>
            <a:endParaRPr lang="fi-FI" sz="2400">
              <a:solidFill>
                <a:srgbClr val="212529"/>
              </a:solidFill>
              <a:latin typeface="Roboto"/>
              <a:ea typeface="Roboto"/>
              <a:cs typeface="Roboto"/>
            </a:endParaRPr>
          </a:p>
          <a:p>
            <a:pPr algn="l"/>
            <a:r>
              <a:rPr lang="fi-FI" sz="2400" b="0" i="0">
                <a:solidFill>
                  <a:srgbClr val="212529"/>
                </a:solidFill>
                <a:effectLst/>
                <a:latin typeface="Roboto"/>
                <a:ea typeface="Roboto"/>
                <a:cs typeface="Roboto"/>
              </a:rPr>
              <a:t>Tilaisuuden järjestävät yhteistyössä Monikielinen kirjasto, Kirjastot.fi, Kulttuuria kaikille -palvelu sekä Taiteen edistämiskeskus.</a:t>
            </a:r>
            <a:endParaRPr lang="fi-FI">
              <a:latin typeface="Roboto"/>
              <a:ea typeface="Roboto"/>
              <a:cs typeface="Roboto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212753-054B-1B96-4921-6C0152698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1.11.2023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19A2D1-E752-CB86-F0CE-D55E39F20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Monikielinen kirjasto</a:t>
            </a:r>
          </a:p>
        </p:txBody>
      </p:sp>
      <p:pic>
        <p:nvPicPr>
          <p:cNvPr id="7" name="Kuva 3" descr="Erivärisiä puhekuplia joissa tekstiä eri kielillä. Satakielikuukausi ajanjakson logo.">
            <a:extLst>
              <a:ext uri="{FF2B5EF4-FFF2-40B4-BE49-F238E27FC236}">
                <a16:creationId xmlns:a16="http://schemas.microsoft.com/office/drawing/2014/main" id="{C33CCFF2-BCBD-06A1-A9CC-68FD3105A7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333"/>
          <a:stretch/>
        </p:blipFill>
        <p:spPr>
          <a:xfrm>
            <a:off x="9602286" y="158835"/>
            <a:ext cx="2589714" cy="139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17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6157D05-E9DB-B441-073A-B89C94D70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Tietoa eri koulutusasteiden äidinkielistä</a:t>
            </a:r>
          </a:p>
        </p:txBody>
      </p:sp>
      <p:pic>
        <p:nvPicPr>
          <p:cNvPr id="8" name="Sisällön paikkamerkki 7" descr="Kuva ">
            <a:extLst>
              <a:ext uri="{FF2B5EF4-FFF2-40B4-BE49-F238E27FC236}">
                <a16:creationId xmlns:a16="http://schemas.microsoft.com/office/drawing/2014/main" id="{A2EF613E-9CC9-5316-A713-08126281CA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110" y="1574801"/>
            <a:ext cx="2112948" cy="4525433"/>
          </a:xfrm>
        </p:spPr>
      </p:pic>
      <p:sp>
        <p:nvSpPr>
          <p:cNvPr id="6" name="Sisällön paikkamerkki 5" descr="Kuva Opetushallituksen Oppilaat äidinkielen mukaan -käyttöpaneelista, josta voi valita kielen ja kouluasteen, jotta saa tietoa käytetyistä kielistä maakunnittain.">
            <a:extLst>
              <a:ext uri="{FF2B5EF4-FFF2-40B4-BE49-F238E27FC236}">
                <a16:creationId xmlns:a16="http://schemas.microsoft.com/office/drawing/2014/main" id="{CE0C0CB9-AA12-727A-C07E-ABCC0DFD48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b="0" i="0" u="none" strike="noStrike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Vähintään kimppatasolla kannattaa asia tarkistaa opetushallinnon tilastopalvelusta. </a:t>
            </a:r>
            <a:r>
              <a:rPr lang="fi-FI">
                <a:solidFill>
                  <a:srgbClr val="212529"/>
                </a:solidFill>
                <a:latin typeface="Roboto" panose="02000000000000000000" pitchFamily="2" charset="0"/>
              </a:rPr>
              <a:t>Eri koulutusasteiden oppilaiden käyttämistä kielistä saa tietoa opetushallituksen tuottamasta tietokannasta: </a:t>
            </a:r>
            <a:r>
              <a:rPr lang="fi-FI" b="0" i="0" u="none" strike="noStrike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fi-FI" b="0" i="0" u="none" strike="noStrike">
                <a:solidFill>
                  <a:srgbClr val="BA4900"/>
                </a:solidFill>
                <a:effectLst/>
                <a:latin typeface="Roboto" panose="02000000000000000000" pitchFamily="2" charset="0"/>
                <a:hlinkClick r:id="rId4"/>
              </a:rPr>
              <a:t>Oppilaat äidinkielen mukaan -käyttöpaneeli löytyy täältä</a:t>
            </a:r>
            <a:r>
              <a:rPr lang="fi-FI" b="0" i="0" u="none" strike="noStrike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r>
              <a:rPr lang="fi-FI">
                <a:solidFill>
                  <a:srgbClr val="212529"/>
                </a:solidFill>
                <a:latin typeface="Roboto" panose="02000000000000000000" pitchFamily="2" charset="0"/>
              </a:rPr>
              <a:t>Käyttöpaneelissa voi valita oman maakunnan, koulutusasteen ja kielen vuositilastot.</a:t>
            </a:r>
            <a:endParaRPr lang="fi-FI" b="0" i="0" u="none" strike="noStrike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7604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54B133-A4F4-019A-F328-7487EBE2E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Kototietokanta kertoo kielimäärien lisäksi myös ohjeet tilastotiedon käytölle</a:t>
            </a:r>
          </a:p>
        </p:txBody>
      </p:sp>
      <p:pic>
        <p:nvPicPr>
          <p:cNvPr id="8" name="Sisällön paikkamerkki 7" descr="Hakutulosta koko maan eri kielisten määrästä. Kototietokannasta voi rajata kielikohtaisesti asukkaiden määrän isojen kuntien osalta.">
            <a:extLst>
              <a:ext uri="{FF2B5EF4-FFF2-40B4-BE49-F238E27FC236}">
                <a16:creationId xmlns:a16="http://schemas.microsoft.com/office/drawing/2014/main" id="{6FE94D73-A7AA-0D96-447A-27A85439B9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18" y="1992514"/>
            <a:ext cx="5376333" cy="3690005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0EB319B-CFFE-6CA4-625B-7D2FCBD3B8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b="0" i="0" u="none" strike="noStrike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r>
              <a:rPr lang="fi-FI" b="0" i="0" u="none" strike="noStrike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Tilastokeskuksen </a:t>
            </a:r>
            <a:r>
              <a:rPr lang="fi-FI" b="0" i="0" u="none" strike="noStrike">
                <a:solidFill>
                  <a:srgbClr val="BA4900"/>
                </a:solidFill>
                <a:effectLst/>
                <a:latin typeface="Roboto" panose="02000000000000000000" pitchFamily="2" charset="0"/>
                <a:hlinkClick r:id="rId4"/>
              </a:rPr>
              <a:t>Kototietokannasta</a:t>
            </a:r>
            <a:r>
              <a:rPr lang="fi-FI" b="0" i="0" u="none" strike="noStrike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 saa paljon tietoa Suomeen muuttaneista. Siellä voi tarkistella </a:t>
            </a:r>
            <a:r>
              <a:rPr lang="fi-FI" b="0" i="0" u="none" strike="noStrike">
                <a:solidFill>
                  <a:srgbClr val="BA4900"/>
                </a:solidFill>
                <a:effectLst/>
                <a:latin typeface="Roboto" panose="02000000000000000000" pitchFamily="2" charset="0"/>
                <a:hlinkClick r:id="rId5"/>
              </a:rPr>
              <a:t>väestön kieliryhmiä</a:t>
            </a:r>
            <a:r>
              <a:rPr lang="fi-FI" b="0" i="0" u="none" strike="noStrike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 maakunnittain, isojen kaupunkien osalta sekä tarvittaessa myös iän ja sukupuolen mukaan.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153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60C89BF1-97E8-5303-8747-DBD5F636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57984" cy="1371600"/>
          </a:xfrm>
        </p:spPr>
        <p:txBody>
          <a:bodyPr anchor="b">
            <a:normAutofit/>
          </a:bodyPr>
          <a:lstStyle/>
          <a:p>
            <a:r>
              <a:rPr lang="fi-FI" dirty="0"/>
              <a:t>Kiitos! </a:t>
            </a:r>
            <a:endParaRPr lang="fi-FI"/>
          </a:p>
        </p:txBody>
      </p:sp>
      <p:pic>
        <p:nvPicPr>
          <p:cNvPr id="8" name="Kuva 3" descr="Erivärisiä puhekuplia joissa tekstiä eri kielillä. Satakielikuukausi ajanjakson logo.">
            <a:extLst>
              <a:ext uri="{FF2B5EF4-FFF2-40B4-BE49-F238E27FC236}">
                <a16:creationId xmlns:a16="http://schemas.microsoft.com/office/drawing/2014/main" id="{00136C0E-05DA-3745-F3B3-B394BDC148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333"/>
          <a:stretch/>
        </p:blipFill>
        <p:spPr>
          <a:xfrm>
            <a:off x="623392" y="2159807"/>
            <a:ext cx="5376597" cy="3355950"/>
          </a:xfrm>
          <a:prstGeom prst="rect">
            <a:avLst/>
          </a:prstGeom>
          <a:noFill/>
        </p:spPr>
      </p:pic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2411E83E-1A55-3D0F-2E0E-EBB3E51DE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574801"/>
            <a:ext cx="5472608" cy="4525963"/>
          </a:xfrm>
        </p:spPr>
        <p:txBody>
          <a:bodyPr wrap="square" anchor="t">
            <a:normAutofit/>
          </a:bodyPr>
          <a:lstStyle/>
          <a:p>
            <a:r>
              <a:rPr lang="fi-FI" dirty="0"/>
              <a:t>Monikielinen kirjasto </a:t>
            </a:r>
            <a:br>
              <a:rPr lang="fi-FI" dirty="0"/>
            </a:br>
            <a:r>
              <a:rPr lang="fi-FI" dirty="0">
                <a:hlinkClick r:id="rId3"/>
              </a:rPr>
              <a:t>monikielinen.kirjasto@hel.fi</a:t>
            </a:r>
            <a:endParaRPr lang="fi-FI" dirty="0"/>
          </a:p>
          <a:p>
            <a:endParaRPr lang="fi-FI" dirty="0"/>
          </a:p>
          <a:p>
            <a:r>
              <a:rPr lang="fi-FI" dirty="0"/>
              <a:t>Teemavuoden 2024 suunnittelu: </a:t>
            </a:r>
            <a:br>
              <a:rPr lang="fi-FI" dirty="0"/>
            </a:br>
            <a:r>
              <a:rPr lang="fi-FI" dirty="0">
                <a:hlinkClick r:id="rId4"/>
              </a:rPr>
              <a:t>minna.mohr@hel.fi</a:t>
            </a:r>
            <a:r>
              <a:rPr lang="fi-FI" dirty="0"/>
              <a:t> </a:t>
            </a:r>
          </a:p>
          <a:p>
            <a:endParaRPr lang="fi-FI" dirty="0"/>
          </a:p>
          <a:p>
            <a:r>
              <a:rPr lang="fi-FI" dirty="0"/>
              <a:t>Kirjastot.</a:t>
            </a:r>
            <a:r>
              <a:rPr lang="fi-FI"/>
              <a:t>fi -toimitus</a:t>
            </a:r>
            <a:r>
              <a:rPr lang="fi-FI" dirty="0"/>
              <a:t>:</a:t>
            </a:r>
            <a:br>
              <a:rPr lang="fi-FI" dirty="0"/>
            </a:br>
            <a:r>
              <a:rPr lang="fi-FI" dirty="0">
                <a:hlinkClick r:id="rId5"/>
              </a:rPr>
              <a:t>päivi.litmanen-peitsala@hel.fi</a:t>
            </a:r>
            <a:r>
              <a:rPr lang="fi-FI" dirty="0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F1E586-F5A8-F24B-DD8C-D3B9B5F28A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9185" y="6436785"/>
            <a:ext cx="960967" cy="179916"/>
          </a:xfrm>
        </p:spPr>
        <p:txBody>
          <a:bodyPr wrap="none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fi-FI"/>
              <a:t>1.11.2023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5059419-42C5-2936-5564-A7C957C36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0151" y="6436785"/>
            <a:ext cx="3503083" cy="179916"/>
          </a:xfrm>
        </p:spPr>
        <p:txBody>
          <a:bodyPr wrap="none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/>
              <a:t>Monikielinen kirjasto</a:t>
            </a:r>
          </a:p>
        </p:txBody>
      </p:sp>
    </p:spTree>
    <p:extLst>
      <p:ext uri="{BB962C8B-B14F-4D97-AF65-F5344CB8AC3E}">
        <p14:creationId xmlns:p14="http://schemas.microsoft.com/office/powerpoint/2010/main" val="156604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5A4253-33A8-67B0-CCAB-D08929EA5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4621"/>
            <a:ext cx="9144000" cy="1950097"/>
          </a:xfrm>
        </p:spPr>
        <p:txBody>
          <a:bodyPr>
            <a:noAutofit/>
          </a:bodyPr>
          <a:lstStyle/>
          <a:p>
            <a:r>
              <a:rPr lang="fi-FI" sz="440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Kuinka nostaa kirjallisuutta monista taustoista </a:t>
            </a:r>
            <a:endParaRPr lang="fi-FI" sz="4400">
              <a:solidFill>
                <a:srgbClr val="212529"/>
              </a:solidFill>
              <a:latin typeface="Roboto" panose="02000000000000000000" pitchFamily="2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E0939E7-C0CA-B79A-1896-3FF3B977F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8686" y="5159829"/>
            <a:ext cx="9144000" cy="11103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1.11.2023</a:t>
            </a:r>
          </a:p>
          <a:p>
            <a:r>
              <a:rPr lang="fi-FI" sz="220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Anna </a:t>
            </a:r>
            <a:r>
              <a:rPr lang="fi-FI" sz="2200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Sidorova</a:t>
            </a:r>
            <a:r>
              <a:rPr lang="fi-FI" sz="220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, Taiteen edistämiskeskus Taike</a:t>
            </a:r>
          </a:p>
        </p:txBody>
      </p:sp>
      <p:pic>
        <p:nvPicPr>
          <p:cNvPr id="4" name="Kuva 3" descr="Erivärisiä puhekuplia joissa tekstiä eri kielillä. Satakielikuukausi ajanjakson logo.">
            <a:extLst>
              <a:ext uri="{FF2B5EF4-FFF2-40B4-BE49-F238E27FC236}">
                <a16:creationId xmlns:a16="http://schemas.microsoft.com/office/drawing/2014/main" id="{D21B23E0-3CDF-9448-237D-1C539313B9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333"/>
          <a:stretch/>
        </p:blipFill>
        <p:spPr>
          <a:xfrm>
            <a:off x="7434343" y="158835"/>
            <a:ext cx="4757657" cy="2539148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968C50A-5764-B7A1-BBA5-5F0C1FF7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1.11.2023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3F1E446-8387-05C6-DFE2-851E6609B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Monikielinen kirjasto</a:t>
            </a:r>
          </a:p>
        </p:txBody>
      </p:sp>
    </p:spTree>
    <p:extLst>
      <p:ext uri="{BB962C8B-B14F-4D97-AF65-F5344CB8AC3E}">
        <p14:creationId xmlns:p14="http://schemas.microsoft.com/office/powerpoint/2010/main" val="2817149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5A4253-33A8-67B0-CCAB-D08929EA5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4621"/>
            <a:ext cx="9144000" cy="1950097"/>
          </a:xfrm>
        </p:spPr>
        <p:txBody>
          <a:bodyPr>
            <a:noAutofit/>
          </a:bodyPr>
          <a:lstStyle/>
          <a:p>
            <a:r>
              <a:rPr lang="fi-FI" sz="4400">
                <a:solidFill>
                  <a:srgbClr val="212529"/>
                </a:solidFill>
                <a:latin typeface="Roboto" panose="02000000000000000000" pitchFamily="2" charset="0"/>
              </a:rPr>
              <a:t>Hyväksi todettuja malleja Satakielikuukauteen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E0939E7-C0CA-B79A-1896-3FF3B977F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8686" y="5159829"/>
            <a:ext cx="9144000" cy="1110342"/>
          </a:xfrm>
        </p:spPr>
        <p:txBody>
          <a:bodyPr>
            <a:normAutofit fontScale="92500" lnSpcReduction="20000"/>
          </a:bodyPr>
          <a:lstStyle/>
          <a:p>
            <a:r>
              <a:rPr lang="fi-FI"/>
              <a:t>1.11.2023</a:t>
            </a:r>
          </a:p>
          <a:p>
            <a:endParaRPr lang="fi-FI"/>
          </a:p>
          <a:p>
            <a:r>
              <a:rPr lang="fi-FI" sz="2400" b="0" i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Minna Mohr, Monikielinen kirjasto</a:t>
            </a:r>
            <a:endParaRPr lang="fi-FI"/>
          </a:p>
        </p:txBody>
      </p:sp>
      <p:pic>
        <p:nvPicPr>
          <p:cNvPr id="4" name="Kuva 3" descr="Erivärisiä puhekuplia joissa tekstiä eri kielillä. Satakielikuukausi ajanjakson logo.">
            <a:extLst>
              <a:ext uri="{FF2B5EF4-FFF2-40B4-BE49-F238E27FC236}">
                <a16:creationId xmlns:a16="http://schemas.microsoft.com/office/drawing/2014/main" id="{D21B23E0-3CDF-9448-237D-1C539313B9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333"/>
          <a:stretch/>
        </p:blipFill>
        <p:spPr>
          <a:xfrm>
            <a:off x="7434343" y="158835"/>
            <a:ext cx="4757657" cy="2539148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968C50A-5764-B7A1-BBA5-5F0C1FF7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1.11.2023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3F1E446-8387-05C6-DFE2-851E6609B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Monikielinen kirjasto</a:t>
            </a:r>
          </a:p>
        </p:txBody>
      </p:sp>
    </p:spTree>
    <p:extLst>
      <p:ext uri="{BB962C8B-B14F-4D97-AF65-F5344CB8AC3E}">
        <p14:creationId xmlns:p14="http://schemas.microsoft.com/office/powerpoint/2010/main" val="1686880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22BC6848-D4A1-30BC-CC32-54474FEDE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Ennen kuin aloitan… Meillä on velvoitteita!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AF2B05B3-8E10-EDD1-D597-83CC165014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1600" b="1" i="0">
                <a:solidFill>
                  <a:srgbClr val="0B5B8D"/>
                </a:solidFill>
                <a:effectLst/>
                <a:latin typeface="inherit"/>
                <a:hlinkClick r:id="rId3"/>
              </a:rPr>
              <a:t>Laki yleisistä kirjastoista</a:t>
            </a:r>
            <a:r>
              <a:rPr lang="fi-FI" sz="1600" b="1" i="0">
                <a:solidFill>
                  <a:srgbClr val="0B5B8D"/>
                </a:solidFill>
                <a:effectLst/>
                <a:latin typeface="inherit"/>
              </a:rPr>
              <a:t> (2016)</a:t>
            </a:r>
            <a:br>
              <a:rPr lang="fi-FI" sz="1600" b="1" i="0">
                <a:solidFill>
                  <a:srgbClr val="0B5B8D"/>
                </a:solidFill>
                <a:effectLst/>
                <a:latin typeface="inherit"/>
                <a:hlinkClick r:id="rId4" tooltip="Linkki voimaantulosäännökseen"/>
              </a:rPr>
            </a:br>
            <a:br>
              <a:rPr lang="fi-FI" sz="1600" b="1" i="0">
                <a:solidFill>
                  <a:srgbClr val="0B5B8D"/>
                </a:solidFill>
                <a:effectLst/>
                <a:latin typeface="inherit"/>
                <a:hlinkClick r:id="rId4" tooltip="Linkki voimaantulosäännökseen"/>
              </a:rPr>
            </a:br>
            <a:r>
              <a:rPr lang="fi-FI" sz="1600" b="0" i="0" u="sng">
                <a:solidFill>
                  <a:srgbClr val="0B5B8D"/>
                </a:solidFill>
                <a:effectLst/>
                <a:latin typeface="inherit"/>
                <a:hlinkClick r:id="rId4" tooltip="Linkki voimaantulosäännökseen"/>
              </a:rPr>
              <a:t>2 §</a:t>
            </a:r>
            <a:r>
              <a:rPr lang="fi-FI" sz="1600" u="sng">
                <a:solidFill>
                  <a:srgbClr val="4E4E4E"/>
                </a:solidFill>
                <a:latin typeface="IntervalSansProSemiBold"/>
              </a:rPr>
              <a:t> </a:t>
            </a:r>
            <a:r>
              <a:rPr lang="fi-FI" sz="1600" b="0" i="0">
                <a:solidFill>
                  <a:srgbClr val="4E4E4E"/>
                </a:solidFill>
                <a:effectLst/>
                <a:latin typeface="IntervalSansProSemiBold"/>
              </a:rPr>
              <a:t>Lain tavoite</a:t>
            </a:r>
          </a:p>
          <a:p>
            <a:pPr algn="l" fontAlgn="base"/>
            <a:r>
              <a:rPr lang="fi-FI" sz="1600" b="0" i="0">
                <a:solidFill>
                  <a:srgbClr val="444444"/>
                </a:solidFill>
                <a:effectLst/>
                <a:latin typeface="IntervalSansProRegular"/>
              </a:rPr>
              <a:t>Tämän lain tavoitteena on edistää:</a:t>
            </a:r>
          </a:p>
          <a:p>
            <a:pPr algn="l" fontAlgn="base"/>
            <a:r>
              <a:rPr lang="fi-FI" sz="1600" b="0" i="0">
                <a:solidFill>
                  <a:srgbClr val="444444"/>
                </a:solidFill>
                <a:effectLst/>
                <a:latin typeface="IntervalSansProRegular"/>
              </a:rPr>
              <a:t>1) väestön yhdenvertaisia mahdollisuuksia sivistykseen ja kulttuuriin;</a:t>
            </a:r>
          </a:p>
          <a:p>
            <a:pPr algn="l" fontAlgn="base"/>
            <a:r>
              <a:rPr lang="fi-FI" sz="1600" b="0" i="0">
                <a:solidFill>
                  <a:srgbClr val="444444"/>
                </a:solidFill>
                <a:effectLst/>
                <a:latin typeface="IntervalSansProRegular"/>
              </a:rPr>
              <a:t>2) tiedon saatavuutta ja käyttöä;</a:t>
            </a:r>
          </a:p>
          <a:p>
            <a:pPr algn="l" fontAlgn="base"/>
            <a:r>
              <a:rPr lang="fi-FI" sz="1600" b="0" i="0">
                <a:solidFill>
                  <a:srgbClr val="444444"/>
                </a:solidFill>
                <a:effectLst/>
                <a:latin typeface="IntervalSansProRegular"/>
              </a:rPr>
              <a:t>3) lukemiskulttuuria ja monipuolista lukutaitoa;</a:t>
            </a:r>
          </a:p>
          <a:p>
            <a:pPr algn="l" fontAlgn="base"/>
            <a:r>
              <a:rPr lang="fi-FI" sz="1600" b="0" i="0">
                <a:solidFill>
                  <a:srgbClr val="444444"/>
                </a:solidFill>
                <a:effectLst/>
                <a:latin typeface="IntervalSansProRegular"/>
              </a:rPr>
              <a:t>4) mahdollisuuksia elinikäiseen oppimiseen ja osaamisen kehittämiseen;</a:t>
            </a:r>
          </a:p>
          <a:p>
            <a:pPr algn="l" fontAlgn="base"/>
            <a:r>
              <a:rPr lang="fi-FI" sz="1600" b="0" i="0">
                <a:solidFill>
                  <a:srgbClr val="444444"/>
                </a:solidFill>
                <a:effectLst/>
                <a:latin typeface="IntervalSansProRegular"/>
              </a:rPr>
              <a:t>5) aktiivista kansalaisuutta, demokratiaa ja sananvapautta.</a:t>
            </a:r>
          </a:p>
          <a:p>
            <a:pPr algn="l" fontAlgn="base"/>
            <a:r>
              <a:rPr lang="fi-FI" sz="1600" b="0" i="0">
                <a:solidFill>
                  <a:srgbClr val="444444"/>
                </a:solidFill>
                <a:effectLst/>
                <a:latin typeface="IntervalSansProRegular"/>
              </a:rPr>
              <a:t>Tavoitteen toteuttamisessa lähtökohtina ovat yhteisöllisyys, moniarvoisuus ja kulttuurinen moninaisuus.</a:t>
            </a:r>
          </a:p>
          <a:p>
            <a:endParaRPr lang="fi-FI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8E4F299A-118C-8D21-9419-02143692CD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sz="1600">
                <a:hlinkClick r:id="rId5"/>
              </a:rPr>
              <a:t>Opetus- ja kulttuuriministeriön toimenpideohjelma moninaisuuden edistämiseksi taiteen ja kulttuurin alalla</a:t>
            </a:r>
            <a:r>
              <a:rPr lang="fi-FI" sz="1600"/>
              <a:t>, (</a:t>
            </a:r>
            <a:r>
              <a:rPr lang="fi-FI" sz="1600" b="1">
                <a:solidFill>
                  <a:srgbClr val="0B5B8D"/>
                </a:solidFill>
                <a:latin typeface="inherit"/>
              </a:rPr>
              <a:t>2023</a:t>
            </a:r>
            <a:r>
              <a:rPr lang="fi-FI" sz="1600"/>
              <a:t>)</a:t>
            </a:r>
          </a:p>
          <a:p>
            <a:endParaRPr lang="fi-FI" sz="16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/>
              <a:t>Ohjelman tavoitteena on ottaa huomioon Suomen väestön moninaisuus kaikessa taide- ja kulttuuripoliittisessa suunnittelussa ja päätöksenteossa.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/>
              <a:t>Satakielikuukausi mainitaan ensimmäisenä, kun OKM luettelee toimenpiteitä kirjastolain 2§ tavoitteiden toteuttamiseksi</a:t>
            </a:r>
          </a:p>
          <a:p>
            <a:endParaRPr lang="fi-FI" sz="1600"/>
          </a:p>
          <a:p>
            <a:endParaRPr lang="fi-FI" sz="160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EC0304-CC49-2B8D-C18B-F53E4BDE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1.11.2023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0D946F8-6E15-E7A7-AA1D-59D03EB19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Monikielinen kirjasto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Käsinkirjoitus 9">
                <a:extLst>
                  <a:ext uri="{FF2B5EF4-FFF2-40B4-BE49-F238E27FC236}">
                    <a16:creationId xmlns:a16="http://schemas.microsoft.com/office/drawing/2014/main" id="{23708A16-8EBF-5AD2-8F8E-FBFC8B4DD3D6}"/>
                  </a:ext>
                </a:extLst>
              </p14:cNvPr>
              <p14:cNvContentPartPr/>
              <p14:nvPr/>
            </p14:nvContentPartPr>
            <p14:xfrm>
              <a:off x="1623277" y="2988497"/>
              <a:ext cx="1336320" cy="38160"/>
            </p14:xfrm>
          </p:contentPart>
        </mc:Choice>
        <mc:Fallback xmlns="">
          <p:pic>
            <p:nvPicPr>
              <p:cNvPr id="10" name="Käsinkirjoitus 9">
                <a:extLst>
                  <a:ext uri="{FF2B5EF4-FFF2-40B4-BE49-F238E27FC236}">
                    <a16:creationId xmlns:a16="http://schemas.microsoft.com/office/drawing/2014/main" id="{23708A16-8EBF-5AD2-8F8E-FBFC8B4DD3D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69277" y="2880497"/>
                <a:ext cx="144396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Käsinkirjoitus 10">
                <a:extLst>
                  <a:ext uri="{FF2B5EF4-FFF2-40B4-BE49-F238E27FC236}">
                    <a16:creationId xmlns:a16="http://schemas.microsoft.com/office/drawing/2014/main" id="{FC68C526-BD5F-8841-096B-8492C3FDE239}"/>
                  </a:ext>
                </a:extLst>
              </p14:cNvPr>
              <p14:cNvContentPartPr/>
              <p14:nvPr/>
            </p14:nvContentPartPr>
            <p14:xfrm>
              <a:off x="1854037" y="3019817"/>
              <a:ext cx="1319400" cy="196560"/>
            </p14:xfrm>
          </p:contentPart>
        </mc:Choice>
        <mc:Fallback xmlns="">
          <p:pic>
            <p:nvPicPr>
              <p:cNvPr id="11" name="Käsinkirjoitus 10">
                <a:extLst>
                  <a:ext uri="{FF2B5EF4-FFF2-40B4-BE49-F238E27FC236}">
                    <a16:creationId xmlns:a16="http://schemas.microsoft.com/office/drawing/2014/main" id="{FC68C526-BD5F-8841-096B-8492C3FDE23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00037" y="2911817"/>
                <a:ext cx="142704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Käsinkirjoitus 11">
                <a:extLst>
                  <a:ext uri="{FF2B5EF4-FFF2-40B4-BE49-F238E27FC236}">
                    <a16:creationId xmlns:a16="http://schemas.microsoft.com/office/drawing/2014/main" id="{9D531EA2-1594-0EC0-D8C6-B696670C839A}"/>
                  </a:ext>
                </a:extLst>
              </p14:cNvPr>
              <p14:cNvContentPartPr/>
              <p14:nvPr/>
            </p14:nvContentPartPr>
            <p14:xfrm>
              <a:off x="693037" y="5797937"/>
              <a:ext cx="3540600" cy="88920"/>
            </p14:xfrm>
          </p:contentPart>
        </mc:Choice>
        <mc:Fallback xmlns="">
          <p:pic>
            <p:nvPicPr>
              <p:cNvPr id="12" name="Käsinkirjoitus 11">
                <a:extLst>
                  <a:ext uri="{FF2B5EF4-FFF2-40B4-BE49-F238E27FC236}">
                    <a16:creationId xmlns:a16="http://schemas.microsoft.com/office/drawing/2014/main" id="{9D531EA2-1594-0EC0-D8C6-B696670C839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9042" y="5689937"/>
                <a:ext cx="3648229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Käsinkirjoitus 12">
                <a:extLst>
                  <a:ext uri="{FF2B5EF4-FFF2-40B4-BE49-F238E27FC236}">
                    <a16:creationId xmlns:a16="http://schemas.microsoft.com/office/drawing/2014/main" id="{8D0C7D63-C6E9-09B9-0C9C-834EC2577C0B}"/>
                  </a:ext>
                </a:extLst>
              </p14:cNvPr>
              <p14:cNvContentPartPr/>
              <p14:nvPr/>
            </p14:nvContentPartPr>
            <p14:xfrm>
              <a:off x="866557" y="5736737"/>
              <a:ext cx="3791880" cy="86760"/>
            </p14:xfrm>
          </p:contentPart>
        </mc:Choice>
        <mc:Fallback xmlns="">
          <p:pic>
            <p:nvPicPr>
              <p:cNvPr id="13" name="Käsinkirjoitus 12">
                <a:extLst>
                  <a:ext uri="{FF2B5EF4-FFF2-40B4-BE49-F238E27FC236}">
                    <a16:creationId xmlns:a16="http://schemas.microsoft.com/office/drawing/2014/main" id="{8D0C7D63-C6E9-09B9-0C9C-834EC2577C0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2557" y="5628737"/>
                <a:ext cx="389952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Käsinkirjoitus 20">
                <a:extLst>
                  <a:ext uri="{FF2B5EF4-FFF2-40B4-BE49-F238E27FC236}">
                    <a16:creationId xmlns:a16="http://schemas.microsoft.com/office/drawing/2014/main" id="{E4CFD30D-C23E-895E-6C16-7993B1202A79}"/>
                  </a:ext>
                </a:extLst>
              </p14:cNvPr>
              <p14:cNvContentPartPr/>
              <p14:nvPr/>
            </p14:nvContentPartPr>
            <p14:xfrm>
              <a:off x="7212637" y="4792097"/>
              <a:ext cx="1474200" cy="618840"/>
            </p14:xfrm>
          </p:contentPart>
        </mc:Choice>
        <mc:Fallback xmlns="">
          <p:pic>
            <p:nvPicPr>
              <p:cNvPr id="21" name="Käsinkirjoitus 20">
                <a:extLst>
                  <a:ext uri="{FF2B5EF4-FFF2-40B4-BE49-F238E27FC236}">
                    <a16:creationId xmlns:a16="http://schemas.microsoft.com/office/drawing/2014/main" id="{E4CFD30D-C23E-895E-6C16-7993B1202A7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58637" y="4684097"/>
                <a:ext cx="1581840" cy="83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Käsinkirjoitus 21">
                <a:extLst>
                  <a:ext uri="{FF2B5EF4-FFF2-40B4-BE49-F238E27FC236}">
                    <a16:creationId xmlns:a16="http://schemas.microsoft.com/office/drawing/2014/main" id="{3D04B7BD-3569-94DF-010C-F0F33D1DC873}"/>
                  </a:ext>
                </a:extLst>
              </p14:cNvPr>
              <p14:cNvContentPartPr/>
              <p14:nvPr/>
            </p14:nvContentPartPr>
            <p14:xfrm>
              <a:off x="7204717" y="5134457"/>
              <a:ext cx="873720" cy="257400"/>
            </p14:xfrm>
          </p:contentPart>
        </mc:Choice>
        <mc:Fallback xmlns="">
          <p:pic>
            <p:nvPicPr>
              <p:cNvPr id="22" name="Käsinkirjoitus 21">
                <a:extLst>
                  <a:ext uri="{FF2B5EF4-FFF2-40B4-BE49-F238E27FC236}">
                    <a16:creationId xmlns:a16="http://schemas.microsoft.com/office/drawing/2014/main" id="{3D04B7BD-3569-94DF-010C-F0F33D1DC87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50717" y="5026457"/>
                <a:ext cx="98136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Käsinkirjoitus 22">
                <a:extLst>
                  <a:ext uri="{FF2B5EF4-FFF2-40B4-BE49-F238E27FC236}">
                    <a16:creationId xmlns:a16="http://schemas.microsoft.com/office/drawing/2014/main" id="{764B415E-3CAA-AD57-1459-B0CFDB00667A}"/>
                  </a:ext>
                </a:extLst>
              </p14:cNvPr>
              <p14:cNvContentPartPr/>
              <p14:nvPr/>
            </p14:nvContentPartPr>
            <p14:xfrm>
              <a:off x="7173037" y="5454137"/>
              <a:ext cx="849240" cy="325080"/>
            </p14:xfrm>
          </p:contentPart>
        </mc:Choice>
        <mc:Fallback xmlns="">
          <p:pic>
            <p:nvPicPr>
              <p:cNvPr id="23" name="Käsinkirjoitus 22">
                <a:extLst>
                  <a:ext uri="{FF2B5EF4-FFF2-40B4-BE49-F238E27FC236}">
                    <a16:creationId xmlns:a16="http://schemas.microsoft.com/office/drawing/2014/main" id="{764B415E-3CAA-AD57-1459-B0CFDB00667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19037" y="5346017"/>
                <a:ext cx="956880" cy="540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Käsinkirjoitus 23">
                <a:extLst>
                  <a:ext uri="{FF2B5EF4-FFF2-40B4-BE49-F238E27FC236}">
                    <a16:creationId xmlns:a16="http://schemas.microsoft.com/office/drawing/2014/main" id="{B4A8F2B1-ECDE-F5E9-D900-E883526E69F7}"/>
                  </a:ext>
                </a:extLst>
              </p14:cNvPr>
              <p14:cNvContentPartPr/>
              <p14:nvPr/>
            </p14:nvContentPartPr>
            <p14:xfrm>
              <a:off x="8481637" y="4709297"/>
              <a:ext cx="427680" cy="699480"/>
            </p14:xfrm>
          </p:contentPart>
        </mc:Choice>
        <mc:Fallback xmlns="">
          <p:pic>
            <p:nvPicPr>
              <p:cNvPr id="24" name="Käsinkirjoitus 23">
                <a:extLst>
                  <a:ext uri="{FF2B5EF4-FFF2-40B4-BE49-F238E27FC236}">
                    <a16:creationId xmlns:a16="http://schemas.microsoft.com/office/drawing/2014/main" id="{B4A8F2B1-ECDE-F5E9-D900-E883526E69F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427637" y="4601297"/>
                <a:ext cx="535320" cy="9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Käsinkirjoitus 24">
                <a:extLst>
                  <a:ext uri="{FF2B5EF4-FFF2-40B4-BE49-F238E27FC236}">
                    <a16:creationId xmlns:a16="http://schemas.microsoft.com/office/drawing/2014/main" id="{96FCDBE4-52DB-0E56-3C57-C7B31B972C6B}"/>
                  </a:ext>
                </a:extLst>
              </p14:cNvPr>
              <p14:cNvContentPartPr/>
              <p14:nvPr/>
            </p14:nvContentPartPr>
            <p14:xfrm>
              <a:off x="7210837" y="4735937"/>
              <a:ext cx="888840" cy="1134360"/>
            </p14:xfrm>
          </p:contentPart>
        </mc:Choice>
        <mc:Fallback xmlns="">
          <p:pic>
            <p:nvPicPr>
              <p:cNvPr id="25" name="Käsinkirjoitus 24">
                <a:extLst>
                  <a:ext uri="{FF2B5EF4-FFF2-40B4-BE49-F238E27FC236}">
                    <a16:creationId xmlns:a16="http://schemas.microsoft.com/office/drawing/2014/main" id="{96FCDBE4-52DB-0E56-3C57-C7B31B972C6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56837" y="4627937"/>
                <a:ext cx="996480" cy="13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Käsinkirjoitus 25">
                <a:extLst>
                  <a:ext uri="{FF2B5EF4-FFF2-40B4-BE49-F238E27FC236}">
                    <a16:creationId xmlns:a16="http://schemas.microsoft.com/office/drawing/2014/main" id="{8B609EA7-97F5-00D4-7005-FF556C73807C}"/>
                  </a:ext>
                </a:extLst>
              </p14:cNvPr>
              <p14:cNvContentPartPr/>
              <p14:nvPr/>
            </p14:nvContentPartPr>
            <p14:xfrm>
              <a:off x="8071597" y="5186297"/>
              <a:ext cx="477720" cy="159840"/>
            </p14:xfrm>
          </p:contentPart>
        </mc:Choice>
        <mc:Fallback xmlns="">
          <p:pic>
            <p:nvPicPr>
              <p:cNvPr id="26" name="Käsinkirjoitus 25">
                <a:extLst>
                  <a:ext uri="{FF2B5EF4-FFF2-40B4-BE49-F238E27FC236}">
                    <a16:creationId xmlns:a16="http://schemas.microsoft.com/office/drawing/2014/main" id="{8B609EA7-97F5-00D4-7005-FF556C73807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017597" y="5078297"/>
                <a:ext cx="58536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Käsinkirjoitus 26">
                <a:extLst>
                  <a:ext uri="{FF2B5EF4-FFF2-40B4-BE49-F238E27FC236}">
                    <a16:creationId xmlns:a16="http://schemas.microsoft.com/office/drawing/2014/main" id="{9A5112A4-DB32-B5AB-21AD-BC67345A0D2E}"/>
                  </a:ext>
                </a:extLst>
              </p14:cNvPr>
              <p14:cNvContentPartPr/>
              <p14:nvPr/>
            </p14:nvContentPartPr>
            <p14:xfrm>
              <a:off x="7062157" y="4974977"/>
              <a:ext cx="717840" cy="447840"/>
            </p14:xfrm>
          </p:contentPart>
        </mc:Choice>
        <mc:Fallback xmlns="">
          <p:pic>
            <p:nvPicPr>
              <p:cNvPr id="27" name="Käsinkirjoitus 26">
                <a:extLst>
                  <a:ext uri="{FF2B5EF4-FFF2-40B4-BE49-F238E27FC236}">
                    <a16:creationId xmlns:a16="http://schemas.microsoft.com/office/drawing/2014/main" id="{9A5112A4-DB32-B5AB-21AD-BC67345A0D2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08157" y="4866890"/>
                <a:ext cx="825480" cy="66365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017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19667" y="497198"/>
            <a:ext cx="10957984" cy="1594045"/>
          </a:xfrm>
        </p:spPr>
        <p:txBody>
          <a:bodyPr>
            <a:noAutofit/>
          </a:bodyPr>
          <a:lstStyle/>
          <a:p>
            <a:r>
              <a:rPr lang="fi-FI">
                <a:sym typeface="Times"/>
              </a:rPr>
              <a:t>Satakielikuukausi tulee taas 2024 – juhlimme jo 10. kerran!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1635" y="2091244"/>
            <a:ext cx="10957984" cy="4133193"/>
          </a:xfrm>
        </p:spPr>
        <p:txBody>
          <a:bodyPr>
            <a:norm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fi-FI"/>
              <a:t>Vuosittainen monikielisyyttä juhliva jakso Kansainvälisen äidinkielen päivän (21.2.) ja Maailman runouden päivän (21.3) välillä.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fi-FI"/>
              <a:t>Satakielikuukausi haastaa tarkastelemaan äidinkielen ja monikielisyyden merkitystä taiteen, kohtaamisten ja yhdessä tekemisen kautta kirjastoissa, oppilaitoksissa, työpaikoilla ja kotona.</a:t>
            </a:r>
            <a:endParaRPr lang="en-US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fi-FI"/>
              <a:t>Satakielikuukautta on vietetty Suomessa vuodesta 2015.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fi-FI"/>
              <a:t>Järjestä monikielisyyttä juhliva tapahtuma.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fi-FI" u="sng">
                <a:hlinkClick r:id="rId3"/>
              </a:rPr>
              <a:t>www.satakielikuukausi.fi</a:t>
            </a:r>
            <a:endParaRPr lang="fi-FI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fi-FI"/>
              <a:t>Tule mukaan! 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r>
              <a:rPr lang="fi-FI">
                <a:solidFill>
                  <a:prstClr val="black"/>
                </a:solidFill>
                <a:latin typeface="Arial"/>
              </a:rPr>
              <a:t>1.11.2023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" name="Kuva 4" descr="Erivärisiä puhekuplia joissa tekstiä eri kielillä. Satakielikuukausi ajanjakson logo.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333"/>
          <a:stretch/>
        </p:blipFill>
        <p:spPr>
          <a:xfrm>
            <a:off x="7280453" y="3599265"/>
            <a:ext cx="4757657" cy="2539148"/>
          </a:xfrm>
          <a:prstGeom prst="rect">
            <a:avLst/>
          </a:prstGeom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7B2A779-795E-4848-B259-0E9DAA8F3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r>
              <a:rPr lang="en-US">
                <a:solidFill>
                  <a:prstClr val="black"/>
                </a:solidFill>
                <a:latin typeface="Arial"/>
              </a:rPr>
              <a:t>Monikielinen kirjasto</a:t>
            </a:r>
          </a:p>
        </p:txBody>
      </p:sp>
    </p:spTree>
    <p:extLst>
      <p:ext uri="{BB962C8B-B14F-4D97-AF65-F5344CB8AC3E}">
        <p14:creationId xmlns:p14="http://schemas.microsoft.com/office/powerpoint/2010/main" val="2069684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413FC-AF25-2769-A947-970E5FD13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sz="2100">
              <a:cs typeface="Arial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har char="•"/>
            </a:pPr>
            <a:endParaRPr lang="fi-FI" sz="2800">
              <a:latin typeface="Calibri"/>
              <a:cs typeface="Calibri"/>
            </a:endParaRPr>
          </a:p>
          <a:p>
            <a:endParaRPr lang="en-US" sz="2100">
              <a:cs typeface="Arial"/>
            </a:endParaRP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10389E1-DC0E-587A-9CF0-244E6F2C0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2" y="2434856"/>
            <a:ext cx="4011084" cy="3645904"/>
          </a:xfrm>
        </p:spPr>
        <p:txBody>
          <a:bodyPr>
            <a:normAutofit fontScale="92500" lnSpcReduction="10000"/>
          </a:bodyPr>
          <a:lstStyle/>
          <a:p>
            <a:r>
              <a:rPr lang="fi-FI" sz="2400">
                <a:latin typeface="Calibri"/>
                <a:cs typeface="Calibri"/>
              </a:rPr>
              <a:t>Menneitä Satakielikuukauden tapahtumia voi selata: </a:t>
            </a:r>
            <a:r>
              <a:rPr lang="fi-FI" sz="240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https://satakielikuukausi.fi/ohjelma-program/</a:t>
            </a:r>
            <a:r>
              <a:rPr lang="fi-FI" sz="2400">
                <a:latin typeface="Calibri"/>
                <a:cs typeface="Calibri"/>
              </a:rPr>
              <a:t> &gt; Valitse vuosi ja suodata tuloksia tarvittaessa</a:t>
            </a:r>
          </a:p>
          <a:p>
            <a:endParaRPr lang="fi-FI" sz="2400">
              <a:latin typeface="Calibri"/>
              <a:cs typeface="Calibri"/>
            </a:endParaRPr>
          </a:p>
          <a:p>
            <a:r>
              <a:rPr lang="fi-FI" sz="2000" b="1"/>
              <a:t>Huom</a:t>
            </a:r>
            <a:r>
              <a:rPr lang="fi-FI" sz="2000"/>
              <a:t>. Jos tapahtumakalenteri jumiutuu, tyhjennä selaimen välimuisti.</a:t>
            </a:r>
            <a:endParaRPr lang="fi-FI" sz="2400">
              <a:latin typeface="Calibri"/>
              <a:cs typeface="Calibri"/>
            </a:endParaRPr>
          </a:p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CEF688-24EF-2C43-8D6F-7E0F1A9C7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fi-FI" sz="4250"/>
              <a:t>Hyväksi todettuja malleja Satakielikuukauteen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8AFCC-E529-9450-0B0E-3B922B25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1.11.2023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9FCA9-23D5-D59C-1045-8881E23C5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Monikielinen kirjasto</a:t>
            </a:r>
          </a:p>
        </p:txBody>
      </p:sp>
      <p:pic>
        <p:nvPicPr>
          <p:cNvPr id="7" name="Kuva 6" descr="KuvakaappausSatakielikuukauden ohjelmasivulta 2022. Kuvassa luetellaan tapahtumat Farsi storytime; Kotoperäiset kielemme karjala ja koltansaame ja kielellinen identiteetti; Kirjasto on ovi moneen kieleen ja kulttuuriin; sekä Kuvakirjoja yli 10 kielellä -näyttely lastenosastolla. &#10;">
            <a:extLst>
              <a:ext uri="{FF2B5EF4-FFF2-40B4-BE49-F238E27FC236}">
                <a16:creationId xmlns:a16="http://schemas.microsoft.com/office/drawing/2014/main" id="{A360106E-5AA0-7AE1-BEE7-6081EA9C8A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241" y="1474400"/>
            <a:ext cx="6690784" cy="465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412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EF688-24EF-2C43-8D6F-7E0F1A9C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57984" cy="1371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3600" i="1"/>
              <a:t>1. Viestinnän keinot: </a:t>
            </a:r>
            <a:r>
              <a:rPr lang="fi-FI" sz="3600"/>
              <a:t>Toivota asiakkaat tervetulleiksi kirjastoon monella kielellä</a:t>
            </a:r>
          </a:p>
        </p:txBody>
      </p:sp>
      <p:pic>
        <p:nvPicPr>
          <p:cNvPr id="14" name="Picture 13" descr="Monikielisen kirjaston juliste, jossa hennalla koristetut kädet sekä luettelo monikielisen kirjaston 80 eri kielestä. ">
            <a:extLst>
              <a:ext uri="{FF2B5EF4-FFF2-40B4-BE49-F238E27FC236}">
                <a16:creationId xmlns:a16="http://schemas.microsoft.com/office/drawing/2014/main" id="{E6BC6FD6-97CB-7B8E-E4A1-D4D962664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53" y="1534696"/>
            <a:ext cx="3224748" cy="4525963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413FC-AF25-2769-A947-970E5FD13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8211" y="1574801"/>
            <a:ext cx="7170397" cy="4713120"/>
          </a:xfrm>
        </p:spPr>
        <p:txBody>
          <a:bodyPr wrap="square" anchor="t">
            <a:normAutofit fontScale="92500" lnSpcReduction="10000"/>
          </a:bodyPr>
          <a:lstStyle/>
          <a:p>
            <a:pPr marL="342900" indent="-342900">
              <a:spcBef>
                <a:spcPts val="1000"/>
              </a:spcBef>
              <a:spcAft>
                <a:spcPts val="0"/>
              </a:spcAft>
              <a:buChar char="•"/>
            </a:pPr>
            <a:r>
              <a:rPr lang="fi-FI" sz="2100">
                <a:cs typeface="Arial"/>
                <a:hlinkClick r:id="rId4"/>
              </a:rPr>
              <a:t>Juliste</a:t>
            </a:r>
            <a:r>
              <a:rPr lang="fi-FI" sz="2100">
                <a:cs typeface="Arial"/>
              </a:rPr>
              <a:t> tai </a:t>
            </a:r>
            <a:r>
              <a:rPr lang="fi-FI" sz="2100">
                <a:cs typeface="Arial"/>
                <a:hlinkClick r:id="rId5"/>
              </a:rPr>
              <a:t>Tervetulotoivotus</a:t>
            </a:r>
            <a:r>
              <a:rPr lang="fi-FI" sz="2100">
                <a:cs typeface="Arial"/>
              </a:rPr>
              <a:t> 15 kielellä ovelle?</a:t>
            </a:r>
          </a:p>
          <a:p>
            <a:pPr marL="342900" indent="-342900">
              <a:spcBef>
                <a:spcPts val="1000"/>
              </a:spcBef>
              <a:spcAft>
                <a:spcPts val="0"/>
              </a:spcAft>
              <a:buChar char="•"/>
            </a:pPr>
            <a:r>
              <a:rPr lang="fi-FI" sz="2100">
                <a:cs typeface="Arial"/>
              </a:rPr>
              <a:t>Muut Monikielisen kirjaston markkinointimateriaalit: </a:t>
            </a:r>
            <a:r>
              <a:rPr lang="fi-FI" sz="2100">
                <a:cs typeface="Arial"/>
                <a:hlinkClick r:id="rId6"/>
              </a:rPr>
              <a:t>Esite</a:t>
            </a:r>
            <a:r>
              <a:rPr lang="fi-FI" sz="2100">
                <a:cs typeface="Arial"/>
              </a:rPr>
              <a:t> &amp; </a:t>
            </a:r>
            <a:r>
              <a:rPr lang="fi-FI" sz="2100">
                <a:cs typeface="Arial"/>
                <a:hlinkClick r:id="rId7"/>
              </a:rPr>
              <a:t>Kirjasto on kaverisi</a:t>
            </a:r>
            <a:r>
              <a:rPr lang="fi-FI" sz="2100">
                <a:cs typeface="Arial"/>
              </a:rPr>
              <a:t> – tilattavissa meiltä!</a:t>
            </a:r>
            <a:br>
              <a:rPr lang="fi-FI" sz="2100">
                <a:cs typeface="Arial"/>
              </a:rPr>
            </a:br>
            <a:endParaRPr lang="fi-FI" sz="2100">
              <a:cs typeface="Arial"/>
            </a:endParaRPr>
          </a:p>
          <a:p>
            <a:pPr marL="342900" indent="-342900">
              <a:spcBef>
                <a:spcPts val="1000"/>
              </a:spcBef>
              <a:spcAft>
                <a:spcPts val="0"/>
              </a:spcAft>
              <a:buChar char="•"/>
            </a:pPr>
            <a:endParaRPr lang="fi-FI" sz="2100">
              <a:cs typeface="Arial"/>
            </a:endParaRPr>
          </a:p>
          <a:p>
            <a:pPr marL="342900" indent="-342900">
              <a:spcBef>
                <a:spcPts val="1000"/>
              </a:spcBef>
              <a:spcAft>
                <a:spcPts val="0"/>
              </a:spcAft>
              <a:buChar char="•"/>
            </a:pPr>
            <a:endParaRPr lang="fi-FI" sz="2100">
              <a:cs typeface="Arial"/>
            </a:endParaRPr>
          </a:p>
          <a:p>
            <a:pPr marL="342900" indent="-342900">
              <a:spcBef>
                <a:spcPts val="1000"/>
              </a:spcBef>
              <a:spcAft>
                <a:spcPts val="0"/>
              </a:spcAft>
              <a:buChar char="•"/>
            </a:pPr>
            <a:endParaRPr lang="fi-FI" sz="2100">
              <a:cs typeface="Arial"/>
            </a:endParaRPr>
          </a:p>
          <a:p>
            <a:pPr marL="342900" indent="-342900">
              <a:spcBef>
                <a:spcPts val="1000"/>
              </a:spcBef>
              <a:spcAft>
                <a:spcPts val="0"/>
              </a:spcAft>
              <a:buChar char="•"/>
            </a:pPr>
            <a:endParaRPr lang="fi-FI" sz="2100">
              <a:cs typeface="Arial"/>
            </a:endParaRPr>
          </a:p>
          <a:p>
            <a:pPr marL="342900" indent="-342900">
              <a:spcBef>
                <a:spcPts val="1000"/>
              </a:spcBef>
              <a:spcAft>
                <a:spcPts val="0"/>
              </a:spcAft>
              <a:buChar char="•"/>
            </a:pPr>
            <a:r>
              <a:rPr lang="fi-FI" sz="2100">
                <a:cs typeface="Arial"/>
              </a:rPr>
              <a:t>Lisää monikielisiä markkinointimateriaaleja: </a:t>
            </a:r>
            <a:r>
              <a:rPr lang="fi-FI" sz="2100">
                <a:ea typeface="+mn-lt"/>
                <a:cs typeface="+mn-lt"/>
                <a:hlinkClick r:id="rId8"/>
              </a:rPr>
              <a:t>https://www.kirjastot.fi/monikielinen-kirjasto/tekstit</a:t>
            </a:r>
          </a:p>
          <a:p>
            <a:pPr marL="342900" indent="-342900">
              <a:spcBef>
                <a:spcPts val="1000"/>
              </a:spcBef>
              <a:spcAft>
                <a:spcPts val="0"/>
              </a:spcAft>
              <a:buChar char="•"/>
            </a:pPr>
            <a:r>
              <a:rPr lang="fi-FI" sz="2100">
                <a:cs typeface="Arial"/>
              </a:rPr>
              <a:t>Monikielisyys-teemainen somepostaus?</a:t>
            </a:r>
            <a:br>
              <a:rPr lang="fi-FI" sz="2100">
                <a:cs typeface="Arial"/>
              </a:rPr>
            </a:br>
            <a:endParaRPr lang="fi-FI" sz="2100">
              <a:cs typeface="Arial"/>
            </a:endParaRPr>
          </a:p>
          <a:p>
            <a:pPr>
              <a:spcBef>
                <a:spcPts val="1000"/>
              </a:spcBef>
              <a:spcAft>
                <a:spcPts val="0"/>
              </a:spcAft>
            </a:pPr>
            <a:endParaRPr lang="fi-FI" sz="1200">
              <a:cs typeface="Arial"/>
            </a:endParaRP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fi-FI" sz="1200">
                <a:cs typeface="Arial"/>
              </a:rPr>
              <a:t>Kuvat: Monikielinen kirjasto</a:t>
            </a:r>
          </a:p>
          <a:p>
            <a:pPr marL="457200" indent="-457200">
              <a:spcBef>
                <a:spcPts val="1000"/>
              </a:spcBef>
              <a:spcAft>
                <a:spcPts val="0"/>
              </a:spcAft>
              <a:buChar char="•"/>
            </a:pPr>
            <a:endParaRPr lang="fi-FI" sz="2100">
              <a:cs typeface="Arial"/>
            </a:endParaRPr>
          </a:p>
          <a:p>
            <a:pPr marL="457200" indent="-457200">
              <a:spcBef>
                <a:spcPts val="1000"/>
              </a:spcBef>
              <a:spcAft>
                <a:spcPts val="0"/>
              </a:spcAft>
              <a:buAutoNum type="arabicPeriod"/>
            </a:pPr>
            <a:endParaRPr lang="fi-FI">
              <a:cs typeface="Arial"/>
            </a:endParaRPr>
          </a:p>
          <a:p>
            <a:pPr marL="457200" indent="-457200">
              <a:buAutoNum type="arabicPeriod"/>
            </a:pPr>
            <a:endParaRPr lang="en-US"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8AFCC-E529-9450-0B0E-3B922B25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9185" y="6436785"/>
            <a:ext cx="960967" cy="179916"/>
          </a:xfrm>
        </p:spPr>
        <p:txBody>
          <a:bodyPr wrap="none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fi-FI"/>
              <a:t>1.11.2023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9FCA9-23D5-D59C-1045-8881E23C5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0151" y="6436785"/>
            <a:ext cx="3503083" cy="179916"/>
          </a:xfrm>
        </p:spPr>
        <p:txBody>
          <a:bodyPr wrap="none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/>
              <a:t>Monikielinen kirjasto</a:t>
            </a:r>
          </a:p>
        </p:txBody>
      </p:sp>
      <p:pic>
        <p:nvPicPr>
          <p:cNvPr id="15" name="Picture 14" descr="Kuva, jossa on lapsille suunnattuja Kirjasto on kaverisi -esitteitä useilla eri kielillä. ">
            <a:extLst>
              <a:ext uri="{FF2B5EF4-FFF2-40B4-BE49-F238E27FC236}">
                <a16:creationId xmlns:a16="http://schemas.microsoft.com/office/drawing/2014/main" id="{B799BD48-6198-AA62-0224-C75AF1521C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5637" y="2788342"/>
            <a:ext cx="1401590" cy="1506250"/>
          </a:xfrm>
          <a:prstGeom prst="rect">
            <a:avLst/>
          </a:prstGeom>
        </p:spPr>
      </p:pic>
      <p:pic>
        <p:nvPicPr>
          <p:cNvPr id="16" name="Picture 15" descr="Kuva, jossa on monikielisen kirjaston vaaleanpunaisia esitteitä lukuisilla eri kielillä. ">
            <a:extLst>
              <a:ext uri="{FF2B5EF4-FFF2-40B4-BE49-F238E27FC236}">
                <a16:creationId xmlns:a16="http://schemas.microsoft.com/office/drawing/2014/main" id="{A85CAF87-32F2-043C-3F6D-05BEBF97C8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7963" y="2788652"/>
            <a:ext cx="1981126" cy="150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31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EF688-24EF-2C43-8D6F-7E0F1A9C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57984" cy="1371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4250" i="1"/>
              <a:t>2. Tuo monikielisyyttä esille aineiston avulla: </a:t>
            </a:r>
            <a:r>
              <a:rPr lang="fi-FI" sz="4250"/>
              <a:t>Monikielinen kirjanäyttely</a:t>
            </a:r>
          </a:p>
        </p:txBody>
      </p:sp>
      <p:pic>
        <p:nvPicPr>
          <p:cNvPr id="6" name="Picture 5" descr="monikielisiä kirjoja sinisellä sohvalla. ">
            <a:extLst>
              <a:ext uri="{FF2B5EF4-FFF2-40B4-BE49-F238E27FC236}">
                <a16:creationId xmlns:a16="http://schemas.microsoft.com/office/drawing/2014/main" id="{5F48F93A-4B9C-A586-352E-B11F8C21BE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63" r="9170" b="-1"/>
          <a:stretch/>
        </p:blipFill>
        <p:spPr>
          <a:xfrm>
            <a:off x="623392" y="1574801"/>
            <a:ext cx="5376597" cy="4525963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413FC-AF25-2769-A947-970E5FD13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711842"/>
            <a:ext cx="5472608" cy="4388922"/>
          </a:xfrm>
        </p:spPr>
        <p:txBody>
          <a:bodyPr wrap="square" anchor="t">
            <a:normAutofit/>
          </a:bodyPr>
          <a:lstStyle/>
          <a:p>
            <a:pPr marL="457200" indent="-457200">
              <a:spcBef>
                <a:spcPts val="1000"/>
              </a:spcBef>
              <a:spcAft>
                <a:spcPts val="0"/>
              </a:spcAft>
              <a:buAutoNum type="arabicPeriod"/>
            </a:pPr>
            <a:r>
              <a:rPr lang="fi-FI" sz="2100">
                <a:cs typeface="Arial"/>
              </a:rPr>
              <a:t>Perehdy alueesi kielivähemmistöihin</a:t>
            </a:r>
            <a:endParaRPr lang="fi-FI">
              <a:cs typeface="Arial"/>
            </a:endParaRPr>
          </a:p>
          <a:p>
            <a:pPr marL="457200" indent="-457200">
              <a:spcBef>
                <a:spcPts val="1000"/>
              </a:spcBef>
              <a:spcAft>
                <a:spcPts val="0"/>
              </a:spcAft>
              <a:buAutoNum type="arabicPeriod"/>
            </a:pPr>
            <a:r>
              <a:rPr lang="fi-FI" sz="2100">
                <a:cs typeface="Arial"/>
              </a:rPr>
              <a:t>Valitse kielet</a:t>
            </a:r>
          </a:p>
          <a:p>
            <a:pPr marL="457200" indent="-457200">
              <a:spcBef>
                <a:spcPts val="1000"/>
              </a:spcBef>
              <a:spcAft>
                <a:spcPts val="0"/>
              </a:spcAft>
              <a:buAutoNum type="arabicPeriod"/>
            </a:pPr>
            <a:r>
              <a:rPr lang="fi-FI" sz="2100">
                <a:cs typeface="Arial"/>
              </a:rPr>
              <a:t>Päätä, ovatko kohderyhmänä lapset/nuoret/aikuiset vai kaikki</a:t>
            </a:r>
            <a:endParaRPr lang="fi-FI"/>
          </a:p>
          <a:p>
            <a:pPr marL="457200" indent="-457200">
              <a:spcBef>
                <a:spcPts val="1000"/>
              </a:spcBef>
              <a:spcAft>
                <a:spcPts val="0"/>
              </a:spcAft>
              <a:buAutoNum type="arabicPeriod"/>
            </a:pPr>
            <a:r>
              <a:rPr lang="fi-FI" sz="2100">
                <a:cs typeface="Arial"/>
              </a:rPr>
              <a:t>Hanki aineisto – jollei omasta kirjastosta/kirjastokimpasta löydy, tee hyvissä ajoin siirtokokoelmatilaus Monikielisestä kirjastosta</a:t>
            </a:r>
          </a:p>
          <a:p>
            <a:pPr marL="457200" indent="-457200">
              <a:spcBef>
                <a:spcPts val="1000"/>
              </a:spcBef>
              <a:spcAft>
                <a:spcPts val="0"/>
              </a:spcAft>
              <a:buAutoNum type="arabicPeriod"/>
            </a:pPr>
            <a:r>
              <a:rPr lang="fi-FI" sz="2100">
                <a:cs typeface="Arial"/>
              </a:rPr>
              <a:t>Koosta "näyttely" </a:t>
            </a:r>
            <a:endParaRPr lang="fi-FI"/>
          </a:p>
          <a:p>
            <a:pPr>
              <a:spcBef>
                <a:spcPts val="1000"/>
              </a:spcBef>
              <a:spcAft>
                <a:spcPts val="0"/>
              </a:spcAft>
            </a:pPr>
            <a:endParaRPr lang="fi-FI" sz="1800">
              <a:cs typeface="Arial"/>
            </a:endParaRPr>
          </a:p>
          <a:p>
            <a:pPr marL="457200" indent="-457200">
              <a:buAutoNum type="arabicPeriod"/>
            </a:pPr>
            <a:endParaRPr lang="en-US"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8AFCC-E529-9450-0B0E-3B922B25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9185" y="6436785"/>
            <a:ext cx="960967" cy="179916"/>
          </a:xfrm>
        </p:spPr>
        <p:txBody>
          <a:bodyPr wrap="none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fi-FI"/>
              <a:t>1.11.2023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9FCA9-23D5-D59C-1045-8881E23C5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0151" y="6436785"/>
            <a:ext cx="3503083" cy="179916"/>
          </a:xfrm>
        </p:spPr>
        <p:txBody>
          <a:bodyPr wrap="none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/>
              <a:t>Monikielinen kirjasto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0AA2D30-44ED-479F-0901-064EA0E80F94}"/>
              </a:ext>
            </a:extLst>
          </p:cNvPr>
          <p:cNvSpPr txBox="1"/>
          <p:nvPr/>
        </p:nvSpPr>
        <p:spPr>
          <a:xfrm>
            <a:off x="524947" y="6007164"/>
            <a:ext cx="60938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fi-FI" sz="1100">
                <a:cs typeface="Arial"/>
              </a:rPr>
              <a:t>Kuva </a:t>
            </a:r>
            <a:r>
              <a:rPr lang="fi-FI" sz="1100">
                <a:ea typeface="+mn-lt"/>
                <a:cs typeface="+mn-lt"/>
              </a:rPr>
              <a:t>Itäkeskuksen kirjastosta, </a:t>
            </a:r>
            <a:r>
              <a:rPr lang="fi-FI" sz="1100" err="1">
                <a:ea typeface="+mn-lt"/>
                <a:cs typeface="+mn-lt"/>
              </a:rPr>
              <a:t>Hki</a:t>
            </a:r>
            <a:r>
              <a:rPr lang="fi-FI" sz="1100">
                <a:ea typeface="+mn-lt"/>
                <a:cs typeface="+mn-lt"/>
              </a:rPr>
              <a:t>, 2021</a:t>
            </a:r>
            <a:endParaRPr lang="fi-FI" sz="11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199012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irjastotfi_ppt">
  <a:themeElements>
    <a:clrScheme name="Kifi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500"/>
      </a:accent1>
      <a:accent2>
        <a:srgbClr val="32CABD"/>
      </a:accent2>
      <a:accent3>
        <a:srgbClr val="B1C100"/>
      </a:accent3>
      <a:accent4>
        <a:srgbClr val="B9396A"/>
      </a:accent4>
      <a:accent5>
        <a:srgbClr val="FBE423"/>
      </a:accent5>
      <a:accent6>
        <a:srgbClr val="000000"/>
      </a:accent6>
      <a:hlink>
        <a:srgbClr val="E14300"/>
      </a:hlink>
      <a:folHlink>
        <a:srgbClr val="E1430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2670453204D3A498E04F36046BB470B" ma:contentTypeVersion="18" ma:contentTypeDescription="Luo uusi asiakirja." ma:contentTypeScope="" ma:versionID="38222fedaa7b18fbd5659a9d3c4d3a3c">
  <xsd:schema xmlns:xsd="http://www.w3.org/2001/XMLSchema" xmlns:xs="http://www.w3.org/2001/XMLSchema" xmlns:p="http://schemas.microsoft.com/office/2006/metadata/properties" xmlns:ns2="a261f774-13a0-49dc-8d82-7764d278fc09" xmlns:ns3="e591305a-12bc-4bf3-aac0-7898399607f8" xmlns:ns4="46fcde59-e350-40c2-8288-8d0ddcab9cfc" targetNamespace="http://schemas.microsoft.com/office/2006/metadata/properties" ma:root="true" ma:fieldsID="48d38c5224e3472d73b9720e78e0ec36" ns2:_="" ns3:_="" ns4:_="">
    <xsd:import namespace="a261f774-13a0-49dc-8d82-7764d278fc09"/>
    <xsd:import namespace="e591305a-12bc-4bf3-aac0-7898399607f8"/>
    <xsd:import namespace="46fcde59-e350-40c2-8288-8d0ddcab9c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61f774-13a0-49dc-8d82-7764d278fc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1b13d2ae-8643-4d9b-9691-30b7950a7e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1305a-12bc-4bf3-aac0-7898399607f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fcde59-e350-40c2-8288-8d0ddcab9cfc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1b8e4e01-0c40-4350-b6c8-21ace2729e70}" ma:internalName="TaxCatchAll" ma:showField="CatchAllData" ma:web="e591305a-12bc-4bf3-aac0-78983996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261f774-13a0-49dc-8d82-7764d278fc09">
      <Terms xmlns="http://schemas.microsoft.com/office/infopath/2007/PartnerControls"/>
    </lcf76f155ced4ddcb4097134ff3c332f>
    <TaxCatchAll xmlns="46fcde59-e350-40c2-8288-8d0ddcab9cfc" xsi:nil="true"/>
  </documentManagement>
</p:properties>
</file>

<file path=customXml/itemProps1.xml><?xml version="1.0" encoding="utf-8"?>
<ds:datastoreItem xmlns:ds="http://schemas.openxmlformats.org/officeDocument/2006/customXml" ds:itemID="{0D44B310-41F9-4E87-ADFF-3B299774EC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CA9827-9CDD-4088-AAB1-5EC1A3E7EDC2}">
  <ds:schemaRefs>
    <ds:schemaRef ds:uri="46fcde59-e350-40c2-8288-8d0ddcab9cfc"/>
    <ds:schemaRef ds:uri="a261f774-13a0-49dc-8d82-7764d278fc09"/>
    <ds:schemaRef ds:uri="e591305a-12bc-4bf3-aac0-7898399607f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A5CC98F-3105-4C36-9992-A3FFFFD56267}">
  <ds:schemaRefs>
    <ds:schemaRef ds:uri="46fcde59-e350-40c2-8288-8d0ddcab9cfc"/>
    <ds:schemaRef ds:uri="a261f774-13a0-49dc-8d82-7764d278fc09"/>
    <ds:schemaRef ds:uri="e591305a-12bc-4bf3-aac0-7898399607f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1302</Words>
  <Application>Microsoft Office PowerPoint</Application>
  <PresentationFormat>Laajakuva</PresentationFormat>
  <Paragraphs>189</Paragraphs>
  <Slides>22</Slides>
  <Notes>21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22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inherit</vt:lpstr>
      <vt:lpstr>IntervalSansProRegular</vt:lpstr>
      <vt:lpstr>IntervalSansProSemiBold</vt:lpstr>
      <vt:lpstr>Roboto</vt:lpstr>
      <vt:lpstr>Office-teema</vt:lpstr>
      <vt:lpstr>1_kirjastotfi_ppt</vt:lpstr>
      <vt:lpstr>Satakielikuukausi-etäkahvit</vt:lpstr>
      <vt:lpstr>Ohjelma: </vt:lpstr>
      <vt:lpstr>Kuinka nostaa kirjallisuutta monista taustoista </vt:lpstr>
      <vt:lpstr>Hyväksi todettuja malleja Satakielikuukauteen</vt:lpstr>
      <vt:lpstr>Ennen kuin aloitan… Meillä on velvoitteita!</vt:lpstr>
      <vt:lpstr>Satakielikuukausi tulee taas 2024 – juhlimme jo 10. kerran!</vt:lpstr>
      <vt:lpstr>Hyväksi todettuja malleja Satakielikuukauteen</vt:lpstr>
      <vt:lpstr>1. Viestinnän keinot: Toivota asiakkaat tervetulleiksi kirjastoon monella kielellä</vt:lpstr>
      <vt:lpstr>2. Tuo monikielisyyttä esille aineiston avulla: Monikielinen kirjanäyttely</vt:lpstr>
      <vt:lpstr>Miten tilaat meiltä monikielistä aineistoa?</vt:lpstr>
      <vt:lpstr>3. Toteuta Satakielikuukausi-tapahtuma Esimerkki: Monikielinen satutunti</vt:lpstr>
      <vt:lpstr>4. Tee monikielisyydestä jatkuvaa toimintaa. Esimerkki: Kuukauden kieli</vt:lpstr>
      <vt:lpstr>Miten Satakielikuukauden tapahtumajärjestäjäksi? </vt:lpstr>
      <vt:lpstr>Miten Satakielikuukauden tapahtumajärjestäjäksi? </vt:lpstr>
      <vt:lpstr>Ilmoita tapahtumasi …</vt:lpstr>
      <vt:lpstr>Tapahtumaehdotus</vt:lpstr>
      <vt:lpstr>PowerPoint-esitys</vt:lpstr>
      <vt:lpstr>Näkyvyys somessa</vt:lpstr>
      <vt:lpstr>Mitä kieliä alueellamme puhutaan?</vt:lpstr>
      <vt:lpstr>Tietoa eri koulutusasteiden äidinkielistä</vt:lpstr>
      <vt:lpstr>Kototietokanta kertoo kielimäärien lisäksi myös ohjeet tilastotiedon käytölle</vt:lpstr>
      <vt:lpstr>Kiitos! </vt:lpstr>
    </vt:vector>
  </TitlesOfParts>
  <Company>Helsingin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Satakielikuukausi-etäkahvit</dc:title>
  <dc:creator>Pilviö Eeva</dc:creator>
  <cp:lastModifiedBy>Mohr Minna</cp:lastModifiedBy>
  <cp:revision>1</cp:revision>
  <cp:lastPrinted>2023-11-01T05:46:34Z</cp:lastPrinted>
  <dcterms:created xsi:type="dcterms:W3CDTF">2023-10-24T10:59:34Z</dcterms:created>
  <dcterms:modified xsi:type="dcterms:W3CDTF">2023-11-01T06:27:34Z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35e945f-875f-47b7-87fa-10b3524d17f5_Enabled">
    <vt:lpwstr>true</vt:lpwstr>
  </property>
  <property fmtid="{D5CDD505-2E9C-101B-9397-08002B2CF9AE}" pid="3" name="MSIP_Label_f35e945f-875f-47b7-87fa-10b3524d17f5_SetDate">
    <vt:lpwstr>2023-10-24T11:04:29Z</vt:lpwstr>
  </property>
  <property fmtid="{D5CDD505-2E9C-101B-9397-08002B2CF9AE}" pid="4" name="MSIP_Label_f35e945f-875f-47b7-87fa-10b3524d17f5_Method">
    <vt:lpwstr>Standard</vt:lpwstr>
  </property>
  <property fmtid="{D5CDD505-2E9C-101B-9397-08002B2CF9AE}" pid="5" name="MSIP_Label_f35e945f-875f-47b7-87fa-10b3524d17f5_Name">
    <vt:lpwstr>Julkinen (harkinnanvaraisesti)</vt:lpwstr>
  </property>
  <property fmtid="{D5CDD505-2E9C-101B-9397-08002B2CF9AE}" pid="6" name="MSIP_Label_f35e945f-875f-47b7-87fa-10b3524d17f5_SiteId">
    <vt:lpwstr>3feb6bc1-d722-4726-966c-5b58b64df752</vt:lpwstr>
  </property>
  <property fmtid="{D5CDD505-2E9C-101B-9397-08002B2CF9AE}" pid="7" name="MSIP_Label_f35e945f-875f-47b7-87fa-10b3524d17f5_ActionId">
    <vt:lpwstr>6a5a5617-cb66-4f21-a0b9-2df8b36cb329</vt:lpwstr>
  </property>
  <property fmtid="{D5CDD505-2E9C-101B-9397-08002B2CF9AE}" pid="8" name="MSIP_Label_f35e945f-875f-47b7-87fa-10b3524d17f5_ContentBits">
    <vt:lpwstr>0</vt:lpwstr>
  </property>
  <property fmtid="{D5CDD505-2E9C-101B-9397-08002B2CF9AE}" pid="9" name="ContentTypeId">
    <vt:lpwstr>0x01010052670453204D3A498E04F36046BB470B</vt:lpwstr>
  </property>
  <property fmtid="{D5CDD505-2E9C-101B-9397-08002B2CF9AE}" pid="10" name="MediaServiceImageTags">
    <vt:lpwstr/>
  </property>
</Properties>
</file>