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3.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738" r:id="rId2"/>
    <p:sldMasterId id="2147483801" r:id="rId3"/>
    <p:sldMasterId id="2147483862" r:id="rId4"/>
  </p:sldMasterIdLst>
  <p:notesMasterIdLst>
    <p:notesMasterId r:id="rId25"/>
  </p:notesMasterIdLst>
  <p:handoutMasterIdLst>
    <p:handoutMasterId r:id="rId26"/>
  </p:handoutMasterIdLst>
  <p:sldIdLst>
    <p:sldId id="257" r:id="rId5"/>
    <p:sldId id="10525" r:id="rId6"/>
    <p:sldId id="10768" r:id="rId7"/>
    <p:sldId id="259" r:id="rId8"/>
    <p:sldId id="267" r:id="rId9"/>
    <p:sldId id="10538" r:id="rId10"/>
    <p:sldId id="4015" r:id="rId11"/>
    <p:sldId id="10769" r:id="rId12"/>
    <p:sldId id="10771" r:id="rId13"/>
    <p:sldId id="10785" r:id="rId14"/>
    <p:sldId id="4012" r:id="rId15"/>
    <p:sldId id="2682" r:id="rId16"/>
    <p:sldId id="10789" r:id="rId17"/>
    <p:sldId id="10787" r:id="rId18"/>
    <p:sldId id="10788" r:id="rId19"/>
    <p:sldId id="264" r:id="rId20"/>
    <p:sldId id="10770" r:id="rId21"/>
    <p:sldId id="263" r:id="rId22"/>
    <p:sldId id="270" r:id="rId23"/>
    <p:sldId id="10523" r:id="rId24"/>
  </p:sldIdLst>
  <p:sldSz cx="12192000" cy="6858000"/>
  <p:notesSz cx="6669088" cy="9753600"/>
  <p:embeddedFontLst>
    <p:embeddedFont>
      <p:font typeface="Roboto Light" panose="02000000000000000000" pitchFamily="2" charset="0"/>
      <p:regular r:id="rId27"/>
      <p:italic r:id="rId28"/>
    </p:embeddedFont>
    <p:embeddedFont>
      <p:font typeface="Work Sans" panose="00000500000000000000" pitchFamily="2" charset="0"/>
      <p:regular r:id="rId29"/>
      <p:bold r:id="rId30"/>
      <p:italic r:id="rId31"/>
      <p:boldItalic r:id="rId32"/>
    </p:embeddedFont>
    <p:embeddedFont>
      <p:font typeface="Work Sans ExtraBold" panose="00000900000000000000" pitchFamily="2" charset="0"/>
      <p:bold r:id="rId33"/>
      <p:boldItalic r:id="rId34"/>
    </p:embeddedFont>
    <p:embeddedFont>
      <p:font typeface="Work Sans Medium" panose="00000600000000000000" pitchFamily="2" charset="0"/>
      <p:regular r:id="rId35"/>
      <p:italic r:id="rId36"/>
    </p:embeddedFont>
    <p:embeddedFont>
      <p:font typeface="Work Sans SemiBold" panose="00000700000000000000" pitchFamily="2" charset="0"/>
      <p:bold r:id="rId37"/>
      <p:boldItalic r:id="rId38"/>
    </p:embeddedFont>
  </p:embeddedFont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53" userDrawn="1">
          <p15:clr>
            <a:srgbClr val="A4A3A4"/>
          </p15:clr>
        </p15:guide>
        <p15:guide id="5" orient="horz" pos="527">
          <p15:clr>
            <a:srgbClr val="A4A3A4"/>
          </p15:clr>
        </p15:guide>
        <p15:guide id="8" orient="horz" pos="3657" userDrawn="1">
          <p15:clr>
            <a:srgbClr val="A4A3A4"/>
          </p15:clr>
        </p15:guide>
        <p15:guide id="9" pos="483">
          <p15:clr>
            <a:srgbClr val="A4A3A4"/>
          </p15:clr>
        </p15:guide>
        <p15:guide id="10" pos="7197">
          <p15:clr>
            <a:srgbClr val="A4A3A4"/>
          </p15:clr>
        </p15:guide>
        <p15:guide id="13" pos="3840" userDrawn="1">
          <p15:clr>
            <a:srgbClr val="A4A3A4"/>
          </p15:clr>
        </p15:guide>
        <p15:guide id="14" orient="horz" pos="2160" userDrawn="1">
          <p15:clr>
            <a:srgbClr val="A4A3A4"/>
          </p15:clr>
        </p15:guide>
      </p15:sldGuideLst>
    </p:ext>
    <p:ext uri="{2D200454-40CA-4A62-9FC3-DE9A4176ACB9}">
      <p15:notesGuideLst xmlns:p15="http://schemas.microsoft.com/office/powerpoint/2012/main">
        <p15:guide id="1" orient="horz" pos="3072" userDrawn="1">
          <p15:clr>
            <a:srgbClr val="A4A3A4"/>
          </p15:clr>
        </p15:guide>
        <p15:guide id="2" pos="210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3468"/>
    <a:srgbClr val="FF3E60"/>
    <a:srgbClr val="DFDAD6"/>
    <a:srgbClr val="C4A5A5"/>
    <a:srgbClr val="FF6D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592659-207D-4C1D-AD35-0E0954ADCE56}" v="32" dt="2023-11-06T10:27:20.228"/>
  </p1510:revLst>
</p1510:revInfo>
</file>

<file path=ppt/tableStyles.xml><?xml version="1.0" encoding="utf-8"?>
<a:tblStyleLst xmlns:a="http://schemas.openxmlformats.org/drawingml/2006/main" def="{F2DE63D5-997A-4646-A377-4702673A728D}">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017" autoAdjust="0"/>
    <p:restoredTop sz="96517" autoAdjust="0"/>
  </p:normalViewPr>
  <p:slideViewPr>
    <p:cSldViewPr showGuides="1">
      <p:cViewPr varScale="1">
        <p:scale>
          <a:sx n="66" d="100"/>
          <a:sy n="66" d="100"/>
        </p:scale>
        <p:origin x="784" y="32"/>
      </p:cViewPr>
      <p:guideLst>
        <p:guide orient="horz" pos="1253"/>
        <p:guide orient="horz" pos="527"/>
        <p:guide orient="horz" pos="3657"/>
        <p:guide pos="483"/>
        <p:guide pos="7197"/>
        <p:guide pos="3840"/>
        <p:guide orient="horz" pos="2160"/>
      </p:guideLst>
    </p:cSldViewPr>
  </p:slideViewPr>
  <p:outlineViewPr>
    <p:cViewPr>
      <p:scale>
        <a:sx n="33" d="100"/>
        <a:sy n="33" d="100"/>
      </p:scale>
      <p:origin x="0" y="-28530"/>
    </p:cViewPr>
  </p:outlineViewPr>
  <p:notesTextViewPr>
    <p:cViewPr>
      <p:scale>
        <a:sx n="1" d="1"/>
        <a:sy n="1" d="1"/>
      </p:scale>
      <p:origin x="0" y="0"/>
    </p:cViewPr>
  </p:notesTextViewPr>
  <p:sorterViewPr>
    <p:cViewPr>
      <p:scale>
        <a:sx n="100" d="100"/>
        <a:sy n="100" d="100"/>
      </p:scale>
      <p:origin x="0" y="-8730"/>
    </p:cViewPr>
  </p:sorterViewPr>
  <p:notesViewPr>
    <p:cSldViewPr showGuides="1">
      <p:cViewPr varScale="1">
        <p:scale>
          <a:sx n="90" d="100"/>
          <a:sy n="90" d="100"/>
        </p:scale>
        <p:origin x="-3696" y="-96"/>
      </p:cViewPr>
      <p:guideLst>
        <p:guide orient="horz" pos="3072"/>
        <p:guide pos="210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4"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font" Target="fonts/font1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lkee Johanna" userId="c99ba6f2-0cf7-4dab-be3a-5c8f2c470e82" providerId="ADAL" clId="{FB592659-207D-4C1D-AD35-0E0954ADCE56}"/>
    <pc:docChg chg="undo custSel addSld delSld modSld sldOrd modNotesMaster modHandout">
      <pc:chgData name="Selkee Johanna" userId="c99ba6f2-0cf7-4dab-be3a-5c8f2c470e82" providerId="ADAL" clId="{FB592659-207D-4C1D-AD35-0E0954ADCE56}" dt="2023-11-06T10:27:20.228" v="4513"/>
      <pc:docMkLst>
        <pc:docMk/>
      </pc:docMkLst>
      <pc:sldChg chg="add del ord">
        <pc:chgData name="Selkee Johanna" userId="c99ba6f2-0cf7-4dab-be3a-5c8f2c470e82" providerId="ADAL" clId="{FB592659-207D-4C1D-AD35-0E0954ADCE56}" dt="2023-11-01T10:11:39.764" v="3497" actId="47"/>
        <pc:sldMkLst>
          <pc:docMk/>
          <pc:sldMk cId="1875830467" sldId="258"/>
        </pc:sldMkLst>
      </pc:sldChg>
      <pc:sldChg chg="modSp add mod">
        <pc:chgData name="Selkee Johanna" userId="c99ba6f2-0cf7-4dab-be3a-5c8f2c470e82" providerId="ADAL" clId="{FB592659-207D-4C1D-AD35-0E0954ADCE56}" dt="2023-11-01T09:14:07.148" v="2281" actId="113"/>
        <pc:sldMkLst>
          <pc:docMk/>
          <pc:sldMk cId="2631068161" sldId="259"/>
        </pc:sldMkLst>
        <pc:spChg chg="mod">
          <ac:chgData name="Selkee Johanna" userId="c99ba6f2-0cf7-4dab-be3a-5c8f2c470e82" providerId="ADAL" clId="{FB592659-207D-4C1D-AD35-0E0954ADCE56}" dt="2023-11-01T09:14:07.148" v="2281" actId="113"/>
          <ac:spMkLst>
            <pc:docMk/>
            <pc:sldMk cId="2631068161" sldId="259"/>
            <ac:spMk id="3" creationId="{A156CF30-8B11-C9E7-213F-566CE8A5BA98}"/>
          </ac:spMkLst>
        </pc:spChg>
      </pc:sldChg>
      <pc:sldChg chg="modSp add del mod">
        <pc:chgData name="Selkee Johanna" userId="c99ba6f2-0cf7-4dab-be3a-5c8f2c470e82" providerId="ADAL" clId="{FB592659-207D-4C1D-AD35-0E0954ADCE56}" dt="2023-11-01T09:19:49.367" v="2443" actId="47"/>
        <pc:sldMkLst>
          <pc:docMk/>
          <pc:sldMk cId="2697361156" sldId="260"/>
        </pc:sldMkLst>
        <pc:spChg chg="mod">
          <ac:chgData name="Selkee Johanna" userId="c99ba6f2-0cf7-4dab-be3a-5c8f2c470e82" providerId="ADAL" clId="{FB592659-207D-4C1D-AD35-0E0954ADCE56}" dt="2023-11-01T08:48:29.888" v="750" actId="1035"/>
          <ac:spMkLst>
            <pc:docMk/>
            <pc:sldMk cId="2697361156" sldId="260"/>
            <ac:spMk id="2" creationId="{2D58D52B-7194-B1A5-B68A-B51F03A30009}"/>
          </ac:spMkLst>
        </pc:spChg>
        <pc:spChg chg="mod">
          <ac:chgData name="Selkee Johanna" userId="c99ba6f2-0cf7-4dab-be3a-5c8f2c470e82" providerId="ADAL" clId="{FB592659-207D-4C1D-AD35-0E0954ADCE56}" dt="2023-11-01T09:15:29.903" v="2288" actId="20578"/>
          <ac:spMkLst>
            <pc:docMk/>
            <pc:sldMk cId="2697361156" sldId="260"/>
            <ac:spMk id="3" creationId="{CBDF2522-D332-6DDD-7A0A-C5E9D298F989}"/>
          </ac:spMkLst>
        </pc:spChg>
      </pc:sldChg>
      <pc:sldChg chg="addSp delSp modSp add del mod modClrScheme chgLayout">
        <pc:chgData name="Selkee Johanna" userId="c99ba6f2-0cf7-4dab-be3a-5c8f2c470e82" providerId="ADAL" clId="{FB592659-207D-4C1D-AD35-0E0954ADCE56}" dt="2023-11-06T10:19:59.821" v="4504" actId="47"/>
        <pc:sldMkLst>
          <pc:docMk/>
          <pc:sldMk cId="1241751239" sldId="261"/>
        </pc:sldMkLst>
        <pc:spChg chg="mod">
          <ac:chgData name="Selkee Johanna" userId="c99ba6f2-0cf7-4dab-be3a-5c8f2c470e82" providerId="ADAL" clId="{FB592659-207D-4C1D-AD35-0E0954ADCE56}" dt="2023-11-01T10:02:53.517" v="3480" actId="26606"/>
          <ac:spMkLst>
            <pc:docMk/>
            <pc:sldMk cId="1241751239" sldId="261"/>
            <ac:spMk id="2" creationId="{0E74AC26-9BC4-63D7-E205-218614838F8F}"/>
          </ac:spMkLst>
        </pc:spChg>
        <pc:spChg chg="mod">
          <ac:chgData name="Selkee Johanna" userId="c99ba6f2-0cf7-4dab-be3a-5c8f2c470e82" providerId="ADAL" clId="{FB592659-207D-4C1D-AD35-0E0954ADCE56}" dt="2023-11-01T11:08:20.624" v="4186" actId="1035"/>
          <ac:spMkLst>
            <pc:docMk/>
            <pc:sldMk cId="1241751239" sldId="261"/>
            <ac:spMk id="3" creationId="{731D0765-33C8-E39E-D0C3-F0F2B713EF16}"/>
          </ac:spMkLst>
        </pc:spChg>
        <pc:spChg chg="mod ord">
          <ac:chgData name="Selkee Johanna" userId="c99ba6f2-0cf7-4dab-be3a-5c8f2c470e82" providerId="ADAL" clId="{FB592659-207D-4C1D-AD35-0E0954ADCE56}" dt="2023-11-01T10:02:53.517" v="3480" actId="26606"/>
          <ac:spMkLst>
            <pc:docMk/>
            <pc:sldMk cId="1241751239" sldId="261"/>
            <ac:spMk id="4" creationId="{1C717993-E851-2D6C-F4CD-090226EA87BD}"/>
          </ac:spMkLst>
        </pc:spChg>
        <pc:picChg chg="add del mod modCrop">
          <ac:chgData name="Selkee Johanna" userId="c99ba6f2-0cf7-4dab-be3a-5c8f2c470e82" providerId="ADAL" clId="{FB592659-207D-4C1D-AD35-0E0954ADCE56}" dt="2023-11-06T10:18:29.816" v="4486" actId="478"/>
          <ac:picMkLst>
            <pc:docMk/>
            <pc:sldMk cId="1241751239" sldId="261"/>
            <ac:picMk id="6" creationId="{9A83ED75-613B-731F-DF48-C5E8EDF4F3C7}"/>
          </ac:picMkLst>
        </pc:picChg>
      </pc:sldChg>
      <pc:sldChg chg="add del">
        <pc:chgData name="Selkee Johanna" userId="c99ba6f2-0cf7-4dab-be3a-5c8f2c470e82" providerId="ADAL" clId="{FB592659-207D-4C1D-AD35-0E0954ADCE56}" dt="2023-11-01T08:49:32.168" v="752" actId="47"/>
        <pc:sldMkLst>
          <pc:docMk/>
          <pc:sldMk cId="1506654474" sldId="262"/>
        </pc:sldMkLst>
      </pc:sldChg>
      <pc:sldChg chg="modSp add mod">
        <pc:chgData name="Selkee Johanna" userId="c99ba6f2-0cf7-4dab-be3a-5c8f2c470e82" providerId="ADAL" clId="{FB592659-207D-4C1D-AD35-0E0954ADCE56}" dt="2023-11-01T10:57:20.476" v="4007" actId="20577"/>
        <pc:sldMkLst>
          <pc:docMk/>
          <pc:sldMk cId="3142306950" sldId="263"/>
        </pc:sldMkLst>
        <pc:spChg chg="mod">
          <ac:chgData name="Selkee Johanna" userId="c99ba6f2-0cf7-4dab-be3a-5c8f2c470e82" providerId="ADAL" clId="{FB592659-207D-4C1D-AD35-0E0954ADCE56}" dt="2023-11-01T10:57:20.476" v="4007" actId="20577"/>
          <ac:spMkLst>
            <pc:docMk/>
            <pc:sldMk cId="3142306950" sldId="263"/>
            <ac:spMk id="2" creationId="{508D1B23-172A-462E-8917-D04088EB2C19}"/>
          </ac:spMkLst>
        </pc:spChg>
        <pc:spChg chg="mod">
          <ac:chgData name="Selkee Johanna" userId="c99ba6f2-0cf7-4dab-be3a-5c8f2c470e82" providerId="ADAL" clId="{FB592659-207D-4C1D-AD35-0E0954ADCE56}" dt="2023-11-01T08:50:43.285" v="828" actId="6549"/>
          <ac:spMkLst>
            <pc:docMk/>
            <pc:sldMk cId="3142306950" sldId="263"/>
            <ac:spMk id="3" creationId="{C628870C-5995-F0E1-A786-3D8488A2F058}"/>
          </ac:spMkLst>
        </pc:spChg>
      </pc:sldChg>
      <pc:sldChg chg="addSp delSp modSp add mod ord">
        <pc:chgData name="Selkee Johanna" userId="c99ba6f2-0cf7-4dab-be3a-5c8f2c470e82" providerId="ADAL" clId="{FB592659-207D-4C1D-AD35-0E0954ADCE56}" dt="2023-11-01T12:58:01.817" v="4457" actId="20577"/>
        <pc:sldMkLst>
          <pc:docMk/>
          <pc:sldMk cId="3145630828" sldId="264"/>
        </pc:sldMkLst>
        <pc:spChg chg="mod">
          <ac:chgData name="Selkee Johanna" userId="c99ba6f2-0cf7-4dab-be3a-5c8f2c470e82" providerId="ADAL" clId="{FB592659-207D-4C1D-AD35-0E0954ADCE56}" dt="2023-11-01T10:57:03.691" v="3968" actId="20577"/>
          <ac:spMkLst>
            <pc:docMk/>
            <pc:sldMk cId="3145630828" sldId="264"/>
            <ac:spMk id="2" creationId="{0BE9753E-1267-9739-7AAB-B25AB2BEE0D1}"/>
          </ac:spMkLst>
        </pc:spChg>
        <pc:spChg chg="mod">
          <ac:chgData name="Selkee Johanna" userId="c99ba6f2-0cf7-4dab-be3a-5c8f2c470e82" providerId="ADAL" clId="{FB592659-207D-4C1D-AD35-0E0954ADCE56}" dt="2023-11-01T12:58:01.817" v="4457" actId="20577"/>
          <ac:spMkLst>
            <pc:docMk/>
            <pc:sldMk cId="3145630828" sldId="264"/>
            <ac:spMk id="3" creationId="{434BFD19-3A6E-9758-A0F5-3029C7D1EBE5}"/>
          </ac:spMkLst>
        </pc:spChg>
        <pc:spChg chg="add del">
          <ac:chgData name="Selkee Johanna" userId="c99ba6f2-0cf7-4dab-be3a-5c8f2c470e82" providerId="ADAL" clId="{FB592659-207D-4C1D-AD35-0E0954ADCE56}" dt="2023-11-01T09:11:15.979" v="2204" actId="22"/>
          <ac:spMkLst>
            <pc:docMk/>
            <pc:sldMk cId="3145630828" sldId="264"/>
            <ac:spMk id="6" creationId="{6122ADAD-64BD-D99B-845E-7CE8069542C7}"/>
          </ac:spMkLst>
        </pc:spChg>
      </pc:sldChg>
      <pc:sldChg chg="modSp add del mod">
        <pc:chgData name="Selkee Johanna" userId="c99ba6f2-0cf7-4dab-be3a-5c8f2c470e82" providerId="ADAL" clId="{FB592659-207D-4C1D-AD35-0E0954ADCE56}" dt="2023-11-06T10:26:26.104" v="4512" actId="47"/>
        <pc:sldMkLst>
          <pc:docMk/>
          <pc:sldMk cId="2597500387" sldId="265"/>
        </pc:sldMkLst>
        <pc:spChg chg="mod">
          <ac:chgData name="Selkee Johanna" userId="c99ba6f2-0cf7-4dab-be3a-5c8f2c470e82" providerId="ADAL" clId="{FB592659-207D-4C1D-AD35-0E0954ADCE56}" dt="2023-11-01T10:57:41.136" v="4010" actId="1035"/>
          <ac:spMkLst>
            <pc:docMk/>
            <pc:sldMk cId="2597500387" sldId="265"/>
            <ac:spMk id="2" creationId="{0BE9753E-1267-9739-7AAB-B25AB2BEE0D1}"/>
          </ac:spMkLst>
        </pc:spChg>
        <pc:spChg chg="mod">
          <ac:chgData name="Selkee Johanna" userId="c99ba6f2-0cf7-4dab-be3a-5c8f2c470e82" providerId="ADAL" clId="{FB592659-207D-4C1D-AD35-0E0954ADCE56}" dt="2023-11-01T09:03:41.331" v="1606" actId="20577"/>
          <ac:spMkLst>
            <pc:docMk/>
            <pc:sldMk cId="2597500387" sldId="265"/>
            <ac:spMk id="3" creationId="{434BFD19-3A6E-9758-A0F5-3029C7D1EBE5}"/>
          </ac:spMkLst>
        </pc:spChg>
      </pc:sldChg>
      <pc:sldChg chg="modSp add del mod">
        <pc:chgData name="Selkee Johanna" userId="c99ba6f2-0cf7-4dab-be3a-5c8f2c470e82" providerId="ADAL" clId="{FB592659-207D-4C1D-AD35-0E0954ADCE56}" dt="2023-11-01T09:01:53.170" v="1514" actId="47"/>
        <pc:sldMkLst>
          <pc:docMk/>
          <pc:sldMk cId="3820626105" sldId="266"/>
        </pc:sldMkLst>
        <pc:spChg chg="mod">
          <ac:chgData name="Selkee Johanna" userId="c99ba6f2-0cf7-4dab-be3a-5c8f2c470e82" providerId="ADAL" clId="{FB592659-207D-4C1D-AD35-0E0954ADCE56}" dt="2023-11-01T08:57:50.195" v="1130" actId="20577"/>
          <ac:spMkLst>
            <pc:docMk/>
            <pc:sldMk cId="3820626105" sldId="266"/>
            <ac:spMk id="3" creationId="{FA12FCE3-F2B3-0D42-5B67-531C7E0C4F65}"/>
          </ac:spMkLst>
        </pc:spChg>
      </pc:sldChg>
      <pc:sldChg chg="modSp add mod">
        <pc:chgData name="Selkee Johanna" userId="c99ba6f2-0cf7-4dab-be3a-5c8f2c470e82" providerId="ADAL" clId="{FB592659-207D-4C1D-AD35-0E0954ADCE56}" dt="2023-11-06T10:16:17.045" v="4473" actId="6549"/>
        <pc:sldMkLst>
          <pc:docMk/>
          <pc:sldMk cId="3224152014" sldId="267"/>
        </pc:sldMkLst>
        <pc:spChg chg="mod">
          <ac:chgData name="Selkee Johanna" userId="c99ba6f2-0cf7-4dab-be3a-5c8f2c470e82" providerId="ADAL" clId="{FB592659-207D-4C1D-AD35-0E0954ADCE56}" dt="2023-11-01T11:09:21.855" v="4193" actId="20577"/>
          <ac:spMkLst>
            <pc:docMk/>
            <pc:sldMk cId="3224152014" sldId="267"/>
            <ac:spMk id="2" creationId="{B9CFA584-331D-5E0A-4E6F-37A9F257B77D}"/>
          </ac:spMkLst>
        </pc:spChg>
        <pc:spChg chg="mod">
          <ac:chgData name="Selkee Johanna" userId="c99ba6f2-0cf7-4dab-be3a-5c8f2c470e82" providerId="ADAL" clId="{FB592659-207D-4C1D-AD35-0E0954ADCE56}" dt="2023-11-06T10:16:17.045" v="4473" actId="6549"/>
          <ac:spMkLst>
            <pc:docMk/>
            <pc:sldMk cId="3224152014" sldId="267"/>
            <ac:spMk id="3" creationId="{524C2761-8690-7773-295C-0B591239316B}"/>
          </ac:spMkLst>
        </pc:spChg>
      </pc:sldChg>
      <pc:sldChg chg="add del">
        <pc:chgData name="Selkee Johanna" userId="c99ba6f2-0cf7-4dab-be3a-5c8f2c470e82" providerId="ADAL" clId="{FB592659-207D-4C1D-AD35-0E0954ADCE56}" dt="2023-11-01T11:07:46.379" v="4179" actId="47"/>
        <pc:sldMkLst>
          <pc:docMk/>
          <pc:sldMk cId="503208722" sldId="268"/>
        </pc:sldMkLst>
      </pc:sldChg>
      <pc:sldChg chg="add del">
        <pc:chgData name="Selkee Johanna" userId="c99ba6f2-0cf7-4dab-be3a-5c8f2c470e82" providerId="ADAL" clId="{FB592659-207D-4C1D-AD35-0E0954ADCE56}" dt="2023-11-01T08:49:04.404" v="751" actId="47"/>
        <pc:sldMkLst>
          <pc:docMk/>
          <pc:sldMk cId="754524015" sldId="269"/>
        </pc:sldMkLst>
      </pc:sldChg>
      <pc:sldChg chg="modSp add mod">
        <pc:chgData name="Selkee Johanna" userId="c99ba6f2-0cf7-4dab-be3a-5c8f2c470e82" providerId="ADAL" clId="{FB592659-207D-4C1D-AD35-0E0954ADCE56}" dt="2023-11-01T11:07:35.559" v="4177" actId="6549"/>
        <pc:sldMkLst>
          <pc:docMk/>
          <pc:sldMk cId="1838141620" sldId="270"/>
        </pc:sldMkLst>
        <pc:spChg chg="mod">
          <ac:chgData name="Selkee Johanna" userId="c99ba6f2-0cf7-4dab-be3a-5c8f2c470e82" providerId="ADAL" clId="{FB592659-207D-4C1D-AD35-0E0954ADCE56}" dt="2023-11-01T11:00:00.856" v="4165" actId="1035"/>
          <ac:spMkLst>
            <pc:docMk/>
            <pc:sldMk cId="1838141620" sldId="270"/>
            <ac:spMk id="2" creationId="{57DCA06F-6D22-3B22-DFA0-D65C91854999}"/>
          </ac:spMkLst>
        </pc:spChg>
        <pc:spChg chg="mod">
          <ac:chgData name="Selkee Johanna" userId="c99ba6f2-0cf7-4dab-be3a-5c8f2c470e82" providerId="ADAL" clId="{FB592659-207D-4C1D-AD35-0E0954ADCE56}" dt="2023-11-01T11:07:35.559" v="4177" actId="6549"/>
          <ac:spMkLst>
            <pc:docMk/>
            <pc:sldMk cId="1838141620" sldId="270"/>
            <ac:spMk id="3" creationId="{36E44BF3-81CA-B242-5AC5-8573E5D6E840}"/>
          </ac:spMkLst>
        </pc:spChg>
      </pc:sldChg>
      <pc:sldChg chg="modSp add del mod">
        <pc:chgData name="Selkee Johanna" userId="c99ba6f2-0cf7-4dab-be3a-5c8f2c470e82" providerId="ADAL" clId="{FB592659-207D-4C1D-AD35-0E0954ADCE56}" dt="2023-11-01T11:07:41.564" v="4178" actId="47"/>
        <pc:sldMkLst>
          <pc:docMk/>
          <pc:sldMk cId="196834818" sldId="271"/>
        </pc:sldMkLst>
        <pc:spChg chg="mod">
          <ac:chgData name="Selkee Johanna" userId="c99ba6f2-0cf7-4dab-be3a-5c8f2c470e82" providerId="ADAL" clId="{FB592659-207D-4C1D-AD35-0E0954ADCE56}" dt="2023-11-01T09:06:08.974" v="1779" actId="20577"/>
          <ac:spMkLst>
            <pc:docMk/>
            <pc:sldMk cId="196834818" sldId="271"/>
            <ac:spMk id="2" creationId="{84B4579E-B8E1-20C2-4E6E-88E73B9AF8B0}"/>
          </ac:spMkLst>
        </pc:spChg>
        <pc:spChg chg="mod">
          <ac:chgData name="Selkee Johanna" userId="c99ba6f2-0cf7-4dab-be3a-5c8f2c470e82" providerId="ADAL" clId="{FB592659-207D-4C1D-AD35-0E0954ADCE56}" dt="2023-11-01T10:58:32.946" v="4097" actId="1035"/>
          <ac:spMkLst>
            <pc:docMk/>
            <pc:sldMk cId="196834818" sldId="271"/>
            <ac:spMk id="3" creationId="{3FC68EAF-9D6E-691C-A564-76660D0E3CDB}"/>
          </ac:spMkLst>
        </pc:spChg>
      </pc:sldChg>
      <pc:sldChg chg="del ord">
        <pc:chgData name="Selkee Johanna" userId="c99ba6f2-0cf7-4dab-be3a-5c8f2c470e82" providerId="ADAL" clId="{FB592659-207D-4C1D-AD35-0E0954ADCE56}" dt="2023-11-01T11:08:28.857" v="4187" actId="47"/>
        <pc:sldMkLst>
          <pc:docMk/>
          <pc:sldMk cId="3491013578" sldId="390"/>
        </pc:sldMkLst>
      </pc:sldChg>
      <pc:sldChg chg="delSp add mod ord modTransition delAnim">
        <pc:chgData name="Selkee Johanna" userId="c99ba6f2-0cf7-4dab-be3a-5c8f2c470e82" providerId="ADAL" clId="{FB592659-207D-4C1D-AD35-0E0954ADCE56}" dt="2023-11-01T10:45:14.745" v="3725"/>
        <pc:sldMkLst>
          <pc:docMk/>
          <pc:sldMk cId="1992164263" sldId="2682"/>
        </pc:sldMkLst>
        <pc:spChg chg="del">
          <ac:chgData name="Selkee Johanna" userId="c99ba6f2-0cf7-4dab-be3a-5c8f2c470e82" providerId="ADAL" clId="{FB592659-207D-4C1D-AD35-0E0954ADCE56}" dt="2023-11-01T10:10:13.089" v="3496" actId="478"/>
          <ac:spMkLst>
            <pc:docMk/>
            <pc:sldMk cId="1992164263" sldId="2682"/>
            <ac:spMk id="5" creationId="{8D60011D-CA0E-BDD3-F665-4096376EB352}"/>
          </ac:spMkLst>
        </pc:spChg>
      </pc:sldChg>
      <pc:sldChg chg="modSp mod ord">
        <pc:chgData name="Selkee Johanna" userId="c99ba6f2-0cf7-4dab-be3a-5c8f2c470e82" providerId="ADAL" clId="{FB592659-207D-4C1D-AD35-0E0954ADCE56}" dt="2023-11-06T10:17:52.932" v="4485" actId="6549"/>
        <pc:sldMkLst>
          <pc:docMk/>
          <pc:sldMk cId="1648838109" sldId="4012"/>
        </pc:sldMkLst>
        <pc:spChg chg="mod">
          <ac:chgData name="Selkee Johanna" userId="c99ba6f2-0cf7-4dab-be3a-5c8f2c470e82" providerId="ADAL" clId="{FB592659-207D-4C1D-AD35-0E0954ADCE56}" dt="2023-11-01T10:04:13.552" v="3485" actId="255"/>
          <ac:spMkLst>
            <pc:docMk/>
            <pc:sldMk cId="1648838109" sldId="4012"/>
            <ac:spMk id="2" creationId="{896366F0-13D1-FDDC-AE25-1E4BC28B5301}"/>
          </ac:spMkLst>
        </pc:spChg>
        <pc:spChg chg="mod">
          <ac:chgData name="Selkee Johanna" userId="c99ba6f2-0cf7-4dab-be3a-5c8f2c470e82" providerId="ADAL" clId="{FB592659-207D-4C1D-AD35-0E0954ADCE56}" dt="2023-11-06T10:17:52.932" v="4485" actId="6549"/>
          <ac:spMkLst>
            <pc:docMk/>
            <pc:sldMk cId="1648838109" sldId="4012"/>
            <ac:spMk id="3" creationId="{27A080B2-2E41-6AE8-408E-4C20E9EAE4E9}"/>
          </ac:spMkLst>
        </pc:spChg>
      </pc:sldChg>
      <pc:sldChg chg="modSp mod">
        <pc:chgData name="Selkee Johanna" userId="c99ba6f2-0cf7-4dab-be3a-5c8f2c470e82" providerId="ADAL" clId="{FB592659-207D-4C1D-AD35-0E0954ADCE56}" dt="2023-11-02T13:21:46.165" v="4459" actId="14100"/>
        <pc:sldMkLst>
          <pc:docMk/>
          <pc:sldMk cId="1835994616" sldId="4015"/>
        </pc:sldMkLst>
        <pc:spChg chg="mod">
          <ac:chgData name="Selkee Johanna" userId="c99ba6f2-0cf7-4dab-be3a-5c8f2c470e82" providerId="ADAL" clId="{FB592659-207D-4C1D-AD35-0E0954ADCE56}" dt="2023-11-02T13:21:46.165" v="4459" actId="14100"/>
          <ac:spMkLst>
            <pc:docMk/>
            <pc:sldMk cId="1835994616" sldId="4015"/>
            <ac:spMk id="3" creationId="{CC11987E-2822-CAFE-85E8-EA1C3CF1FF30}"/>
          </ac:spMkLst>
        </pc:spChg>
      </pc:sldChg>
      <pc:sldChg chg="del">
        <pc:chgData name="Selkee Johanna" userId="c99ba6f2-0cf7-4dab-be3a-5c8f2c470e82" providerId="ADAL" clId="{FB592659-207D-4C1D-AD35-0E0954ADCE56}" dt="2023-11-01T10:44:59.652" v="3721" actId="47"/>
        <pc:sldMkLst>
          <pc:docMk/>
          <pc:sldMk cId="375679176" sldId="10471"/>
        </pc:sldMkLst>
      </pc:sldChg>
      <pc:sldChg chg="add">
        <pc:chgData name="Selkee Johanna" userId="c99ba6f2-0cf7-4dab-be3a-5c8f2c470e82" providerId="ADAL" clId="{FB592659-207D-4C1D-AD35-0E0954ADCE56}" dt="2023-11-01T08:30:47.584" v="0"/>
        <pc:sldMkLst>
          <pc:docMk/>
          <pc:sldMk cId="4194552917" sldId="10523"/>
        </pc:sldMkLst>
      </pc:sldChg>
      <pc:sldChg chg="add del">
        <pc:chgData name="Selkee Johanna" userId="c99ba6f2-0cf7-4dab-be3a-5c8f2c470e82" providerId="ADAL" clId="{FB592659-207D-4C1D-AD35-0E0954ADCE56}" dt="2023-11-01T08:32:42.234" v="1" actId="47"/>
        <pc:sldMkLst>
          <pc:docMk/>
          <pc:sldMk cId="1855857741" sldId="10524"/>
        </pc:sldMkLst>
      </pc:sldChg>
      <pc:sldChg chg="modSp add mod">
        <pc:chgData name="Selkee Johanna" userId="c99ba6f2-0cf7-4dab-be3a-5c8f2c470e82" providerId="ADAL" clId="{FB592659-207D-4C1D-AD35-0E0954ADCE56}" dt="2023-11-01T11:12:54.844" v="4243" actId="6549"/>
        <pc:sldMkLst>
          <pc:docMk/>
          <pc:sldMk cId="2690242675" sldId="10525"/>
        </pc:sldMkLst>
        <pc:spChg chg="mod">
          <ac:chgData name="Selkee Johanna" userId="c99ba6f2-0cf7-4dab-be3a-5c8f2c470e82" providerId="ADAL" clId="{FB592659-207D-4C1D-AD35-0E0954ADCE56}" dt="2023-11-01T08:32:58.469" v="20" actId="6549"/>
          <ac:spMkLst>
            <pc:docMk/>
            <pc:sldMk cId="2690242675" sldId="10525"/>
            <ac:spMk id="2" creationId="{0C853F78-972D-E9DF-F5B7-3829735B6DB3}"/>
          </ac:spMkLst>
        </pc:spChg>
        <pc:spChg chg="mod">
          <ac:chgData name="Selkee Johanna" userId="c99ba6f2-0cf7-4dab-be3a-5c8f2c470e82" providerId="ADAL" clId="{FB592659-207D-4C1D-AD35-0E0954ADCE56}" dt="2023-11-01T11:12:54.844" v="4243" actId="6549"/>
          <ac:spMkLst>
            <pc:docMk/>
            <pc:sldMk cId="2690242675" sldId="10525"/>
            <ac:spMk id="3" creationId="{1C37C4A5-0FC7-DB9C-0032-415D30484E80}"/>
          </ac:spMkLst>
        </pc:spChg>
        <pc:picChg chg="mod">
          <ac:chgData name="Selkee Johanna" userId="c99ba6f2-0cf7-4dab-be3a-5c8f2c470e82" providerId="ADAL" clId="{FB592659-207D-4C1D-AD35-0E0954ADCE56}" dt="2023-11-01T10:04:39.256" v="3491" actId="1038"/>
          <ac:picMkLst>
            <pc:docMk/>
            <pc:sldMk cId="2690242675" sldId="10525"/>
            <ac:picMk id="5" creationId="{1CAC3ECC-5A84-1962-CD6F-532FC716239E}"/>
          </ac:picMkLst>
        </pc:picChg>
      </pc:sldChg>
      <pc:sldChg chg="modSp mod">
        <pc:chgData name="Selkee Johanna" userId="c99ba6f2-0cf7-4dab-be3a-5c8f2c470e82" providerId="ADAL" clId="{FB592659-207D-4C1D-AD35-0E0954ADCE56}" dt="2023-11-01T12:56:30.327" v="4456" actId="20577"/>
        <pc:sldMkLst>
          <pc:docMk/>
          <pc:sldMk cId="1916550232" sldId="10538"/>
        </pc:sldMkLst>
        <pc:spChg chg="mod">
          <ac:chgData name="Selkee Johanna" userId="c99ba6f2-0cf7-4dab-be3a-5c8f2c470e82" providerId="ADAL" clId="{FB592659-207D-4C1D-AD35-0E0954ADCE56}" dt="2023-11-01T12:56:30.327" v="4456" actId="20577"/>
          <ac:spMkLst>
            <pc:docMk/>
            <pc:sldMk cId="1916550232" sldId="10538"/>
            <ac:spMk id="3" creationId="{A3FC0C22-83AC-409E-167C-037DE688242C}"/>
          </ac:spMkLst>
        </pc:spChg>
      </pc:sldChg>
      <pc:sldChg chg="add del">
        <pc:chgData name="Selkee Johanna" userId="c99ba6f2-0cf7-4dab-be3a-5c8f2c470e82" providerId="ADAL" clId="{FB592659-207D-4C1D-AD35-0E0954ADCE56}" dt="2023-11-06T10:20:37.453" v="4508"/>
        <pc:sldMkLst>
          <pc:docMk/>
          <pc:sldMk cId="3856944128" sldId="10554"/>
        </pc:sldMkLst>
      </pc:sldChg>
      <pc:sldChg chg="del">
        <pc:chgData name="Selkee Johanna" userId="c99ba6f2-0cf7-4dab-be3a-5c8f2c470e82" providerId="ADAL" clId="{FB592659-207D-4C1D-AD35-0E0954ADCE56}" dt="2023-11-01T10:28:42.095" v="3499" actId="47"/>
        <pc:sldMkLst>
          <pc:docMk/>
          <pc:sldMk cId="3558521266" sldId="10681"/>
        </pc:sldMkLst>
      </pc:sldChg>
      <pc:sldChg chg="add del">
        <pc:chgData name="Selkee Johanna" userId="c99ba6f2-0cf7-4dab-be3a-5c8f2c470e82" providerId="ADAL" clId="{FB592659-207D-4C1D-AD35-0E0954ADCE56}" dt="2023-11-01T09:34:19.188" v="3359" actId="47"/>
        <pc:sldMkLst>
          <pc:docMk/>
          <pc:sldMk cId="2005557571" sldId="10758"/>
        </pc:sldMkLst>
      </pc:sldChg>
      <pc:sldChg chg="add">
        <pc:chgData name="Selkee Johanna" userId="c99ba6f2-0cf7-4dab-be3a-5c8f2c470e82" providerId="ADAL" clId="{FB592659-207D-4C1D-AD35-0E0954ADCE56}" dt="2023-11-01T08:30:47.584" v="0"/>
        <pc:sldMkLst>
          <pc:docMk/>
          <pc:sldMk cId="2989963642" sldId="10768"/>
        </pc:sldMkLst>
      </pc:sldChg>
      <pc:sldChg chg="delSp modSp new mod">
        <pc:chgData name="Selkee Johanna" userId="c99ba6f2-0cf7-4dab-be3a-5c8f2c470e82" providerId="ADAL" clId="{FB592659-207D-4C1D-AD35-0E0954ADCE56}" dt="2023-11-01T08:47:06.850" v="698" actId="478"/>
        <pc:sldMkLst>
          <pc:docMk/>
          <pc:sldMk cId="3112975428" sldId="10769"/>
        </pc:sldMkLst>
        <pc:spChg chg="mod">
          <ac:chgData name="Selkee Johanna" userId="c99ba6f2-0cf7-4dab-be3a-5c8f2c470e82" providerId="ADAL" clId="{FB592659-207D-4C1D-AD35-0E0954ADCE56}" dt="2023-11-01T08:47:03.725" v="697" actId="20577"/>
          <ac:spMkLst>
            <pc:docMk/>
            <pc:sldMk cId="3112975428" sldId="10769"/>
            <ac:spMk id="2" creationId="{E777488D-73D4-8CB5-C3AE-E7D1FA782886}"/>
          </ac:spMkLst>
        </pc:spChg>
        <pc:spChg chg="del">
          <ac:chgData name="Selkee Johanna" userId="c99ba6f2-0cf7-4dab-be3a-5c8f2c470e82" providerId="ADAL" clId="{FB592659-207D-4C1D-AD35-0E0954ADCE56}" dt="2023-11-01T08:47:06.850" v="698" actId="478"/>
          <ac:spMkLst>
            <pc:docMk/>
            <pc:sldMk cId="3112975428" sldId="10769"/>
            <ac:spMk id="3" creationId="{CB0169C0-F854-1096-095D-929DD0FF1E8B}"/>
          </ac:spMkLst>
        </pc:spChg>
      </pc:sldChg>
      <pc:sldChg chg="addSp delSp modSp new mod ord">
        <pc:chgData name="Selkee Johanna" userId="c99ba6f2-0cf7-4dab-be3a-5c8f2c470e82" providerId="ADAL" clId="{FB592659-207D-4C1D-AD35-0E0954ADCE56}" dt="2023-11-01T10:46:38.842" v="3787"/>
        <pc:sldMkLst>
          <pc:docMk/>
          <pc:sldMk cId="4033876456" sldId="10770"/>
        </pc:sldMkLst>
        <pc:spChg chg="mod">
          <ac:chgData name="Selkee Johanna" userId="c99ba6f2-0cf7-4dab-be3a-5c8f2c470e82" providerId="ADAL" clId="{FB592659-207D-4C1D-AD35-0E0954ADCE56}" dt="2023-11-01T09:12:59.406" v="2280" actId="26606"/>
          <ac:spMkLst>
            <pc:docMk/>
            <pc:sldMk cId="4033876456" sldId="10770"/>
            <ac:spMk id="2" creationId="{D173EEF9-7D82-BA8F-4502-078334340F77}"/>
          </ac:spMkLst>
        </pc:spChg>
        <pc:spChg chg="mod ord">
          <ac:chgData name="Selkee Johanna" userId="c99ba6f2-0cf7-4dab-be3a-5c8f2c470e82" providerId="ADAL" clId="{FB592659-207D-4C1D-AD35-0E0954ADCE56}" dt="2023-11-01T09:12:59.406" v="2280" actId="26606"/>
          <ac:spMkLst>
            <pc:docMk/>
            <pc:sldMk cId="4033876456" sldId="10770"/>
            <ac:spMk id="3" creationId="{986F083A-2DEB-E402-ECC9-61EF88480231}"/>
          </ac:spMkLst>
        </pc:spChg>
        <pc:spChg chg="del">
          <ac:chgData name="Selkee Johanna" userId="c99ba6f2-0cf7-4dab-be3a-5c8f2c470e82" providerId="ADAL" clId="{FB592659-207D-4C1D-AD35-0E0954ADCE56}" dt="2023-11-01T09:12:51.629" v="2279" actId="931"/>
          <ac:spMkLst>
            <pc:docMk/>
            <pc:sldMk cId="4033876456" sldId="10770"/>
            <ac:spMk id="4" creationId="{DB85A510-E057-0597-8BF3-F3DFE4984373}"/>
          </ac:spMkLst>
        </pc:spChg>
        <pc:spChg chg="mod">
          <ac:chgData name="Selkee Johanna" userId="c99ba6f2-0cf7-4dab-be3a-5c8f2c470e82" providerId="ADAL" clId="{FB592659-207D-4C1D-AD35-0E0954ADCE56}" dt="2023-11-01T09:12:59.406" v="2280" actId="26606"/>
          <ac:spMkLst>
            <pc:docMk/>
            <pc:sldMk cId="4033876456" sldId="10770"/>
            <ac:spMk id="5" creationId="{65469408-6BDD-0E9E-2D61-B37D19CDCCE0}"/>
          </ac:spMkLst>
        </pc:spChg>
        <pc:picChg chg="add mod">
          <ac:chgData name="Selkee Johanna" userId="c99ba6f2-0cf7-4dab-be3a-5c8f2c470e82" providerId="ADAL" clId="{FB592659-207D-4C1D-AD35-0E0954ADCE56}" dt="2023-11-01T09:12:59.406" v="2280" actId="26606"/>
          <ac:picMkLst>
            <pc:docMk/>
            <pc:sldMk cId="4033876456" sldId="10770"/>
            <ac:picMk id="7" creationId="{9F5812BF-8A28-7467-2F45-D4AD71DF398E}"/>
          </ac:picMkLst>
        </pc:picChg>
      </pc:sldChg>
      <pc:sldChg chg="delSp modSp new mod">
        <pc:chgData name="Selkee Johanna" userId="c99ba6f2-0cf7-4dab-be3a-5c8f2c470e82" providerId="ADAL" clId="{FB592659-207D-4C1D-AD35-0E0954ADCE56}" dt="2023-11-01T12:55:20.808" v="4411" actId="14100"/>
        <pc:sldMkLst>
          <pc:docMk/>
          <pc:sldMk cId="91444016" sldId="10771"/>
        </pc:sldMkLst>
        <pc:spChg chg="mod">
          <ac:chgData name="Selkee Johanna" userId="c99ba6f2-0cf7-4dab-be3a-5c8f2c470e82" providerId="ADAL" clId="{FB592659-207D-4C1D-AD35-0E0954ADCE56}" dt="2023-11-01T09:35:17.322" v="3375" actId="20577"/>
          <ac:spMkLst>
            <pc:docMk/>
            <pc:sldMk cId="91444016" sldId="10771"/>
            <ac:spMk id="2" creationId="{4DE329F1-9288-2FF7-B8F0-64A2011213D2}"/>
          </ac:spMkLst>
        </pc:spChg>
        <pc:spChg chg="mod">
          <ac:chgData name="Selkee Johanna" userId="c99ba6f2-0cf7-4dab-be3a-5c8f2c470e82" providerId="ADAL" clId="{FB592659-207D-4C1D-AD35-0E0954ADCE56}" dt="2023-11-01T12:50:47.037" v="4375" actId="14100"/>
          <ac:spMkLst>
            <pc:docMk/>
            <pc:sldMk cId="91444016" sldId="10771"/>
            <ac:spMk id="4" creationId="{95764805-95B4-2DCA-CCE3-A7EABE763B3A}"/>
          </ac:spMkLst>
        </pc:spChg>
        <pc:spChg chg="mod">
          <ac:chgData name="Selkee Johanna" userId="c99ba6f2-0cf7-4dab-be3a-5c8f2c470e82" providerId="ADAL" clId="{FB592659-207D-4C1D-AD35-0E0954ADCE56}" dt="2023-11-01T12:53:55.628" v="4408" actId="14100"/>
          <ac:spMkLst>
            <pc:docMk/>
            <pc:sldMk cId="91444016" sldId="10771"/>
            <ac:spMk id="5" creationId="{504D45BC-3C5F-8F1C-C06C-2DB1A6E58ADD}"/>
          </ac:spMkLst>
        </pc:spChg>
        <pc:spChg chg="mod">
          <ac:chgData name="Selkee Johanna" userId="c99ba6f2-0cf7-4dab-be3a-5c8f2c470e82" providerId="ADAL" clId="{FB592659-207D-4C1D-AD35-0E0954ADCE56}" dt="2023-11-01T12:53:42.368" v="4404" actId="14100"/>
          <ac:spMkLst>
            <pc:docMk/>
            <pc:sldMk cId="91444016" sldId="10771"/>
            <ac:spMk id="6" creationId="{5823389A-3B3A-0057-36C2-F129B4FA132B}"/>
          </ac:spMkLst>
        </pc:spChg>
        <pc:spChg chg="mod">
          <ac:chgData name="Selkee Johanna" userId="c99ba6f2-0cf7-4dab-be3a-5c8f2c470e82" providerId="ADAL" clId="{FB592659-207D-4C1D-AD35-0E0954ADCE56}" dt="2023-11-01T12:54:18.098" v="4409" actId="14100"/>
          <ac:spMkLst>
            <pc:docMk/>
            <pc:sldMk cId="91444016" sldId="10771"/>
            <ac:spMk id="7" creationId="{0E8BA681-9BA6-F322-2DDF-1EAEE521A076}"/>
          </ac:spMkLst>
        </pc:spChg>
        <pc:spChg chg="mod">
          <ac:chgData name="Selkee Johanna" userId="c99ba6f2-0cf7-4dab-be3a-5c8f2c470e82" providerId="ADAL" clId="{FB592659-207D-4C1D-AD35-0E0954ADCE56}" dt="2023-11-01T12:52:13.799" v="4390" actId="14100"/>
          <ac:spMkLst>
            <pc:docMk/>
            <pc:sldMk cId="91444016" sldId="10771"/>
            <ac:spMk id="8" creationId="{BF5CE44F-BD14-2213-DFAC-1ACC85E844B2}"/>
          </ac:spMkLst>
        </pc:spChg>
        <pc:spChg chg="mod">
          <ac:chgData name="Selkee Johanna" userId="c99ba6f2-0cf7-4dab-be3a-5c8f2c470e82" providerId="ADAL" clId="{FB592659-207D-4C1D-AD35-0E0954ADCE56}" dt="2023-11-01T09:30:19.884" v="2889" actId="14100"/>
          <ac:spMkLst>
            <pc:docMk/>
            <pc:sldMk cId="91444016" sldId="10771"/>
            <ac:spMk id="9" creationId="{063E7AD1-9D86-132A-8784-4D496D88C890}"/>
          </ac:spMkLst>
        </pc:spChg>
        <pc:spChg chg="del">
          <ac:chgData name="Selkee Johanna" userId="c99ba6f2-0cf7-4dab-be3a-5c8f2c470e82" providerId="ADAL" clId="{FB592659-207D-4C1D-AD35-0E0954ADCE56}" dt="2023-11-01T09:29:31.936" v="2746" actId="478"/>
          <ac:spMkLst>
            <pc:docMk/>
            <pc:sldMk cId="91444016" sldId="10771"/>
            <ac:spMk id="10" creationId="{62C5D202-9DD4-D69B-D09C-32AF6D8CDBCE}"/>
          </ac:spMkLst>
        </pc:spChg>
        <pc:spChg chg="del">
          <ac:chgData name="Selkee Johanna" userId="c99ba6f2-0cf7-4dab-be3a-5c8f2c470e82" providerId="ADAL" clId="{FB592659-207D-4C1D-AD35-0E0954ADCE56}" dt="2023-11-01T09:29:35.321" v="2747" actId="478"/>
          <ac:spMkLst>
            <pc:docMk/>
            <pc:sldMk cId="91444016" sldId="10771"/>
            <ac:spMk id="11" creationId="{049F342F-CB71-B441-DD8D-7161562BD4D3}"/>
          </ac:spMkLst>
        </pc:spChg>
        <pc:spChg chg="del">
          <ac:chgData name="Selkee Johanna" userId="c99ba6f2-0cf7-4dab-be3a-5c8f2c470e82" providerId="ADAL" clId="{FB592659-207D-4C1D-AD35-0E0954ADCE56}" dt="2023-11-01T09:29:41.415" v="2749" actId="478"/>
          <ac:spMkLst>
            <pc:docMk/>
            <pc:sldMk cId="91444016" sldId="10771"/>
            <ac:spMk id="12" creationId="{044B3DBC-D5AA-BAC0-4349-DCE2A7D3C2AE}"/>
          </ac:spMkLst>
        </pc:spChg>
        <pc:spChg chg="del">
          <ac:chgData name="Selkee Johanna" userId="c99ba6f2-0cf7-4dab-be3a-5c8f2c470e82" providerId="ADAL" clId="{FB592659-207D-4C1D-AD35-0E0954ADCE56}" dt="2023-11-01T09:29:44.747" v="2750" actId="478"/>
          <ac:spMkLst>
            <pc:docMk/>
            <pc:sldMk cId="91444016" sldId="10771"/>
            <ac:spMk id="13" creationId="{8CF637F5-0DB9-CB2C-93D8-15C2CF4BE865}"/>
          </ac:spMkLst>
        </pc:spChg>
        <pc:spChg chg="mod">
          <ac:chgData name="Selkee Johanna" userId="c99ba6f2-0cf7-4dab-be3a-5c8f2c470e82" providerId="ADAL" clId="{FB592659-207D-4C1D-AD35-0E0954ADCE56}" dt="2023-11-01T12:55:20.808" v="4411" actId="14100"/>
          <ac:spMkLst>
            <pc:docMk/>
            <pc:sldMk cId="91444016" sldId="10771"/>
            <ac:spMk id="14" creationId="{5169A510-DFE9-8AFB-C8DE-954E7AF2F9C2}"/>
          </ac:spMkLst>
        </pc:spChg>
        <pc:spChg chg="mod">
          <ac:chgData name="Selkee Johanna" userId="c99ba6f2-0cf7-4dab-be3a-5c8f2c470e82" providerId="ADAL" clId="{FB592659-207D-4C1D-AD35-0E0954ADCE56}" dt="2023-11-01T12:54:33.228" v="4410" actId="14100"/>
          <ac:spMkLst>
            <pc:docMk/>
            <pc:sldMk cId="91444016" sldId="10771"/>
            <ac:spMk id="15" creationId="{C23C42A4-9CAE-E49D-13D3-B06C984B5F80}"/>
          </ac:spMkLst>
        </pc:spChg>
        <pc:spChg chg="mod">
          <ac:chgData name="Selkee Johanna" userId="c99ba6f2-0cf7-4dab-be3a-5c8f2c470e82" providerId="ADAL" clId="{FB592659-207D-4C1D-AD35-0E0954ADCE56}" dt="2023-11-01T12:53:15.028" v="4403" actId="20577"/>
          <ac:spMkLst>
            <pc:docMk/>
            <pc:sldMk cId="91444016" sldId="10771"/>
            <ac:spMk id="16" creationId="{CF26B0D4-B7BC-7F04-5103-EF53E18E3566}"/>
          </ac:spMkLst>
        </pc:spChg>
        <pc:spChg chg="del">
          <ac:chgData name="Selkee Johanna" userId="c99ba6f2-0cf7-4dab-be3a-5c8f2c470e82" providerId="ADAL" clId="{FB592659-207D-4C1D-AD35-0E0954ADCE56}" dt="2023-11-01T09:29:37.985" v="2748" actId="478"/>
          <ac:spMkLst>
            <pc:docMk/>
            <pc:sldMk cId="91444016" sldId="10771"/>
            <ac:spMk id="17" creationId="{8EE225E6-1B45-67F0-A1FF-F8F20CD78C7E}"/>
          </ac:spMkLst>
        </pc:spChg>
        <pc:spChg chg="del">
          <ac:chgData name="Selkee Johanna" userId="c99ba6f2-0cf7-4dab-be3a-5c8f2c470e82" providerId="ADAL" clId="{FB592659-207D-4C1D-AD35-0E0954ADCE56}" dt="2023-11-01T09:29:47.440" v="2751" actId="478"/>
          <ac:spMkLst>
            <pc:docMk/>
            <pc:sldMk cId="91444016" sldId="10771"/>
            <ac:spMk id="18" creationId="{5CB5CAE2-26BB-7B1B-7C2A-D60D3EEF5488}"/>
          </ac:spMkLst>
        </pc:spChg>
      </pc:sldChg>
      <pc:sldChg chg="ord">
        <pc:chgData name="Selkee Johanna" userId="c99ba6f2-0cf7-4dab-be3a-5c8f2c470e82" providerId="ADAL" clId="{FB592659-207D-4C1D-AD35-0E0954ADCE56}" dt="2023-11-01T10:45:12.378" v="3723"/>
        <pc:sldMkLst>
          <pc:docMk/>
          <pc:sldMk cId="2725492430" sldId="10785"/>
        </pc:sldMkLst>
      </pc:sldChg>
      <pc:sldChg chg="modSp new del mod">
        <pc:chgData name="Selkee Johanna" userId="c99ba6f2-0cf7-4dab-be3a-5c8f2c470e82" providerId="ADAL" clId="{FB592659-207D-4C1D-AD35-0E0954ADCE56}" dt="2023-11-01T10:51:52.762" v="3924" actId="47"/>
        <pc:sldMkLst>
          <pc:docMk/>
          <pc:sldMk cId="1858793419" sldId="10786"/>
        </pc:sldMkLst>
        <pc:spChg chg="mod">
          <ac:chgData name="Selkee Johanna" userId="c99ba6f2-0cf7-4dab-be3a-5c8f2c470e82" providerId="ADAL" clId="{FB592659-207D-4C1D-AD35-0E0954ADCE56}" dt="2023-11-01T10:48:40.935" v="3850" actId="20577"/>
          <ac:spMkLst>
            <pc:docMk/>
            <pc:sldMk cId="1858793419" sldId="10786"/>
            <ac:spMk id="2" creationId="{EAC971F0-800B-D4E0-2602-96B0CD13505B}"/>
          </ac:spMkLst>
        </pc:spChg>
        <pc:spChg chg="mod">
          <ac:chgData name="Selkee Johanna" userId="c99ba6f2-0cf7-4dab-be3a-5c8f2c470e82" providerId="ADAL" clId="{FB592659-207D-4C1D-AD35-0E0954ADCE56}" dt="2023-11-01T10:49:39.722" v="3858" actId="6549"/>
          <ac:spMkLst>
            <pc:docMk/>
            <pc:sldMk cId="1858793419" sldId="10786"/>
            <ac:spMk id="3" creationId="{0CE647C3-478B-7C0B-553D-940461F7C184}"/>
          </ac:spMkLst>
        </pc:spChg>
      </pc:sldChg>
      <pc:sldChg chg="modSp new mod ord">
        <pc:chgData name="Selkee Johanna" userId="c99ba6f2-0cf7-4dab-be3a-5c8f2c470e82" providerId="ADAL" clId="{FB592659-207D-4C1D-AD35-0E0954ADCE56}" dt="2023-11-01T10:54:07.058" v="3926"/>
        <pc:sldMkLst>
          <pc:docMk/>
          <pc:sldMk cId="2467019598" sldId="10787"/>
        </pc:sldMkLst>
        <pc:spChg chg="mod">
          <ac:chgData name="Selkee Johanna" userId="c99ba6f2-0cf7-4dab-be3a-5c8f2c470e82" providerId="ADAL" clId="{FB592659-207D-4C1D-AD35-0E0954ADCE56}" dt="2023-11-01T10:51:10.168" v="3899" actId="20577"/>
          <ac:spMkLst>
            <pc:docMk/>
            <pc:sldMk cId="2467019598" sldId="10787"/>
            <ac:spMk id="2" creationId="{B2E1E543-D031-C95C-F20D-9290BA547A24}"/>
          </ac:spMkLst>
        </pc:spChg>
        <pc:spChg chg="mod">
          <ac:chgData name="Selkee Johanna" userId="c99ba6f2-0cf7-4dab-be3a-5c8f2c470e82" providerId="ADAL" clId="{FB592659-207D-4C1D-AD35-0E0954ADCE56}" dt="2023-11-01T10:51:28.376" v="3905" actId="313"/>
          <ac:spMkLst>
            <pc:docMk/>
            <pc:sldMk cId="2467019598" sldId="10787"/>
            <ac:spMk id="3" creationId="{762F203B-77F4-D1AF-9E1A-179334320696}"/>
          </ac:spMkLst>
        </pc:spChg>
        <pc:spChg chg="mod">
          <ac:chgData name="Selkee Johanna" userId="c99ba6f2-0cf7-4dab-be3a-5c8f2c470e82" providerId="ADAL" clId="{FB592659-207D-4C1D-AD35-0E0954ADCE56}" dt="2023-11-01T10:51:39.837" v="3923" actId="5793"/>
          <ac:spMkLst>
            <pc:docMk/>
            <pc:sldMk cId="2467019598" sldId="10787"/>
            <ac:spMk id="4" creationId="{8F174420-6484-09A4-55FC-66ABB2759B03}"/>
          </ac:spMkLst>
        </pc:spChg>
      </pc:sldChg>
      <pc:sldChg chg="modSp new mod">
        <pc:chgData name="Selkee Johanna" userId="c99ba6f2-0cf7-4dab-be3a-5c8f2c470e82" providerId="ADAL" clId="{FB592659-207D-4C1D-AD35-0E0954ADCE56}" dt="2023-11-01T10:55:18.649" v="3953" actId="20577"/>
        <pc:sldMkLst>
          <pc:docMk/>
          <pc:sldMk cId="3802974747" sldId="10788"/>
        </pc:sldMkLst>
        <pc:spChg chg="mod">
          <ac:chgData name="Selkee Johanna" userId="c99ba6f2-0cf7-4dab-be3a-5c8f2c470e82" providerId="ADAL" clId="{FB592659-207D-4C1D-AD35-0E0954ADCE56}" dt="2023-11-01T10:55:18.649" v="3953" actId="20577"/>
          <ac:spMkLst>
            <pc:docMk/>
            <pc:sldMk cId="3802974747" sldId="10788"/>
            <ac:spMk id="2" creationId="{73F4E6D5-0604-F8F5-DBE1-C551110A3ADB}"/>
          </ac:spMkLst>
        </pc:spChg>
        <pc:spChg chg="mod">
          <ac:chgData name="Selkee Johanna" userId="c99ba6f2-0cf7-4dab-be3a-5c8f2c470e82" providerId="ADAL" clId="{FB592659-207D-4C1D-AD35-0E0954ADCE56}" dt="2023-11-01T10:54:26.861" v="3932" actId="6549"/>
          <ac:spMkLst>
            <pc:docMk/>
            <pc:sldMk cId="3802974747" sldId="10788"/>
            <ac:spMk id="3" creationId="{615FB6C7-1573-8FAD-6161-7B0518BAC46F}"/>
          </ac:spMkLst>
        </pc:spChg>
        <pc:spChg chg="mod">
          <ac:chgData name="Selkee Johanna" userId="c99ba6f2-0cf7-4dab-be3a-5c8f2c470e82" providerId="ADAL" clId="{FB592659-207D-4C1D-AD35-0E0954ADCE56}" dt="2023-11-01T10:54:48.194" v="3936" actId="6549"/>
          <ac:spMkLst>
            <pc:docMk/>
            <pc:sldMk cId="3802974747" sldId="10788"/>
            <ac:spMk id="4" creationId="{A0215201-71C1-E836-2BDE-B0E652012F7B}"/>
          </ac:spMkLst>
        </pc:spChg>
      </pc:sldChg>
      <pc:sldChg chg="addSp delSp modSp new mod">
        <pc:chgData name="Selkee Johanna" userId="c99ba6f2-0cf7-4dab-be3a-5c8f2c470e82" providerId="ADAL" clId="{FB592659-207D-4C1D-AD35-0E0954ADCE56}" dt="2023-11-06T10:21:58.410" v="4511" actId="14100"/>
        <pc:sldMkLst>
          <pc:docMk/>
          <pc:sldMk cId="1430225803" sldId="10789"/>
        </pc:sldMkLst>
        <pc:spChg chg="mod">
          <ac:chgData name="Selkee Johanna" userId="c99ba6f2-0cf7-4dab-be3a-5c8f2c470e82" providerId="ADAL" clId="{FB592659-207D-4C1D-AD35-0E0954ADCE56}" dt="2023-11-06T10:19:42.816" v="4490"/>
          <ac:spMkLst>
            <pc:docMk/>
            <pc:sldMk cId="1430225803" sldId="10789"/>
            <ac:spMk id="2" creationId="{67F337D9-60EE-C507-0F2A-C81C9C03C595}"/>
          </ac:spMkLst>
        </pc:spChg>
        <pc:spChg chg="mod">
          <ac:chgData name="Selkee Johanna" userId="c99ba6f2-0cf7-4dab-be3a-5c8f2c470e82" providerId="ADAL" clId="{FB592659-207D-4C1D-AD35-0E0954ADCE56}" dt="2023-11-06T10:19:57.301" v="4503" actId="1036"/>
          <ac:spMkLst>
            <pc:docMk/>
            <pc:sldMk cId="1430225803" sldId="10789"/>
            <ac:spMk id="3" creationId="{6F2C5C8F-098C-235F-5AD8-976AED7D2130}"/>
          </ac:spMkLst>
        </pc:spChg>
        <pc:spChg chg="del">
          <ac:chgData name="Selkee Johanna" userId="c99ba6f2-0cf7-4dab-be3a-5c8f2c470e82" providerId="ADAL" clId="{FB592659-207D-4C1D-AD35-0E0954ADCE56}" dt="2023-11-06T10:21:33.274" v="4509" actId="22"/>
          <ac:spMkLst>
            <pc:docMk/>
            <pc:sldMk cId="1430225803" sldId="10789"/>
            <ac:spMk id="4" creationId="{4C8A4F2F-B123-F75A-9938-30A164DBDEB7}"/>
          </ac:spMkLst>
        </pc:spChg>
        <pc:picChg chg="add mod ord">
          <ac:chgData name="Selkee Johanna" userId="c99ba6f2-0cf7-4dab-be3a-5c8f2c470e82" providerId="ADAL" clId="{FB592659-207D-4C1D-AD35-0E0954ADCE56}" dt="2023-11-06T10:21:58.410" v="4511" actId="14100"/>
          <ac:picMkLst>
            <pc:docMk/>
            <pc:sldMk cId="1430225803" sldId="10789"/>
            <ac:picMk id="7" creationId="{4F8B837C-43C7-B4F9-E42F-DDFABF816D4E}"/>
          </ac:picMkLst>
        </pc:picChg>
      </pc:sldChg>
      <pc:sldChg chg="addSp delSp modSp del mod">
        <pc:chgData name="Selkee Johanna" userId="c99ba6f2-0cf7-4dab-be3a-5c8f2c470e82" providerId="ADAL" clId="{FB592659-207D-4C1D-AD35-0E0954ADCE56}" dt="2023-11-01T10:44:32.515" v="3720" actId="47"/>
        <pc:sldMkLst>
          <pc:docMk/>
          <pc:sldMk cId="1847800642" sldId="10789"/>
        </pc:sldMkLst>
        <pc:spChg chg="mod">
          <ac:chgData name="Selkee Johanna" userId="c99ba6f2-0cf7-4dab-be3a-5c8f2c470e82" providerId="ADAL" clId="{FB592659-207D-4C1D-AD35-0E0954ADCE56}" dt="2023-11-01T10:44:29.692" v="3719" actId="6549"/>
          <ac:spMkLst>
            <pc:docMk/>
            <pc:sldMk cId="1847800642" sldId="10789"/>
            <ac:spMk id="3" creationId="{4045E9CC-F281-4C1E-B71F-5E2FBCBE96E1}"/>
          </ac:spMkLst>
        </pc:spChg>
        <pc:spChg chg="add del">
          <ac:chgData name="Selkee Johanna" userId="c99ba6f2-0cf7-4dab-be3a-5c8f2c470e82" providerId="ADAL" clId="{FB592659-207D-4C1D-AD35-0E0954ADCE56}" dt="2023-11-01T10:43:29.669" v="3718" actId="11529"/>
          <ac:spMkLst>
            <pc:docMk/>
            <pc:sldMk cId="1847800642" sldId="10789"/>
            <ac:spMk id="7" creationId="{3B884727-F72D-F441-C5A2-D7BA12A6458B}"/>
          </ac:spMkLst>
        </pc:spChg>
        <pc:graphicFrameChg chg="mod">
          <ac:chgData name="Selkee Johanna" userId="c99ba6f2-0cf7-4dab-be3a-5c8f2c470e82" providerId="ADAL" clId="{FB592659-207D-4C1D-AD35-0E0954ADCE56}" dt="2023-11-01T10:43:22.112" v="3716"/>
          <ac:graphicFrameMkLst>
            <pc:docMk/>
            <pc:sldMk cId="1847800642" sldId="10789"/>
            <ac:graphicFrameMk id="6" creationId="{1EF0C265-A937-493F-8175-FB77B3B72D74}"/>
          </ac:graphicFrameMkLst>
        </pc:graphicFrameChg>
      </pc:sldChg>
      <pc:sldChg chg="del">
        <pc:chgData name="Selkee Johanna" userId="c99ba6f2-0cf7-4dab-be3a-5c8f2c470e82" providerId="ADAL" clId="{FB592659-207D-4C1D-AD35-0E0954ADCE56}" dt="2023-11-01T10:28:29.587" v="3498" actId="47"/>
        <pc:sldMkLst>
          <pc:docMk/>
          <pc:sldMk cId="3302827069" sldId="10817"/>
        </pc:sldMkLst>
      </pc:sldChg>
      <pc:sldMasterChg chg="delSldLayout">
        <pc:chgData name="Selkee Johanna" userId="c99ba6f2-0cf7-4dab-be3a-5c8f2c470e82" providerId="ADAL" clId="{FB592659-207D-4C1D-AD35-0E0954ADCE56}" dt="2023-11-01T10:28:29.587" v="3498" actId="47"/>
        <pc:sldMasterMkLst>
          <pc:docMk/>
          <pc:sldMasterMk cId="246973553" sldId="2147483862"/>
        </pc:sldMasterMkLst>
        <pc:sldLayoutChg chg="del">
          <pc:chgData name="Selkee Johanna" userId="c99ba6f2-0cf7-4dab-be3a-5c8f2c470e82" providerId="ADAL" clId="{FB592659-207D-4C1D-AD35-0E0954ADCE56}" dt="2023-11-01T10:28:29.587" v="3498" actId="47"/>
          <pc:sldLayoutMkLst>
            <pc:docMk/>
            <pc:sldMasterMk cId="246973553" sldId="2147483862"/>
            <pc:sldLayoutMk cId="4019228011" sldId="2147483927"/>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504693927168532E-2"/>
          <c:y val="3.6330811734234296E-2"/>
          <c:w val="0.78090451268792282"/>
          <c:h val="0.90323242180997743"/>
        </c:manualLayout>
      </c:layout>
      <c:barChart>
        <c:barDir val="col"/>
        <c:grouping val="stacked"/>
        <c:varyColors val="0"/>
        <c:ser>
          <c:idx val="0"/>
          <c:order val="0"/>
          <c:tx>
            <c:strRef>
              <c:f>'[Verot ja vossit 2021-26 pelkistetysti - 08-09-2023.xlsx]Taul1'!$A$2</c:f>
              <c:strCache>
                <c:ptCount val="1"/>
                <c:pt idx="0">
                  <c:v>Kunnallisvero</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'[Verot ja vossit 2021-26 pelkistetysti - 08-09-2023.xlsx]Taul1'!$B$1:$H$1</c:f>
              <c:strCache>
                <c:ptCount val="7"/>
                <c:pt idx="0">
                  <c:v>2021</c:v>
                </c:pt>
                <c:pt idx="1">
                  <c:v>2022</c:v>
                </c:pt>
                <c:pt idx="2">
                  <c:v>2023**</c:v>
                </c:pt>
                <c:pt idx="3">
                  <c:v>2024**</c:v>
                </c:pt>
                <c:pt idx="4">
                  <c:v>2025**</c:v>
                </c:pt>
                <c:pt idx="5">
                  <c:v>2026**</c:v>
                </c:pt>
                <c:pt idx="6">
                  <c:v>2027**</c:v>
                </c:pt>
              </c:strCache>
            </c:strRef>
          </c:cat>
          <c:val>
            <c:numRef>
              <c:f>'[Verot ja vossit 2021-26 pelkistetysti - 08-09-2023.xlsx]Taul1'!$B$2:$H$2</c:f>
              <c:numCache>
                <c:formatCode>#,##0</c:formatCode>
                <c:ptCount val="7"/>
                <c:pt idx="0">
                  <c:v>20705.815332984006</c:v>
                </c:pt>
                <c:pt idx="1">
                  <c:v>21752.589415741251</c:v>
                </c:pt>
                <c:pt idx="2">
                  <c:v>10310</c:v>
                </c:pt>
                <c:pt idx="3">
                  <c:v>9620</c:v>
                </c:pt>
                <c:pt idx="4">
                  <c:v>9960</c:v>
                </c:pt>
                <c:pt idx="5">
                  <c:v>10380</c:v>
                </c:pt>
                <c:pt idx="6">
                  <c:v>10790</c:v>
                </c:pt>
              </c:numCache>
            </c:numRef>
          </c:val>
          <c:extLst>
            <c:ext xmlns:c16="http://schemas.microsoft.com/office/drawing/2014/chart" uri="{C3380CC4-5D6E-409C-BE32-E72D297353CC}">
              <c16:uniqueId val="{00000000-4033-4CAC-B20C-E433CCC0C5E6}"/>
            </c:ext>
          </c:extLst>
        </c:ser>
        <c:ser>
          <c:idx val="1"/>
          <c:order val="1"/>
          <c:tx>
            <c:strRef>
              <c:f>'[Verot ja vossit 2021-26 pelkistetysti - 08-09-2023.xlsx]Taul1'!$A$3</c:f>
              <c:strCache>
                <c:ptCount val="1"/>
                <c:pt idx="0">
                  <c:v>Yhteisövero</c:v>
                </c:pt>
              </c:strCache>
            </c:strRef>
          </c:tx>
          <c:spPr>
            <a:solidFill>
              <a:schemeClr val="accent1">
                <a:alpha val="75000"/>
              </a:schemeClr>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'[Verot ja vossit 2021-26 pelkistetysti - 08-09-2023.xlsx]Taul1'!$B$1:$H$1</c:f>
              <c:strCache>
                <c:ptCount val="7"/>
                <c:pt idx="0">
                  <c:v>2021</c:v>
                </c:pt>
                <c:pt idx="1">
                  <c:v>2022</c:v>
                </c:pt>
                <c:pt idx="2">
                  <c:v>2023**</c:v>
                </c:pt>
                <c:pt idx="3">
                  <c:v>2024**</c:v>
                </c:pt>
                <c:pt idx="4">
                  <c:v>2025**</c:v>
                </c:pt>
                <c:pt idx="5">
                  <c:v>2026**</c:v>
                </c:pt>
                <c:pt idx="6">
                  <c:v>2027**</c:v>
                </c:pt>
              </c:strCache>
            </c:strRef>
          </c:cat>
          <c:val>
            <c:numRef>
              <c:f>'[Verot ja vossit 2021-26 pelkistetysti - 08-09-2023.xlsx]Taul1'!$B$3:$H$3</c:f>
              <c:numCache>
                <c:formatCode>#,##0</c:formatCode>
                <c:ptCount val="7"/>
                <c:pt idx="0">
                  <c:v>2859.3782209642</c:v>
                </c:pt>
                <c:pt idx="1">
                  <c:v>3047.4045347791921</c:v>
                </c:pt>
                <c:pt idx="2">
                  <c:v>2040</c:v>
                </c:pt>
                <c:pt idx="3">
                  <c:v>1790</c:v>
                </c:pt>
                <c:pt idx="4">
                  <c:v>1900</c:v>
                </c:pt>
                <c:pt idx="5">
                  <c:v>2000</c:v>
                </c:pt>
                <c:pt idx="6">
                  <c:v>2100</c:v>
                </c:pt>
              </c:numCache>
            </c:numRef>
          </c:val>
          <c:extLst>
            <c:ext xmlns:c16="http://schemas.microsoft.com/office/drawing/2014/chart" uri="{C3380CC4-5D6E-409C-BE32-E72D297353CC}">
              <c16:uniqueId val="{00000001-4033-4CAC-B20C-E433CCC0C5E6}"/>
            </c:ext>
          </c:extLst>
        </c:ser>
        <c:ser>
          <c:idx val="2"/>
          <c:order val="2"/>
          <c:tx>
            <c:strRef>
              <c:f>'[Verot ja vossit 2021-26 pelkistetysti - 08-09-2023.xlsx]Taul1'!$A$4</c:f>
              <c:strCache>
                <c:ptCount val="1"/>
                <c:pt idx="0">
                  <c:v>Kiinteistövero</c:v>
                </c:pt>
              </c:strCache>
            </c:strRef>
          </c:tx>
          <c:spPr>
            <a:solidFill>
              <a:schemeClr val="accent1">
                <a:alpha val="40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'[Verot ja vossit 2021-26 pelkistetysti - 08-09-2023.xlsx]Taul1'!$B$1:$H$1</c:f>
              <c:strCache>
                <c:ptCount val="7"/>
                <c:pt idx="0">
                  <c:v>2021</c:v>
                </c:pt>
                <c:pt idx="1">
                  <c:v>2022</c:v>
                </c:pt>
                <c:pt idx="2">
                  <c:v>2023**</c:v>
                </c:pt>
                <c:pt idx="3">
                  <c:v>2024**</c:v>
                </c:pt>
                <c:pt idx="4">
                  <c:v>2025**</c:v>
                </c:pt>
                <c:pt idx="5">
                  <c:v>2026**</c:v>
                </c:pt>
                <c:pt idx="6">
                  <c:v>2027**</c:v>
                </c:pt>
              </c:strCache>
            </c:strRef>
          </c:cat>
          <c:val>
            <c:numRef>
              <c:f>'[Verot ja vossit 2021-26 pelkistetysti - 08-09-2023.xlsx]Taul1'!$B$4:$H$4</c:f>
              <c:numCache>
                <c:formatCode>#,##0</c:formatCode>
                <c:ptCount val="7"/>
                <c:pt idx="0">
                  <c:v>1972.5442780000001</c:v>
                </c:pt>
                <c:pt idx="1">
                  <c:v>2095.885209</c:v>
                </c:pt>
                <c:pt idx="2">
                  <c:v>2200</c:v>
                </c:pt>
                <c:pt idx="3">
                  <c:v>2260</c:v>
                </c:pt>
                <c:pt idx="4">
                  <c:v>2310</c:v>
                </c:pt>
                <c:pt idx="5">
                  <c:v>2360</c:v>
                </c:pt>
                <c:pt idx="6">
                  <c:v>2410</c:v>
                </c:pt>
              </c:numCache>
            </c:numRef>
          </c:val>
          <c:extLst>
            <c:ext xmlns:c16="http://schemas.microsoft.com/office/drawing/2014/chart" uri="{C3380CC4-5D6E-409C-BE32-E72D297353CC}">
              <c16:uniqueId val="{00000002-4033-4CAC-B20C-E433CCC0C5E6}"/>
            </c:ext>
          </c:extLst>
        </c:ser>
        <c:ser>
          <c:idx val="3"/>
          <c:order val="3"/>
          <c:tx>
            <c:strRef>
              <c:f>'[Verot ja vossit 2021-26 pelkistetysti - 08-09-2023.xlsx]Taul1'!$A$5</c:f>
              <c:strCache>
                <c:ptCount val="1"/>
                <c:pt idx="0">
                  <c:v>Valtionosuudet</c:v>
                </c:pt>
              </c:strCache>
            </c:strRef>
          </c:tx>
          <c:spPr>
            <a:solidFill>
              <a:srgbClr val="FF3E60"/>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fi-F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'[Verot ja vossit 2021-26 pelkistetysti - 08-09-2023.xlsx]Taul1'!$B$1:$H$1</c:f>
              <c:strCache>
                <c:ptCount val="7"/>
                <c:pt idx="0">
                  <c:v>2021</c:v>
                </c:pt>
                <c:pt idx="1">
                  <c:v>2022</c:v>
                </c:pt>
                <c:pt idx="2">
                  <c:v>2023**</c:v>
                </c:pt>
                <c:pt idx="3">
                  <c:v>2024**</c:v>
                </c:pt>
                <c:pt idx="4">
                  <c:v>2025**</c:v>
                </c:pt>
                <c:pt idx="5">
                  <c:v>2026**</c:v>
                </c:pt>
                <c:pt idx="6">
                  <c:v>2027**</c:v>
                </c:pt>
              </c:strCache>
            </c:strRef>
          </c:cat>
          <c:val>
            <c:numRef>
              <c:f>'[Verot ja vossit 2021-26 pelkistetysti - 08-09-2023.xlsx]Taul1'!$B$5:$H$5</c:f>
              <c:numCache>
                <c:formatCode>#,##0</c:formatCode>
                <c:ptCount val="7"/>
                <c:pt idx="0">
                  <c:v>10000</c:v>
                </c:pt>
                <c:pt idx="1">
                  <c:v>10700</c:v>
                </c:pt>
                <c:pt idx="2">
                  <c:v>3587</c:v>
                </c:pt>
                <c:pt idx="3">
                  <c:v>3330</c:v>
                </c:pt>
                <c:pt idx="4">
                  <c:v>4300</c:v>
                </c:pt>
                <c:pt idx="5">
                  <c:v>4500</c:v>
                </c:pt>
                <c:pt idx="6" formatCode="General">
                  <c:v>4700</c:v>
                </c:pt>
              </c:numCache>
            </c:numRef>
          </c:val>
          <c:extLst>
            <c:ext xmlns:c16="http://schemas.microsoft.com/office/drawing/2014/chart" uri="{C3380CC4-5D6E-409C-BE32-E72D297353CC}">
              <c16:uniqueId val="{00000003-4033-4CAC-B20C-E433CCC0C5E6}"/>
            </c:ext>
          </c:extLst>
        </c:ser>
        <c:dLbls>
          <c:showLegendKey val="0"/>
          <c:showVal val="0"/>
          <c:showCatName val="0"/>
          <c:showSerName val="0"/>
          <c:showPercent val="0"/>
          <c:showBubbleSize val="0"/>
        </c:dLbls>
        <c:gapWidth val="30"/>
        <c:overlap val="100"/>
        <c:axId val="1287011023"/>
        <c:axId val="1287013903"/>
      </c:barChart>
      <c:catAx>
        <c:axId val="12870110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i-FI"/>
          </a:p>
        </c:txPr>
        <c:crossAx val="1287013903"/>
        <c:crosses val="autoZero"/>
        <c:auto val="1"/>
        <c:lblAlgn val="ctr"/>
        <c:lblOffset val="100"/>
        <c:noMultiLvlLbl val="0"/>
      </c:catAx>
      <c:valAx>
        <c:axId val="128701390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fi-FI"/>
          </a:p>
        </c:txPr>
        <c:crossAx val="1287011023"/>
        <c:crosses val="autoZero"/>
        <c:crossBetween val="between"/>
      </c:valAx>
      <c:spPr>
        <a:noFill/>
        <a:ln>
          <a:noFill/>
        </a:ln>
        <a:effectLst/>
      </c:spPr>
    </c:plotArea>
    <c:legend>
      <c:legendPos val="r"/>
      <c:layout>
        <c:manualLayout>
          <c:xMode val="edge"/>
          <c:yMode val="edge"/>
          <c:x val="0.86267419622420449"/>
          <c:y val="0.50176751153401666"/>
          <c:w val="0.12886825167143121"/>
          <c:h val="0.3424382940635413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fi-FI"/>
        </a:p>
      </c:txPr>
    </c:legend>
    <c:plotVisOnly val="1"/>
    <c:dispBlanksAs val="gap"/>
    <c:showDLblsOverMax val="0"/>
  </c:chart>
  <c:spPr>
    <a:noFill/>
    <a:ln>
      <a:noFill/>
    </a:ln>
    <a:effectLst/>
  </c:spPr>
  <c:txPr>
    <a:bodyPr/>
    <a:lstStyle/>
    <a:p>
      <a:pPr>
        <a:defRPr sz="1200"/>
      </a:pPr>
      <a:endParaRPr lang="fi-FI"/>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87680"/>
          </a:xfrm>
          <a:prstGeom prst="rect">
            <a:avLst/>
          </a:prstGeom>
        </p:spPr>
        <p:txBody>
          <a:bodyPr vert="horz" lIns="91440" tIns="45720" rIns="91440" bIns="45720" rtlCol="0"/>
          <a:lstStyle>
            <a:lvl1pPr algn="l">
              <a:defRPr sz="1200"/>
            </a:lvl1pPr>
          </a:lstStyle>
          <a:p>
            <a:endParaRPr lang="fi-FI" sz="800"/>
          </a:p>
        </p:txBody>
      </p:sp>
      <p:sp>
        <p:nvSpPr>
          <p:cNvPr id="3" name="Date Placeholder 2"/>
          <p:cNvSpPr>
            <a:spLocks noGrp="1"/>
          </p:cNvSpPr>
          <p:nvPr>
            <p:ph type="dt" sz="quarter" idx="1"/>
          </p:nvPr>
        </p:nvSpPr>
        <p:spPr>
          <a:xfrm>
            <a:off x="3777607" y="0"/>
            <a:ext cx="2889938" cy="487680"/>
          </a:xfrm>
          <a:prstGeom prst="rect">
            <a:avLst/>
          </a:prstGeom>
        </p:spPr>
        <p:txBody>
          <a:bodyPr vert="horz" lIns="91440" tIns="45720" rIns="91440" bIns="45720" rtlCol="0"/>
          <a:lstStyle>
            <a:lvl1pPr algn="r">
              <a:defRPr sz="1200"/>
            </a:lvl1pPr>
          </a:lstStyle>
          <a:p>
            <a:fld id="{F0478ED3-B612-4193-BFB3-30640D50ACE2}" type="datetimeFigureOut">
              <a:rPr lang="fi-FI" sz="800" smtClean="0"/>
              <a:t>6.11.2023</a:t>
            </a:fld>
            <a:endParaRPr lang="fi-FI" sz="800"/>
          </a:p>
        </p:txBody>
      </p:sp>
      <p:sp>
        <p:nvSpPr>
          <p:cNvPr id="4" name="Footer Placeholder 3"/>
          <p:cNvSpPr>
            <a:spLocks noGrp="1"/>
          </p:cNvSpPr>
          <p:nvPr>
            <p:ph type="ftr" sz="quarter" idx="2"/>
          </p:nvPr>
        </p:nvSpPr>
        <p:spPr>
          <a:xfrm>
            <a:off x="0" y="9264227"/>
            <a:ext cx="2889938" cy="487680"/>
          </a:xfrm>
          <a:prstGeom prst="rect">
            <a:avLst/>
          </a:prstGeom>
        </p:spPr>
        <p:txBody>
          <a:bodyPr vert="horz" lIns="91440" tIns="45720" rIns="91440" bIns="45720" rtlCol="0" anchor="b"/>
          <a:lstStyle>
            <a:lvl1pPr algn="l">
              <a:defRPr sz="1200"/>
            </a:lvl1pPr>
          </a:lstStyle>
          <a:p>
            <a:endParaRPr lang="fi-FI" sz="800"/>
          </a:p>
        </p:txBody>
      </p:sp>
      <p:sp>
        <p:nvSpPr>
          <p:cNvPr id="5" name="Slide Number Placeholder 4"/>
          <p:cNvSpPr>
            <a:spLocks noGrp="1"/>
          </p:cNvSpPr>
          <p:nvPr>
            <p:ph type="sldNum" sz="quarter" idx="3"/>
          </p:nvPr>
        </p:nvSpPr>
        <p:spPr>
          <a:xfrm>
            <a:off x="3777607" y="9264227"/>
            <a:ext cx="2889938" cy="487680"/>
          </a:xfrm>
          <a:prstGeom prst="rect">
            <a:avLst/>
          </a:prstGeom>
        </p:spPr>
        <p:txBody>
          <a:bodyPr vert="horz" lIns="91440" tIns="45720" rIns="91440" bIns="45720" rtlCol="0" anchor="b"/>
          <a:lstStyle>
            <a:lvl1pPr algn="r">
              <a:defRPr sz="1200"/>
            </a:lvl1pPr>
          </a:lstStyle>
          <a:p>
            <a:fld id="{DF5EF1D2-EDBA-4B30-9DEE-0BEBDA91FEA7}" type="slidenum">
              <a:rPr lang="fi-FI" sz="800" smtClean="0"/>
              <a:t>‹#›</a:t>
            </a:fld>
            <a:endParaRPr lang="fi-FI" sz="800"/>
          </a:p>
        </p:txBody>
      </p:sp>
    </p:spTree>
    <p:extLst>
      <p:ext uri="{BB962C8B-B14F-4D97-AF65-F5344CB8AC3E}">
        <p14:creationId xmlns:p14="http://schemas.microsoft.com/office/powerpoint/2010/main" val="3909660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87680"/>
          </a:xfrm>
          <a:prstGeom prst="rect">
            <a:avLst/>
          </a:prstGeom>
        </p:spPr>
        <p:txBody>
          <a:bodyPr vert="horz" lIns="91440" tIns="45720" rIns="91440" bIns="45720" rtlCol="0"/>
          <a:lstStyle>
            <a:lvl1pPr algn="l">
              <a:defRPr sz="800"/>
            </a:lvl1pPr>
          </a:lstStyle>
          <a:p>
            <a:endParaRPr lang="fi-FI"/>
          </a:p>
        </p:txBody>
      </p:sp>
      <p:sp>
        <p:nvSpPr>
          <p:cNvPr id="3" name="Date Placeholder 2"/>
          <p:cNvSpPr>
            <a:spLocks noGrp="1"/>
          </p:cNvSpPr>
          <p:nvPr>
            <p:ph type="dt" idx="1"/>
          </p:nvPr>
        </p:nvSpPr>
        <p:spPr>
          <a:xfrm>
            <a:off x="3777607" y="0"/>
            <a:ext cx="2889938" cy="487680"/>
          </a:xfrm>
          <a:prstGeom prst="rect">
            <a:avLst/>
          </a:prstGeom>
        </p:spPr>
        <p:txBody>
          <a:bodyPr vert="horz" lIns="91440" tIns="45720" rIns="91440" bIns="45720" rtlCol="0"/>
          <a:lstStyle>
            <a:lvl1pPr algn="r">
              <a:defRPr sz="800"/>
            </a:lvl1pPr>
          </a:lstStyle>
          <a:p>
            <a:fld id="{0A258E9B-EF9A-4277-B3A7-6483215B4E3F}" type="datetimeFigureOut">
              <a:rPr lang="fi-FI" smtClean="0"/>
              <a:pPr/>
              <a:t>6.11.2023</a:t>
            </a:fld>
            <a:endParaRPr lang="fi-FI"/>
          </a:p>
        </p:txBody>
      </p:sp>
      <p:sp>
        <p:nvSpPr>
          <p:cNvPr id="4" name="Slide Image Placeholder 3"/>
          <p:cNvSpPr>
            <a:spLocks noGrp="1" noRot="1" noChangeAspect="1"/>
          </p:cNvSpPr>
          <p:nvPr>
            <p:ph type="sldImg" idx="2"/>
          </p:nvPr>
        </p:nvSpPr>
        <p:spPr>
          <a:xfrm>
            <a:off x="84138" y="731838"/>
            <a:ext cx="6500812" cy="36576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66909" y="4632960"/>
            <a:ext cx="5335270" cy="438912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9264227"/>
            <a:ext cx="2889938" cy="487680"/>
          </a:xfrm>
          <a:prstGeom prst="rect">
            <a:avLst/>
          </a:prstGeom>
        </p:spPr>
        <p:txBody>
          <a:bodyPr vert="horz" lIns="91440" tIns="45720" rIns="91440" bIns="45720" rtlCol="0" anchor="b"/>
          <a:lstStyle>
            <a:lvl1pPr algn="l">
              <a:defRPr sz="800"/>
            </a:lvl1pPr>
          </a:lstStyle>
          <a:p>
            <a:endParaRPr lang="fi-FI"/>
          </a:p>
        </p:txBody>
      </p:sp>
      <p:sp>
        <p:nvSpPr>
          <p:cNvPr id="7" name="Slide Number Placeholder 6"/>
          <p:cNvSpPr>
            <a:spLocks noGrp="1"/>
          </p:cNvSpPr>
          <p:nvPr>
            <p:ph type="sldNum" sz="quarter" idx="5"/>
          </p:nvPr>
        </p:nvSpPr>
        <p:spPr>
          <a:xfrm>
            <a:off x="3777607" y="9264227"/>
            <a:ext cx="2889938" cy="487680"/>
          </a:xfrm>
          <a:prstGeom prst="rect">
            <a:avLst/>
          </a:prstGeom>
        </p:spPr>
        <p:txBody>
          <a:bodyPr vert="horz" lIns="91440" tIns="45720" rIns="91440" bIns="45720" rtlCol="0" anchor="b"/>
          <a:lstStyle>
            <a:lvl1pPr algn="r">
              <a:defRPr sz="800"/>
            </a:lvl1pPr>
          </a:lstStyle>
          <a:p>
            <a:fld id="{C23CFE97-E977-4A8B-BB69-50F617FD6581}" type="slidenum">
              <a:rPr lang="fi-FI" smtClean="0"/>
              <a:pPr/>
              <a:t>‹#›</a:t>
            </a:fld>
            <a:endParaRPr lang="fi-FI"/>
          </a:p>
        </p:txBody>
      </p:sp>
    </p:spTree>
    <p:extLst>
      <p:ext uri="{BB962C8B-B14F-4D97-AF65-F5344CB8AC3E}">
        <p14:creationId xmlns:p14="http://schemas.microsoft.com/office/powerpoint/2010/main" val="669329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8" Type="http://schemas.openxmlformats.org/officeDocument/2006/relationships/hyperlink" Target="https://www.facebook.com/kuntaliitto" TargetMode="External"/><Relationship Id="rId3" Type="http://schemas.openxmlformats.org/officeDocument/2006/relationships/hyperlink" Target="https://twitter.com/kuntaliitto" TargetMode="External"/><Relationship Id="rId7"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Master" Target="../slideMasters/slideMaster2.xml"/><Relationship Id="rId6" Type="http://schemas.openxmlformats.org/officeDocument/2006/relationships/hyperlink" Target="http://www.kuntaliitto.fi/kayttoehdot" TargetMode="External"/><Relationship Id="rId5" Type="http://schemas.openxmlformats.org/officeDocument/2006/relationships/hyperlink" Target="https://www.instagram.com/kuntaliitto/" TargetMode="External"/><Relationship Id="rId4" Type="http://schemas.openxmlformats.org/officeDocument/2006/relationships/hyperlink" Target="https://www.linkedin.com/company/association-of-finnish-local-and-regional-authorities-kuntaliitto-" TargetMode="External"/><Relationship Id="rId9" Type="http://schemas.openxmlformats.org/officeDocument/2006/relationships/hyperlink" Target="http://www.kuntaliitto.fi/" TargetMode="External"/></Relationships>
</file>

<file path=ppt/slideLayouts/_rels/slideLayout112.xml.rels><?xml version="1.0" encoding="UTF-8" standalone="yes"?>
<Relationships xmlns="http://schemas.openxmlformats.org/package/2006/relationships"><Relationship Id="rId8" Type="http://schemas.openxmlformats.org/officeDocument/2006/relationships/hyperlink" Target="https://www.facebook.com/kuntaliitto" TargetMode="External"/><Relationship Id="rId3" Type="http://schemas.openxmlformats.org/officeDocument/2006/relationships/hyperlink" Target="https://twitter.com/kuntaliitto" TargetMode="External"/><Relationship Id="rId7"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Master" Target="../slideMasters/slideMaster2.xml"/><Relationship Id="rId6" Type="http://schemas.openxmlformats.org/officeDocument/2006/relationships/hyperlink" Target="http://www.kuntaliitto.fi/kayttoehdot" TargetMode="External"/><Relationship Id="rId5" Type="http://schemas.openxmlformats.org/officeDocument/2006/relationships/hyperlink" Target="https://www.instagram.com/kuntaliitto/" TargetMode="External"/><Relationship Id="rId4" Type="http://schemas.openxmlformats.org/officeDocument/2006/relationships/hyperlink" Target="https://www.linkedin.com/company/association-of-finnish-local-and-regional-authorities-kuntaliitto-" TargetMode="External"/><Relationship Id="rId9" Type="http://schemas.openxmlformats.org/officeDocument/2006/relationships/hyperlink" Target="http://www.kuntaliitto.fi/" TargetMode="External"/></Relationships>
</file>

<file path=ppt/slideLayouts/_rels/slideLayout113.xml.rels><?xml version="1.0" encoding="UTF-8" standalone="yes"?>
<Relationships xmlns="http://schemas.openxmlformats.org/package/2006/relationships"><Relationship Id="rId8" Type="http://schemas.openxmlformats.org/officeDocument/2006/relationships/hyperlink" Target="http://www.kuntaliitto.fi/" TargetMode="External"/><Relationship Id="rId3" Type="http://schemas.openxmlformats.org/officeDocument/2006/relationships/hyperlink" Target="https://www.linkedin.com/company/association-of-finnish-local-and-regional-authorities-kuntaliitto-" TargetMode="External"/><Relationship Id="rId7" Type="http://schemas.openxmlformats.org/officeDocument/2006/relationships/hyperlink" Target="https://www.facebook.com/kuntaliitto" TargetMode="External"/><Relationship Id="rId2" Type="http://schemas.openxmlformats.org/officeDocument/2006/relationships/hyperlink" Target="https://twitter.com/kuntaliitto" TargetMode="External"/><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hyperlink" Target="http://www.kuntaliitto.fi/kayttoehdot" TargetMode="External"/><Relationship Id="rId4" Type="http://schemas.openxmlformats.org/officeDocument/2006/relationships/hyperlink" Target="https://www.instagram.com/kuntaliitto/" TargetMode="External"/></Relationships>
</file>

<file path=ppt/slideLayouts/_rels/slideLayout114.xml.rels><?xml version="1.0" encoding="UTF-8" standalone="yes"?>
<Relationships xmlns="http://schemas.openxmlformats.org/package/2006/relationships"><Relationship Id="rId8" Type="http://schemas.openxmlformats.org/officeDocument/2006/relationships/hyperlink" Target="http://www.kuntaliitto.fi/" TargetMode="External"/><Relationship Id="rId3" Type="http://schemas.openxmlformats.org/officeDocument/2006/relationships/hyperlink" Target="https://www.linkedin.com/company/association-of-finnish-local-and-regional-authorities-kuntaliitto-" TargetMode="External"/><Relationship Id="rId7" Type="http://schemas.openxmlformats.org/officeDocument/2006/relationships/hyperlink" Target="https://www.facebook.com/kuntaliitto" TargetMode="External"/><Relationship Id="rId2" Type="http://schemas.openxmlformats.org/officeDocument/2006/relationships/hyperlink" Target="https://twitter.com/kuntaliitto" TargetMode="External"/><Relationship Id="rId1" Type="http://schemas.openxmlformats.org/officeDocument/2006/relationships/slideMaster" Target="../slideMasters/slideMaster2.xml"/><Relationship Id="rId6" Type="http://schemas.openxmlformats.org/officeDocument/2006/relationships/image" Target="../media/image31.png"/><Relationship Id="rId5" Type="http://schemas.openxmlformats.org/officeDocument/2006/relationships/hyperlink" Target="http://www.kuntaliitto.fi/kayttoehdot" TargetMode="External"/><Relationship Id="rId4" Type="http://schemas.openxmlformats.org/officeDocument/2006/relationships/hyperlink" Target="https://www.instagram.com/kuntaliitto/" TargetMode="Externa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9.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4.jpe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3" Type="http://schemas.openxmlformats.org/officeDocument/2006/relationships/hyperlink" Target="http://www.kuntaliitto.fi/" TargetMode="External"/><Relationship Id="rId7" Type="http://schemas.openxmlformats.org/officeDocument/2006/relationships/hyperlink" Target="https://www.instagram.com/kuntaliitto/" TargetMode="External"/><Relationship Id="rId2" Type="http://schemas.openxmlformats.org/officeDocument/2006/relationships/image" Target="../media/image35.jpg"/><Relationship Id="rId1" Type="http://schemas.openxmlformats.org/officeDocument/2006/relationships/slideMaster" Target="../slideMasters/slideMaster3.xml"/><Relationship Id="rId6" Type="http://schemas.openxmlformats.org/officeDocument/2006/relationships/hyperlink" Target="https://www.linkedin.com/company/association-of-finnish-local-and-regional-authorities-kuntaliitto-" TargetMode="External"/><Relationship Id="rId5" Type="http://schemas.openxmlformats.org/officeDocument/2006/relationships/hyperlink" Target="https://twitter.com/kuntaliitto" TargetMode="External"/><Relationship Id="rId4" Type="http://schemas.openxmlformats.org/officeDocument/2006/relationships/hyperlink" Target="https://www.facebook.com/kuntaliitto" TargetMode="External"/></Relationships>
</file>

<file path=ppt/slideLayouts/_rels/slideLayout173.xml.rels><?xml version="1.0" encoding="UTF-8" standalone="yes"?>
<Relationships xmlns="http://schemas.openxmlformats.org/package/2006/relationships"><Relationship Id="rId3" Type="http://schemas.openxmlformats.org/officeDocument/2006/relationships/hyperlink" Target="http://www.kuntaliitto.fi/" TargetMode="External"/><Relationship Id="rId7" Type="http://schemas.openxmlformats.org/officeDocument/2006/relationships/hyperlink" Target="https://www.instagram.com/kuntaliitto/" TargetMode="External"/><Relationship Id="rId2" Type="http://schemas.openxmlformats.org/officeDocument/2006/relationships/image" Target="../media/image54.jpeg"/><Relationship Id="rId1" Type="http://schemas.openxmlformats.org/officeDocument/2006/relationships/slideMaster" Target="../slideMasters/slideMaster3.xml"/><Relationship Id="rId6" Type="http://schemas.openxmlformats.org/officeDocument/2006/relationships/hyperlink" Target="https://www.linkedin.com/company/association-of-finnish-local-and-regional-authorities-kuntaliitto-" TargetMode="External"/><Relationship Id="rId5" Type="http://schemas.openxmlformats.org/officeDocument/2006/relationships/hyperlink" Target="https://twitter.com/kuntaliitto" TargetMode="External"/><Relationship Id="rId4" Type="http://schemas.openxmlformats.org/officeDocument/2006/relationships/hyperlink" Target="https://www.facebook.com/kuntaliitto" TargetMode="External"/></Relationships>
</file>

<file path=ppt/slideLayouts/_rels/slideLayout174.xml.rels><?xml version="1.0" encoding="UTF-8" standalone="yes"?>
<Relationships xmlns="http://schemas.openxmlformats.org/package/2006/relationships"><Relationship Id="rId3" Type="http://schemas.openxmlformats.org/officeDocument/2006/relationships/hyperlink" Target="https://www.facebook.com/kuntaliitto" TargetMode="External"/><Relationship Id="rId2" Type="http://schemas.openxmlformats.org/officeDocument/2006/relationships/hyperlink" Target="http://www.kuntaliitto.fi/" TargetMode="External"/><Relationship Id="rId1" Type="http://schemas.openxmlformats.org/officeDocument/2006/relationships/slideMaster" Target="../slideMasters/slideMaster3.xml"/><Relationship Id="rId6" Type="http://schemas.openxmlformats.org/officeDocument/2006/relationships/hyperlink" Target="https://www.instagram.com/kuntaliitto/" TargetMode="External"/><Relationship Id="rId5" Type="http://schemas.openxmlformats.org/officeDocument/2006/relationships/hyperlink" Target="https://www.linkedin.com/company/association-of-finnish-local-and-regional-authorities-kuntaliitto-" TargetMode="External"/><Relationship Id="rId4" Type="http://schemas.openxmlformats.org/officeDocument/2006/relationships/hyperlink" Target="https://twitter.com/kuntaliitto" TargetMode="External"/></Relationships>
</file>

<file path=ppt/slideLayouts/_rels/slideLayout175.xml.rels><?xml version="1.0" encoding="UTF-8" standalone="yes"?>
<Relationships xmlns="http://schemas.openxmlformats.org/package/2006/relationships"><Relationship Id="rId3" Type="http://schemas.openxmlformats.org/officeDocument/2006/relationships/hyperlink" Target="https://www.facebook.com/kuntaliitto" TargetMode="External"/><Relationship Id="rId2" Type="http://schemas.openxmlformats.org/officeDocument/2006/relationships/hyperlink" Target="http://www.kuntaliitto.fi/" TargetMode="External"/><Relationship Id="rId1" Type="http://schemas.openxmlformats.org/officeDocument/2006/relationships/slideMaster" Target="../slideMasters/slideMaster3.xml"/><Relationship Id="rId6" Type="http://schemas.openxmlformats.org/officeDocument/2006/relationships/hyperlink" Target="https://www.instagram.com/kuntaliitto/" TargetMode="External"/><Relationship Id="rId5" Type="http://schemas.openxmlformats.org/officeDocument/2006/relationships/hyperlink" Target="https://www.linkedin.com/company/association-of-finnish-local-and-regional-authorities-kuntaliitto-" TargetMode="External"/><Relationship Id="rId4" Type="http://schemas.openxmlformats.org/officeDocument/2006/relationships/hyperlink" Target="https://twitter.com/kuntaliitto" TargetMode="Externa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3" Type="http://schemas.openxmlformats.org/officeDocument/2006/relationships/hyperlink" Target="https://www.facebook.com/kuntaliitto" TargetMode="External"/><Relationship Id="rId2" Type="http://schemas.openxmlformats.org/officeDocument/2006/relationships/image" Target="../media/image57.jpeg"/><Relationship Id="rId1" Type="http://schemas.openxmlformats.org/officeDocument/2006/relationships/slideMaster" Target="../slideMasters/slideMaster3.xml"/><Relationship Id="rId6" Type="http://schemas.openxmlformats.org/officeDocument/2006/relationships/hyperlink" Target="https://www.youtube.com/kuntaliitto" TargetMode="External"/><Relationship Id="rId5" Type="http://schemas.openxmlformats.org/officeDocument/2006/relationships/hyperlink" Target="https://www.linkedin.com/company/association-of-finnish-local-and-regional-authorities-kuntaliitto-" TargetMode="External"/><Relationship Id="rId4" Type="http://schemas.openxmlformats.org/officeDocument/2006/relationships/hyperlink" Target="https://twitter.com/kuntaliitto" TargetMode="Externa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8" Type="http://schemas.openxmlformats.org/officeDocument/2006/relationships/hyperlink" Target="https://www.facebook.com/kuntaliitto" TargetMode="External"/><Relationship Id="rId3" Type="http://schemas.openxmlformats.org/officeDocument/2006/relationships/hyperlink" Target="https://twitter.com/kuntaliitto" TargetMode="External"/><Relationship Id="rId7"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Master" Target="../slideMasters/slideMaster4.xml"/><Relationship Id="rId6" Type="http://schemas.openxmlformats.org/officeDocument/2006/relationships/hyperlink" Target="http://www.kuntaliitto.fi/kayttoehdot" TargetMode="External"/><Relationship Id="rId5" Type="http://schemas.openxmlformats.org/officeDocument/2006/relationships/hyperlink" Target="https://www.instagram.com/kuntaliitto/" TargetMode="External"/><Relationship Id="rId4" Type="http://schemas.openxmlformats.org/officeDocument/2006/relationships/hyperlink" Target="https://www.linkedin.com/company/association-of-finnish-local-and-regional-authorities-kuntaliitto-" TargetMode="External"/><Relationship Id="rId9" Type="http://schemas.openxmlformats.org/officeDocument/2006/relationships/hyperlink" Target="http://www.kuntaliitto.fi/" TargetMode="External"/></Relationships>
</file>

<file path=ppt/slideLayouts/_rels/slideLayout234.xml.rels><?xml version="1.0" encoding="UTF-8" standalone="yes"?>
<Relationships xmlns="http://schemas.openxmlformats.org/package/2006/relationships"><Relationship Id="rId8" Type="http://schemas.openxmlformats.org/officeDocument/2006/relationships/hyperlink" Target="https://www.facebook.com/kuntaliitto" TargetMode="External"/><Relationship Id="rId3" Type="http://schemas.openxmlformats.org/officeDocument/2006/relationships/hyperlink" Target="https://twitter.com/kuntaliitto" TargetMode="External"/><Relationship Id="rId7"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Master" Target="../slideMasters/slideMaster4.xml"/><Relationship Id="rId6" Type="http://schemas.openxmlformats.org/officeDocument/2006/relationships/hyperlink" Target="http://www.kuntaliitto.fi/kayttoehdot" TargetMode="External"/><Relationship Id="rId5" Type="http://schemas.openxmlformats.org/officeDocument/2006/relationships/hyperlink" Target="https://www.instagram.com/kuntaliitto/" TargetMode="External"/><Relationship Id="rId4" Type="http://schemas.openxmlformats.org/officeDocument/2006/relationships/hyperlink" Target="https://www.linkedin.com/company/association-of-finnish-local-and-regional-authorities-kuntaliitto-" TargetMode="External"/><Relationship Id="rId9" Type="http://schemas.openxmlformats.org/officeDocument/2006/relationships/hyperlink" Target="http://www.kuntaliitto.fi/" TargetMode="External"/></Relationships>
</file>

<file path=ppt/slideLayouts/_rels/slideLayout235.xml.rels><?xml version="1.0" encoding="UTF-8" standalone="yes"?>
<Relationships xmlns="http://schemas.openxmlformats.org/package/2006/relationships"><Relationship Id="rId8" Type="http://schemas.openxmlformats.org/officeDocument/2006/relationships/hyperlink" Target="http://www.kuntaliitto.fi/" TargetMode="External"/><Relationship Id="rId3" Type="http://schemas.openxmlformats.org/officeDocument/2006/relationships/hyperlink" Target="https://www.linkedin.com/company/association-of-finnish-local-and-regional-authorities-kuntaliitto-" TargetMode="External"/><Relationship Id="rId7" Type="http://schemas.openxmlformats.org/officeDocument/2006/relationships/hyperlink" Target="https://www.facebook.com/kuntaliitto" TargetMode="External"/><Relationship Id="rId2" Type="http://schemas.openxmlformats.org/officeDocument/2006/relationships/hyperlink" Target="https://twitter.com/kuntaliitto" TargetMode="External"/><Relationship Id="rId1" Type="http://schemas.openxmlformats.org/officeDocument/2006/relationships/slideMaster" Target="../slideMasters/slideMaster4.xml"/><Relationship Id="rId6" Type="http://schemas.openxmlformats.org/officeDocument/2006/relationships/image" Target="../media/image29.png"/><Relationship Id="rId5" Type="http://schemas.openxmlformats.org/officeDocument/2006/relationships/hyperlink" Target="http://www.kuntaliitto.fi/kayttoehdot" TargetMode="External"/><Relationship Id="rId4" Type="http://schemas.openxmlformats.org/officeDocument/2006/relationships/hyperlink" Target="https://www.instagram.com/kuntaliitto/" TargetMode="External"/></Relationships>
</file>

<file path=ppt/slideLayouts/_rels/slideLayout236.xml.rels><?xml version="1.0" encoding="UTF-8" standalone="yes"?>
<Relationships xmlns="http://schemas.openxmlformats.org/package/2006/relationships"><Relationship Id="rId8" Type="http://schemas.openxmlformats.org/officeDocument/2006/relationships/hyperlink" Target="http://www.kuntaliitto.fi/" TargetMode="External"/><Relationship Id="rId3" Type="http://schemas.openxmlformats.org/officeDocument/2006/relationships/hyperlink" Target="https://www.linkedin.com/company/association-of-finnish-local-and-regional-authorities-kuntaliitto-" TargetMode="External"/><Relationship Id="rId7" Type="http://schemas.openxmlformats.org/officeDocument/2006/relationships/hyperlink" Target="https://www.facebook.com/kuntaliitto" TargetMode="External"/><Relationship Id="rId2" Type="http://schemas.openxmlformats.org/officeDocument/2006/relationships/hyperlink" Target="https://twitter.com/kuntaliitto" TargetMode="External"/><Relationship Id="rId1" Type="http://schemas.openxmlformats.org/officeDocument/2006/relationships/slideMaster" Target="../slideMasters/slideMaster4.xml"/><Relationship Id="rId6" Type="http://schemas.openxmlformats.org/officeDocument/2006/relationships/image" Target="../media/image31.png"/><Relationship Id="rId5" Type="http://schemas.openxmlformats.org/officeDocument/2006/relationships/hyperlink" Target="http://www.kuntaliitto.fi/kayttoehdot" TargetMode="External"/><Relationship Id="rId4" Type="http://schemas.openxmlformats.org/officeDocument/2006/relationships/hyperlink" Target="https://www.instagram.com/kuntaliitto/" TargetMode="Externa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Master" Target="../slideMasters/slideMaster4.xml"/><Relationship Id="rId4" Type="http://schemas.openxmlformats.org/officeDocument/2006/relationships/image" Target="../media/image60.pn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1.png"/><Relationship Id="rId1" Type="http://schemas.openxmlformats.org/officeDocument/2006/relationships/slideMaster" Target="../slideMasters/slideMaster4.xml"/><Relationship Id="rId4" Type="http://schemas.openxmlformats.org/officeDocument/2006/relationships/image" Target="../media/image60.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8" Type="http://schemas.openxmlformats.org/officeDocument/2006/relationships/hyperlink" Target="https://www.facebook.com/kuntaliitto" TargetMode="External"/><Relationship Id="rId3" Type="http://schemas.openxmlformats.org/officeDocument/2006/relationships/hyperlink" Target="https://twitter.com/kuntaliitto" TargetMode="External"/><Relationship Id="rId7"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Master" Target="../slideMasters/slideMaster1.xml"/><Relationship Id="rId6" Type="http://schemas.openxmlformats.org/officeDocument/2006/relationships/hyperlink" Target="http://www.kuntaliitto.fi/kayttoehdot" TargetMode="External"/><Relationship Id="rId5" Type="http://schemas.openxmlformats.org/officeDocument/2006/relationships/hyperlink" Target="https://www.instagram.com/kuntaliitto/" TargetMode="External"/><Relationship Id="rId4" Type="http://schemas.openxmlformats.org/officeDocument/2006/relationships/hyperlink" Target="https://www.linkedin.com/company/association-of-finnish-local-and-regional-authorities-kuntaliitto-" TargetMode="External"/><Relationship Id="rId9" Type="http://schemas.openxmlformats.org/officeDocument/2006/relationships/hyperlink" Target="http://www.kuntaliitto.fi/" TargetMode="External"/></Relationships>
</file>

<file path=ppt/slideLayouts/_rels/slideLayout49.xml.rels><?xml version="1.0" encoding="UTF-8" standalone="yes"?>
<Relationships xmlns="http://schemas.openxmlformats.org/package/2006/relationships"><Relationship Id="rId8" Type="http://schemas.openxmlformats.org/officeDocument/2006/relationships/hyperlink" Target="https://www.facebook.com/kuntaliitto" TargetMode="External"/><Relationship Id="rId3" Type="http://schemas.openxmlformats.org/officeDocument/2006/relationships/hyperlink" Target="https://twitter.com/kuntaliitto" TargetMode="External"/><Relationship Id="rId7"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Master" Target="../slideMasters/slideMaster1.xml"/><Relationship Id="rId6" Type="http://schemas.openxmlformats.org/officeDocument/2006/relationships/hyperlink" Target="http://www.kuntaliitto.fi/kayttoehdot" TargetMode="External"/><Relationship Id="rId5" Type="http://schemas.openxmlformats.org/officeDocument/2006/relationships/hyperlink" Target="https://www.instagram.com/kuntaliitto/" TargetMode="External"/><Relationship Id="rId4" Type="http://schemas.openxmlformats.org/officeDocument/2006/relationships/hyperlink" Target="https://www.linkedin.com/company/association-of-finnish-local-and-regional-authorities-kuntaliitto-" TargetMode="External"/><Relationship Id="rId9" Type="http://schemas.openxmlformats.org/officeDocument/2006/relationships/hyperlink" Target="http://www.kuntaliitto.fi/"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hyperlink" Target="http://www.kuntaliitto.fi/" TargetMode="External"/><Relationship Id="rId3" Type="http://schemas.openxmlformats.org/officeDocument/2006/relationships/image" Target="../media/image29.png"/><Relationship Id="rId7" Type="http://schemas.openxmlformats.org/officeDocument/2006/relationships/hyperlink" Target="https://www.facebook.com/kuntaliitto" TargetMode="External"/><Relationship Id="rId2" Type="http://schemas.openxmlformats.org/officeDocument/2006/relationships/hyperlink" Target="http://www.kuntaliitto.fi/kayttoehdot" TargetMode="External"/><Relationship Id="rId1" Type="http://schemas.openxmlformats.org/officeDocument/2006/relationships/slideMaster" Target="../slideMasters/slideMaster1.xml"/><Relationship Id="rId6" Type="http://schemas.openxmlformats.org/officeDocument/2006/relationships/hyperlink" Target="https://www.instagram.com/kuntaliitto/" TargetMode="External"/><Relationship Id="rId5" Type="http://schemas.openxmlformats.org/officeDocument/2006/relationships/hyperlink" Target="https://www.linkedin.com/company/association-of-finnish-local-and-regional-authorities-kuntaliitto-" TargetMode="External"/><Relationship Id="rId4" Type="http://schemas.openxmlformats.org/officeDocument/2006/relationships/hyperlink" Target="https://twitter.com/kuntaliitto" TargetMode="External"/></Relationships>
</file>

<file path=ppt/slideLayouts/_rels/slideLayout51.xml.rels><?xml version="1.0" encoding="UTF-8" standalone="yes"?>
<Relationships xmlns="http://schemas.openxmlformats.org/package/2006/relationships"><Relationship Id="rId8" Type="http://schemas.openxmlformats.org/officeDocument/2006/relationships/hyperlink" Target="http://www.kuntaliitto.fi/" TargetMode="External"/><Relationship Id="rId3" Type="http://schemas.openxmlformats.org/officeDocument/2006/relationships/image" Target="../media/image31.png"/><Relationship Id="rId7" Type="http://schemas.openxmlformats.org/officeDocument/2006/relationships/hyperlink" Target="https://www.facebook.com/kuntaliitto" TargetMode="External"/><Relationship Id="rId2" Type="http://schemas.openxmlformats.org/officeDocument/2006/relationships/hyperlink" Target="http://www.kuntaliitto.fi/kayttoehdot" TargetMode="External"/><Relationship Id="rId1" Type="http://schemas.openxmlformats.org/officeDocument/2006/relationships/slideMaster" Target="../slideMasters/slideMaster1.xml"/><Relationship Id="rId6" Type="http://schemas.openxmlformats.org/officeDocument/2006/relationships/hyperlink" Target="https://www.instagram.com/kuntaliitto/" TargetMode="External"/><Relationship Id="rId5" Type="http://schemas.openxmlformats.org/officeDocument/2006/relationships/hyperlink" Target="https://www.linkedin.com/company/association-of-finnish-local-and-regional-authorities-kuntaliitto-" TargetMode="External"/><Relationship Id="rId4" Type="http://schemas.openxmlformats.org/officeDocument/2006/relationships/hyperlink" Target="https://twitter.com/kuntaliitto" TargetMode="Externa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2.jp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3.jpg"/><Relationship Id="rId1" Type="http://schemas.openxmlformats.org/officeDocument/2006/relationships/slideMaster" Target="../slideMasters/slideMaster1.xml"/><Relationship Id="rId4" Type="http://schemas.openxmlformats.org/officeDocument/2006/relationships/image" Target="../media/image19.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hyperlink" Target="http://www.kuntaliitto.fi/" TargetMode="External"/><Relationship Id="rId7" Type="http://schemas.openxmlformats.org/officeDocument/2006/relationships/hyperlink" Target="https://www.instagram.com/kuntaliitto/" TargetMode="External"/><Relationship Id="rId2" Type="http://schemas.openxmlformats.org/officeDocument/2006/relationships/image" Target="../media/image35.jpg"/><Relationship Id="rId1" Type="http://schemas.openxmlformats.org/officeDocument/2006/relationships/slideMaster" Target="../slideMasters/slideMaster1.xml"/><Relationship Id="rId6" Type="http://schemas.openxmlformats.org/officeDocument/2006/relationships/hyperlink" Target="https://www.linkedin.com/company/association-of-finnish-local-and-regional-authorities-kuntaliitto-" TargetMode="External"/><Relationship Id="rId5" Type="http://schemas.openxmlformats.org/officeDocument/2006/relationships/hyperlink" Target="https://twitter.com/kuntaliitto" TargetMode="External"/><Relationship Id="rId4" Type="http://schemas.openxmlformats.org/officeDocument/2006/relationships/hyperlink" Target="https://www.facebook.com/kuntaliitto" TargetMode="Externa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Aloitusdia sinine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bg1"/>
                </a:solidFill>
              </a:defRPr>
            </a:lvl1pPr>
          </a:lstStyle>
          <a:p>
            <a:r>
              <a:rPr lang="fi-FI" noProof="0"/>
              <a:t>Muokkaa ots. perustyyl. napsautt.</a:t>
            </a:r>
            <a:endParaRPr lang="fi-FI" noProof="0" dirty="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p:cNvSpPr>
            <a:spLocks noGrp="1"/>
          </p:cNvSpPr>
          <p:nvPr>
            <p:ph type="dt" sz="half" idx="10"/>
          </p:nvPr>
        </p:nvSpPr>
        <p:spPr/>
        <p:txBody>
          <a:bodyPr/>
          <a:lstStyle>
            <a:lvl1pPr>
              <a:defRPr>
                <a:noFill/>
              </a:defRPr>
            </a:lvl1pPr>
          </a:lstStyle>
          <a:p>
            <a:fld id="{C0924F02-DD88-4CB6-BB46-9AFDA1AB89C5}" type="datetime1">
              <a:rPr lang="fi-FI" noProof="0" smtClean="0"/>
              <a:t>6.11.2023</a:t>
            </a:fld>
            <a:endParaRPr lang="fi-FI" noProof="0" dirty="0"/>
          </a:p>
        </p:txBody>
      </p:sp>
      <p:sp>
        <p:nvSpPr>
          <p:cNvPr id="5" name="Footer Placeholder 4"/>
          <p:cNvSpPr>
            <a:spLocks noGrp="1"/>
          </p:cNvSpPr>
          <p:nvPr>
            <p:ph type="ftr" sz="quarter" idx="11"/>
          </p:nvPr>
        </p:nvSpPr>
        <p:spPr/>
        <p:txBody>
          <a:bodyPr/>
          <a:lstStyle>
            <a:lvl1pPr>
              <a:defRPr>
                <a:noFill/>
              </a:defRPr>
            </a:lvl1pPr>
          </a:lstStyle>
          <a:p>
            <a:r>
              <a:rPr lang="fi-FI" noProof="0"/>
              <a:t>Esityksen nimi ja tekijä</a:t>
            </a:r>
            <a:endParaRPr lang="fi-FI" noProof="0"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noProof="0" smtClean="0"/>
              <a:pPr/>
              <a:t>‹#›</a:t>
            </a:fld>
            <a:endParaRPr lang="fi-FI" noProof="0" dirty="0"/>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pic>
        <p:nvPicPr>
          <p:cNvPr id="7" name="Kuva 6" descr="Kuva, joka sisältää kohteen teksti, clipart-kuva, vaihde&#10;&#10;Kuvaus luotu automaattisesti">
            <a:extLst>
              <a:ext uri="{FF2B5EF4-FFF2-40B4-BE49-F238E27FC236}">
                <a16:creationId xmlns:a16="http://schemas.microsoft.com/office/drawing/2014/main" id="{5365CBBA-03B1-26BB-59ED-1F319AE9D2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376" y="332656"/>
            <a:ext cx="2304256" cy="458910"/>
          </a:xfrm>
          <a:prstGeom prst="rect">
            <a:avLst/>
          </a:prstGeom>
        </p:spPr>
      </p:pic>
    </p:spTree>
    <p:extLst>
      <p:ext uri="{BB962C8B-B14F-4D97-AF65-F5344CB8AC3E}">
        <p14:creationId xmlns:p14="http://schemas.microsoft.com/office/powerpoint/2010/main" val="385921428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tsikko ja sisältö 2 väliotsikoill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5" name="Text Placeholder 4"/>
          <p:cNvSpPr>
            <a:spLocks noGrp="1"/>
          </p:cNvSpPr>
          <p:nvPr>
            <p:ph type="body" sz="quarter" idx="3"/>
          </p:nvPr>
        </p:nvSpPr>
        <p:spPr>
          <a:xfrm>
            <a:off x="6311900" y="1989137"/>
            <a:ext cx="5113338"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6" name="Content Placeholder 5"/>
          <p:cNvSpPr>
            <a:spLocks noGrp="1"/>
          </p:cNvSpPr>
          <p:nvPr>
            <p:ph sz="quarter" idx="4"/>
          </p:nvPr>
        </p:nvSpPr>
        <p:spPr>
          <a:xfrm>
            <a:off x="6311900" y="2852919"/>
            <a:ext cx="5113338" cy="2952569"/>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7" name="Date Placeholder 6"/>
          <p:cNvSpPr>
            <a:spLocks noGrp="1"/>
          </p:cNvSpPr>
          <p:nvPr>
            <p:ph type="dt" sz="half" idx="10"/>
          </p:nvPr>
        </p:nvSpPr>
        <p:spPr/>
        <p:txBody>
          <a:bodyPr/>
          <a:lstStyle/>
          <a:p>
            <a:fld id="{54A87E19-8C04-4D5C-9034-113E3A734C43}" type="datetime1">
              <a:rPr lang="fi-FI" smtClean="0"/>
              <a:t>6.11.2023</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endParaRPr lang="fi-FI" noProof="0" dirty="0"/>
          </a:p>
        </p:txBody>
      </p:sp>
    </p:spTree>
    <p:extLst>
      <p:ext uri="{BB962C8B-B14F-4D97-AF65-F5344CB8AC3E}">
        <p14:creationId xmlns:p14="http://schemas.microsoft.com/office/powerpoint/2010/main" val="117267869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secHead" preserve="1">
  <p:cSld name="Väliotsikkodia grafiikka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accent1"/>
                </a:solidFill>
              </a:defRPr>
            </a:lvl1pPr>
          </a:lstStyle>
          <a:p>
            <a:r>
              <a:rPr lang="fi-FI" noProof="0"/>
              <a:t>Muokkaa ots. perustyyl. napsautt.</a:t>
            </a:r>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EAE7C8EA-7D5B-4ECC-B84F-BEAF5A03A11D}"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Freeform 6">
            <a:extLst>
              <a:ext uri="{FF2B5EF4-FFF2-40B4-BE49-F238E27FC236}">
                <a16:creationId xmlns:a16="http://schemas.microsoft.com/office/drawing/2014/main" id="{CF201B11-9274-4F82-A5C3-7FAE916E0611}"/>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234787145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p>
        </p:txBody>
      </p:sp>
      <p:sp>
        <p:nvSpPr>
          <p:cNvPr id="3" name="Date Placeholder 2"/>
          <p:cNvSpPr>
            <a:spLocks noGrp="1"/>
          </p:cNvSpPr>
          <p:nvPr>
            <p:ph type="dt" sz="half" idx="10"/>
          </p:nvPr>
        </p:nvSpPr>
        <p:spPr/>
        <p:txBody>
          <a:bodyPr/>
          <a:lstStyle/>
          <a:p>
            <a:fld id="{6BE111E2-37B1-4109-A1BB-6B241DDDB9DB}" type="datetime1">
              <a:rPr lang="fi-FI" smtClean="0"/>
              <a:t>6.11.2023</a:t>
            </a:fld>
            <a:endParaRPr lang="fi-FI"/>
          </a:p>
        </p:txBody>
      </p:sp>
      <p:sp>
        <p:nvSpPr>
          <p:cNvPr id="4" name="Footer Placeholder 3"/>
          <p:cNvSpPr>
            <a:spLocks noGrp="1"/>
          </p:cNvSpPr>
          <p:nvPr>
            <p:ph type="ftr" sz="quarter" idx="11"/>
          </p:nvPr>
        </p:nvSpPr>
        <p:spPr/>
        <p:txBody>
          <a:bodyPr/>
          <a:lstStyle/>
          <a:p>
            <a:r>
              <a:rPr lang="fi-FI"/>
              <a:t>Esityksen nimi ja tekijä</a:t>
            </a:r>
          </a:p>
        </p:txBody>
      </p:sp>
      <p:sp>
        <p:nvSpPr>
          <p:cNvPr id="5" name="Slide Number Placeholder 4"/>
          <p:cNvSpPr>
            <a:spLocks noGrp="1"/>
          </p:cNvSpPr>
          <p:nvPr>
            <p:ph type="sldNum" sz="quarter" idx="12"/>
          </p:nvPr>
        </p:nvSpPr>
        <p:spPr/>
        <p:txBody>
          <a:bodyPr/>
          <a:lstStyle/>
          <a:p>
            <a:fld id="{0861148C-697E-4B67-BDAA-872F34DF1106}" type="slidenum">
              <a:rPr lang="fi-FI" smtClean="0"/>
              <a:t>‹#›</a:t>
            </a:fld>
            <a:endParaRPr lang="fi-FI"/>
          </a:p>
        </p:txBody>
      </p:sp>
    </p:spTree>
    <p:extLst>
      <p:ext uri="{BB962C8B-B14F-4D97-AF65-F5344CB8AC3E}">
        <p14:creationId xmlns:p14="http://schemas.microsoft.com/office/powerpoint/2010/main" val="27707684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Lainaus kuv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15999BF7-CE1F-4794-BE7A-0EBBEDC83E91}" type="datetime1">
              <a:rPr lang="fi-FI" smtClean="0"/>
              <a:t>6.11.2023</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6311900" y="1052670"/>
            <a:ext cx="5113338" cy="4464620"/>
          </a:xfrm>
        </p:spPr>
        <p:txBody>
          <a:bodyPr anchor="ctr" anchorCtr="0"/>
          <a:lstStyle>
            <a:lvl1pPr marL="0" indent="0" algn="l">
              <a:lnSpc>
                <a:spcPct val="90000"/>
              </a:lnSpc>
              <a:spcBef>
                <a:spcPts val="200"/>
              </a:spcBef>
              <a:buFontTx/>
              <a:buNone/>
              <a:defRPr sz="4000">
                <a:solidFill>
                  <a:schemeClr val="bg1"/>
                </a:solidFill>
                <a:latin typeface="+mj-lt"/>
              </a:defRPr>
            </a:lvl1pPr>
            <a:lvl2pPr marL="0" indent="0" algn="l">
              <a:buFontTx/>
              <a:buNone/>
              <a:defRPr>
                <a:solidFill>
                  <a:schemeClr val="accent3"/>
                </a:solidFill>
                <a:latin typeface="Work Sans SemiBold" panose="00000700000000000000" pitchFamily="2" charset="0"/>
              </a:defRPr>
            </a:lvl2pPr>
            <a:lvl3pPr marL="0" indent="0" algn="l">
              <a:buFontTx/>
              <a:buNone/>
              <a:defRPr>
                <a:solidFill>
                  <a:schemeClr val="accent3"/>
                </a:solidFill>
              </a:defRPr>
            </a:lvl3pPr>
            <a:lvl4pPr marL="0" indent="0" algn="l">
              <a:buFontTx/>
              <a:buNone/>
              <a:defRPr>
                <a:solidFill>
                  <a:schemeClr val="accent3"/>
                </a:solidFill>
              </a:defRPr>
            </a:lvl4pPr>
            <a:lvl5pPr marL="0" indent="0" algn="l">
              <a:buFontTx/>
              <a:buNone/>
              <a:defRPr>
                <a:solidFill>
                  <a:schemeClr val="accent3"/>
                </a:solidFill>
              </a:defRPr>
            </a:lvl5pPr>
            <a:lvl6pPr marL="0" indent="0" algn="l">
              <a:buFontTx/>
              <a:buNone/>
              <a:defRPr>
                <a:solidFill>
                  <a:schemeClr val="accent3"/>
                </a:solidFill>
              </a:defRPr>
            </a:lvl6pPr>
            <a:lvl7pPr marL="0" indent="0" algn="l">
              <a:buFontTx/>
              <a:buNone/>
              <a:defRPr>
                <a:solidFill>
                  <a:schemeClr val="accent3"/>
                </a:solidFill>
              </a:defRPr>
            </a:lvl7pPr>
            <a:lvl8pPr marL="0" indent="0" algn="l">
              <a:buFontTx/>
              <a:buNone/>
              <a:defRPr>
                <a:solidFill>
                  <a:schemeClr val="accent3"/>
                </a:solidFill>
              </a:defRPr>
            </a:lvl8pPr>
            <a:lvl9pPr marL="0" indent="0" algn="l">
              <a:buFontTx/>
              <a:buNone/>
              <a:defRPr>
                <a:solidFill>
                  <a:schemeClr val="accent3"/>
                </a:solidFill>
              </a:defRPr>
            </a:lvl9pPr>
          </a:lstStyle>
          <a:p>
            <a:pPr lvl="0"/>
            <a:r>
              <a:rPr lang="fi-FI" noProof="0"/>
              <a:t>Muokkaa tekstin perustyylejä napsauttamalla</a:t>
            </a:r>
          </a:p>
        </p:txBody>
      </p:sp>
      <p:sp>
        <p:nvSpPr>
          <p:cNvPr id="8" name="Freeform 6">
            <a:extLst>
              <a:ext uri="{FF2B5EF4-FFF2-40B4-BE49-F238E27FC236}">
                <a16:creationId xmlns:a16="http://schemas.microsoft.com/office/drawing/2014/main" id="{DE41C726-91B5-4DC4-ADD0-FD7392546F71}"/>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396952593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Lainaus kuv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5A4432D0-F305-446D-95E3-48EAD8038911}" type="datetime1">
              <a:rPr lang="fi-FI" smtClean="0"/>
              <a:t>6.11.2023</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5113337" cy="4464620"/>
          </a:xfrm>
        </p:spPr>
        <p:txBody>
          <a:bodyPr anchor="ctr" anchorCtr="0"/>
          <a:lstStyle>
            <a:lvl1pPr marL="0" indent="0" algn="l">
              <a:lnSpc>
                <a:spcPct val="90000"/>
              </a:lnSpc>
              <a:spcBef>
                <a:spcPts val="200"/>
              </a:spcBef>
              <a:buFontTx/>
              <a:buNone/>
              <a:defRPr sz="4000">
                <a:solidFill>
                  <a:schemeClr val="bg1"/>
                </a:solidFill>
                <a:latin typeface="+mj-lt"/>
              </a:defRPr>
            </a:lvl1pPr>
            <a:lvl2pPr marL="0" indent="0" algn="l">
              <a:buFontTx/>
              <a:buNone/>
              <a:defRPr>
                <a:solidFill>
                  <a:schemeClr val="bg1"/>
                </a:solidFill>
                <a:latin typeface="Work Sans SemiBold" panose="00000700000000000000" pitchFamily="2" charset="0"/>
              </a:defRPr>
            </a:lvl2pPr>
            <a:lvl3pPr marL="0" indent="0" algn="l">
              <a:buFontTx/>
              <a:buNone/>
              <a:defRPr>
                <a:solidFill>
                  <a:schemeClr val="bg1"/>
                </a:solidFill>
              </a:defRPr>
            </a:lvl3pPr>
            <a:lvl4pPr marL="0" indent="0" algn="l">
              <a:buFontTx/>
              <a:buNone/>
              <a:defRPr>
                <a:solidFill>
                  <a:schemeClr val="bg1"/>
                </a:solidFill>
              </a:defRPr>
            </a:lvl4pPr>
            <a:lvl5pPr marL="0" indent="0" algn="l">
              <a:buFontTx/>
              <a:buNone/>
              <a:defRPr>
                <a:solidFill>
                  <a:schemeClr val="bg1"/>
                </a:solidFill>
              </a:defRPr>
            </a:lvl5pPr>
            <a:lvl6pPr marL="0" indent="0" algn="l">
              <a:buFontTx/>
              <a:buNone/>
              <a:defRPr>
                <a:solidFill>
                  <a:schemeClr val="bg1"/>
                </a:solidFill>
              </a:defRPr>
            </a:lvl6pPr>
            <a:lvl7pPr marL="0" indent="0" algn="l">
              <a:buFontTx/>
              <a:buNone/>
              <a:defRPr>
                <a:solidFill>
                  <a:schemeClr val="bg1"/>
                </a:solidFill>
              </a:defRPr>
            </a:lvl7pPr>
            <a:lvl8pPr marL="0" indent="0" algn="l">
              <a:buFontTx/>
              <a:buNone/>
              <a:defRPr>
                <a:solidFill>
                  <a:schemeClr val="bg1"/>
                </a:solidFill>
              </a:defRPr>
            </a:lvl8pPr>
            <a:lvl9pPr marL="0" indent="0" algn="l">
              <a:buFontTx/>
              <a:buNone/>
              <a:defRPr>
                <a:solidFill>
                  <a:schemeClr val="bg1"/>
                </a:solidFill>
              </a:defRPr>
            </a:lvl9pPr>
          </a:lstStyle>
          <a:p>
            <a:pPr lvl="0"/>
            <a:r>
              <a:rPr lang="fi-FI" noProof="0"/>
              <a:t>Muokkaa tekstin perustyylejä napsauttamalla</a:t>
            </a:r>
          </a:p>
        </p:txBody>
      </p:sp>
      <p:sp>
        <p:nvSpPr>
          <p:cNvPr id="8" name="Freeform 6">
            <a:extLst>
              <a:ext uri="{FF2B5EF4-FFF2-40B4-BE49-F238E27FC236}">
                <a16:creationId xmlns:a16="http://schemas.microsoft.com/office/drawing/2014/main" id="{947830F6-C9F2-4A36-980C-6136E35544A3}"/>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239511815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Lainaus kuv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5080BAEA-5B18-405A-A401-F49736D1ACDD}" type="datetime1">
              <a:rPr lang="fi-FI" smtClean="0"/>
              <a:t>6.11.2023</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6311900" y="1052670"/>
            <a:ext cx="5113338" cy="4464620"/>
          </a:xfrm>
        </p:spPr>
        <p:txBody>
          <a:bodyPr anchor="ctr" anchorCtr="0"/>
          <a:lstStyle>
            <a:lvl1pPr marL="0" indent="0" algn="l">
              <a:lnSpc>
                <a:spcPct val="90000"/>
              </a:lnSpc>
              <a:spcBef>
                <a:spcPts val="200"/>
              </a:spcBef>
              <a:buFontTx/>
              <a:buNone/>
              <a:defRPr sz="4000">
                <a:solidFill>
                  <a:schemeClr val="bg1"/>
                </a:solidFill>
                <a:latin typeface="+mj-lt"/>
              </a:defRPr>
            </a:lvl1pPr>
            <a:lvl2pPr marL="0" indent="0" algn="l">
              <a:buFontTx/>
              <a:buNone/>
              <a:defRPr>
                <a:solidFill>
                  <a:schemeClr val="accent3"/>
                </a:solidFill>
                <a:latin typeface="Work Sans SemiBold" panose="00000700000000000000" pitchFamily="2" charset="0"/>
              </a:defRPr>
            </a:lvl2pPr>
            <a:lvl3pPr marL="0" indent="0" algn="l">
              <a:buFontTx/>
              <a:buNone/>
              <a:defRPr>
                <a:solidFill>
                  <a:schemeClr val="accent3"/>
                </a:solidFill>
              </a:defRPr>
            </a:lvl3pPr>
            <a:lvl4pPr marL="0" indent="0" algn="l">
              <a:buFontTx/>
              <a:buNone/>
              <a:defRPr>
                <a:solidFill>
                  <a:schemeClr val="accent3"/>
                </a:solidFill>
              </a:defRPr>
            </a:lvl4pPr>
            <a:lvl5pPr marL="0" indent="0" algn="l">
              <a:buFontTx/>
              <a:buNone/>
              <a:defRPr>
                <a:solidFill>
                  <a:schemeClr val="accent3"/>
                </a:solidFill>
              </a:defRPr>
            </a:lvl5pPr>
            <a:lvl6pPr marL="0" indent="0" algn="l">
              <a:buFontTx/>
              <a:buNone/>
              <a:defRPr>
                <a:solidFill>
                  <a:schemeClr val="accent3"/>
                </a:solidFill>
              </a:defRPr>
            </a:lvl6pPr>
            <a:lvl7pPr marL="0" indent="0" algn="l">
              <a:buFontTx/>
              <a:buNone/>
              <a:defRPr>
                <a:solidFill>
                  <a:schemeClr val="accent3"/>
                </a:solidFill>
              </a:defRPr>
            </a:lvl7pPr>
            <a:lvl8pPr marL="0" indent="0" algn="l">
              <a:buFontTx/>
              <a:buNone/>
              <a:defRPr>
                <a:solidFill>
                  <a:schemeClr val="accent3"/>
                </a:solidFill>
              </a:defRPr>
            </a:lvl8pPr>
            <a:lvl9pPr marL="0" indent="0" algn="l">
              <a:buFontTx/>
              <a:buNone/>
              <a:defRPr>
                <a:solidFill>
                  <a:schemeClr val="accent3"/>
                </a:solidFill>
              </a:defRPr>
            </a:lvl9pPr>
          </a:lstStyle>
          <a:p>
            <a:pPr lvl="0"/>
            <a:r>
              <a:rPr lang="fi-FI" noProof="0"/>
              <a:t>Muokkaa tekstin perustyylejä napsauttamalla</a:t>
            </a:r>
          </a:p>
        </p:txBody>
      </p:sp>
      <p:sp>
        <p:nvSpPr>
          <p:cNvPr id="8" name="Freeform 6">
            <a:extLst>
              <a:ext uri="{FF2B5EF4-FFF2-40B4-BE49-F238E27FC236}">
                <a16:creationId xmlns:a16="http://schemas.microsoft.com/office/drawing/2014/main" id="{2917A08A-EF19-4C97-BFDB-32BDC040E85A}"/>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98273129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Nosto sininen">
    <p:bg>
      <p:bgPr>
        <a:solidFill>
          <a:schemeClr val="accent4"/>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01333C36-1DDA-469D-A0C5-6C5A2A7F67F1}" type="datetime1">
              <a:rPr lang="fi-FI" smtClean="0"/>
              <a:t>6.11.2023</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6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sp>
        <p:nvSpPr>
          <p:cNvPr id="8" name="Freeform 6">
            <a:extLst>
              <a:ext uri="{FF2B5EF4-FFF2-40B4-BE49-F238E27FC236}">
                <a16:creationId xmlns:a16="http://schemas.microsoft.com/office/drawing/2014/main" id="{F926DAD9-CB9B-4DD3-B989-9A965534D701}"/>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338014959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Nosto violett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BC64B0AE-AE5B-43D8-B88D-91BF9EDE0233}" type="datetime1">
              <a:rPr lang="fi-FI" smtClean="0"/>
              <a:t>6.11.2023</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6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sp>
        <p:nvSpPr>
          <p:cNvPr id="8" name="Freeform 6">
            <a:extLst>
              <a:ext uri="{FF2B5EF4-FFF2-40B4-BE49-F238E27FC236}">
                <a16:creationId xmlns:a16="http://schemas.microsoft.com/office/drawing/2014/main" id="{9072D378-F85C-4DF2-8A13-E74B0A19D64A}"/>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141916488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Nosto grafiikk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422E3422-7BAB-4AD4-A34D-B52D7DF25070}" type="datetime1">
              <a:rPr lang="fi-FI" smtClean="0"/>
              <a:t>6.11.2023</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4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sp>
        <p:nvSpPr>
          <p:cNvPr id="8" name="Freeform 6">
            <a:extLst>
              <a:ext uri="{FF2B5EF4-FFF2-40B4-BE49-F238E27FC236}">
                <a16:creationId xmlns:a16="http://schemas.microsoft.com/office/drawing/2014/main" id="{A973845A-77BC-43ED-9C7E-531CC29C2444}"/>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282852397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Nosto grafiikk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82F2B63E-0CF4-43E4-BECC-91438CF8411E}" type="datetime1">
              <a:rPr lang="fi-FI" smtClean="0"/>
              <a:t>6.11.2023</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4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sp>
        <p:nvSpPr>
          <p:cNvPr id="8" name="Freeform 6">
            <a:extLst>
              <a:ext uri="{FF2B5EF4-FFF2-40B4-BE49-F238E27FC236}">
                <a16:creationId xmlns:a16="http://schemas.microsoft.com/office/drawing/2014/main" id="{7B3BFD74-E392-4B24-B78B-157CBF2B29BD}"/>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214069933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Nosto grafiikk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0503D9EB-944F-4EAE-8444-A343F5A66C71}" type="datetime1">
              <a:rPr lang="fi-FI" smtClean="0"/>
              <a:t>6.11.2023</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4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sp>
        <p:nvSpPr>
          <p:cNvPr id="8" name="Freeform 6">
            <a:extLst>
              <a:ext uri="{FF2B5EF4-FFF2-40B4-BE49-F238E27FC236}">
                <a16:creationId xmlns:a16="http://schemas.microsoft.com/office/drawing/2014/main" id="{F1982993-374A-46F6-AAEB-48323C4876A6}"/>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360801282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Otsikko ja sisältö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3" name="Content Placeholder 2"/>
          <p:cNvSpPr>
            <a:spLocks noGrp="1"/>
          </p:cNvSpPr>
          <p:nvPr>
            <p:ph sz="half" idx="1"/>
          </p:nvPr>
        </p:nvSpPr>
        <p:spPr>
          <a:xfrm>
            <a:off x="766763" y="1989138"/>
            <a:ext cx="5113337" cy="381635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4" name="Content Placeholder 3"/>
          <p:cNvSpPr>
            <a:spLocks noGrp="1"/>
          </p:cNvSpPr>
          <p:nvPr>
            <p:ph sz="half" idx="2"/>
          </p:nvPr>
        </p:nvSpPr>
        <p:spPr>
          <a:xfrm>
            <a:off x="6311900" y="1989137"/>
            <a:ext cx="5113338" cy="3816351"/>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5" name="Date Placeholder 4"/>
          <p:cNvSpPr>
            <a:spLocks noGrp="1"/>
          </p:cNvSpPr>
          <p:nvPr>
            <p:ph type="dt" sz="half" idx="10"/>
          </p:nvPr>
        </p:nvSpPr>
        <p:spPr/>
        <p:txBody>
          <a:bodyPr/>
          <a:lstStyle/>
          <a:p>
            <a:fld id="{AD68CABA-EB03-4EF8-AF74-2AF1845764A7}" type="datetime1">
              <a:rPr lang="fi-FI" smtClean="0"/>
              <a:t>6.11.2023</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Tree>
    <p:extLst>
      <p:ext uri="{BB962C8B-B14F-4D97-AF65-F5344CB8AC3E}">
        <p14:creationId xmlns:p14="http://schemas.microsoft.com/office/powerpoint/2010/main" val="120365158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Tyhjä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F9163B-F3D6-4AA2-B052-E1F9BA0A5D4E}" type="datetime1">
              <a:rPr lang="fi-FI" smtClean="0"/>
              <a:t>6.11.2023</a:t>
            </a:fld>
            <a:endParaRPr lang="fi-FI"/>
          </a:p>
        </p:txBody>
      </p:sp>
      <p:sp>
        <p:nvSpPr>
          <p:cNvPr id="3" name="Footer Placeholder 2"/>
          <p:cNvSpPr>
            <a:spLocks noGrp="1"/>
          </p:cNvSpPr>
          <p:nvPr>
            <p:ph type="ftr" sz="quarter" idx="11"/>
          </p:nvPr>
        </p:nvSpPr>
        <p:spPr/>
        <p:txBody>
          <a:bodyPr/>
          <a:lstStyle/>
          <a:p>
            <a:r>
              <a:rPr lang="fi-FI"/>
              <a:t>Esityksen nimi ja tekijä</a:t>
            </a:r>
          </a:p>
        </p:txBody>
      </p:sp>
      <p:sp>
        <p:nvSpPr>
          <p:cNvPr id="4" name="Slide Number Placeholder 3"/>
          <p:cNvSpPr>
            <a:spLocks noGrp="1"/>
          </p:cNvSpPr>
          <p:nvPr>
            <p:ph type="sldNum" sz="quarter" idx="12"/>
          </p:nvPr>
        </p:nvSpPr>
        <p:spPr/>
        <p:txBody>
          <a:bodyPr/>
          <a:lstStyle/>
          <a:p>
            <a:fld id="{0861148C-697E-4B67-BDAA-872F34DF1106}" type="slidenum">
              <a:rPr lang="fi-FI" smtClean="0"/>
              <a:t>‹#›</a:t>
            </a:fld>
            <a:endParaRPr lang="fi-FI"/>
          </a:p>
        </p:txBody>
      </p:sp>
    </p:spTree>
    <p:extLst>
      <p:ext uri="{BB962C8B-B14F-4D97-AF65-F5344CB8AC3E}">
        <p14:creationId xmlns:p14="http://schemas.microsoft.com/office/powerpoint/2010/main" val="371416238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Kiitos avoin lisenss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1556740"/>
            <a:ext cx="10658475" cy="1008660"/>
          </a:xfrm>
        </p:spPr>
        <p:txBody>
          <a:bodyPr anchor="t" anchorCtr="0">
            <a:noAutofit/>
          </a:bodyPr>
          <a:lstStyle>
            <a:lvl1pPr algn="l">
              <a:defRPr sz="6000">
                <a:solidFill>
                  <a:schemeClr val="accent3"/>
                </a:solidFill>
              </a:defRPr>
            </a:lvl1pPr>
          </a:lstStyle>
          <a:p>
            <a:r>
              <a:rPr lang="fi-FI" noProof="0"/>
              <a:t>Kiitos.</a:t>
            </a:r>
          </a:p>
        </p:txBody>
      </p:sp>
      <p:sp>
        <p:nvSpPr>
          <p:cNvPr id="3" name="Subtitle 2"/>
          <p:cNvSpPr>
            <a:spLocks noGrp="1"/>
          </p:cNvSpPr>
          <p:nvPr>
            <p:ph type="subTitle" idx="1" hasCustomPrompt="1"/>
          </p:nvPr>
        </p:nvSpPr>
        <p:spPr>
          <a:xfrm>
            <a:off x="766763" y="2852920"/>
            <a:ext cx="10658475" cy="2448340"/>
          </a:xfrm>
        </p:spPr>
        <p:txBody>
          <a:bodyPr>
            <a:noAutofit/>
          </a:bodyPr>
          <a:lstStyle>
            <a:lvl1pPr marL="0" indent="0" algn="l">
              <a:spcBef>
                <a:spcPts val="200"/>
              </a:spcBef>
              <a:buNone/>
              <a:defRPr sz="2400">
                <a:solidFill>
                  <a:schemeClr val="accent3"/>
                </a:solidFill>
                <a:latin typeface="Work Sans SemiBold" panose="000007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yhteystiedot</a:t>
            </a:r>
          </a:p>
        </p:txBody>
      </p:sp>
      <p:sp>
        <p:nvSpPr>
          <p:cNvPr id="4" name="Date Placeholder 3"/>
          <p:cNvSpPr>
            <a:spLocks noGrp="1"/>
          </p:cNvSpPr>
          <p:nvPr>
            <p:ph type="dt" sz="half" idx="10"/>
          </p:nvPr>
        </p:nvSpPr>
        <p:spPr/>
        <p:txBody>
          <a:bodyPr/>
          <a:lstStyle>
            <a:lvl1pPr>
              <a:defRPr>
                <a:noFill/>
              </a:defRPr>
            </a:lvl1pPr>
          </a:lstStyle>
          <a:p>
            <a:fld id="{1ECAD5F9-8A23-4475-850C-F4CA7E4DAEB7}"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4" name="Freeform 7">
            <a:hlinkClick r:id="rId3" tooltip="twitter"/>
          </p:cNvPr>
          <p:cNvSpPr>
            <a:spLocks noChangeAspect="1" noEditPoints="1"/>
          </p:cNvSpPr>
          <p:nvPr userDrawn="1"/>
        </p:nvSpPr>
        <p:spPr bwMode="auto">
          <a:xfrm>
            <a:off x="10308063" y="5877340"/>
            <a:ext cx="252557" cy="252000"/>
          </a:xfrm>
          <a:custGeom>
            <a:avLst/>
            <a:gdLst>
              <a:gd name="T0" fmla="*/ 1085 w 2269"/>
              <a:gd name="T1" fmla="*/ 2052 h 2720"/>
              <a:gd name="T2" fmla="*/ 1276 w 2269"/>
              <a:gd name="T3" fmla="*/ 1961 h 2720"/>
              <a:gd name="T4" fmla="*/ 1432 w 2269"/>
              <a:gd name="T5" fmla="*/ 1821 h 2720"/>
              <a:gd name="T6" fmla="*/ 1551 w 2269"/>
              <a:gd name="T7" fmla="*/ 1643 h 2720"/>
              <a:gd name="T8" fmla="*/ 1647 w 2269"/>
              <a:gd name="T9" fmla="*/ 1380 h 2720"/>
              <a:gd name="T10" fmla="*/ 1677 w 2269"/>
              <a:gd name="T11" fmla="*/ 1129 h 2720"/>
              <a:gd name="T12" fmla="*/ 1815 w 2269"/>
              <a:gd name="T13" fmla="*/ 911 h 2720"/>
              <a:gd name="T14" fmla="*/ 1676 w 2269"/>
              <a:gd name="T15" fmla="*/ 949 h 2720"/>
              <a:gd name="T16" fmla="*/ 1751 w 2269"/>
              <a:gd name="T17" fmla="*/ 849 h 2720"/>
              <a:gd name="T18" fmla="*/ 1704 w 2269"/>
              <a:gd name="T19" fmla="*/ 824 h 2720"/>
              <a:gd name="T20" fmla="*/ 1558 w 2269"/>
              <a:gd name="T21" fmla="*/ 817 h 2720"/>
              <a:gd name="T22" fmla="*/ 1426 w 2269"/>
              <a:gd name="T23" fmla="*/ 757 h 2720"/>
              <a:gd name="T24" fmla="*/ 1287 w 2269"/>
              <a:gd name="T25" fmla="*/ 782 h 2720"/>
              <a:gd name="T26" fmla="*/ 1181 w 2269"/>
              <a:gd name="T27" fmla="*/ 877 h 2720"/>
              <a:gd name="T28" fmla="*/ 1122 w 2269"/>
              <a:gd name="T29" fmla="*/ 1022 h 2720"/>
              <a:gd name="T30" fmla="*/ 1081 w 2269"/>
              <a:gd name="T31" fmla="*/ 1162 h 2720"/>
              <a:gd name="T32" fmla="*/ 877 w 2269"/>
              <a:gd name="T33" fmla="*/ 1102 h 2720"/>
              <a:gd name="T34" fmla="*/ 697 w 2269"/>
              <a:gd name="T35" fmla="*/ 985 h 2720"/>
              <a:gd name="T36" fmla="*/ 549 w 2269"/>
              <a:gd name="T37" fmla="*/ 817 h 2720"/>
              <a:gd name="T38" fmla="*/ 511 w 2269"/>
              <a:gd name="T39" fmla="*/ 973 h 2720"/>
              <a:gd name="T40" fmla="*/ 554 w 2269"/>
              <a:gd name="T41" fmla="*/ 1162 h 2720"/>
              <a:gd name="T42" fmla="*/ 635 w 2269"/>
              <a:gd name="T43" fmla="*/ 1263 h 2720"/>
              <a:gd name="T44" fmla="*/ 516 w 2269"/>
              <a:gd name="T45" fmla="*/ 1226 h 2720"/>
              <a:gd name="T46" fmla="*/ 522 w 2269"/>
              <a:gd name="T47" fmla="*/ 1328 h 2720"/>
              <a:gd name="T48" fmla="*/ 581 w 2269"/>
              <a:gd name="T49" fmla="*/ 1449 h 2720"/>
              <a:gd name="T50" fmla="*/ 676 w 2269"/>
              <a:gd name="T51" fmla="*/ 1532 h 2720"/>
              <a:gd name="T52" fmla="*/ 659 w 2269"/>
              <a:gd name="T53" fmla="*/ 1565 h 2720"/>
              <a:gd name="T54" fmla="*/ 634 w 2269"/>
              <a:gd name="T55" fmla="*/ 1630 h 2720"/>
              <a:gd name="T56" fmla="*/ 722 w 2269"/>
              <a:gd name="T57" fmla="*/ 1739 h 2720"/>
              <a:gd name="T58" fmla="*/ 823 w 2269"/>
              <a:gd name="T59" fmla="*/ 1786 h 2720"/>
              <a:gd name="T60" fmla="*/ 761 w 2269"/>
              <a:gd name="T61" fmla="*/ 1871 h 2720"/>
              <a:gd name="T62" fmla="*/ 593 w 2269"/>
              <a:gd name="T63" fmla="*/ 1930 h 2720"/>
              <a:gd name="T64" fmla="*/ 514 w 2269"/>
              <a:gd name="T65" fmla="*/ 1972 h 2720"/>
              <a:gd name="T66" fmla="*/ 738 w 2269"/>
              <a:gd name="T67" fmla="*/ 2065 h 2720"/>
              <a:gd name="T68" fmla="*/ 6 w 2269"/>
              <a:gd name="T69" fmla="*/ 1221 h 2720"/>
              <a:gd name="T70" fmla="*/ 69 w 2269"/>
              <a:gd name="T71" fmla="*/ 892 h 2720"/>
              <a:gd name="T72" fmla="*/ 194 w 2269"/>
              <a:gd name="T73" fmla="*/ 600 h 2720"/>
              <a:gd name="T74" fmla="*/ 372 w 2269"/>
              <a:gd name="T75" fmla="*/ 354 h 2720"/>
              <a:gd name="T76" fmla="*/ 594 w 2269"/>
              <a:gd name="T77" fmla="*/ 164 h 2720"/>
              <a:gd name="T78" fmla="*/ 851 w 2269"/>
              <a:gd name="T79" fmla="*/ 43 h 2720"/>
              <a:gd name="T80" fmla="*/ 1134 w 2269"/>
              <a:gd name="T81" fmla="*/ 0 h 2720"/>
              <a:gd name="T82" fmla="*/ 1418 w 2269"/>
              <a:gd name="T83" fmla="*/ 43 h 2720"/>
              <a:gd name="T84" fmla="*/ 1676 w 2269"/>
              <a:gd name="T85" fmla="*/ 164 h 2720"/>
              <a:gd name="T86" fmla="*/ 1898 w 2269"/>
              <a:gd name="T87" fmla="*/ 354 h 2720"/>
              <a:gd name="T88" fmla="*/ 2075 w 2269"/>
              <a:gd name="T89" fmla="*/ 600 h 2720"/>
              <a:gd name="T90" fmla="*/ 2200 w 2269"/>
              <a:gd name="T91" fmla="*/ 892 h 2720"/>
              <a:gd name="T92" fmla="*/ 2263 w 2269"/>
              <a:gd name="T93" fmla="*/ 1221 h 2720"/>
              <a:gd name="T94" fmla="*/ 2256 w 2269"/>
              <a:gd name="T95" fmla="*/ 1568 h 2720"/>
              <a:gd name="T96" fmla="*/ 2180 w 2269"/>
              <a:gd name="T97" fmla="*/ 1889 h 2720"/>
              <a:gd name="T98" fmla="*/ 2044 w 2269"/>
              <a:gd name="T99" fmla="*/ 2174 h 2720"/>
              <a:gd name="T100" fmla="*/ 1857 w 2269"/>
              <a:gd name="T101" fmla="*/ 2410 h 2720"/>
              <a:gd name="T102" fmla="*/ 1627 w 2269"/>
              <a:gd name="T103" fmla="*/ 2586 h 2720"/>
              <a:gd name="T104" fmla="*/ 1363 w 2269"/>
              <a:gd name="T105" fmla="*/ 2693 h 2720"/>
              <a:gd name="T106" fmla="*/ 1076 w 2269"/>
              <a:gd name="T107" fmla="*/ 2719 h 2720"/>
              <a:gd name="T108" fmla="*/ 797 w 2269"/>
              <a:gd name="T109" fmla="*/ 2659 h 2720"/>
              <a:gd name="T110" fmla="*/ 546 w 2269"/>
              <a:gd name="T111" fmla="*/ 2524 h 2720"/>
              <a:gd name="T112" fmla="*/ 332 w 2269"/>
              <a:gd name="T113" fmla="*/ 2322 h 2720"/>
              <a:gd name="T114" fmla="*/ 165 w 2269"/>
              <a:gd name="T115" fmla="*/ 2065 h 2720"/>
              <a:gd name="T116" fmla="*/ 51 w 2269"/>
              <a:gd name="T117" fmla="*/ 1764 h 2720"/>
              <a:gd name="T118" fmla="*/ 2 w 2269"/>
              <a:gd name="T119" fmla="*/ 1430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9" h="2720">
                <a:moveTo>
                  <a:pt x="882" y="2081"/>
                </a:moveTo>
                <a:lnTo>
                  <a:pt x="906" y="2080"/>
                </a:lnTo>
                <a:lnTo>
                  <a:pt x="929" y="2079"/>
                </a:lnTo>
                <a:lnTo>
                  <a:pt x="953" y="2077"/>
                </a:lnTo>
                <a:lnTo>
                  <a:pt x="976" y="2075"/>
                </a:lnTo>
                <a:lnTo>
                  <a:pt x="998" y="2071"/>
                </a:lnTo>
                <a:lnTo>
                  <a:pt x="1020" y="2068"/>
                </a:lnTo>
                <a:lnTo>
                  <a:pt x="1042" y="2063"/>
                </a:lnTo>
                <a:lnTo>
                  <a:pt x="1063" y="2058"/>
                </a:lnTo>
                <a:lnTo>
                  <a:pt x="1085" y="2052"/>
                </a:lnTo>
                <a:lnTo>
                  <a:pt x="1105" y="2045"/>
                </a:lnTo>
                <a:lnTo>
                  <a:pt x="1126" y="2038"/>
                </a:lnTo>
                <a:lnTo>
                  <a:pt x="1146" y="2031"/>
                </a:lnTo>
                <a:lnTo>
                  <a:pt x="1166" y="2022"/>
                </a:lnTo>
                <a:lnTo>
                  <a:pt x="1185" y="2014"/>
                </a:lnTo>
                <a:lnTo>
                  <a:pt x="1204" y="2004"/>
                </a:lnTo>
                <a:lnTo>
                  <a:pt x="1223" y="1993"/>
                </a:lnTo>
                <a:lnTo>
                  <a:pt x="1241" y="1984"/>
                </a:lnTo>
                <a:lnTo>
                  <a:pt x="1259" y="1972"/>
                </a:lnTo>
                <a:lnTo>
                  <a:pt x="1276" y="1961"/>
                </a:lnTo>
                <a:lnTo>
                  <a:pt x="1293" y="1949"/>
                </a:lnTo>
                <a:lnTo>
                  <a:pt x="1310" y="1936"/>
                </a:lnTo>
                <a:lnTo>
                  <a:pt x="1327" y="1924"/>
                </a:lnTo>
                <a:lnTo>
                  <a:pt x="1343" y="1909"/>
                </a:lnTo>
                <a:lnTo>
                  <a:pt x="1359" y="1896"/>
                </a:lnTo>
                <a:lnTo>
                  <a:pt x="1374" y="1882"/>
                </a:lnTo>
                <a:lnTo>
                  <a:pt x="1389" y="1866"/>
                </a:lnTo>
                <a:lnTo>
                  <a:pt x="1404" y="1852"/>
                </a:lnTo>
                <a:lnTo>
                  <a:pt x="1418" y="1836"/>
                </a:lnTo>
                <a:lnTo>
                  <a:pt x="1432" y="1821"/>
                </a:lnTo>
                <a:lnTo>
                  <a:pt x="1445" y="1804"/>
                </a:lnTo>
                <a:lnTo>
                  <a:pt x="1459" y="1787"/>
                </a:lnTo>
                <a:lnTo>
                  <a:pt x="1471" y="1770"/>
                </a:lnTo>
                <a:lnTo>
                  <a:pt x="1484" y="1753"/>
                </a:lnTo>
                <a:lnTo>
                  <a:pt x="1496" y="1735"/>
                </a:lnTo>
                <a:lnTo>
                  <a:pt x="1507" y="1717"/>
                </a:lnTo>
                <a:lnTo>
                  <a:pt x="1520" y="1699"/>
                </a:lnTo>
                <a:lnTo>
                  <a:pt x="1531" y="1680"/>
                </a:lnTo>
                <a:lnTo>
                  <a:pt x="1541" y="1662"/>
                </a:lnTo>
                <a:lnTo>
                  <a:pt x="1551" y="1643"/>
                </a:lnTo>
                <a:lnTo>
                  <a:pt x="1561" y="1624"/>
                </a:lnTo>
                <a:lnTo>
                  <a:pt x="1570" y="1605"/>
                </a:lnTo>
                <a:lnTo>
                  <a:pt x="1579" y="1586"/>
                </a:lnTo>
                <a:lnTo>
                  <a:pt x="1588" y="1565"/>
                </a:lnTo>
                <a:lnTo>
                  <a:pt x="1596" y="1545"/>
                </a:lnTo>
                <a:lnTo>
                  <a:pt x="1604" y="1526"/>
                </a:lnTo>
                <a:lnTo>
                  <a:pt x="1611" y="1505"/>
                </a:lnTo>
                <a:lnTo>
                  <a:pt x="1625" y="1463"/>
                </a:lnTo>
                <a:lnTo>
                  <a:pt x="1637" y="1422"/>
                </a:lnTo>
                <a:lnTo>
                  <a:pt x="1647" y="1380"/>
                </a:lnTo>
                <a:lnTo>
                  <a:pt x="1656" y="1338"/>
                </a:lnTo>
                <a:lnTo>
                  <a:pt x="1660" y="1317"/>
                </a:lnTo>
                <a:lnTo>
                  <a:pt x="1664" y="1296"/>
                </a:lnTo>
                <a:lnTo>
                  <a:pt x="1667" y="1275"/>
                </a:lnTo>
                <a:lnTo>
                  <a:pt x="1669" y="1254"/>
                </a:lnTo>
                <a:lnTo>
                  <a:pt x="1672" y="1233"/>
                </a:lnTo>
                <a:lnTo>
                  <a:pt x="1673" y="1212"/>
                </a:lnTo>
                <a:lnTo>
                  <a:pt x="1675" y="1191"/>
                </a:lnTo>
                <a:lnTo>
                  <a:pt x="1676" y="1171"/>
                </a:lnTo>
                <a:lnTo>
                  <a:pt x="1677" y="1129"/>
                </a:lnTo>
                <a:lnTo>
                  <a:pt x="1676" y="1085"/>
                </a:lnTo>
                <a:lnTo>
                  <a:pt x="1696" y="1067"/>
                </a:lnTo>
                <a:lnTo>
                  <a:pt x="1715" y="1048"/>
                </a:lnTo>
                <a:lnTo>
                  <a:pt x="1734" y="1028"/>
                </a:lnTo>
                <a:lnTo>
                  <a:pt x="1752" y="1006"/>
                </a:lnTo>
                <a:lnTo>
                  <a:pt x="1769" y="983"/>
                </a:lnTo>
                <a:lnTo>
                  <a:pt x="1785" y="961"/>
                </a:lnTo>
                <a:lnTo>
                  <a:pt x="1793" y="949"/>
                </a:lnTo>
                <a:lnTo>
                  <a:pt x="1801" y="937"/>
                </a:lnTo>
                <a:lnTo>
                  <a:pt x="1815" y="911"/>
                </a:lnTo>
                <a:lnTo>
                  <a:pt x="1796" y="921"/>
                </a:lnTo>
                <a:lnTo>
                  <a:pt x="1777" y="931"/>
                </a:lnTo>
                <a:lnTo>
                  <a:pt x="1757" y="938"/>
                </a:lnTo>
                <a:lnTo>
                  <a:pt x="1737" y="945"/>
                </a:lnTo>
                <a:lnTo>
                  <a:pt x="1717" y="951"/>
                </a:lnTo>
                <a:lnTo>
                  <a:pt x="1697" y="957"/>
                </a:lnTo>
                <a:lnTo>
                  <a:pt x="1676" y="961"/>
                </a:lnTo>
                <a:lnTo>
                  <a:pt x="1655" y="964"/>
                </a:lnTo>
                <a:lnTo>
                  <a:pt x="1666" y="957"/>
                </a:lnTo>
                <a:lnTo>
                  <a:pt x="1676" y="949"/>
                </a:lnTo>
                <a:lnTo>
                  <a:pt x="1686" y="939"/>
                </a:lnTo>
                <a:lnTo>
                  <a:pt x="1695" y="929"/>
                </a:lnTo>
                <a:lnTo>
                  <a:pt x="1705" y="919"/>
                </a:lnTo>
                <a:lnTo>
                  <a:pt x="1714" y="909"/>
                </a:lnTo>
                <a:lnTo>
                  <a:pt x="1722" y="897"/>
                </a:lnTo>
                <a:lnTo>
                  <a:pt x="1730" y="886"/>
                </a:lnTo>
                <a:lnTo>
                  <a:pt x="1734" y="880"/>
                </a:lnTo>
                <a:lnTo>
                  <a:pt x="1738" y="874"/>
                </a:lnTo>
                <a:lnTo>
                  <a:pt x="1745" y="861"/>
                </a:lnTo>
                <a:lnTo>
                  <a:pt x="1751" y="849"/>
                </a:lnTo>
                <a:lnTo>
                  <a:pt x="1758" y="836"/>
                </a:lnTo>
                <a:lnTo>
                  <a:pt x="1763" y="823"/>
                </a:lnTo>
                <a:lnTo>
                  <a:pt x="1769" y="808"/>
                </a:lnTo>
                <a:lnTo>
                  <a:pt x="1773" y="794"/>
                </a:lnTo>
                <a:lnTo>
                  <a:pt x="1778" y="779"/>
                </a:lnTo>
                <a:lnTo>
                  <a:pt x="1757" y="794"/>
                </a:lnTo>
                <a:lnTo>
                  <a:pt x="1736" y="806"/>
                </a:lnTo>
                <a:lnTo>
                  <a:pt x="1725" y="812"/>
                </a:lnTo>
                <a:lnTo>
                  <a:pt x="1715" y="818"/>
                </a:lnTo>
                <a:lnTo>
                  <a:pt x="1704" y="824"/>
                </a:lnTo>
                <a:lnTo>
                  <a:pt x="1693" y="829"/>
                </a:lnTo>
                <a:lnTo>
                  <a:pt x="1670" y="838"/>
                </a:lnTo>
                <a:lnTo>
                  <a:pt x="1647" y="847"/>
                </a:lnTo>
                <a:lnTo>
                  <a:pt x="1624" y="855"/>
                </a:lnTo>
                <a:lnTo>
                  <a:pt x="1612" y="857"/>
                </a:lnTo>
                <a:lnTo>
                  <a:pt x="1600" y="861"/>
                </a:lnTo>
                <a:lnTo>
                  <a:pt x="1591" y="849"/>
                </a:lnTo>
                <a:lnTo>
                  <a:pt x="1580" y="837"/>
                </a:lnTo>
                <a:lnTo>
                  <a:pt x="1570" y="827"/>
                </a:lnTo>
                <a:lnTo>
                  <a:pt x="1558" y="817"/>
                </a:lnTo>
                <a:lnTo>
                  <a:pt x="1547" y="807"/>
                </a:lnTo>
                <a:lnTo>
                  <a:pt x="1535" y="799"/>
                </a:lnTo>
                <a:lnTo>
                  <a:pt x="1522" y="790"/>
                </a:lnTo>
                <a:lnTo>
                  <a:pt x="1509" y="783"/>
                </a:lnTo>
                <a:lnTo>
                  <a:pt x="1496" y="777"/>
                </a:lnTo>
                <a:lnTo>
                  <a:pt x="1482" y="771"/>
                </a:lnTo>
                <a:lnTo>
                  <a:pt x="1468" y="766"/>
                </a:lnTo>
                <a:lnTo>
                  <a:pt x="1454" y="763"/>
                </a:lnTo>
                <a:lnTo>
                  <a:pt x="1440" y="759"/>
                </a:lnTo>
                <a:lnTo>
                  <a:pt x="1426" y="757"/>
                </a:lnTo>
                <a:lnTo>
                  <a:pt x="1411" y="755"/>
                </a:lnTo>
                <a:lnTo>
                  <a:pt x="1396" y="755"/>
                </a:lnTo>
                <a:lnTo>
                  <a:pt x="1381" y="755"/>
                </a:lnTo>
                <a:lnTo>
                  <a:pt x="1367" y="757"/>
                </a:lnTo>
                <a:lnTo>
                  <a:pt x="1353" y="759"/>
                </a:lnTo>
                <a:lnTo>
                  <a:pt x="1340" y="761"/>
                </a:lnTo>
                <a:lnTo>
                  <a:pt x="1326" y="765"/>
                </a:lnTo>
                <a:lnTo>
                  <a:pt x="1313" y="770"/>
                </a:lnTo>
                <a:lnTo>
                  <a:pt x="1300" y="776"/>
                </a:lnTo>
                <a:lnTo>
                  <a:pt x="1287" y="782"/>
                </a:lnTo>
                <a:lnTo>
                  <a:pt x="1275" y="788"/>
                </a:lnTo>
                <a:lnTo>
                  <a:pt x="1263" y="795"/>
                </a:lnTo>
                <a:lnTo>
                  <a:pt x="1251" y="803"/>
                </a:lnTo>
                <a:lnTo>
                  <a:pt x="1240" y="812"/>
                </a:lnTo>
                <a:lnTo>
                  <a:pt x="1229" y="821"/>
                </a:lnTo>
                <a:lnTo>
                  <a:pt x="1218" y="831"/>
                </a:lnTo>
                <a:lnTo>
                  <a:pt x="1208" y="842"/>
                </a:lnTo>
                <a:lnTo>
                  <a:pt x="1199" y="853"/>
                </a:lnTo>
                <a:lnTo>
                  <a:pt x="1189" y="865"/>
                </a:lnTo>
                <a:lnTo>
                  <a:pt x="1181" y="877"/>
                </a:lnTo>
                <a:lnTo>
                  <a:pt x="1172" y="890"/>
                </a:lnTo>
                <a:lnTo>
                  <a:pt x="1164" y="903"/>
                </a:lnTo>
                <a:lnTo>
                  <a:pt x="1157" y="916"/>
                </a:lnTo>
                <a:lnTo>
                  <a:pt x="1150" y="931"/>
                </a:lnTo>
                <a:lnTo>
                  <a:pt x="1144" y="945"/>
                </a:lnTo>
                <a:lnTo>
                  <a:pt x="1139" y="959"/>
                </a:lnTo>
                <a:lnTo>
                  <a:pt x="1134" y="975"/>
                </a:lnTo>
                <a:lnTo>
                  <a:pt x="1129" y="991"/>
                </a:lnTo>
                <a:lnTo>
                  <a:pt x="1126" y="1006"/>
                </a:lnTo>
                <a:lnTo>
                  <a:pt x="1122" y="1022"/>
                </a:lnTo>
                <a:lnTo>
                  <a:pt x="1120" y="1039"/>
                </a:lnTo>
                <a:lnTo>
                  <a:pt x="1118" y="1055"/>
                </a:lnTo>
                <a:lnTo>
                  <a:pt x="1117" y="1072"/>
                </a:lnTo>
                <a:lnTo>
                  <a:pt x="1117" y="1090"/>
                </a:lnTo>
                <a:lnTo>
                  <a:pt x="1117" y="1109"/>
                </a:lnTo>
                <a:lnTo>
                  <a:pt x="1119" y="1129"/>
                </a:lnTo>
                <a:lnTo>
                  <a:pt x="1121" y="1148"/>
                </a:lnTo>
                <a:lnTo>
                  <a:pt x="1124" y="1166"/>
                </a:lnTo>
                <a:lnTo>
                  <a:pt x="1102" y="1165"/>
                </a:lnTo>
                <a:lnTo>
                  <a:pt x="1081" y="1162"/>
                </a:lnTo>
                <a:lnTo>
                  <a:pt x="1060" y="1159"/>
                </a:lnTo>
                <a:lnTo>
                  <a:pt x="1038" y="1155"/>
                </a:lnTo>
                <a:lnTo>
                  <a:pt x="1017" y="1151"/>
                </a:lnTo>
                <a:lnTo>
                  <a:pt x="997" y="1145"/>
                </a:lnTo>
                <a:lnTo>
                  <a:pt x="976" y="1141"/>
                </a:lnTo>
                <a:lnTo>
                  <a:pt x="956" y="1133"/>
                </a:lnTo>
                <a:lnTo>
                  <a:pt x="936" y="1127"/>
                </a:lnTo>
                <a:lnTo>
                  <a:pt x="916" y="1119"/>
                </a:lnTo>
                <a:lnTo>
                  <a:pt x="896" y="1112"/>
                </a:lnTo>
                <a:lnTo>
                  <a:pt x="877" y="1102"/>
                </a:lnTo>
                <a:lnTo>
                  <a:pt x="857" y="1094"/>
                </a:lnTo>
                <a:lnTo>
                  <a:pt x="838" y="1083"/>
                </a:lnTo>
                <a:lnTo>
                  <a:pt x="820" y="1073"/>
                </a:lnTo>
                <a:lnTo>
                  <a:pt x="801" y="1061"/>
                </a:lnTo>
                <a:lnTo>
                  <a:pt x="783" y="1051"/>
                </a:lnTo>
                <a:lnTo>
                  <a:pt x="765" y="1039"/>
                </a:lnTo>
                <a:lnTo>
                  <a:pt x="748" y="1025"/>
                </a:lnTo>
                <a:lnTo>
                  <a:pt x="730" y="1012"/>
                </a:lnTo>
                <a:lnTo>
                  <a:pt x="713" y="999"/>
                </a:lnTo>
                <a:lnTo>
                  <a:pt x="697" y="985"/>
                </a:lnTo>
                <a:lnTo>
                  <a:pt x="680" y="970"/>
                </a:lnTo>
                <a:lnTo>
                  <a:pt x="664" y="955"/>
                </a:lnTo>
                <a:lnTo>
                  <a:pt x="649" y="939"/>
                </a:lnTo>
                <a:lnTo>
                  <a:pt x="633" y="922"/>
                </a:lnTo>
                <a:lnTo>
                  <a:pt x="618" y="905"/>
                </a:lnTo>
                <a:lnTo>
                  <a:pt x="604" y="889"/>
                </a:lnTo>
                <a:lnTo>
                  <a:pt x="590" y="872"/>
                </a:lnTo>
                <a:lnTo>
                  <a:pt x="576" y="854"/>
                </a:lnTo>
                <a:lnTo>
                  <a:pt x="562" y="835"/>
                </a:lnTo>
                <a:lnTo>
                  <a:pt x="549" y="817"/>
                </a:lnTo>
                <a:lnTo>
                  <a:pt x="541" y="835"/>
                </a:lnTo>
                <a:lnTo>
                  <a:pt x="537" y="845"/>
                </a:lnTo>
                <a:lnTo>
                  <a:pt x="533" y="855"/>
                </a:lnTo>
                <a:lnTo>
                  <a:pt x="527" y="875"/>
                </a:lnTo>
                <a:lnTo>
                  <a:pt x="521" y="896"/>
                </a:lnTo>
                <a:lnTo>
                  <a:pt x="517" y="917"/>
                </a:lnTo>
                <a:lnTo>
                  <a:pt x="515" y="928"/>
                </a:lnTo>
                <a:lnTo>
                  <a:pt x="514" y="939"/>
                </a:lnTo>
                <a:lnTo>
                  <a:pt x="512" y="962"/>
                </a:lnTo>
                <a:lnTo>
                  <a:pt x="511" y="973"/>
                </a:lnTo>
                <a:lnTo>
                  <a:pt x="511" y="985"/>
                </a:lnTo>
                <a:lnTo>
                  <a:pt x="512" y="1006"/>
                </a:lnTo>
                <a:lnTo>
                  <a:pt x="514" y="1028"/>
                </a:lnTo>
                <a:lnTo>
                  <a:pt x="516" y="1048"/>
                </a:lnTo>
                <a:lnTo>
                  <a:pt x="520" y="1069"/>
                </a:lnTo>
                <a:lnTo>
                  <a:pt x="525" y="1089"/>
                </a:lnTo>
                <a:lnTo>
                  <a:pt x="531" y="1108"/>
                </a:lnTo>
                <a:lnTo>
                  <a:pt x="538" y="1126"/>
                </a:lnTo>
                <a:lnTo>
                  <a:pt x="545" y="1145"/>
                </a:lnTo>
                <a:lnTo>
                  <a:pt x="554" y="1162"/>
                </a:lnTo>
                <a:lnTo>
                  <a:pt x="563" y="1179"/>
                </a:lnTo>
                <a:lnTo>
                  <a:pt x="573" y="1196"/>
                </a:lnTo>
                <a:lnTo>
                  <a:pt x="584" y="1210"/>
                </a:lnTo>
                <a:lnTo>
                  <a:pt x="590" y="1217"/>
                </a:lnTo>
                <a:lnTo>
                  <a:pt x="596" y="1224"/>
                </a:lnTo>
                <a:lnTo>
                  <a:pt x="602" y="1232"/>
                </a:lnTo>
                <a:lnTo>
                  <a:pt x="609" y="1239"/>
                </a:lnTo>
                <a:lnTo>
                  <a:pt x="622" y="1251"/>
                </a:lnTo>
                <a:lnTo>
                  <a:pt x="628" y="1257"/>
                </a:lnTo>
                <a:lnTo>
                  <a:pt x="635" y="1263"/>
                </a:lnTo>
                <a:lnTo>
                  <a:pt x="618" y="1262"/>
                </a:lnTo>
                <a:lnTo>
                  <a:pt x="602" y="1259"/>
                </a:lnTo>
                <a:lnTo>
                  <a:pt x="585" y="1256"/>
                </a:lnTo>
                <a:lnTo>
                  <a:pt x="569" y="1251"/>
                </a:lnTo>
                <a:lnTo>
                  <a:pt x="561" y="1248"/>
                </a:lnTo>
                <a:lnTo>
                  <a:pt x="554" y="1245"/>
                </a:lnTo>
                <a:lnTo>
                  <a:pt x="538" y="1238"/>
                </a:lnTo>
                <a:lnTo>
                  <a:pt x="531" y="1234"/>
                </a:lnTo>
                <a:lnTo>
                  <a:pt x="523" y="1230"/>
                </a:lnTo>
                <a:lnTo>
                  <a:pt x="516" y="1226"/>
                </a:lnTo>
                <a:lnTo>
                  <a:pt x="509" y="1221"/>
                </a:lnTo>
                <a:lnTo>
                  <a:pt x="509" y="1226"/>
                </a:lnTo>
                <a:lnTo>
                  <a:pt x="509" y="1240"/>
                </a:lnTo>
                <a:lnTo>
                  <a:pt x="510" y="1256"/>
                </a:lnTo>
                <a:lnTo>
                  <a:pt x="511" y="1270"/>
                </a:lnTo>
                <a:lnTo>
                  <a:pt x="513" y="1284"/>
                </a:lnTo>
                <a:lnTo>
                  <a:pt x="516" y="1299"/>
                </a:lnTo>
                <a:lnTo>
                  <a:pt x="517" y="1306"/>
                </a:lnTo>
                <a:lnTo>
                  <a:pt x="519" y="1313"/>
                </a:lnTo>
                <a:lnTo>
                  <a:pt x="522" y="1328"/>
                </a:lnTo>
                <a:lnTo>
                  <a:pt x="526" y="1341"/>
                </a:lnTo>
                <a:lnTo>
                  <a:pt x="530" y="1354"/>
                </a:lnTo>
                <a:lnTo>
                  <a:pt x="535" y="1367"/>
                </a:lnTo>
                <a:lnTo>
                  <a:pt x="540" y="1380"/>
                </a:lnTo>
                <a:lnTo>
                  <a:pt x="546" y="1392"/>
                </a:lnTo>
                <a:lnTo>
                  <a:pt x="552" y="1404"/>
                </a:lnTo>
                <a:lnTo>
                  <a:pt x="559" y="1416"/>
                </a:lnTo>
                <a:lnTo>
                  <a:pt x="566" y="1427"/>
                </a:lnTo>
                <a:lnTo>
                  <a:pt x="573" y="1439"/>
                </a:lnTo>
                <a:lnTo>
                  <a:pt x="581" y="1449"/>
                </a:lnTo>
                <a:lnTo>
                  <a:pt x="589" y="1460"/>
                </a:lnTo>
                <a:lnTo>
                  <a:pt x="597" y="1469"/>
                </a:lnTo>
                <a:lnTo>
                  <a:pt x="606" y="1479"/>
                </a:lnTo>
                <a:lnTo>
                  <a:pt x="615" y="1488"/>
                </a:lnTo>
                <a:lnTo>
                  <a:pt x="624" y="1497"/>
                </a:lnTo>
                <a:lnTo>
                  <a:pt x="634" y="1504"/>
                </a:lnTo>
                <a:lnTo>
                  <a:pt x="644" y="1512"/>
                </a:lnTo>
                <a:lnTo>
                  <a:pt x="654" y="1520"/>
                </a:lnTo>
                <a:lnTo>
                  <a:pt x="665" y="1526"/>
                </a:lnTo>
                <a:lnTo>
                  <a:pt x="676" y="1532"/>
                </a:lnTo>
                <a:lnTo>
                  <a:pt x="687" y="1538"/>
                </a:lnTo>
                <a:lnTo>
                  <a:pt x="698" y="1542"/>
                </a:lnTo>
                <a:lnTo>
                  <a:pt x="709" y="1546"/>
                </a:lnTo>
                <a:lnTo>
                  <a:pt x="721" y="1551"/>
                </a:lnTo>
                <a:lnTo>
                  <a:pt x="733" y="1553"/>
                </a:lnTo>
                <a:lnTo>
                  <a:pt x="715" y="1558"/>
                </a:lnTo>
                <a:lnTo>
                  <a:pt x="706" y="1560"/>
                </a:lnTo>
                <a:lnTo>
                  <a:pt x="697" y="1563"/>
                </a:lnTo>
                <a:lnTo>
                  <a:pt x="678" y="1564"/>
                </a:lnTo>
                <a:lnTo>
                  <a:pt x="659" y="1565"/>
                </a:lnTo>
                <a:lnTo>
                  <a:pt x="646" y="1565"/>
                </a:lnTo>
                <a:lnTo>
                  <a:pt x="633" y="1564"/>
                </a:lnTo>
                <a:lnTo>
                  <a:pt x="620" y="1562"/>
                </a:lnTo>
                <a:lnTo>
                  <a:pt x="607" y="1559"/>
                </a:lnTo>
                <a:lnTo>
                  <a:pt x="610" y="1571"/>
                </a:lnTo>
                <a:lnTo>
                  <a:pt x="614" y="1583"/>
                </a:lnTo>
                <a:lnTo>
                  <a:pt x="619" y="1595"/>
                </a:lnTo>
                <a:lnTo>
                  <a:pt x="623" y="1607"/>
                </a:lnTo>
                <a:lnTo>
                  <a:pt x="628" y="1619"/>
                </a:lnTo>
                <a:lnTo>
                  <a:pt x="634" y="1630"/>
                </a:lnTo>
                <a:lnTo>
                  <a:pt x="639" y="1641"/>
                </a:lnTo>
                <a:lnTo>
                  <a:pt x="645" y="1651"/>
                </a:lnTo>
                <a:lnTo>
                  <a:pt x="658" y="1672"/>
                </a:lnTo>
                <a:lnTo>
                  <a:pt x="665" y="1681"/>
                </a:lnTo>
                <a:lnTo>
                  <a:pt x="673" y="1690"/>
                </a:lnTo>
                <a:lnTo>
                  <a:pt x="680" y="1699"/>
                </a:lnTo>
                <a:lnTo>
                  <a:pt x="688" y="1708"/>
                </a:lnTo>
                <a:lnTo>
                  <a:pt x="696" y="1716"/>
                </a:lnTo>
                <a:lnTo>
                  <a:pt x="705" y="1725"/>
                </a:lnTo>
                <a:lnTo>
                  <a:pt x="722" y="1739"/>
                </a:lnTo>
                <a:lnTo>
                  <a:pt x="731" y="1745"/>
                </a:lnTo>
                <a:lnTo>
                  <a:pt x="741" y="1752"/>
                </a:lnTo>
                <a:lnTo>
                  <a:pt x="750" y="1758"/>
                </a:lnTo>
                <a:lnTo>
                  <a:pt x="760" y="1763"/>
                </a:lnTo>
                <a:lnTo>
                  <a:pt x="770" y="1768"/>
                </a:lnTo>
                <a:lnTo>
                  <a:pt x="780" y="1773"/>
                </a:lnTo>
                <a:lnTo>
                  <a:pt x="791" y="1777"/>
                </a:lnTo>
                <a:lnTo>
                  <a:pt x="801" y="1781"/>
                </a:lnTo>
                <a:lnTo>
                  <a:pt x="812" y="1783"/>
                </a:lnTo>
                <a:lnTo>
                  <a:pt x="823" y="1786"/>
                </a:lnTo>
                <a:lnTo>
                  <a:pt x="834" y="1788"/>
                </a:lnTo>
                <a:lnTo>
                  <a:pt x="845" y="1789"/>
                </a:lnTo>
                <a:lnTo>
                  <a:pt x="856" y="1791"/>
                </a:lnTo>
                <a:lnTo>
                  <a:pt x="867" y="1792"/>
                </a:lnTo>
                <a:lnTo>
                  <a:pt x="849" y="1807"/>
                </a:lnTo>
                <a:lnTo>
                  <a:pt x="830" y="1823"/>
                </a:lnTo>
                <a:lnTo>
                  <a:pt x="811" y="1839"/>
                </a:lnTo>
                <a:lnTo>
                  <a:pt x="791" y="1852"/>
                </a:lnTo>
                <a:lnTo>
                  <a:pt x="771" y="1865"/>
                </a:lnTo>
                <a:lnTo>
                  <a:pt x="761" y="1871"/>
                </a:lnTo>
                <a:lnTo>
                  <a:pt x="750" y="1876"/>
                </a:lnTo>
                <a:lnTo>
                  <a:pt x="740" y="1882"/>
                </a:lnTo>
                <a:lnTo>
                  <a:pt x="729" y="1887"/>
                </a:lnTo>
                <a:lnTo>
                  <a:pt x="707" y="1897"/>
                </a:lnTo>
                <a:lnTo>
                  <a:pt x="685" y="1906"/>
                </a:lnTo>
                <a:lnTo>
                  <a:pt x="674" y="1909"/>
                </a:lnTo>
                <a:lnTo>
                  <a:pt x="663" y="1913"/>
                </a:lnTo>
                <a:lnTo>
                  <a:pt x="640" y="1920"/>
                </a:lnTo>
                <a:lnTo>
                  <a:pt x="617" y="1925"/>
                </a:lnTo>
                <a:lnTo>
                  <a:pt x="593" y="1930"/>
                </a:lnTo>
                <a:lnTo>
                  <a:pt x="569" y="1932"/>
                </a:lnTo>
                <a:lnTo>
                  <a:pt x="545" y="1935"/>
                </a:lnTo>
                <a:lnTo>
                  <a:pt x="521" y="1935"/>
                </a:lnTo>
                <a:lnTo>
                  <a:pt x="504" y="1935"/>
                </a:lnTo>
                <a:lnTo>
                  <a:pt x="487" y="1933"/>
                </a:lnTo>
                <a:lnTo>
                  <a:pt x="471" y="1932"/>
                </a:lnTo>
                <a:lnTo>
                  <a:pt x="454" y="1930"/>
                </a:lnTo>
                <a:lnTo>
                  <a:pt x="478" y="1948"/>
                </a:lnTo>
                <a:lnTo>
                  <a:pt x="502" y="1963"/>
                </a:lnTo>
                <a:lnTo>
                  <a:pt x="514" y="1972"/>
                </a:lnTo>
                <a:lnTo>
                  <a:pt x="526" y="1979"/>
                </a:lnTo>
                <a:lnTo>
                  <a:pt x="539" y="1986"/>
                </a:lnTo>
                <a:lnTo>
                  <a:pt x="551" y="1993"/>
                </a:lnTo>
                <a:lnTo>
                  <a:pt x="577" y="2007"/>
                </a:lnTo>
                <a:lnTo>
                  <a:pt x="602" y="2020"/>
                </a:lnTo>
                <a:lnTo>
                  <a:pt x="629" y="2031"/>
                </a:lnTo>
                <a:lnTo>
                  <a:pt x="655" y="2041"/>
                </a:lnTo>
                <a:lnTo>
                  <a:pt x="683" y="2050"/>
                </a:lnTo>
                <a:lnTo>
                  <a:pt x="710" y="2058"/>
                </a:lnTo>
                <a:lnTo>
                  <a:pt x="738" y="2065"/>
                </a:lnTo>
                <a:lnTo>
                  <a:pt x="766" y="2070"/>
                </a:lnTo>
                <a:lnTo>
                  <a:pt x="795" y="2075"/>
                </a:lnTo>
                <a:lnTo>
                  <a:pt x="823" y="2079"/>
                </a:lnTo>
                <a:lnTo>
                  <a:pt x="853" y="2080"/>
                </a:lnTo>
                <a:lnTo>
                  <a:pt x="882" y="2081"/>
                </a:lnTo>
                <a:close/>
                <a:moveTo>
                  <a:pt x="0" y="1360"/>
                </a:moveTo>
                <a:lnTo>
                  <a:pt x="1" y="1325"/>
                </a:lnTo>
                <a:lnTo>
                  <a:pt x="2" y="1290"/>
                </a:lnTo>
                <a:lnTo>
                  <a:pt x="4" y="1256"/>
                </a:lnTo>
                <a:lnTo>
                  <a:pt x="6" y="1221"/>
                </a:lnTo>
                <a:lnTo>
                  <a:pt x="10" y="1187"/>
                </a:lnTo>
                <a:lnTo>
                  <a:pt x="13" y="1153"/>
                </a:lnTo>
                <a:lnTo>
                  <a:pt x="18" y="1119"/>
                </a:lnTo>
                <a:lnTo>
                  <a:pt x="23" y="1087"/>
                </a:lnTo>
                <a:lnTo>
                  <a:pt x="29" y="1053"/>
                </a:lnTo>
                <a:lnTo>
                  <a:pt x="36" y="1021"/>
                </a:lnTo>
                <a:lnTo>
                  <a:pt x="43" y="988"/>
                </a:lnTo>
                <a:lnTo>
                  <a:pt x="51" y="956"/>
                </a:lnTo>
                <a:lnTo>
                  <a:pt x="60" y="923"/>
                </a:lnTo>
                <a:lnTo>
                  <a:pt x="69" y="892"/>
                </a:lnTo>
                <a:lnTo>
                  <a:pt x="79" y="861"/>
                </a:lnTo>
                <a:lnTo>
                  <a:pt x="90" y="831"/>
                </a:lnTo>
                <a:lnTo>
                  <a:pt x="101" y="801"/>
                </a:lnTo>
                <a:lnTo>
                  <a:pt x="112" y="771"/>
                </a:lnTo>
                <a:lnTo>
                  <a:pt x="124" y="741"/>
                </a:lnTo>
                <a:lnTo>
                  <a:pt x="137" y="712"/>
                </a:lnTo>
                <a:lnTo>
                  <a:pt x="151" y="684"/>
                </a:lnTo>
                <a:lnTo>
                  <a:pt x="165" y="655"/>
                </a:lnTo>
                <a:lnTo>
                  <a:pt x="179" y="627"/>
                </a:lnTo>
                <a:lnTo>
                  <a:pt x="194" y="600"/>
                </a:lnTo>
                <a:lnTo>
                  <a:pt x="210" y="573"/>
                </a:lnTo>
                <a:lnTo>
                  <a:pt x="226"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3" y="134"/>
                </a:lnTo>
                <a:lnTo>
                  <a:pt x="668" y="120"/>
                </a:lnTo>
                <a:lnTo>
                  <a:pt x="693" y="107"/>
                </a:lnTo>
                <a:lnTo>
                  <a:pt x="718" y="95"/>
                </a:lnTo>
                <a:lnTo>
                  <a:pt x="744" y="83"/>
                </a:lnTo>
                <a:lnTo>
                  <a:pt x="771" y="72"/>
                </a:lnTo>
                <a:lnTo>
                  <a:pt x="797" y="61"/>
                </a:lnTo>
                <a:lnTo>
                  <a:pt x="824" y="51"/>
                </a:lnTo>
                <a:lnTo>
                  <a:pt x="851" y="43"/>
                </a:lnTo>
                <a:lnTo>
                  <a:pt x="878" y="35"/>
                </a:lnTo>
                <a:lnTo>
                  <a:pt x="906" y="27"/>
                </a:lnTo>
                <a:lnTo>
                  <a:pt x="934" y="21"/>
                </a:lnTo>
                <a:lnTo>
                  <a:pt x="962" y="15"/>
                </a:lnTo>
                <a:lnTo>
                  <a:pt x="990" y="11"/>
                </a:lnTo>
                <a:lnTo>
                  <a:pt x="1018" y="7"/>
                </a:lnTo>
                <a:lnTo>
                  <a:pt x="1047" y="5"/>
                </a:lnTo>
                <a:lnTo>
                  <a:pt x="1076" y="2"/>
                </a:lnTo>
                <a:lnTo>
                  <a:pt x="1105" y="1"/>
                </a:lnTo>
                <a:lnTo>
                  <a:pt x="1134" y="0"/>
                </a:lnTo>
                <a:lnTo>
                  <a:pt x="1164" y="1"/>
                </a:lnTo>
                <a:lnTo>
                  <a:pt x="1193" y="2"/>
                </a:lnTo>
                <a:lnTo>
                  <a:pt x="1221" y="5"/>
                </a:lnTo>
                <a:lnTo>
                  <a:pt x="1250" y="7"/>
                </a:lnTo>
                <a:lnTo>
                  <a:pt x="1279" y="11"/>
                </a:lnTo>
                <a:lnTo>
                  <a:pt x="1307" y="15"/>
                </a:lnTo>
                <a:lnTo>
                  <a:pt x="1335" y="21"/>
                </a:lnTo>
                <a:lnTo>
                  <a:pt x="1363" y="27"/>
                </a:lnTo>
                <a:lnTo>
                  <a:pt x="1390" y="35"/>
                </a:lnTo>
                <a:lnTo>
                  <a:pt x="1418" y="43"/>
                </a:lnTo>
                <a:lnTo>
                  <a:pt x="1445" y="51"/>
                </a:lnTo>
                <a:lnTo>
                  <a:pt x="1471" y="61"/>
                </a:lnTo>
                <a:lnTo>
                  <a:pt x="1498" y="72"/>
                </a:lnTo>
                <a:lnTo>
                  <a:pt x="1525" y="83"/>
                </a:lnTo>
                <a:lnTo>
                  <a:pt x="1551" y="95"/>
                </a:lnTo>
                <a:lnTo>
                  <a:pt x="1577" y="107"/>
                </a:lnTo>
                <a:lnTo>
                  <a:pt x="1602" y="120"/>
                </a:lnTo>
                <a:lnTo>
                  <a:pt x="1627" y="134"/>
                </a:lnTo>
                <a:lnTo>
                  <a:pt x="1651" y="149"/>
                </a:lnTo>
                <a:lnTo>
                  <a:pt x="1676" y="164"/>
                </a:lnTo>
                <a:lnTo>
                  <a:pt x="1700" y="181"/>
                </a:lnTo>
                <a:lnTo>
                  <a:pt x="1723" y="197"/>
                </a:lnTo>
                <a:lnTo>
                  <a:pt x="1746" y="215"/>
                </a:lnTo>
                <a:lnTo>
                  <a:pt x="1769" y="232"/>
                </a:lnTo>
                <a:lnTo>
                  <a:pt x="1792" y="250"/>
                </a:lnTo>
                <a:lnTo>
                  <a:pt x="1814" y="271"/>
                </a:lnTo>
                <a:lnTo>
                  <a:pt x="1835" y="290"/>
                </a:lnTo>
                <a:lnTo>
                  <a:pt x="1857" y="310"/>
                </a:lnTo>
                <a:lnTo>
                  <a:pt x="1877" y="332"/>
                </a:lnTo>
                <a:lnTo>
                  <a:pt x="1898" y="354"/>
                </a:lnTo>
                <a:lnTo>
                  <a:pt x="1918" y="375"/>
                </a:lnTo>
                <a:lnTo>
                  <a:pt x="1937" y="398"/>
                </a:lnTo>
                <a:lnTo>
                  <a:pt x="1956" y="422"/>
                </a:lnTo>
                <a:lnTo>
                  <a:pt x="1975" y="446"/>
                </a:lnTo>
                <a:lnTo>
                  <a:pt x="1993"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10"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8" y="1290"/>
                </a:lnTo>
                <a:lnTo>
                  <a:pt x="2269" y="1325"/>
                </a:lnTo>
                <a:lnTo>
                  <a:pt x="2269" y="1360"/>
                </a:lnTo>
                <a:lnTo>
                  <a:pt x="2269" y="1395"/>
                </a:lnTo>
                <a:lnTo>
                  <a:pt x="2268"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10"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3" y="2250"/>
                </a:lnTo>
                <a:lnTo>
                  <a:pt x="1975" y="2275"/>
                </a:lnTo>
                <a:lnTo>
                  <a:pt x="1956" y="2298"/>
                </a:lnTo>
                <a:lnTo>
                  <a:pt x="1937" y="2322"/>
                </a:lnTo>
                <a:lnTo>
                  <a:pt x="1918" y="2345"/>
                </a:lnTo>
                <a:lnTo>
                  <a:pt x="1898" y="2366"/>
                </a:lnTo>
                <a:lnTo>
                  <a:pt x="1877" y="2389"/>
                </a:lnTo>
                <a:lnTo>
                  <a:pt x="1857" y="2410"/>
                </a:lnTo>
                <a:lnTo>
                  <a:pt x="1835" y="2430"/>
                </a:lnTo>
                <a:lnTo>
                  <a:pt x="1814" y="2450"/>
                </a:lnTo>
                <a:lnTo>
                  <a:pt x="1792" y="2470"/>
                </a:lnTo>
                <a:lnTo>
                  <a:pt x="1769" y="2488"/>
                </a:lnTo>
                <a:lnTo>
                  <a:pt x="1746" y="2506"/>
                </a:lnTo>
                <a:lnTo>
                  <a:pt x="1723" y="2524"/>
                </a:lnTo>
                <a:lnTo>
                  <a:pt x="1700" y="2540"/>
                </a:lnTo>
                <a:lnTo>
                  <a:pt x="1676" y="2556"/>
                </a:lnTo>
                <a:lnTo>
                  <a:pt x="1651" y="2572"/>
                </a:lnTo>
                <a:lnTo>
                  <a:pt x="1627" y="2586"/>
                </a:lnTo>
                <a:lnTo>
                  <a:pt x="1602" y="2600"/>
                </a:lnTo>
                <a:lnTo>
                  <a:pt x="1577" y="2613"/>
                </a:lnTo>
                <a:lnTo>
                  <a:pt x="1551" y="2625"/>
                </a:lnTo>
                <a:lnTo>
                  <a:pt x="1525" y="2637"/>
                </a:lnTo>
                <a:lnTo>
                  <a:pt x="1498" y="2648"/>
                </a:lnTo>
                <a:lnTo>
                  <a:pt x="1471" y="2659"/>
                </a:lnTo>
                <a:lnTo>
                  <a:pt x="1445" y="2669"/>
                </a:lnTo>
                <a:lnTo>
                  <a:pt x="1418" y="2677"/>
                </a:lnTo>
                <a:lnTo>
                  <a:pt x="1390" y="2685"/>
                </a:lnTo>
                <a:lnTo>
                  <a:pt x="1363" y="2693"/>
                </a:lnTo>
                <a:lnTo>
                  <a:pt x="1335" y="2699"/>
                </a:lnTo>
                <a:lnTo>
                  <a:pt x="1307" y="2705"/>
                </a:lnTo>
                <a:lnTo>
                  <a:pt x="1279" y="2709"/>
                </a:lnTo>
                <a:lnTo>
                  <a:pt x="1250" y="2713"/>
                </a:lnTo>
                <a:lnTo>
                  <a:pt x="1221" y="2717"/>
                </a:lnTo>
                <a:lnTo>
                  <a:pt x="1193" y="2719"/>
                </a:lnTo>
                <a:lnTo>
                  <a:pt x="1164" y="2720"/>
                </a:lnTo>
                <a:lnTo>
                  <a:pt x="1134" y="2720"/>
                </a:lnTo>
                <a:lnTo>
                  <a:pt x="1105" y="2720"/>
                </a:lnTo>
                <a:lnTo>
                  <a:pt x="1076" y="2719"/>
                </a:lnTo>
                <a:lnTo>
                  <a:pt x="1047" y="2717"/>
                </a:lnTo>
                <a:lnTo>
                  <a:pt x="1018" y="2713"/>
                </a:lnTo>
                <a:lnTo>
                  <a:pt x="990" y="2709"/>
                </a:lnTo>
                <a:lnTo>
                  <a:pt x="962" y="2705"/>
                </a:lnTo>
                <a:lnTo>
                  <a:pt x="934" y="2699"/>
                </a:lnTo>
                <a:lnTo>
                  <a:pt x="906" y="2693"/>
                </a:lnTo>
                <a:lnTo>
                  <a:pt x="878" y="2685"/>
                </a:lnTo>
                <a:lnTo>
                  <a:pt x="851" y="2677"/>
                </a:lnTo>
                <a:lnTo>
                  <a:pt x="824" y="2669"/>
                </a:lnTo>
                <a:lnTo>
                  <a:pt x="797" y="2659"/>
                </a:lnTo>
                <a:lnTo>
                  <a:pt x="771" y="2648"/>
                </a:lnTo>
                <a:lnTo>
                  <a:pt x="744" y="2637"/>
                </a:lnTo>
                <a:lnTo>
                  <a:pt x="718" y="2625"/>
                </a:lnTo>
                <a:lnTo>
                  <a:pt x="693" y="2613"/>
                </a:lnTo>
                <a:lnTo>
                  <a:pt x="668" y="2600"/>
                </a:lnTo>
                <a:lnTo>
                  <a:pt x="643"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6" y="2174"/>
                </a:lnTo>
                <a:lnTo>
                  <a:pt x="210" y="2148"/>
                </a:lnTo>
                <a:lnTo>
                  <a:pt x="194" y="2121"/>
                </a:lnTo>
                <a:lnTo>
                  <a:pt x="179" y="2093"/>
                </a:lnTo>
                <a:lnTo>
                  <a:pt x="165" y="2065"/>
                </a:lnTo>
                <a:lnTo>
                  <a:pt x="151" y="2038"/>
                </a:lnTo>
                <a:lnTo>
                  <a:pt x="137" y="2009"/>
                </a:lnTo>
                <a:lnTo>
                  <a:pt x="124" y="1979"/>
                </a:lnTo>
                <a:lnTo>
                  <a:pt x="112" y="1950"/>
                </a:lnTo>
                <a:lnTo>
                  <a:pt x="101" y="1920"/>
                </a:lnTo>
                <a:lnTo>
                  <a:pt x="90"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10" y="1534"/>
                </a:lnTo>
                <a:lnTo>
                  <a:pt x="6" y="1499"/>
                </a:lnTo>
                <a:lnTo>
                  <a:pt x="4" y="1464"/>
                </a:lnTo>
                <a:lnTo>
                  <a:pt x="2" y="1430"/>
                </a:lnTo>
                <a:lnTo>
                  <a:pt x="1" y="1395"/>
                </a:lnTo>
                <a:lnTo>
                  <a:pt x="0" y="136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
        <p:nvSpPr>
          <p:cNvPr id="15" name="Freeform 8">
            <a:hlinkClick r:id="rId4" tooltip="linkedin"/>
          </p:cNvPr>
          <p:cNvSpPr>
            <a:spLocks noChangeAspect="1" noEditPoints="1"/>
          </p:cNvSpPr>
          <p:nvPr userDrawn="1"/>
        </p:nvSpPr>
        <p:spPr bwMode="auto">
          <a:xfrm>
            <a:off x="10596103" y="5877340"/>
            <a:ext cx="252557" cy="252000"/>
          </a:xfrm>
          <a:custGeom>
            <a:avLst/>
            <a:gdLst>
              <a:gd name="T0" fmla="*/ 730 w 2269"/>
              <a:gd name="T1" fmla="*/ 684 h 2720"/>
              <a:gd name="T2" fmla="*/ 799 w 2269"/>
              <a:gd name="T3" fmla="*/ 728 h 2720"/>
              <a:gd name="T4" fmla="*/ 833 w 2269"/>
              <a:gd name="T5" fmla="*/ 795 h 2720"/>
              <a:gd name="T6" fmla="*/ 836 w 2269"/>
              <a:gd name="T7" fmla="*/ 877 h 2720"/>
              <a:gd name="T8" fmla="*/ 799 w 2269"/>
              <a:gd name="T9" fmla="*/ 959 h 2720"/>
              <a:gd name="T10" fmla="*/ 743 w 2269"/>
              <a:gd name="T11" fmla="*/ 1000 h 2720"/>
              <a:gd name="T12" fmla="*/ 662 w 2269"/>
              <a:gd name="T13" fmla="*/ 1000 h 2720"/>
              <a:gd name="T14" fmla="*/ 601 w 2269"/>
              <a:gd name="T15" fmla="*/ 953 h 2720"/>
              <a:gd name="T16" fmla="*/ 570 w 2269"/>
              <a:gd name="T17" fmla="*/ 885 h 2720"/>
              <a:gd name="T18" fmla="*/ 572 w 2269"/>
              <a:gd name="T19" fmla="*/ 795 h 2720"/>
              <a:gd name="T20" fmla="*/ 611 w 2269"/>
              <a:gd name="T21" fmla="*/ 723 h 2720"/>
              <a:gd name="T22" fmla="*/ 668 w 2269"/>
              <a:gd name="T23" fmla="*/ 685 h 2720"/>
              <a:gd name="T24" fmla="*/ 1197 w 2269"/>
              <a:gd name="T25" fmla="*/ 1256 h 2720"/>
              <a:gd name="T26" fmla="*/ 1264 w 2269"/>
              <a:gd name="T27" fmla="*/ 1167 h 2720"/>
              <a:gd name="T28" fmla="*/ 1350 w 2269"/>
              <a:gd name="T29" fmla="*/ 1119 h 2720"/>
              <a:gd name="T30" fmla="*/ 1441 w 2269"/>
              <a:gd name="T31" fmla="*/ 1109 h 2720"/>
              <a:gd name="T32" fmla="*/ 1564 w 2269"/>
              <a:gd name="T33" fmla="*/ 1143 h 2720"/>
              <a:gd name="T34" fmla="*/ 1642 w 2269"/>
              <a:gd name="T35" fmla="*/ 1220 h 2720"/>
              <a:gd name="T36" fmla="*/ 1688 w 2269"/>
              <a:gd name="T37" fmla="*/ 1352 h 2720"/>
              <a:gd name="T38" fmla="*/ 1702 w 2269"/>
              <a:gd name="T39" fmla="*/ 1520 h 2720"/>
              <a:gd name="T40" fmla="*/ 1463 w 2269"/>
              <a:gd name="T41" fmla="*/ 1496 h 2720"/>
              <a:gd name="T42" fmla="*/ 1440 w 2269"/>
              <a:gd name="T43" fmla="*/ 1414 h 2720"/>
              <a:gd name="T44" fmla="*/ 1393 w 2269"/>
              <a:gd name="T45" fmla="*/ 1367 h 2720"/>
              <a:gd name="T46" fmla="*/ 1323 w 2269"/>
              <a:gd name="T47" fmla="*/ 1359 h 2720"/>
              <a:gd name="T48" fmla="*/ 1257 w 2269"/>
              <a:gd name="T49" fmla="*/ 1388 h 2720"/>
              <a:gd name="T50" fmla="*/ 1221 w 2269"/>
              <a:gd name="T51" fmla="*/ 1446 h 2720"/>
              <a:gd name="T52" fmla="*/ 1203 w 2269"/>
              <a:gd name="T53" fmla="*/ 1590 h 2720"/>
              <a:gd name="T54" fmla="*/ 6 w 2269"/>
              <a:gd name="T55" fmla="*/ 1221 h 2720"/>
              <a:gd name="T56" fmla="*/ 51 w 2269"/>
              <a:gd name="T57" fmla="*/ 956 h 2720"/>
              <a:gd name="T58" fmla="*/ 137 w 2269"/>
              <a:gd name="T59" fmla="*/ 712 h 2720"/>
              <a:gd name="T60" fmla="*/ 259 w 2269"/>
              <a:gd name="T61" fmla="*/ 495 h 2720"/>
              <a:gd name="T62" fmla="*/ 413 w 2269"/>
              <a:gd name="T63" fmla="*/ 310 h 2720"/>
              <a:gd name="T64" fmla="*/ 594 w 2269"/>
              <a:gd name="T65" fmla="*/ 164 h 2720"/>
              <a:gd name="T66" fmla="*/ 797 w 2269"/>
              <a:gd name="T67" fmla="*/ 61 h 2720"/>
              <a:gd name="T68" fmla="*/ 1018 w 2269"/>
              <a:gd name="T69" fmla="*/ 7 h 2720"/>
              <a:gd name="T70" fmla="*/ 1250 w 2269"/>
              <a:gd name="T71" fmla="*/ 7 h 2720"/>
              <a:gd name="T72" fmla="*/ 1471 w 2269"/>
              <a:gd name="T73" fmla="*/ 61 h 2720"/>
              <a:gd name="T74" fmla="*/ 1674 w 2269"/>
              <a:gd name="T75" fmla="*/ 164 h 2720"/>
              <a:gd name="T76" fmla="*/ 1855 w 2269"/>
              <a:gd name="T77" fmla="*/ 310 h 2720"/>
              <a:gd name="T78" fmla="*/ 2010 w 2269"/>
              <a:gd name="T79" fmla="*/ 495 h 2720"/>
              <a:gd name="T80" fmla="*/ 2132 w 2269"/>
              <a:gd name="T81" fmla="*/ 712 h 2720"/>
              <a:gd name="T82" fmla="*/ 2218 w 2269"/>
              <a:gd name="T83" fmla="*/ 956 h 2720"/>
              <a:gd name="T84" fmla="*/ 2263 w 2269"/>
              <a:gd name="T85" fmla="*/ 1221 h 2720"/>
              <a:gd name="T86" fmla="*/ 2263 w 2269"/>
              <a:gd name="T87" fmla="*/ 1499 h 2720"/>
              <a:gd name="T88" fmla="*/ 2218 w 2269"/>
              <a:gd name="T89" fmla="*/ 1764 h 2720"/>
              <a:gd name="T90" fmla="*/ 2132 w 2269"/>
              <a:gd name="T91" fmla="*/ 2009 h 2720"/>
              <a:gd name="T92" fmla="*/ 2010 w 2269"/>
              <a:gd name="T93" fmla="*/ 2225 h 2720"/>
              <a:gd name="T94" fmla="*/ 1855 w 2269"/>
              <a:gd name="T95" fmla="*/ 2410 h 2720"/>
              <a:gd name="T96" fmla="*/ 1674 w 2269"/>
              <a:gd name="T97" fmla="*/ 2556 h 2720"/>
              <a:gd name="T98" fmla="*/ 1471 w 2269"/>
              <a:gd name="T99" fmla="*/ 2659 h 2720"/>
              <a:gd name="T100" fmla="*/ 1250 w 2269"/>
              <a:gd name="T101" fmla="*/ 2713 h 2720"/>
              <a:gd name="T102" fmla="*/ 1018 w 2269"/>
              <a:gd name="T103" fmla="*/ 2713 h 2720"/>
              <a:gd name="T104" fmla="*/ 797 w 2269"/>
              <a:gd name="T105" fmla="*/ 2659 h 2720"/>
              <a:gd name="T106" fmla="*/ 594 w 2269"/>
              <a:gd name="T107" fmla="*/ 2556 h 2720"/>
              <a:gd name="T108" fmla="*/ 413 w 2269"/>
              <a:gd name="T109" fmla="*/ 2410 h 2720"/>
              <a:gd name="T110" fmla="*/ 259 w 2269"/>
              <a:gd name="T111" fmla="*/ 2225 h 2720"/>
              <a:gd name="T112" fmla="*/ 137 w 2269"/>
              <a:gd name="T113" fmla="*/ 2009 h 2720"/>
              <a:gd name="T114" fmla="*/ 51 w 2269"/>
              <a:gd name="T115" fmla="*/ 1764 h 2720"/>
              <a:gd name="T116" fmla="*/ 6 w 2269"/>
              <a:gd name="T117"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9" h="2720">
                <a:moveTo>
                  <a:pt x="585" y="1132"/>
                </a:moveTo>
                <a:lnTo>
                  <a:pt x="820" y="1132"/>
                </a:lnTo>
                <a:lnTo>
                  <a:pt x="820" y="2040"/>
                </a:lnTo>
                <a:lnTo>
                  <a:pt x="585" y="2040"/>
                </a:lnTo>
                <a:lnTo>
                  <a:pt x="585" y="1132"/>
                </a:lnTo>
                <a:close/>
                <a:moveTo>
                  <a:pt x="703" y="680"/>
                </a:moveTo>
                <a:lnTo>
                  <a:pt x="716" y="681"/>
                </a:lnTo>
                <a:lnTo>
                  <a:pt x="730" y="684"/>
                </a:lnTo>
                <a:lnTo>
                  <a:pt x="743" y="687"/>
                </a:lnTo>
                <a:lnTo>
                  <a:pt x="749" y="690"/>
                </a:lnTo>
                <a:lnTo>
                  <a:pt x="756" y="693"/>
                </a:lnTo>
                <a:lnTo>
                  <a:pt x="768" y="700"/>
                </a:lnTo>
                <a:lnTo>
                  <a:pt x="779" y="707"/>
                </a:lnTo>
                <a:lnTo>
                  <a:pt x="784" y="712"/>
                </a:lnTo>
                <a:lnTo>
                  <a:pt x="789" y="717"/>
                </a:lnTo>
                <a:lnTo>
                  <a:pt x="799" y="728"/>
                </a:lnTo>
                <a:lnTo>
                  <a:pt x="804" y="734"/>
                </a:lnTo>
                <a:lnTo>
                  <a:pt x="808" y="740"/>
                </a:lnTo>
                <a:lnTo>
                  <a:pt x="812" y="746"/>
                </a:lnTo>
                <a:lnTo>
                  <a:pt x="816" y="752"/>
                </a:lnTo>
                <a:lnTo>
                  <a:pt x="823" y="766"/>
                </a:lnTo>
                <a:lnTo>
                  <a:pt x="828" y="781"/>
                </a:lnTo>
                <a:lnTo>
                  <a:pt x="831" y="788"/>
                </a:lnTo>
                <a:lnTo>
                  <a:pt x="833" y="795"/>
                </a:lnTo>
                <a:lnTo>
                  <a:pt x="835" y="803"/>
                </a:lnTo>
                <a:lnTo>
                  <a:pt x="836" y="811"/>
                </a:lnTo>
                <a:lnTo>
                  <a:pt x="837" y="819"/>
                </a:lnTo>
                <a:lnTo>
                  <a:pt x="838" y="827"/>
                </a:lnTo>
                <a:lnTo>
                  <a:pt x="839" y="836"/>
                </a:lnTo>
                <a:lnTo>
                  <a:pt x="839" y="844"/>
                </a:lnTo>
                <a:lnTo>
                  <a:pt x="838" y="861"/>
                </a:lnTo>
                <a:lnTo>
                  <a:pt x="836" y="877"/>
                </a:lnTo>
                <a:lnTo>
                  <a:pt x="833" y="892"/>
                </a:lnTo>
                <a:lnTo>
                  <a:pt x="831" y="901"/>
                </a:lnTo>
                <a:lnTo>
                  <a:pt x="828" y="908"/>
                </a:lnTo>
                <a:lnTo>
                  <a:pt x="823" y="922"/>
                </a:lnTo>
                <a:lnTo>
                  <a:pt x="816" y="935"/>
                </a:lnTo>
                <a:lnTo>
                  <a:pt x="812" y="941"/>
                </a:lnTo>
                <a:lnTo>
                  <a:pt x="808" y="947"/>
                </a:lnTo>
                <a:lnTo>
                  <a:pt x="799" y="959"/>
                </a:lnTo>
                <a:lnTo>
                  <a:pt x="794" y="965"/>
                </a:lnTo>
                <a:lnTo>
                  <a:pt x="789" y="970"/>
                </a:lnTo>
                <a:lnTo>
                  <a:pt x="784" y="975"/>
                </a:lnTo>
                <a:lnTo>
                  <a:pt x="779" y="980"/>
                </a:lnTo>
                <a:lnTo>
                  <a:pt x="768" y="988"/>
                </a:lnTo>
                <a:lnTo>
                  <a:pt x="756" y="994"/>
                </a:lnTo>
                <a:lnTo>
                  <a:pt x="749" y="998"/>
                </a:lnTo>
                <a:lnTo>
                  <a:pt x="743" y="1000"/>
                </a:lnTo>
                <a:lnTo>
                  <a:pt x="737" y="1003"/>
                </a:lnTo>
                <a:lnTo>
                  <a:pt x="730" y="1004"/>
                </a:lnTo>
                <a:lnTo>
                  <a:pt x="723" y="1006"/>
                </a:lnTo>
                <a:lnTo>
                  <a:pt x="716" y="1006"/>
                </a:lnTo>
                <a:lnTo>
                  <a:pt x="703" y="1007"/>
                </a:lnTo>
                <a:lnTo>
                  <a:pt x="689" y="1006"/>
                </a:lnTo>
                <a:lnTo>
                  <a:pt x="675" y="1004"/>
                </a:lnTo>
                <a:lnTo>
                  <a:pt x="662" y="1000"/>
                </a:lnTo>
                <a:lnTo>
                  <a:pt x="656" y="998"/>
                </a:lnTo>
                <a:lnTo>
                  <a:pt x="649" y="994"/>
                </a:lnTo>
                <a:lnTo>
                  <a:pt x="637" y="988"/>
                </a:lnTo>
                <a:lnTo>
                  <a:pt x="626" y="980"/>
                </a:lnTo>
                <a:lnTo>
                  <a:pt x="621" y="975"/>
                </a:lnTo>
                <a:lnTo>
                  <a:pt x="616" y="970"/>
                </a:lnTo>
                <a:lnTo>
                  <a:pt x="606" y="959"/>
                </a:lnTo>
                <a:lnTo>
                  <a:pt x="601" y="953"/>
                </a:lnTo>
                <a:lnTo>
                  <a:pt x="597" y="947"/>
                </a:lnTo>
                <a:lnTo>
                  <a:pt x="593" y="941"/>
                </a:lnTo>
                <a:lnTo>
                  <a:pt x="589" y="935"/>
                </a:lnTo>
                <a:lnTo>
                  <a:pt x="582" y="922"/>
                </a:lnTo>
                <a:lnTo>
                  <a:pt x="577" y="908"/>
                </a:lnTo>
                <a:lnTo>
                  <a:pt x="574" y="901"/>
                </a:lnTo>
                <a:lnTo>
                  <a:pt x="572" y="892"/>
                </a:lnTo>
                <a:lnTo>
                  <a:pt x="570" y="885"/>
                </a:lnTo>
                <a:lnTo>
                  <a:pt x="569" y="877"/>
                </a:lnTo>
                <a:lnTo>
                  <a:pt x="568" y="868"/>
                </a:lnTo>
                <a:lnTo>
                  <a:pt x="567" y="861"/>
                </a:lnTo>
                <a:lnTo>
                  <a:pt x="566" y="853"/>
                </a:lnTo>
                <a:lnTo>
                  <a:pt x="566" y="844"/>
                </a:lnTo>
                <a:lnTo>
                  <a:pt x="567" y="827"/>
                </a:lnTo>
                <a:lnTo>
                  <a:pt x="569" y="811"/>
                </a:lnTo>
                <a:lnTo>
                  <a:pt x="572" y="795"/>
                </a:lnTo>
                <a:lnTo>
                  <a:pt x="574" y="788"/>
                </a:lnTo>
                <a:lnTo>
                  <a:pt x="577" y="781"/>
                </a:lnTo>
                <a:lnTo>
                  <a:pt x="582" y="766"/>
                </a:lnTo>
                <a:lnTo>
                  <a:pt x="589" y="752"/>
                </a:lnTo>
                <a:lnTo>
                  <a:pt x="593" y="746"/>
                </a:lnTo>
                <a:lnTo>
                  <a:pt x="597" y="740"/>
                </a:lnTo>
                <a:lnTo>
                  <a:pt x="606" y="728"/>
                </a:lnTo>
                <a:lnTo>
                  <a:pt x="611" y="723"/>
                </a:lnTo>
                <a:lnTo>
                  <a:pt x="616" y="717"/>
                </a:lnTo>
                <a:lnTo>
                  <a:pt x="621" y="712"/>
                </a:lnTo>
                <a:lnTo>
                  <a:pt x="626" y="707"/>
                </a:lnTo>
                <a:lnTo>
                  <a:pt x="637" y="700"/>
                </a:lnTo>
                <a:lnTo>
                  <a:pt x="649" y="693"/>
                </a:lnTo>
                <a:lnTo>
                  <a:pt x="656" y="690"/>
                </a:lnTo>
                <a:lnTo>
                  <a:pt x="662" y="687"/>
                </a:lnTo>
                <a:lnTo>
                  <a:pt x="668" y="685"/>
                </a:lnTo>
                <a:lnTo>
                  <a:pt x="675" y="684"/>
                </a:lnTo>
                <a:lnTo>
                  <a:pt x="682" y="682"/>
                </a:lnTo>
                <a:lnTo>
                  <a:pt x="689" y="681"/>
                </a:lnTo>
                <a:lnTo>
                  <a:pt x="703" y="680"/>
                </a:lnTo>
                <a:close/>
                <a:moveTo>
                  <a:pt x="968" y="1132"/>
                </a:moveTo>
                <a:lnTo>
                  <a:pt x="1194" y="1132"/>
                </a:lnTo>
                <a:lnTo>
                  <a:pt x="1194" y="1256"/>
                </a:lnTo>
                <a:lnTo>
                  <a:pt x="1197" y="1256"/>
                </a:lnTo>
                <a:lnTo>
                  <a:pt x="1200" y="1250"/>
                </a:lnTo>
                <a:lnTo>
                  <a:pt x="1203" y="1242"/>
                </a:lnTo>
                <a:lnTo>
                  <a:pt x="1211" y="1229"/>
                </a:lnTo>
                <a:lnTo>
                  <a:pt x="1219" y="1216"/>
                </a:lnTo>
                <a:lnTo>
                  <a:pt x="1229" y="1203"/>
                </a:lnTo>
                <a:lnTo>
                  <a:pt x="1239" y="1190"/>
                </a:lnTo>
                <a:lnTo>
                  <a:pt x="1251" y="1178"/>
                </a:lnTo>
                <a:lnTo>
                  <a:pt x="1264" y="1167"/>
                </a:lnTo>
                <a:lnTo>
                  <a:pt x="1277" y="1156"/>
                </a:lnTo>
                <a:lnTo>
                  <a:pt x="1284" y="1150"/>
                </a:lnTo>
                <a:lnTo>
                  <a:pt x="1292" y="1145"/>
                </a:lnTo>
                <a:lnTo>
                  <a:pt x="1299" y="1142"/>
                </a:lnTo>
                <a:lnTo>
                  <a:pt x="1307" y="1137"/>
                </a:lnTo>
                <a:lnTo>
                  <a:pt x="1324" y="1129"/>
                </a:lnTo>
                <a:lnTo>
                  <a:pt x="1341" y="1123"/>
                </a:lnTo>
                <a:lnTo>
                  <a:pt x="1350" y="1119"/>
                </a:lnTo>
                <a:lnTo>
                  <a:pt x="1359" y="1117"/>
                </a:lnTo>
                <a:lnTo>
                  <a:pt x="1369" y="1114"/>
                </a:lnTo>
                <a:lnTo>
                  <a:pt x="1378" y="1113"/>
                </a:lnTo>
                <a:lnTo>
                  <a:pt x="1388" y="1111"/>
                </a:lnTo>
                <a:lnTo>
                  <a:pt x="1399" y="1111"/>
                </a:lnTo>
                <a:lnTo>
                  <a:pt x="1409" y="1109"/>
                </a:lnTo>
                <a:lnTo>
                  <a:pt x="1420" y="1109"/>
                </a:lnTo>
                <a:lnTo>
                  <a:pt x="1441" y="1109"/>
                </a:lnTo>
                <a:lnTo>
                  <a:pt x="1462" y="1112"/>
                </a:lnTo>
                <a:lnTo>
                  <a:pt x="1472" y="1113"/>
                </a:lnTo>
                <a:lnTo>
                  <a:pt x="1482" y="1114"/>
                </a:lnTo>
                <a:lnTo>
                  <a:pt x="1500" y="1118"/>
                </a:lnTo>
                <a:lnTo>
                  <a:pt x="1518" y="1123"/>
                </a:lnTo>
                <a:lnTo>
                  <a:pt x="1534" y="1129"/>
                </a:lnTo>
                <a:lnTo>
                  <a:pt x="1550" y="1135"/>
                </a:lnTo>
                <a:lnTo>
                  <a:pt x="1564" y="1143"/>
                </a:lnTo>
                <a:lnTo>
                  <a:pt x="1578" y="1151"/>
                </a:lnTo>
                <a:lnTo>
                  <a:pt x="1591" y="1160"/>
                </a:lnTo>
                <a:lnTo>
                  <a:pt x="1603" y="1171"/>
                </a:lnTo>
                <a:lnTo>
                  <a:pt x="1614" y="1181"/>
                </a:lnTo>
                <a:lnTo>
                  <a:pt x="1624" y="1193"/>
                </a:lnTo>
                <a:lnTo>
                  <a:pt x="1633" y="1206"/>
                </a:lnTo>
                <a:lnTo>
                  <a:pt x="1638" y="1212"/>
                </a:lnTo>
                <a:lnTo>
                  <a:pt x="1642" y="1220"/>
                </a:lnTo>
                <a:lnTo>
                  <a:pt x="1650" y="1234"/>
                </a:lnTo>
                <a:lnTo>
                  <a:pt x="1657" y="1248"/>
                </a:lnTo>
                <a:lnTo>
                  <a:pt x="1664" y="1264"/>
                </a:lnTo>
                <a:lnTo>
                  <a:pt x="1670" y="1281"/>
                </a:lnTo>
                <a:lnTo>
                  <a:pt x="1676" y="1298"/>
                </a:lnTo>
                <a:lnTo>
                  <a:pt x="1680" y="1316"/>
                </a:lnTo>
                <a:lnTo>
                  <a:pt x="1685" y="1334"/>
                </a:lnTo>
                <a:lnTo>
                  <a:pt x="1688" y="1352"/>
                </a:lnTo>
                <a:lnTo>
                  <a:pt x="1691" y="1371"/>
                </a:lnTo>
                <a:lnTo>
                  <a:pt x="1694" y="1391"/>
                </a:lnTo>
                <a:lnTo>
                  <a:pt x="1696" y="1412"/>
                </a:lnTo>
                <a:lnTo>
                  <a:pt x="1698" y="1432"/>
                </a:lnTo>
                <a:lnTo>
                  <a:pt x="1700" y="1454"/>
                </a:lnTo>
                <a:lnTo>
                  <a:pt x="1701" y="1475"/>
                </a:lnTo>
                <a:lnTo>
                  <a:pt x="1701" y="1497"/>
                </a:lnTo>
                <a:lnTo>
                  <a:pt x="1702" y="1520"/>
                </a:lnTo>
                <a:lnTo>
                  <a:pt x="1702" y="1542"/>
                </a:lnTo>
                <a:lnTo>
                  <a:pt x="1702" y="2040"/>
                </a:lnTo>
                <a:lnTo>
                  <a:pt x="1467" y="2040"/>
                </a:lnTo>
                <a:lnTo>
                  <a:pt x="1467" y="1599"/>
                </a:lnTo>
                <a:lnTo>
                  <a:pt x="1466" y="1558"/>
                </a:lnTo>
                <a:lnTo>
                  <a:pt x="1466" y="1538"/>
                </a:lnTo>
                <a:lnTo>
                  <a:pt x="1465" y="1516"/>
                </a:lnTo>
                <a:lnTo>
                  <a:pt x="1463" y="1496"/>
                </a:lnTo>
                <a:lnTo>
                  <a:pt x="1460" y="1476"/>
                </a:lnTo>
                <a:lnTo>
                  <a:pt x="1458" y="1467"/>
                </a:lnTo>
                <a:lnTo>
                  <a:pt x="1456" y="1457"/>
                </a:lnTo>
                <a:lnTo>
                  <a:pt x="1454" y="1448"/>
                </a:lnTo>
                <a:lnTo>
                  <a:pt x="1451" y="1438"/>
                </a:lnTo>
                <a:lnTo>
                  <a:pt x="1448" y="1430"/>
                </a:lnTo>
                <a:lnTo>
                  <a:pt x="1444" y="1421"/>
                </a:lnTo>
                <a:lnTo>
                  <a:pt x="1440" y="1414"/>
                </a:lnTo>
                <a:lnTo>
                  <a:pt x="1436" y="1406"/>
                </a:lnTo>
                <a:lnTo>
                  <a:pt x="1431" y="1398"/>
                </a:lnTo>
                <a:lnTo>
                  <a:pt x="1426" y="1392"/>
                </a:lnTo>
                <a:lnTo>
                  <a:pt x="1421" y="1386"/>
                </a:lnTo>
                <a:lnTo>
                  <a:pt x="1414" y="1380"/>
                </a:lnTo>
                <a:lnTo>
                  <a:pt x="1408" y="1376"/>
                </a:lnTo>
                <a:lnTo>
                  <a:pt x="1400" y="1371"/>
                </a:lnTo>
                <a:lnTo>
                  <a:pt x="1393" y="1367"/>
                </a:lnTo>
                <a:lnTo>
                  <a:pt x="1384" y="1364"/>
                </a:lnTo>
                <a:lnTo>
                  <a:pt x="1375" y="1361"/>
                </a:lnTo>
                <a:lnTo>
                  <a:pt x="1370" y="1360"/>
                </a:lnTo>
                <a:lnTo>
                  <a:pt x="1366" y="1359"/>
                </a:lnTo>
                <a:lnTo>
                  <a:pt x="1355" y="1358"/>
                </a:lnTo>
                <a:lnTo>
                  <a:pt x="1344" y="1358"/>
                </a:lnTo>
                <a:lnTo>
                  <a:pt x="1333" y="1358"/>
                </a:lnTo>
                <a:lnTo>
                  <a:pt x="1323" y="1359"/>
                </a:lnTo>
                <a:lnTo>
                  <a:pt x="1313" y="1360"/>
                </a:lnTo>
                <a:lnTo>
                  <a:pt x="1303" y="1362"/>
                </a:lnTo>
                <a:lnTo>
                  <a:pt x="1294" y="1366"/>
                </a:lnTo>
                <a:lnTo>
                  <a:pt x="1286" y="1368"/>
                </a:lnTo>
                <a:lnTo>
                  <a:pt x="1278" y="1373"/>
                </a:lnTo>
                <a:lnTo>
                  <a:pt x="1271" y="1377"/>
                </a:lnTo>
                <a:lnTo>
                  <a:pt x="1264" y="1383"/>
                </a:lnTo>
                <a:lnTo>
                  <a:pt x="1257" y="1388"/>
                </a:lnTo>
                <a:lnTo>
                  <a:pt x="1251" y="1394"/>
                </a:lnTo>
                <a:lnTo>
                  <a:pt x="1246" y="1400"/>
                </a:lnTo>
                <a:lnTo>
                  <a:pt x="1241" y="1407"/>
                </a:lnTo>
                <a:lnTo>
                  <a:pt x="1236" y="1414"/>
                </a:lnTo>
                <a:lnTo>
                  <a:pt x="1232" y="1422"/>
                </a:lnTo>
                <a:lnTo>
                  <a:pt x="1228" y="1430"/>
                </a:lnTo>
                <a:lnTo>
                  <a:pt x="1224" y="1438"/>
                </a:lnTo>
                <a:lnTo>
                  <a:pt x="1221" y="1446"/>
                </a:lnTo>
                <a:lnTo>
                  <a:pt x="1215" y="1466"/>
                </a:lnTo>
                <a:lnTo>
                  <a:pt x="1211" y="1485"/>
                </a:lnTo>
                <a:lnTo>
                  <a:pt x="1208" y="1504"/>
                </a:lnTo>
                <a:lnTo>
                  <a:pt x="1207" y="1515"/>
                </a:lnTo>
                <a:lnTo>
                  <a:pt x="1206" y="1526"/>
                </a:lnTo>
                <a:lnTo>
                  <a:pt x="1204" y="1547"/>
                </a:lnTo>
                <a:lnTo>
                  <a:pt x="1203" y="1569"/>
                </a:lnTo>
                <a:lnTo>
                  <a:pt x="1203" y="1590"/>
                </a:lnTo>
                <a:lnTo>
                  <a:pt x="1203" y="2040"/>
                </a:lnTo>
                <a:lnTo>
                  <a:pt x="968" y="2040"/>
                </a:lnTo>
                <a:lnTo>
                  <a:pt x="968" y="1132"/>
                </a:lnTo>
                <a:close/>
                <a:moveTo>
                  <a:pt x="0" y="1360"/>
                </a:moveTo>
                <a:lnTo>
                  <a:pt x="0" y="1325"/>
                </a:lnTo>
                <a:lnTo>
                  <a:pt x="2" y="1290"/>
                </a:lnTo>
                <a:lnTo>
                  <a:pt x="3" y="1256"/>
                </a:lnTo>
                <a:lnTo>
                  <a:pt x="6" y="1221"/>
                </a:lnTo>
                <a:lnTo>
                  <a:pt x="9" y="1187"/>
                </a:lnTo>
                <a:lnTo>
                  <a:pt x="13" y="1153"/>
                </a:lnTo>
                <a:lnTo>
                  <a:pt x="18" y="1119"/>
                </a:lnTo>
                <a:lnTo>
                  <a:pt x="23" y="1087"/>
                </a:lnTo>
                <a:lnTo>
                  <a:pt x="29" y="1053"/>
                </a:lnTo>
                <a:lnTo>
                  <a:pt x="36" y="1021"/>
                </a:lnTo>
                <a:lnTo>
                  <a:pt x="43" y="988"/>
                </a:lnTo>
                <a:lnTo>
                  <a:pt x="51" y="956"/>
                </a:lnTo>
                <a:lnTo>
                  <a:pt x="60" y="923"/>
                </a:lnTo>
                <a:lnTo>
                  <a:pt x="69" y="892"/>
                </a:lnTo>
                <a:lnTo>
                  <a:pt x="79" y="861"/>
                </a:lnTo>
                <a:lnTo>
                  <a:pt x="89" y="831"/>
                </a:lnTo>
                <a:lnTo>
                  <a:pt x="100" y="801"/>
                </a:lnTo>
                <a:lnTo>
                  <a:pt x="112" y="771"/>
                </a:lnTo>
                <a:lnTo>
                  <a:pt x="124" y="741"/>
                </a:lnTo>
                <a:lnTo>
                  <a:pt x="137" y="712"/>
                </a:lnTo>
                <a:lnTo>
                  <a:pt x="150" y="684"/>
                </a:lnTo>
                <a:lnTo>
                  <a:pt x="164" y="655"/>
                </a:lnTo>
                <a:lnTo>
                  <a:pt x="179" y="627"/>
                </a:lnTo>
                <a:lnTo>
                  <a:pt x="194" y="600"/>
                </a:lnTo>
                <a:lnTo>
                  <a:pt x="209" y="573"/>
                </a:lnTo>
                <a:lnTo>
                  <a:pt x="225"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2" y="134"/>
                </a:lnTo>
                <a:lnTo>
                  <a:pt x="667" y="120"/>
                </a:lnTo>
                <a:lnTo>
                  <a:pt x="693" y="107"/>
                </a:lnTo>
                <a:lnTo>
                  <a:pt x="718" y="95"/>
                </a:lnTo>
                <a:lnTo>
                  <a:pt x="744" y="83"/>
                </a:lnTo>
                <a:lnTo>
                  <a:pt x="770" y="72"/>
                </a:lnTo>
                <a:lnTo>
                  <a:pt x="797" y="61"/>
                </a:lnTo>
                <a:lnTo>
                  <a:pt x="824" y="51"/>
                </a:lnTo>
                <a:lnTo>
                  <a:pt x="851" y="43"/>
                </a:lnTo>
                <a:lnTo>
                  <a:pt x="878" y="35"/>
                </a:lnTo>
                <a:lnTo>
                  <a:pt x="905" y="27"/>
                </a:lnTo>
                <a:lnTo>
                  <a:pt x="933" y="21"/>
                </a:lnTo>
                <a:lnTo>
                  <a:pt x="961" y="15"/>
                </a:lnTo>
                <a:lnTo>
                  <a:pt x="990" y="11"/>
                </a:lnTo>
                <a:lnTo>
                  <a:pt x="1018" y="7"/>
                </a:lnTo>
                <a:lnTo>
                  <a:pt x="1047" y="5"/>
                </a:lnTo>
                <a:lnTo>
                  <a:pt x="1076" y="2"/>
                </a:lnTo>
                <a:lnTo>
                  <a:pt x="1105" y="1"/>
                </a:lnTo>
                <a:lnTo>
                  <a:pt x="1134" y="0"/>
                </a:lnTo>
                <a:lnTo>
                  <a:pt x="1163" y="1"/>
                </a:lnTo>
                <a:lnTo>
                  <a:pt x="1192" y="2"/>
                </a:lnTo>
                <a:lnTo>
                  <a:pt x="1221" y="5"/>
                </a:lnTo>
                <a:lnTo>
                  <a:pt x="1250" y="7"/>
                </a:lnTo>
                <a:lnTo>
                  <a:pt x="1278" y="11"/>
                </a:lnTo>
                <a:lnTo>
                  <a:pt x="1307" y="15"/>
                </a:lnTo>
                <a:lnTo>
                  <a:pt x="1335" y="21"/>
                </a:lnTo>
                <a:lnTo>
                  <a:pt x="1362" y="27"/>
                </a:lnTo>
                <a:lnTo>
                  <a:pt x="1390" y="35"/>
                </a:lnTo>
                <a:lnTo>
                  <a:pt x="1417" y="43"/>
                </a:lnTo>
                <a:lnTo>
                  <a:pt x="1444" y="51"/>
                </a:lnTo>
                <a:lnTo>
                  <a:pt x="1471" y="61"/>
                </a:lnTo>
                <a:lnTo>
                  <a:pt x="1498" y="72"/>
                </a:lnTo>
                <a:lnTo>
                  <a:pt x="1524" y="83"/>
                </a:lnTo>
                <a:lnTo>
                  <a:pt x="1550" y="95"/>
                </a:lnTo>
                <a:lnTo>
                  <a:pt x="1575" y="107"/>
                </a:lnTo>
                <a:lnTo>
                  <a:pt x="1601" y="120"/>
                </a:lnTo>
                <a:lnTo>
                  <a:pt x="1626" y="134"/>
                </a:lnTo>
                <a:lnTo>
                  <a:pt x="1650" y="149"/>
                </a:lnTo>
                <a:lnTo>
                  <a:pt x="1674" y="164"/>
                </a:lnTo>
                <a:lnTo>
                  <a:pt x="1698" y="181"/>
                </a:lnTo>
                <a:lnTo>
                  <a:pt x="1722" y="197"/>
                </a:lnTo>
                <a:lnTo>
                  <a:pt x="1745" y="215"/>
                </a:lnTo>
                <a:lnTo>
                  <a:pt x="1768" y="232"/>
                </a:lnTo>
                <a:lnTo>
                  <a:pt x="1790" y="250"/>
                </a:lnTo>
                <a:lnTo>
                  <a:pt x="1812" y="271"/>
                </a:lnTo>
                <a:lnTo>
                  <a:pt x="1834" y="290"/>
                </a:lnTo>
                <a:lnTo>
                  <a:pt x="1855" y="310"/>
                </a:lnTo>
                <a:lnTo>
                  <a:pt x="1876" y="332"/>
                </a:lnTo>
                <a:lnTo>
                  <a:pt x="1896" y="354"/>
                </a:lnTo>
                <a:lnTo>
                  <a:pt x="1917" y="375"/>
                </a:lnTo>
                <a:lnTo>
                  <a:pt x="1937" y="398"/>
                </a:lnTo>
                <a:lnTo>
                  <a:pt x="1956" y="422"/>
                </a:lnTo>
                <a:lnTo>
                  <a:pt x="1974" y="446"/>
                </a:lnTo>
                <a:lnTo>
                  <a:pt x="1992"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09"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7" y="1290"/>
                </a:lnTo>
                <a:lnTo>
                  <a:pt x="2268" y="1325"/>
                </a:lnTo>
                <a:lnTo>
                  <a:pt x="2269" y="1360"/>
                </a:lnTo>
                <a:lnTo>
                  <a:pt x="2268" y="1395"/>
                </a:lnTo>
                <a:lnTo>
                  <a:pt x="2267"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09"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2" y="2250"/>
                </a:lnTo>
                <a:lnTo>
                  <a:pt x="1974" y="2275"/>
                </a:lnTo>
                <a:lnTo>
                  <a:pt x="1956" y="2298"/>
                </a:lnTo>
                <a:lnTo>
                  <a:pt x="1937" y="2322"/>
                </a:lnTo>
                <a:lnTo>
                  <a:pt x="1917" y="2345"/>
                </a:lnTo>
                <a:lnTo>
                  <a:pt x="1896" y="2366"/>
                </a:lnTo>
                <a:lnTo>
                  <a:pt x="1876" y="2389"/>
                </a:lnTo>
                <a:lnTo>
                  <a:pt x="1855" y="2410"/>
                </a:lnTo>
                <a:lnTo>
                  <a:pt x="1834" y="2430"/>
                </a:lnTo>
                <a:lnTo>
                  <a:pt x="1812" y="2450"/>
                </a:lnTo>
                <a:lnTo>
                  <a:pt x="1790" y="2470"/>
                </a:lnTo>
                <a:lnTo>
                  <a:pt x="1768" y="2488"/>
                </a:lnTo>
                <a:lnTo>
                  <a:pt x="1745" y="2506"/>
                </a:lnTo>
                <a:lnTo>
                  <a:pt x="1722" y="2524"/>
                </a:lnTo>
                <a:lnTo>
                  <a:pt x="1698" y="2540"/>
                </a:lnTo>
                <a:lnTo>
                  <a:pt x="1674" y="2556"/>
                </a:lnTo>
                <a:lnTo>
                  <a:pt x="1650" y="2572"/>
                </a:lnTo>
                <a:lnTo>
                  <a:pt x="1626" y="2586"/>
                </a:lnTo>
                <a:lnTo>
                  <a:pt x="1601" y="2600"/>
                </a:lnTo>
                <a:lnTo>
                  <a:pt x="1575" y="2613"/>
                </a:lnTo>
                <a:lnTo>
                  <a:pt x="1550" y="2625"/>
                </a:lnTo>
                <a:lnTo>
                  <a:pt x="1524" y="2637"/>
                </a:lnTo>
                <a:lnTo>
                  <a:pt x="1498" y="2648"/>
                </a:lnTo>
                <a:lnTo>
                  <a:pt x="1471" y="2659"/>
                </a:lnTo>
                <a:lnTo>
                  <a:pt x="1444" y="2669"/>
                </a:lnTo>
                <a:lnTo>
                  <a:pt x="1417" y="2677"/>
                </a:lnTo>
                <a:lnTo>
                  <a:pt x="1390" y="2685"/>
                </a:lnTo>
                <a:lnTo>
                  <a:pt x="1362" y="2693"/>
                </a:lnTo>
                <a:lnTo>
                  <a:pt x="1335" y="2699"/>
                </a:lnTo>
                <a:lnTo>
                  <a:pt x="1307" y="2705"/>
                </a:lnTo>
                <a:lnTo>
                  <a:pt x="1278" y="2709"/>
                </a:lnTo>
                <a:lnTo>
                  <a:pt x="1250" y="2713"/>
                </a:lnTo>
                <a:lnTo>
                  <a:pt x="1221" y="2717"/>
                </a:lnTo>
                <a:lnTo>
                  <a:pt x="1192" y="2719"/>
                </a:lnTo>
                <a:lnTo>
                  <a:pt x="1163" y="2720"/>
                </a:lnTo>
                <a:lnTo>
                  <a:pt x="1134" y="2720"/>
                </a:lnTo>
                <a:lnTo>
                  <a:pt x="1105" y="2720"/>
                </a:lnTo>
                <a:lnTo>
                  <a:pt x="1076" y="2719"/>
                </a:lnTo>
                <a:lnTo>
                  <a:pt x="1047" y="2717"/>
                </a:lnTo>
                <a:lnTo>
                  <a:pt x="1018" y="2713"/>
                </a:lnTo>
                <a:lnTo>
                  <a:pt x="990" y="2709"/>
                </a:lnTo>
                <a:lnTo>
                  <a:pt x="961" y="2705"/>
                </a:lnTo>
                <a:lnTo>
                  <a:pt x="933" y="2699"/>
                </a:lnTo>
                <a:lnTo>
                  <a:pt x="905" y="2693"/>
                </a:lnTo>
                <a:lnTo>
                  <a:pt x="878" y="2685"/>
                </a:lnTo>
                <a:lnTo>
                  <a:pt x="851" y="2677"/>
                </a:lnTo>
                <a:lnTo>
                  <a:pt x="824" y="2669"/>
                </a:lnTo>
                <a:lnTo>
                  <a:pt x="797" y="2659"/>
                </a:lnTo>
                <a:lnTo>
                  <a:pt x="770" y="2648"/>
                </a:lnTo>
                <a:lnTo>
                  <a:pt x="744" y="2637"/>
                </a:lnTo>
                <a:lnTo>
                  <a:pt x="718" y="2625"/>
                </a:lnTo>
                <a:lnTo>
                  <a:pt x="693" y="2613"/>
                </a:lnTo>
                <a:lnTo>
                  <a:pt x="667" y="2600"/>
                </a:lnTo>
                <a:lnTo>
                  <a:pt x="642"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5" y="2174"/>
                </a:lnTo>
                <a:lnTo>
                  <a:pt x="209" y="2148"/>
                </a:lnTo>
                <a:lnTo>
                  <a:pt x="194" y="2121"/>
                </a:lnTo>
                <a:lnTo>
                  <a:pt x="179" y="2093"/>
                </a:lnTo>
                <a:lnTo>
                  <a:pt x="164" y="2065"/>
                </a:lnTo>
                <a:lnTo>
                  <a:pt x="150" y="2038"/>
                </a:lnTo>
                <a:lnTo>
                  <a:pt x="137" y="2009"/>
                </a:lnTo>
                <a:lnTo>
                  <a:pt x="124" y="1979"/>
                </a:lnTo>
                <a:lnTo>
                  <a:pt x="112" y="1950"/>
                </a:lnTo>
                <a:lnTo>
                  <a:pt x="100" y="1920"/>
                </a:lnTo>
                <a:lnTo>
                  <a:pt x="89"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9" y="1534"/>
                </a:lnTo>
                <a:lnTo>
                  <a:pt x="6" y="1499"/>
                </a:lnTo>
                <a:lnTo>
                  <a:pt x="3" y="1464"/>
                </a:lnTo>
                <a:lnTo>
                  <a:pt x="2" y="1430"/>
                </a:lnTo>
                <a:lnTo>
                  <a:pt x="0" y="1395"/>
                </a:lnTo>
                <a:lnTo>
                  <a:pt x="0" y="136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
        <p:nvSpPr>
          <p:cNvPr id="16" name="Freeform 9">
            <a:hlinkClick r:id="rId5" tooltip="instragram"/>
          </p:cNvPr>
          <p:cNvSpPr>
            <a:spLocks noChangeAspect="1" noEditPoints="1"/>
          </p:cNvSpPr>
          <p:nvPr userDrawn="1"/>
        </p:nvSpPr>
        <p:spPr bwMode="auto">
          <a:xfrm>
            <a:off x="10884143" y="5877340"/>
            <a:ext cx="252000" cy="252000"/>
          </a:xfrm>
          <a:custGeom>
            <a:avLst/>
            <a:gdLst>
              <a:gd name="T0" fmla="*/ 1482 w 2269"/>
              <a:gd name="T1" fmla="*/ 827 h 2720"/>
              <a:gd name="T2" fmla="*/ 1577 w 2269"/>
              <a:gd name="T3" fmla="*/ 894 h 2720"/>
              <a:gd name="T4" fmla="*/ 1531 w 2269"/>
              <a:gd name="T5" fmla="*/ 1014 h 2720"/>
              <a:gd name="T6" fmla="*/ 1427 w 2269"/>
              <a:gd name="T7" fmla="*/ 971 h 2720"/>
              <a:gd name="T8" fmla="*/ 1036 w 2269"/>
              <a:gd name="T9" fmla="*/ 1606 h 2720"/>
              <a:gd name="T10" fmla="*/ 925 w 2269"/>
              <a:gd name="T11" fmla="*/ 1467 h 2720"/>
              <a:gd name="T12" fmla="*/ 921 w 2269"/>
              <a:gd name="T13" fmla="*/ 1266 h 2720"/>
              <a:gd name="T14" fmla="*/ 1026 w 2269"/>
              <a:gd name="T15" fmla="*/ 1121 h 2720"/>
              <a:gd name="T16" fmla="*/ 1191 w 2269"/>
              <a:gd name="T17" fmla="*/ 1096 h 2720"/>
              <a:gd name="T18" fmla="*/ 1324 w 2269"/>
              <a:gd name="T19" fmla="*/ 1207 h 2720"/>
              <a:gd name="T20" fmla="*/ 1360 w 2269"/>
              <a:gd name="T21" fmla="*/ 1402 h 2720"/>
              <a:gd name="T22" fmla="*/ 1280 w 2269"/>
              <a:gd name="T23" fmla="*/ 1571 h 2720"/>
              <a:gd name="T24" fmla="*/ 1134 w 2269"/>
              <a:gd name="T25" fmla="*/ 940 h 2720"/>
              <a:gd name="T26" fmla="*/ 918 w 2269"/>
              <a:gd name="T27" fmla="*/ 1030 h 2720"/>
              <a:gd name="T28" fmla="*/ 791 w 2269"/>
              <a:gd name="T29" fmla="*/ 1276 h 2720"/>
              <a:gd name="T30" fmla="*/ 827 w 2269"/>
              <a:gd name="T31" fmla="*/ 1560 h 2720"/>
              <a:gd name="T32" fmla="*/ 998 w 2269"/>
              <a:gd name="T33" fmla="*/ 1747 h 2720"/>
              <a:gd name="T34" fmla="*/ 1238 w 2269"/>
              <a:gd name="T35" fmla="*/ 1760 h 2720"/>
              <a:gd name="T36" fmla="*/ 1425 w 2269"/>
              <a:gd name="T37" fmla="*/ 1595 h 2720"/>
              <a:gd name="T38" fmla="*/ 1482 w 2269"/>
              <a:gd name="T39" fmla="*/ 1307 h 2720"/>
              <a:gd name="T40" fmla="*/ 1383 w 2269"/>
              <a:gd name="T41" fmla="*/ 1064 h 2720"/>
              <a:gd name="T42" fmla="*/ 1152 w 2269"/>
              <a:gd name="T43" fmla="*/ 941 h 2720"/>
              <a:gd name="T44" fmla="*/ 688 w 2269"/>
              <a:gd name="T45" fmla="*/ 586 h 2720"/>
              <a:gd name="T46" fmla="*/ 511 w 2269"/>
              <a:gd name="T47" fmla="*/ 767 h 2720"/>
              <a:gd name="T48" fmla="*/ 457 w 2269"/>
              <a:gd name="T49" fmla="*/ 1023 h 2720"/>
              <a:gd name="T50" fmla="*/ 477 w 2269"/>
              <a:gd name="T51" fmla="*/ 1855 h 2720"/>
              <a:gd name="T52" fmla="*/ 610 w 2269"/>
              <a:gd name="T53" fmla="*/ 2084 h 2720"/>
              <a:gd name="T54" fmla="*/ 827 w 2269"/>
              <a:gd name="T55" fmla="*/ 2171 h 2720"/>
              <a:gd name="T56" fmla="*/ 1510 w 2269"/>
              <a:gd name="T57" fmla="*/ 2160 h 2720"/>
              <a:gd name="T58" fmla="*/ 1728 w 2269"/>
              <a:gd name="T59" fmla="*/ 2006 h 2720"/>
              <a:gd name="T60" fmla="*/ 1809 w 2269"/>
              <a:gd name="T61" fmla="*/ 1758 h 2720"/>
              <a:gd name="T62" fmla="*/ 1809 w 2269"/>
              <a:gd name="T63" fmla="*/ 963 h 2720"/>
              <a:gd name="T64" fmla="*/ 1702 w 2269"/>
              <a:gd name="T65" fmla="*/ 680 h 2720"/>
              <a:gd name="T66" fmla="*/ 1489 w 2269"/>
              <a:gd name="T67" fmla="*/ 556 h 2720"/>
              <a:gd name="T68" fmla="*/ 1411 w 2269"/>
              <a:gd name="T69" fmla="*/ 695 h 2720"/>
              <a:gd name="T70" fmla="*/ 1598 w 2269"/>
              <a:gd name="T71" fmla="*/ 765 h 2720"/>
              <a:gd name="T72" fmla="*/ 1686 w 2269"/>
              <a:gd name="T73" fmla="*/ 977 h 2720"/>
              <a:gd name="T74" fmla="*/ 1681 w 2269"/>
              <a:gd name="T75" fmla="*/ 1786 h 2720"/>
              <a:gd name="T76" fmla="*/ 1589 w 2269"/>
              <a:gd name="T77" fmla="*/ 1964 h 2720"/>
              <a:gd name="T78" fmla="*/ 1244 w 2269"/>
              <a:gd name="T79" fmla="*/ 2030 h 2720"/>
              <a:gd name="T80" fmla="*/ 721 w 2269"/>
              <a:gd name="T81" fmla="*/ 1992 h 2720"/>
              <a:gd name="T82" fmla="*/ 603 w 2269"/>
              <a:gd name="T83" fmla="*/ 1842 h 2720"/>
              <a:gd name="T84" fmla="*/ 580 w 2269"/>
              <a:gd name="T85" fmla="*/ 1030 h 2720"/>
              <a:gd name="T86" fmla="*/ 638 w 2269"/>
              <a:gd name="T87" fmla="*/ 806 h 2720"/>
              <a:gd name="T88" fmla="*/ 814 w 2269"/>
              <a:gd name="T89" fmla="*/ 699 h 2720"/>
              <a:gd name="T90" fmla="*/ 23 w 2269"/>
              <a:gd name="T91" fmla="*/ 1086 h 2720"/>
              <a:gd name="T92" fmla="*/ 179 w 2269"/>
              <a:gd name="T93" fmla="*/ 627 h 2720"/>
              <a:gd name="T94" fmla="*/ 456 w 2269"/>
              <a:gd name="T95" fmla="*/ 271 h 2720"/>
              <a:gd name="T96" fmla="*/ 824 w 2269"/>
              <a:gd name="T97" fmla="*/ 51 h 2720"/>
              <a:gd name="T98" fmla="*/ 1250 w 2269"/>
              <a:gd name="T99" fmla="*/ 7 h 2720"/>
              <a:gd name="T100" fmla="*/ 1651 w 2269"/>
              <a:gd name="T101" fmla="*/ 148 h 2720"/>
              <a:gd name="T102" fmla="*/ 1975 w 2269"/>
              <a:gd name="T103" fmla="*/ 446 h 2720"/>
              <a:gd name="T104" fmla="*/ 2190 w 2269"/>
              <a:gd name="T105" fmla="*/ 862 h 2720"/>
              <a:gd name="T106" fmla="*/ 2269 w 2269"/>
              <a:gd name="T107" fmla="*/ 1360 h 2720"/>
              <a:gd name="T108" fmla="*/ 2190 w 2269"/>
              <a:gd name="T109" fmla="*/ 1859 h 2720"/>
              <a:gd name="T110" fmla="*/ 1975 w 2269"/>
              <a:gd name="T111" fmla="*/ 2275 h 2720"/>
              <a:gd name="T112" fmla="*/ 1651 w 2269"/>
              <a:gd name="T113" fmla="*/ 2571 h 2720"/>
              <a:gd name="T114" fmla="*/ 1250 w 2269"/>
              <a:gd name="T115" fmla="*/ 2713 h 2720"/>
              <a:gd name="T116" fmla="*/ 824 w 2269"/>
              <a:gd name="T117" fmla="*/ 2668 h 2720"/>
              <a:gd name="T118" fmla="*/ 456 w 2269"/>
              <a:gd name="T119" fmla="*/ 2450 h 2720"/>
              <a:gd name="T120" fmla="*/ 179 w 2269"/>
              <a:gd name="T121" fmla="*/ 2093 h 2720"/>
              <a:gd name="T122" fmla="*/ 23 w 2269"/>
              <a:gd name="T123" fmla="*/ 1634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9" h="2720">
                <a:moveTo>
                  <a:pt x="1417" y="924"/>
                </a:moveTo>
                <a:lnTo>
                  <a:pt x="1418" y="914"/>
                </a:lnTo>
                <a:lnTo>
                  <a:pt x="1419" y="904"/>
                </a:lnTo>
                <a:lnTo>
                  <a:pt x="1421" y="894"/>
                </a:lnTo>
                <a:lnTo>
                  <a:pt x="1424" y="886"/>
                </a:lnTo>
                <a:lnTo>
                  <a:pt x="1427" y="878"/>
                </a:lnTo>
                <a:lnTo>
                  <a:pt x="1431" y="869"/>
                </a:lnTo>
                <a:lnTo>
                  <a:pt x="1436" y="862"/>
                </a:lnTo>
                <a:lnTo>
                  <a:pt x="1441" y="855"/>
                </a:lnTo>
                <a:lnTo>
                  <a:pt x="1447" y="848"/>
                </a:lnTo>
                <a:lnTo>
                  <a:pt x="1453" y="843"/>
                </a:lnTo>
                <a:lnTo>
                  <a:pt x="1460" y="838"/>
                </a:lnTo>
                <a:lnTo>
                  <a:pt x="1467" y="833"/>
                </a:lnTo>
                <a:lnTo>
                  <a:pt x="1475" y="830"/>
                </a:lnTo>
                <a:lnTo>
                  <a:pt x="1482" y="827"/>
                </a:lnTo>
                <a:lnTo>
                  <a:pt x="1491" y="826"/>
                </a:lnTo>
                <a:lnTo>
                  <a:pt x="1499" y="826"/>
                </a:lnTo>
                <a:lnTo>
                  <a:pt x="1507" y="826"/>
                </a:lnTo>
                <a:lnTo>
                  <a:pt x="1515" y="827"/>
                </a:lnTo>
                <a:lnTo>
                  <a:pt x="1523" y="830"/>
                </a:lnTo>
                <a:lnTo>
                  <a:pt x="1531" y="833"/>
                </a:lnTo>
                <a:lnTo>
                  <a:pt x="1538" y="838"/>
                </a:lnTo>
                <a:lnTo>
                  <a:pt x="1545" y="843"/>
                </a:lnTo>
                <a:lnTo>
                  <a:pt x="1551" y="848"/>
                </a:lnTo>
                <a:lnTo>
                  <a:pt x="1557" y="855"/>
                </a:lnTo>
                <a:lnTo>
                  <a:pt x="1562" y="862"/>
                </a:lnTo>
                <a:lnTo>
                  <a:pt x="1567" y="869"/>
                </a:lnTo>
                <a:lnTo>
                  <a:pt x="1571" y="878"/>
                </a:lnTo>
                <a:lnTo>
                  <a:pt x="1574" y="886"/>
                </a:lnTo>
                <a:lnTo>
                  <a:pt x="1577" y="894"/>
                </a:lnTo>
                <a:lnTo>
                  <a:pt x="1579" y="904"/>
                </a:lnTo>
                <a:lnTo>
                  <a:pt x="1580" y="914"/>
                </a:lnTo>
                <a:lnTo>
                  <a:pt x="1581" y="924"/>
                </a:lnTo>
                <a:lnTo>
                  <a:pt x="1580" y="934"/>
                </a:lnTo>
                <a:lnTo>
                  <a:pt x="1579" y="944"/>
                </a:lnTo>
                <a:lnTo>
                  <a:pt x="1577" y="953"/>
                </a:lnTo>
                <a:lnTo>
                  <a:pt x="1574" y="962"/>
                </a:lnTo>
                <a:lnTo>
                  <a:pt x="1571" y="971"/>
                </a:lnTo>
                <a:lnTo>
                  <a:pt x="1567" y="978"/>
                </a:lnTo>
                <a:lnTo>
                  <a:pt x="1562" y="987"/>
                </a:lnTo>
                <a:lnTo>
                  <a:pt x="1557" y="993"/>
                </a:lnTo>
                <a:lnTo>
                  <a:pt x="1551" y="1000"/>
                </a:lnTo>
                <a:lnTo>
                  <a:pt x="1545" y="1005"/>
                </a:lnTo>
                <a:lnTo>
                  <a:pt x="1538" y="1010"/>
                </a:lnTo>
                <a:lnTo>
                  <a:pt x="1531" y="1014"/>
                </a:lnTo>
                <a:lnTo>
                  <a:pt x="1523" y="1018"/>
                </a:lnTo>
                <a:lnTo>
                  <a:pt x="1515" y="1020"/>
                </a:lnTo>
                <a:lnTo>
                  <a:pt x="1507" y="1022"/>
                </a:lnTo>
                <a:lnTo>
                  <a:pt x="1499" y="1022"/>
                </a:lnTo>
                <a:lnTo>
                  <a:pt x="1491" y="1022"/>
                </a:lnTo>
                <a:lnTo>
                  <a:pt x="1482" y="1020"/>
                </a:lnTo>
                <a:lnTo>
                  <a:pt x="1475" y="1018"/>
                </a:lnTo>
                <a:lnTo>
                  <a:pt x="1467" y="1014"/>
                </a:lnTo>
                <a:lnTo>
                  <a:pt x="1460" y="1010"/>
                </a:lnTo>
                <a:lnTo>
                  <a:pt x="1453" y="1005"/>
                </a:lnTo>
                <a:lnTo>
                  <a:pt x="1447" y="1000"/>
                </a:lnTo>
                <a:lnTo>
                  <a:pt x="1441" y="993"/>
                </a:lnTo>
                <a:lnTo>
                  <a:pt x="1436" y="987"/>
                </a:lnTo>
                <a:lnTo>
                  <a:pt x="1431" y="978"/>
                </a:lnTo>
                <a:lnTo>
                  <a:pt x="1427" y="971"/>
                </a:lnTo>
                <a:lnTo>
                  <a:pt x="1424" y="962"/>
                </a:lnTo>
                <a:lnTo>
                  <a:pt x="1421" y="953"/>
                </a:lnTo>
                <a:lnTo>
                  <a:pt x="1419" y="944"/>
                </a:lnTo>
                <a:lnTo>
                  <a:pt x="1418" y="934"/>
                </a:lnTo>
                <a:lnTo>
                  <a:pt x="1417" y="924"/>
                </a:lnTo>
                <a:close/>
                <a:moveTo>
                  <a:pt x="1134" y="1632"/>
                </a:moveTo>
                <a:lnTo>
                  <a:pt x="1123" y="1632"/>
                </a:lnTo>
                <a:lnTo>
                  <a:pt x="1111" y="1631"/>
                </a:lnTo>
                <a:lnTo>
                  <a:pt x="1100" y="1630"/>
                </a:lnTo>
                <a:lnTo>
                  <a:pt x="1088" y="1627"/>
                </a:lnTo>
                <a:lnTo>
                  <a:pt x="1077" y="1624"/>
                </a:lnTo>
                <a:lnTo>
                  <a:pt x="1067" y="1620"/>
                </a:lnTo>
                <a:lnTo>
                  <a:pt x="1056" y="1616"/>
                </a:lnTo>
                <a:lnTo>
                  <a:pt x="1046" y="1612"/>
                </a:lnTo>
                <a:lnTo>
                  <a:pt x="1036" y="1606"/>
                </a:lnTo>
                <a:lnTo>
                  <a:pt x="1026" y="1600"/>
                </a:lnTo>
                <a:lnTo>
                  <a:pt x="1016" y="1594"/>
                </a:lnTo>
                <a:lnTo>
                  <a:pt x="1007" y="1586"/>
                </a:lnTo>
                <a:lnTo>
                  <a:pt x="998" y="1578"/>
                </a:lnTo>
                <a:lnTo>
                  <a:pt x="990" y="1571"/>
                </a:lnTo>
                <a:lnTo>
                  <a:pt x="982" y="1561"/>
                </a:lnTo>
                <a:lnTo>
                  <a:pt x="974" y="1553"/>
                </a:lnTo>
                <a:lnTo>
                  <a:pt x="966" y="1543"/>
                </a:lnTo>
                <a:lnTo>
                  <a:pt x="959" y="1534"/>
                </a:lnTo>
                <a:lnTo>
                  <a:pt x="952" y="1523"/>
                </a:lnTo>
                <a:lnTo>
                  <a:pt x="946" y="1512"/>
                </a:lnTo>
                <a:lnTo>
                  <a:pt x="940" y="1501"/>
                </a:lnTo>
                <a:lnTo>
                  <a:pt x="935" y="1491"/>
                </a:lnTo>
                <a:lnTo>
                  <a:pt x="930" y="1479"/>
                </a:lnTo>
                <a:lnTo>
                  <a:pt x="925" y="1467"/>
                </a:lnTo>
                <a:lnTo>
                  <a:pt x="921" y="1453"/>
                </a:lnTo>
                <a:lnTo>
                  <a:pt x="917" y="1441"/>
                </a:lnTo>
                <a:lnTo>
                  <a:pt x="914" y="1428"/>
                </a:lnTo>
                <a:lnTo>
                  <a:pt x="912" y="1415"/>
                </a:lnTo>
                <a:lnTo>
                  <a:pt x="910" y="1402"/>
                </a:lnTo>
                <a:lnTo>
                  <a:pt x="908" y="1387"/>
                </a:lnTo>
                <a:lnTo>
                  <a:pt x="907" y="1374"/>
                </a:lnTo>
                <a:lnTo>
                  <a:pt x="907" y="1360"/>
                </a:lnTo>
                <a:lnTo>
                  <a:pt x="907" y="1347"/>
                </a:lnTo>
                <a:lnTo>
                  <a:pt x="908" y="1332"/>
                </a:lnTo>
                <a:lnTo>
                  <a:pt x="910" y="1319"/>
                </a:lnTo>
                <a:lnTo>
                  <a:pt x="912" y="1305"/>
                </a:lnTo>
                <a:lnTo>
                  <a:pt x="914" y="1293"/>
                </a:lnTo>
                <a:lnTo>
                  <a:pt x="917" y="1279"/>
                </a:lnTo>
                <a:lnTo>
                  <a:pt x="921" y="1266"/>
                </a:lnTo>
                <a:lnTo>
                  <a:pt x="925" y="1254"/>
                </a:lnTo>
                <a:lnTo>
                  <a:pt x="930" y="1242"/>
                </a:lnTo>
                <a:lnTo>
                  <a:pt x="935" y="1230"/>
                </a:lnTo>
                <a:lnTo>
                  <a:pt x="940" y="1218"/>
                </a:lnTo>
                <a:lnTo>
                  <a:pt x="946" y="1207"/>
                </a:lnTo>
                <a:lnTo>
                  <a:pt x="952" y="1197"/>
                </a:lnTo>
                <a:lnTo>
                  <a:pt x="959" y="1187"/>
                </a:lnTo>
                <a:lnTo>
                  <a:pt x="966" y="1177"/>
                </a:lnTo>
                <a:lnTo>
                  <a:pt x="974" y="1168"/>
                </a:lnTo>
                <a:lnTo>
                  <a:pt x="982" y="1158"/>
                </a:lnTo>
                <a:lnTo>
                  <a:pt x="990" y="1150"/>
                </a:lnTo>
                <a:lnTo>
                  <a:pt x="998" y="1141"/>
                </a:lnTo>
                <a:lnTo>
                  <a:pt x="1007" y="1134"/>
                </a:lnTo>
                <a:lnTo>
                  <a:pt x="1016" y="1127"/>
                </a:lnTo>
                <a:lnTo>
                  <a:pt x="1026" y="1121"/>
                </a:lnTo>
                <a:lnTo>
                  <a:pt x="1036" y="1115"/>
                </a:lnTo>
                <a:lnTo>
                  <a:pt x="1046" y="1109"/>
                </a:lnTo>
                <a:lnTo>
                  <a:pt x="1056" y="1104"/>
                </a:lnTo>
                <a:lnTo>
                  <a:pt x="1067" y="1099"/>
                </a:lnTo>
                <a:lnTo>
                  <a:pt x="1077" y="1096"/>
                </a:lnTo>
                <a:lnTo>
                  <a:pt x="1088" y="1093"/>
                </a:lnTo>
                <a:lnTo>
                  <a:pt x="1100" y="1091"/>
                </a:lnTo>
                <a:lnTo>
                  <a:pt x="1111" y="1089"/>
                </a:lnTo>
                <a:lnTo>
                  <a:pt x="1123" y="1087"/>
                </a:lnTo>
                <a:lnTo>
                  <a:pt x="1134" y="1087"/>
                </a:lnTo>
                <a:lnTo>
                  <a:pt x="1146" y="1087"/>
                </a:lnTo>
                <a:lnTo>
                  <a:pt x="1157" y="1089"/>
                </a:lnTo>
                <a:lnTo>
                  <a:pt x="1169" y="1091"/>
                </a:lnTo>
                <a:lnTo>
                  <a:pt x="1180" y="1093"/>
                </a:lnTo>
                <a:lnTo>
                  <a:pt x="1191" y="1096"/>
                </a:lnTo>
                <a:lnTo>
                  <a:pt x="1202" y="1099"/>
                </a:lnTo>
                <a:lnTo>
                  <a:pt x="1212" y="1104"/>
                </a:lnTo>
                <a:lnTo>
                  <a:pt x="1223" y="1109"/>
                </a:lnTo>
                <a:lnTo>
                  <a:pt x="1233" y="1115"/>
                </a:lnTo>
                <a:lnTo>
                  <a:pt x="1243" y="1121"/>
                </a:lnTo>
                <a:lnTo>
                  <a:pt x="1252" y="1127"/>
                </a:lnTo>
                <a:lnTo>
                  <a:pt x="1261" y="1134"/>
                </a:lnTo>
                <a:lnTo>
                  <a:pt x="1270" y="1141"/>
                </a:lnTo>
                <a:lnTo>
                  <a:pt x="1280" y="1150"/>
                </a:lnTo>
                <a:lnTo>
                  <a:pt x="1288" y="1158"/>
                </a:lnTo>
                <a:lnTo>
                  <a:pt x="1296" y="1168"/>
                </a:lnTo>
                <a:lnTo>
                  <a:pt x="1303" y="1177"/>
                </a:lnTo>
                <a:lnTo>
                  <a:pt x="1311" y="1187"/>
                </a:lnTo>
                <a:lnTo>
                  <a:pt x="1317" y="1197"/>
                </a:lnTo>
                <a:lnTo>
                  <a:pt x="1324" y="1207"/>
                </a:lnTo>
                <a:lnTo>
                  <a:pt x="1329" y="1218"/>
                </a:lnTo>
                <a:lnTo>
                  <a:pt x="1335" y="1230"/>
                </a:lnTo>
                <a:lnTo>
                  <a:pt x="1340" y="1242"/>
                </a:lnTo>
                <a:lnTo>
                  <a:pt x="1345" y="1254"/>
                </a:lnTo>
                <a:lnTo>
                  <a:pt x="1349" y="1266"/>
                </a:lnTo>
                <a:lnTo>
                  <a:pt x="1352" y="1279"/>
                </a:lnTo>
                <a:lnTo>
                  <a:pt x="1355" y="1293"/>
                </a:lnTo>
                <a:lnTo>
                  <a:pt x="1358" y="1305"/>
                </a:lnTo>
                <a:lnTo>
                  <a:pt x="1360" y="1319"/>
                </a:lnTo>
                <a:lnTo>
                  <a:pt x="1361" y="1332"/>
                </a:lnTo>
                <a:lnTo>
                  <a:pt x="1362" y="1347"/>
                </a:lnTo>
                <a:lnTo>
                  <a:pt x="1362" y="1360"/>
                </a:lnTo>
                <a:lnTo>
                  <a:pt x="1362" y="1374"/>
                </a:lnTo>
                <a:lnTo>
                  <a:pt x="1361" y="1387"/>
                </a:lnTo>
                <a:lnTo>
                  <a:pt x="1360" y="1402"/>
                </a:lnTo>
                <a:lnTo>
                  <a:pt x="1358" y="1415"/>
                </a:lnTo>
                <a:lnTo>
                  <a:pt x="1355" y="1428"/>
                </a:lnTo>
                <a:lnTo>
                  <a:pt x="1352" y="1441"/>
                </a:lnTo>
                <a:lnTo>
                  <a:pt x="1349" y="1453"/>
                </a:lnTo>
                <a:lnTo>
                  <a:pt x="1345" y="1467"/>
                </a:lnTo>
                <a:lnTo>
                  <a:pt x="1340" y="1479"/>
                </a:lnTo>
                <a:lnTo>
                  <a:pt x="1335" y="1491"/>
                </a:lnTo>
                <a:lnTo>
                  <a:pt x="1329" y="1501"/>
                </a:lnTo>
                <a:lnTo>
                  <a:pt x="1324" y="1512"/>
                </a:lnTo>
                <a:lnTo>
                  <a:pt x="1317" y="1523"/>
                </a:lnTo>
                <a:lnTo>
                  <a:pt x="1311" y="1534"/>
                </a:lnTo>
                <a:lnTo>
                  <a:pt x="1303" y="1543"/>
                </a:lnTo>
                <a:lnTo>
                  <a:pt x="1296" y="1553"/>
                </a:lnTo>
                <a:lnTo>
                  <a:pt x="1288" y="1561"/>
                </a:lnTo>
                <a:lnTo>
                  <a:pt x="1280" y="1571"/>
                </a:lnTo>
                <a:lnTo>
                  <a:pt x="1270" y="1578"/>
                </a:lnTo>
                <a:lnTo>
                  <a:pt x="1261" y="1586"/>
                </a:lnTo>
                <a:lnTo>
                  <a:pt x="1252" y="1594"/>
                </a:lnTo>
                <a:lnTo>
                  <a:pt x="1243" y="1600"/>
                </a:lnTo>
                <a:lnTo>
                  <a:pt x="1233" y="1606"/>
                </a:lnTo>
                <a:lnTo>
                  <a:pt x="1223" y="1612"/>
                </a:lnTo>
                <a:lnTo>
                  <a:pt x="1212" y="1616"/>
                </a:lnTo>
                <a:lnTo>
                  <a:pt x="1202" y="1620"/>
                </a:lnTo>
                <a:lnTo>
                  <a:pt x="1191" y="1624"/>
                </a:lnTo>
                <a:lnTo>
                  <a:pt x="1180" y="1627"/>
                </a:lnTo>
                <a:lnTo>
                  <a:pt x="1169" y="1630"/>
                </a:lnTo>
                <a:lnTo>
                  <a:pt x="1157" y="1631"/>
                </a:lnTo>
                <a:lnTo>
                  <a:pt x="1146" y="1632"/>
                </a:lnTo>
                <a:lnTo>
                  <a:pt x="1134" y="1632"/>
                </a:lnTo>
                <a:close/>
                <a:moveTo>
                  <a:pt x="1134" y="940"/>
                </a:moveTo>
                <a:lnTo>
                  <a:pt x="1116" y="941"/>
                </a:lnTo>
                <a:lnTo>
                  <a:pt x="1098" y="942"/>
                </a:lnTo>
                <a:lnTo>
                  <a:pt x="1090" y="944"/>
                </a:lnTo>
                <a:lnTo>
                  <a:pt x="1081" y="945"/>
                </a:lnTo>
                <a:lnTo>
                  <a:pt x="1064" y="948"/>
                </a:lnTo>
                <a:lnTo>
                  <a:pt x="1047" y="953"/>
                </a:lnTo>
                <a:lnTo>
                  <a:pt x="1030" y="959"/>
                </a:lnTo>
                <a:lnTo>
                  <a:pt x="1014" y="966"/>
                </a:lnTo>
                <a:lnTo>
                  <a:pt x="998" y="974"/>
                </a:lnTo>
                <a:lnTo>
                  <a:pt x="983" y="982"/>
                </a:lnTo>
                <a:lnTo>
                  <a:pt x="967" y="992"/>
                </a:lnTo>
                <a:lnTo>
                  <a:pt x="953" y="1001"/>
                </a:lnTo>
                <a:lnTo>
                  <a:pt x="939" y="1012"/>
                </a:lnTo>
                <a:lnTo>
                  <a:pt x="925" y="1024"/>
                </a:lnTo>
                <a:lnTo>
                  <a:pt x="918" y="1030"/>
                </a:lnTo>
                <a:lnTo>
                  <a:pt x="912" y="1036"/>
                </a:lnTo>
                <a:lnTo>
                  <a:pt x="899" y="1049"/>
                </a:lnTo>
                <a:lnTo>
                  <a:pt x="887" y="1064"/>
                </a:lnTo>
                <a:lnTo>
                  <a:pt x="875" y="1078"/>
                </a:lnTo>
                <a:lnTo>
                  <a:pt x="864" y="1093"/>
                </a:lnTo>
                <a:lnTo>
                  <a:pt x="854" y="1109"/>
                </a:lnTo>
                <a:lnTo>
                  <a:pt x="844" y="1126"/>
                </a:lnTo>
                <a:lnTo>
                  <a:pt x="835" y="1143"/>
                </a:lnTo>
                <a:lnTo>
                  <a:pt x="827" y="1159"/>
                </a:lnTo>
                <a:lnTo>
                  <a:pt x="819" y="1179"/>
                </a:lnTo>
                <a:lnTo>
                  <a:pt x="812" y="1197"/>
                </a:lnTo>
                <a:lnTo>
                  <a:pt x="806" y="1216"/>
                </a:lnTo>
                <a:lnTo>
                  <a:pt x="800" y="1235"/>
                </a:lnTo>
                <a:lnTo>
                  <a:pt x="795" y="1255"/>
                </a:lnTo>
                <a:lnTo>
                  <a:pt x="791" y="1276"/>
                </a:lnTo>
                <a:lnTo>
                  <a:pt x="788" y="1296"/>
                </a:lnTo>
                <a:lnTo>
                  <a:pt x="786" y="1317"/>
                </a:lnTo>
                <a:lnTo>
                  <a:pt x="785" y="1338"/>
                </a:lnTo>
                <a:lnTo>
                  <a:pt x="784" y="1360"/>
                </a:lnTo>
                <a:lnTo>
                  <a:pt x="785" y="1381"/>
                </a:lnTo>
                <a:lnTo>
                  <a:pt x="786" y="1403"/>
                </a:lnTo>
                <a:lnTo>
                  <a:pt x="787" y="1414"/>
                </a:lnTo>
                <a:lnTo>
                  <a:pt x="788" y="1425"/>
                </a:lnTo>
                <a:lnTo>
                  <a:pt x="791" y="1445"/>
                </a:lnTo>
                <a:lnTo>
                  <a:pt x="795" y="1465"/>
                </a:lnTo>
                <a:lnTo>
                  <a:pt x="800" y="1485"/>
                </a:lnTo>
                <a:lnTo>
                  <a:pt x="806" y="1505"/>
                </a:lnTo>
                <a:lnTo>
                  <a:pt x="812" y="1523"/>
                </a:lnTo>
                <a:lnTo>
                  <a:pt x="819" y="1542"/>
                </a:lnTo>
                <a:lnTo>
                  <a:pt x="827" y="1560"/>
                </a:lnTo>
                <a:lnTo>
                  <a:pt x="835" y="1578"/>
                </a:lnTo>
                <a:lnTo>
                  <a:pt x="844" y="1595"/>
                </a:lnTo>
                <a:lnTo>
                  <a:pt x="854" y="1612"/>
                </a:lnTo>
                <a:lnTo>
                  <a:pt x="859" y="1619"/>
                </a:lnTo>
                <a:lnTo>
                  <a:pt x="864" y="1627"/>
                </a:lnTo>
                <a:lnTo>
                  <a:pt x="875" y="1643"/>
                </a:lnTo>
                <a:lnTo>
                  <a:pt x="887" y="1657"/>
                </a:lnTo>
                <a:lnTo>
                  <a:pt x="899" y="1670"/>
                </a:lnTo>
                <a:lnTo>
                  <a:pt x="912" y="1684"/>
                </a:lnTo>
                <a:lnTo>
                  <a:pt x="925" y="1697"/>
                </a:lnTo>
                <a:lnTo>
                  <a:pt x="939" y="1708"/>
                </a:lnTo>
                <a:lnTo>
                  <a:pt x="953" y="1720"/>
                </a:lnTo>
                <a:lnTo>
                  <a:pt x="967" y="1729"/>
                </a:lnTo>
                <a:lnTo>
                  <a:pt x="983" y="1739"/>
                </a:lnTo>
                <a:lnTo>
                  <a:pt x="998" y="1747"/>
                </a:lnTo>
                <a:lnTo>
                  <a:pt x="1014" y="1754"/>
                </a:lnTo>
                <a:lnTo>
                  <a:pt x="1030" y="1760"/>
                </a:lnTo>
                <a:lnTo>
                  <a:pt x="1047" y="1766"/>
                </a:lnTo>
                <a:lnTo>
                  <a:pt x="1064" y="1771"/>
                </a:lnTo>
                <a:lnTo>
                  <a:pt x="1081" y="1775"/>
                </a:lnTo>
                <a:lnTo>
                  <a:pt x="1098" y="1777"/>
                </a:lnTo>
                <a:lnTo>
                  <a:pt x="1116" y="1780"/>
                </a:lnTo>
                <a:lnTo>
                  <a:pt x="1134" y="1780"/>
                </a:lnTo>
                <a:lnTo>
                  <a:pt x="1152" y="1780"/>
                </a:lnTo>
                <a:lnTo>
                  <a:pt x="1170" y="1777"/>
                </a:lnTo>
                <a:lnTo>
                  <a:pt x="1179" y="1776"/>
                </a:lnTo>
                <a:lnTo>
                  <a:pt x="1188" y="1775"/>
                </a:lnTo>
                <a:lnTo>
                  <a:pt x="1205" y="1771"/>
                </a:lnTo>
                <a:lnTo>
                  <a:pt x="1222" y="1766"/>
                </a:lnTo>
                <a:lnTo>
                  <a:pt x="1238" y="1760"/>
                </a:lnTo>
                <a:lnTo>
                  <a:pt x="1255" y="1754"/>
                </a:lnTo>
                <a:lnTo>
                  <a:pt x="1270" y="1747"/>
                </a:lnTo>
                <a:lnTo>
                  <a:pt x="1287" y="1739"/>
                </a:lnTo>
                <a:lnTo>
                  <a:pt x="1302" y="1729"/>
                </a:lnTo>
                <a:lnTo>
                  <a:pt x="1317" y="1720"/>
                </a:lnTo>
                <a:lnTo>
                  <a:pt x="1331" y="1708"/>
                </a:lnTo>
                <a:lnTo>
                  <a:pt x="1345" y="1697"/>
                </a:lnTo>
                <a:lnTo>
                  <a:pt x="1351" y="1691"/>
                </a:lnTo>
                <a:lnTo>
                  <a:pt x="1358" y="1684"/>
                </a:lnTo>
                <a:lnTo>
                  <a:pt x="1371" y="1670"/>
                </a:lnTo>
                <a:lnTo>
                  <a:pt x="1383" y="1657"/>
                </a:lnTo>
                <a:lnTo>
                  <a:pt x="1394" y="1643"/>
                </a:lnTo>
                <a:lnTo>
                  <a:pt x="1405" y="1627"/>
                </a:lnTo>
                <a:lnTo>
                  <a:pt x="1416" y="1612"/>
                </a:lnTo>
                <a:lnTo>
                  <a:pt x="1425" y="1595"/>
                </a:lnTo>
                <a:lnTo>
                  <a:pt x="1434" y="1578"/>
                </a:lnTo>
                <a:lnTo>
                  <a:pt x="1443" y="1560"/>
                </a:lnTo>
                <a:lnTo>
                  <a:pt x="1451" y="1542"/>
                </a:lnTo>
                <a:lnTo>
                  <a:pt x="1458" y="1523"/>
                </a:lnTo>
                <a:lnTo>
                  <a:pt x="1464" y="1505"/>
                </a:lnTo>
                <a:lnTo>
                  <a:pt x="1469" y="1485"/>
                </a:lnTo>
                <a:lnTo>
                  <a:pt x="1474" y="1465"/>
                </a:lnTo>
                <a:lnTo>
                  <a:pt x="1478" y="1445"/>
                </a:lnTo>
                <a:lnTo>
                  <a:pt x="1481" y="1425"/>
                </a:lnTo>
                <a:lnTo>
                  <a:pt x="1483" y="1403"/>
                </a:lnTo>
                <a:lnTo>
                  <a:pt x="1485" y="1381"/>
                </a:lnTo>
                <a:lnTo>
                  <a:pt x="1485" y="1360"/>
                </a:lnTo>
                <a:lnTo>
                  <a:pt x="1485" y="1338"/>
                </a:lnTo>
                <a:lnTo>
                  <a:pt x="1483" y="1317"/>
                </a:lnTo>
                <a:lnTo>
                  <a:pt x="1482" y="1307"/>
                </a:lnTo>
                <a:lnTo>
                  <a:pt x="1481" y="1296"/>
                </a:lnTo>
                <a:lnTo>
                  <a:pt x="1478" y="1276"/>
                </a:lnTo>
                <a:lnTo>
                  <a:pt x="1474" y="1255"/>
                </a:lnTo>
                <a:lnTo>
                  <a:pt x="1469" y="1235"/>
                </a:lnTo>
                <a:lnTo>
                  <a:pt x="1464" y="1216"/>
                </a:lnTo>
                <a:lnTo>
                  <a:pt x="1458" y="1197"/>
                </a:lnTo>
                <a:lnTo>
                  <a:pt x="1451" y="1179"/>
                </a:lnTo>
                <a:lnTo>
                  <a:pt x="1443" y="1159"/>
                </a:lnTo>
                <a:lnTo>
                  <a:pt x="1434" y="1143"/>
                </a:lnTo>
                <a:lnTo>
                  <a:pt x="1425" y="1126"/>
                </a:lnTo>
                <a:lnTo>
                  <a:pt x="1416" y="1109"/>
                </a:lnTo>
                <a:lnTo>
                  <a:pt x="1411" y="1101"/>
                </a:lnTo>
                <a:lnTo>
                  <a:pt x="1405" y="1093"/>
                </a:lnTo>
                <a:lnTo>
                  <a:pt x="1394" y="1078"/>
                </a:lnTo>
                <a:lnTo>
                  <a:pt x="1383" y="1064"/>
                </a:lnTo>
                <a:lnTo>
                  <a:pt x="1371" y="1049"/>
                </a:lnTo>
                <a:lnTo>
                  <a:pt x="1358" y="1036"/>
                </a:lnTo>
                <a:lnTo>
                  <a:pt x="1345" y="1024"/>
                </a:lnTo>
                <a:lnTo>
                  <a:pt x="1331" y="1012"/>
                </a:lnTo>
                <a:lnTo>
                  <a:pt x="1317" y="1001"/>
                </a:lnTo>
                <a:lnTo>
                  <a:pt x="1302" y="992"/>
                </a:lnTo>
                <a:lnTo>
                  <a:pt x="1287" y="982"/>
                </a:lnTo>
                <a:lnTo>
                  <a:pt x="1270" y="974"/>
                </a:lnTo>
                <a:lnTo>
                  <a:pt x="1255" y="966"/>
                </a:lnTo>
                <a:lnTo>
                  <a:pt x="1238" y="959"/>
                </a:lnTo>
                <a:lnTo>
                  <a:pt x="1222" y="953"/>
                </a:lnTo>
                <a:lnTo>
                  <a:pt x="1205" y="948"/>
                </a:lnTo>
                <a:lnTo>
                  <a:pt x="1188" y="945"/>
                </a:lnTo>
                <a:lnTo>
                  <a:pt x="1170" y="942"/>
                </a:lnTo>
                <a:lnTo>
                  <a:pt x="1152" y="941"/>
                </a:lnTo>
                <a:lnTo>
                  <a:pt x="1134" y="940"/>
                </a:lnTo>
                <a:close/>
                <a:moveTo>
                  <a:pt x="1134" y="543"/>
                </a:moveTo>
                <a:lnTo>
                  <a:pt x="1022" y="543"/>
                </a:lnTo>
                <a:lnTo>
                  <a:pt x="983" y="543"/>
                </a:lnTo>
                <a:lnTo>
                  <a:pt x="952" y="544"/>
                </a:lnTo>
                <a:lnTo>
                  <a:pt x="902" y="545"/>
                </a:lnTo>
                <a:lnTo>
                  <a:pt x="853" y="548"/>
                </a:lnTo>
                <a:lnTo>
                  <a:pt x="827" y="550"/>
                </a:lnTo>
                <a:lnTo>
                  <a:pt x="803" y="553"/>
                </a:lnTo>
                <a:lnTo>
                  <a:pt x="781" y="556"/>
                </a:lnTo>
                <a:lnTo>
                  <a:pt x="760" y="561"/>
                </a:lnTo>
                <a:lnTo>
                  <a:pt x="740" y="566"/>
                </a:lnTo>
                <a:lnTo>
                  <a:pt x="722" y="572"/>
                </a:lnTo>
                <a:lnTo>
                  <a:pt x="704" y="579"/>
                </a:lnTo>
                <a:lnTo>
                  <a:pt x="688" y="586"/>
                </a:lnTo>
                <a:lnTo>
                  <a:pt x="671" y="593"/>
                </a:lnTo>
                <a:lnTo>
                  <a:pt x="655" y="603"/>
                </a:lnTo>
                <a:lnTo>
                  <a:pt x="648" y="608"/>
                </a:lnTo>
                <a:lnTo>
                  <a:pt x="640" y="612"/>
                </a:lnTo>
                <a:lnTo>
                  <a:pt x="625" y="623"/>
                </a:lnTo>
                <a:lnTo>
                  <a:pt x="610" y="635"/>
                </a:lnTo>
                <a:lnTo>
                  <a:pt x="596" y="648"/>
                </a:lnTo>
                <a:lnTo>
                  <a:pt x="581" y="664"/>
                </a:lnTo>
                <a:lnTo>
                  <a:pt x="567" y="680"/>
                </a:lnTo>
                <a:lnTo>
                  <a:pt x="554" y="696"/>
                </a:lnTo>
                <a:lnTo>
                  <a:pt x="541" y="714"/>
                </a:lnTo>
                <a:lnTo>
                  <a:pt x="536" y="723"/>
                </a:lnTo>
                <a:lnTo>
                  <a:pt x="530" y="731"/>
                </a:lnTo>
                <a:lnTo>
                  <a:pt x="520" y="749"/>
                </a:lnTo>
                <a:lnTo>
                  <a:pt x="511" y="767"/>
                </a:lnTo>
                <a:lnTo>
                  <a:pt x="507" y="777"/>
                </a:lnTo>
                <a:lnTo>
                  <a:pt x="503" y="786"/>
                </a:lnTo>
                <a:lnTo>
                  <a:pt x="495" y="804"/>
                </a:lnTo>
                <a:lnTo>
                  <a:pt x="489" y="825"/>
                </a:lnTo>
                <a:lnTo>
                  <a:pt x="483" y="845"/>
                </a:lnTo>
                <a:lnTo>
                  <a:pt x="477" y="866"/>
                </a:lnTo>
                <a:lnTo>
                  <a:pt x="472" y="887"/>
                </a:lnTo>
                <a:lnTo>
                  <a:pt x="468" y="911"/>
                </a:lnTo>
                <a:lnTo>
                  <a:pt x="464" y="936"/>
                </a:lnTo>
                <a:lnTo>
                  <a:pt x="462" y="950"/>
                </a:lnTo>
                <a:lnTo>
                  <a:pt x="461" y="963"/>
                </a:lnTo>
                <a:lnTo>
                  <a:pt x="460" y="977"/>
                </a:lnTo>
                <a:lnTo>
                  <a:pt x="459" y="992"/>
                </a:lnTo>
                <a:lnTo>
                  <a:pt x="458" y="1007"/>
                </a:lnTo>
                <a:lnTo>
                  <a:pt x="457" y="1023"/>
                </a:lnTo>
                <a:lnTo>
                  <a:pt x="455" y="1081"/>
                </a:lnTo>
                <a:lnTo>
                  <a:pt x="454" y="1141"/>
                </a:lnTo>
                <a:lnTo>
                  <a:pt x="453" y="1227"/>
                </a:lnTo>
                <a:lnTo>
                  <a:pt x="453" y="1360"/>
                </a:lnTo>
                <a:lnTo>
                  <a:pt x="453" y="1494"/>
                </a:lnTo>
                <a:lnTo>
                  <a:pt x="453" y="1541"/>
                </a:lnTo>
                <a:lnTo>
                  <a:pt x="454" y="1579"/>
                </a:lnTo>
                <a:lnTo>
                  <a:pt x="455" y="1639"/>
                </a:lnTo>
                <a:lnTo>
                  <a:pt x="457" y="1697"/>
                </a:lnTo>
                <a:lnTo>
                  <a:pt x="459" y="1728"/>
                </a:lnTo>
                <a:lnTo>
                  <a:pt x="461" y="1758"/>
                </a:lnTo>
                <a:lnTo>
                  <a:pt x="464" y="1784"/>
                </a:lnTo>
                <a:lnTo>
                  <a:pt x="468" y="1810"/>
                </a:lnTo>
                <a:lnTo>
                  <a:pt x="472" y="1832"/>
                </a:lnTo>
                <a:lnTo>
                  <a:pt x="477" y="1855"/>
                </a:lnTo>
                <a:lnTo>
                  <a:pt x="483" y="1876"/>
                </a:lnTo>
                <a:lnTo>
                  <a:pt x="489" y="1896"/>
                </a:lnTo>
                <a:lnTo>
                  <a:pt x="495" y="1915"/>
                </a:lnTo>
                <a:lnTo>
                  <a:pt x="503" y="1934"/>
                </a:lnTo>
                <a:lnTo>
                  <a:pt x="507" y="1944"/>
                </a:lnTo>
                <a:lnTo>
                  <a:pt x="511" y="1952"/>
                </a:lnTo>
                <a:lnTo>
                  <a:pt x="520" y="1972"/>
                </a:lnTo>
                <a:lnTo>
                  <a:pt x="530" y="1988"/>
                </a:lnTo>
                <a:lnTo>
                  <a:pt x="541" y="2006"/>
                </a:lnTo>
                <a:lnTo>
                  <a:pt x="554" y="2023"/>
                </a:lnTo>
                <a:lnTo>
                  <a:pt x="567" y="2040"/>
                </a:lnTo>
                <a:lnTo>
                  <a:pt x="581" y="2057"/>
                </a:lnTo>
                <a:lnTo>
                  <a:pt x="596" y="2071"/>
                </a:lnTo>
                <a:lnTo>
                  <a:pt x="603" y="2078"/>
                </a:lnTo>
                <a:lnTo>
                  <a:pt x="610" y="2084"/>
                </a:lnTo>
                <a:lnTo>
                  <a:pt x="625" y="2096"/>
                </a:lnTo>
                <a:lnTo>
                  <a:pt x="640" y="2107"/>
                </a:lnTo>
                <a:lnTo>
                  <a:pt x="648" y="2113"/>
                </a:lnTo>
                <a:lnTo>
                  <a:pt x="655" y="2118"/>
                </a:lnTo>
                <a:lnTo>
                  <a:pt x="671" y="2126"/>
                </a:lnTo>
                <a:lnTo>
                  <a:pt x="688" y="2135"/>
                </a:lnTo>
                <a:lnTo>
                  <a:pt x="704" y="2142"/>
                </a:lnTo>
                <a:lnTo>
                  <a:pt x="722" y="2148"/>
                </a:lnTo>
                <a:lnTo>
                  <a:pt x="740" y="2154"/>
                </a:lnTo>
                <a:lnTo>
                  <a:pt x="760" y="2160"/>
                </a:lnTo>
                <a:lnTo>
                  <a:pt x="781" y="2165"/>
                </a:lnTo>
                <a:lnTo>
                  <a:pt x="792" y="2166"/>
                </a:lnTo>
                <a:lnTo>
                  <a:pt x="803" y="2168"/>
                </a:lnTo>
                <a:lnTo>
                  <a:pt x="815" y="2169"/>
                </a:lnTo>
                <a:lnTo>
                  <a:pt x="827" y="2171"/>
                </a:lnTo>
                <a:lnTo>
                  <a:pt x="840" y="2172"/>
                </a:lnTo>
                <a:lnTo>
                  <a:pt x="853" y="2173"/>
                </a:lnTo>
                <a:lnTo>
                  <a:pt x="902" y="2175"/>
                </a:lnTo>
                <a:lnTo>
                  <a:pt x="952" y="2177"/>
                </a:lnTo>
                <a:lnTo>
                  <a:pt x="1022" y="2177"/>
                </a:lnTo>
                <a:lnTo>
                  <a:pt x="1134" y="2178"/>
                </a:lnTo>
                <a:lnTo>
                  <a:pt x="1246" y="2177"/>
                </a:lnTo>
                <a:lnTo>
                  <a:pt x="1286" y="2177"/>
                </a:lnTo>
                <a:lnTo>
                  <a:pt x="1318" y="2177"/>
                </a:lnTo>
                <a:lnTo>
                  <a:pt x="1368" y="2175"/>
                </a:lnTo>
                <a:lnTo>
                  <a:pt x="1416" y="2173"/>
                </a:lnTo>
                <a:lnTo>
                  <a:pt x="1442" y="2171"/>
                </a:lnTo>
                <a:lnTo>
                  <a:pt x="1467" y="2168"/>
                </a:lnTo>
                <a:lnTo>
                  <a:pt x="1489" y="2165"/>
                </a:lnTo>
                <a:lnTo>
                  <a:pt x="1510" y="2160"/>
                </a:lnTo>
                <a:lnTo>
                  <a:pt x="1529" y="2154"/>
                </a:lnTo>
                <a:lnTo>
                  <a:pt x="1548" y="2148"/>
                </a:lnTo>
                <a:lnTo>
                  <a:pt x="1565" y="2142"/>
                </a:lnTo>
                <a:lnTo>
                  <a:pt x="1582" y="2135"/>
                </a:lnTo>
                <a:lnTo>
                  <a:pt x="1598" y="2126"/>
                </a:lnTo>
                <a:lnTo>
                  <a:pt x="1614" y="2118"/>
                </a:lnTo>
                <a:lnTo>
                  <a:pt x="1622" y="2113"/>
                </a:lnTo>
                <a:lnTo>
                  <a:pt x="1629" y="2107"/>
                </a:lnTo>
                <a:lnTo>
                  <a:pt x="1645" y="2096"/>
                </a:lnTo>
                <a:lnTo>
                  <a:pt x="1659" y="2084"/>
                </a:lnTo>
                <a:lnTo>
                  <a:pt x="1674" y="2071"/>
                </a:lnTo>
                <a:lnTo>
                  <a:pt x="1688" y="2057"/>
                </a:lnTo>
                <a:lnTo>
                  <a:pt x="1702" y="2040"/>
                </a:lnTo>
                <a:lnTo>
                  <a:pt x="1716" y="2023"/>
                </a:lnTo>
                <a:lnTo>
                  <a:pt x="1728" y="2006"/>
                </a:lnTo>
                <a:lnTo>
                  <a:pt x="1734" y="1998"/>
                </a:lnTo>
                <a:lnTo>
                  <a:pt x="1739" y="1988"/>
                </a:lnTo>
                <a:lnTo>
                  <a:pt x="1749" y="1972"/>
                </a:lnTo>
                <a:lnTo>
                  <a:pt x="1758" y="1952"/>
                </a:lnTo>
                <a:lnTo>
                  <a:pt x="1763" y="1944"/>
                </a:lnTo>
                <a:lnTo>
                  <a:pt x="1767" y="1934"/>
                </a:lnTo>
                <a:lnTo>
                  <a:pt x="1774" y="1915"/>
                </a:lnTo>
                <a:lnTo>
                  <a:pt x="1781" y="1896"/>
                </a:lnTo>
                <a:lnTo>
                  <a:pt x="1787" y="1876"/>
                </a:lnTo>
                <a:lnTo>
                  <a:pt x="1792" y="1855"/>
                </a:lnTo>
                <a:lnTo>
                  <a:pt x="1797" y="1832"/>
                </a:lnTo>
                <a:lnTo>
                  <a:pt x="1802" y="1810"/>
                </a:lnTo>
                <a:lnTo>
                  <a:pt x="1806" y="1784"/>
                </a:lnTo>
                <a:lnTo>
                  <a:pt x="1807" y="1771"/>
                </a:lnTo>
                <a:lnTo>
                  <a:pt x="1809" y="1758"/>
                </a:lnTo>
                <a:lnTo>
                  <a:pt x="1810" y="1744"/>
                </a:lnTo>
                <a:lnTo>
                  <a:pt x="1811" y="1728"/>
                </a:lnTo>
                <a:lnTo>
                  <a:pt x="1812" y="1714"/>
                </a:lnTo>
                <a:lnTo>
                  <a:pt x="1813" y="1697"/>
                </a:lnTo>
                <a:lnTo>
                  <a:pt x="1815" y="1639"/>
                </a:lnTo>
                <a:lnTo>
                  <a:pt x="1816" y="1579"/>
                </a:lnTo>
                <a:lnTo>
                  <a:pt x="1816" y="1494"/>
                </a:lnTo>
                <a:lnTo>
                  <a:pt x="1817" y="1360"/>
                </a:lnTo>
                <a:lnTo>
                  <a:pt x="1816" y="1227"/>
                </a:lnTo>
                <a:lnTo>
                  <a:pt x="1816" y="1179"/>
                </a:lnTo>
                <a:lnTo>
                  <a:pt x="1816" y="1141"/>
                </a:lnTo>
                <a:lnTo>
                  <a:pt x="1815" y="1081"/>
                </a:lnTo>
                <a:lnTo>
                  <a:pt x="1813" y="1023"/>
                </a:lnTo>
                <a:lnTo>
                  <a:pt x="1811" y="992"/>
                </a:lnTo>
                <a:lnTo>
                  <a:pt x="1809" y="963"/>
                </a:lnTo>
                <a:lnTo>
                  <a:pt x="1806" y="936"/>
                </a:lnTo>
                <a:lnTo>
                  <a:pt x="1802" y="911"/>
                </a:lnTo>
                <a:lnTo>
                  <a:pt x="1797" y="887"/>
                </a:lnTo>
                <a:lnTo>
                  <a:pt x="1792" y="866"/>
                </a:lnTo>
                <a:lnTo>
                  <a:pt x="1787" y="845"/>
                </a:lnTo>
                <a:lnTo>
                  <a:pt x="1781" y="825"/>
                </a:lnTo>
                <a:lnTo>
                  <a:pt x="1774" y="804"/>
                </a:lnTo>
                <a:lnTo>
                  <a:pt x="1767" y="786"/>
                </a:lnTo>
                <a:lnTo>
                  <a:pt x="1763" y="777"/>
                </a:lnTo>
                <a:lnTo>
                  <a:pt x="1758" y="767"/>
                </a:lnTo>
                <a:lnTo>
                  <a:pt x="1749" y="749"/>
                </a:lnTo>
                <a:lnTo>
                  <a:pt x="1739" y="731"/>
                </a:lnTo>
                <a:lnTo>
                  <a:pt x="1728" y="714"/>
                </a:lnTo>
                <a:lnTo>
                  <a:pt x="1716" y="696"/>
                </a:lnTo>
                <a:lnTo>
                  <a:pt x="1702" y="680"/>
                </a:lnTo>
                <a:lnTo>
                  <a:pt x="1688" y="664"/>
                </a:lnTo>
                <a:lnTo>
                  <a:pt x="1674" y="648"/>
                </a:lnTo>
                <a:lnTo>
                  <a:pt x="1667" y="642"/>
                </a:lnTo>
                <a:lnTo>
                  <a:pt x="1659" y="635"/>
                </a:lnTo>
                <a:lnTo>
                  <a:pt x="1645" y="623"/>
                </a:lnTo>
                <a:lnTo>
                  <a:pt x="1629" y="612"/>
                </a:lnTo>
                <a:lnTo>
                  <a:pt x="1622" y="608"/>
                </a:lnTo>
                <a:lnTo>
                  <a:pt x="1614" y="603"/>
                </a:lnTo>
                <a:lnTo>
                  <a:pt x="1598" y="593"/>
                </a:lnTo>
                <a:lnTo>
                  <a:pt x="1582" y="586"/>
                </a:lnTo>
                <a:lnTo>
                  <a:pt x="1565" y="579"/>
                </a:lnTo>
                <a:lnTo>
                  <a:pt x="1548" y="572"/>
                </a:lnTo>
                <a:lnTo>
                  <a:pt x="1529" y="566"/>
                </a:lnTo>
                <a:lnTo>
                  <a:pt x="1510" y="561"/>
                </a:lnTo>
                <a:lnTo>
                  <a:pt x="1489" y="556"/>
                </a:lnTo>
                <a:lnTo>
                  <a:pt x="1478" y="554"/>
                </a:lnTo>
                <a:lnTo>
                  <a:pt x="1467" y="553"/>
                </a:lnTo>
                <a:lnTo>
                  <a:pt x="1455" y="551"/>
                </a:lnTo>
                <a:lnTo>
                  <a:pt x="1442" y="550"/>
                </a:lnTo>
                <a:lnTo>
                  <a:pt x="1430" y="549"/>
                </a:lnTo>
                <a:lnTo>
                  <a:pt x="1416" y="548"/>
                </a:lnTo>
                <a:lnTo>
                  <a:pt x="1368" y="545"/>
                </a:lnTo>
                <a:lnTo>
                  <a:pt x="1318" y="544"/>
                </a:lnTo>
                <a:lnTo>
                  <a:pt x="1246" y="543"/>
                </a:lnTo>
                <a:lnTo>
                  <a:pt x="1134" y="543"/>
                </a:lnTo>
                <a:close/>
                <a:moveTo>
                  <a:pt x="1134" y="690"/>
                </a:moveTo>
                <a:lnTo>
                  <a:pt x="1244" y="690"/>
                </a:lnTo>
                <a:lnTo>
                  <a:pt x="1314" y="690"/>
                </a:lnTo>
                <a:lnTo>
                  <a:pt x="1363" y="693"/>
                </a:lnTo>
                <a:lnTo>
                  <a:pt x="1411" y="695"/>
                </a:lnTo>
                <a:lnTo>
                  <a:pt x="1434" y="696"/>
                </a:lnTo>
                <a:lnTo>
                  <a:pt x="1445" y="698"/>
                </a:lnTo>
                <a:lnTo>
                  <a:pt x="1455" y="699"/>
                </a:lnTo>
                <a:lnTo>
                  <a:pt x="1473" y="702"/>
                </a:lnTo>
                <a:lnTo>
                  <a:pt x="1490" y="706"/>
                </a:lnTo>
                <a:lnTo>
                  <a:pt x="1504" y="710"/>
                </a:lnTo>
                <a:lnTo>
                  <a:pt x="1517" y="714"/>
                </a:lnTo>
                <a:lnTo>
                  <a:pt x="1528" y="719"/>
                </a:lnTo>
                <a:lnTo>
                  <a:pt x="1537" y="723"/>
                </a:lnTo>
                <a:lnTo>
                  <a:pt x="1549" y="729"/>
                </a:lnTo>
                <a:lnTo>
                  <a:pt x="1559" y="735"/>
                </a:lnTo>
                <a:lnTo>
                  <a:pt x="1570" y="741"/>
                </a:lnTo>
                <a:lnTo>
                  <a:pt x="1579" y="748"/>
                </a:lnTo>
                <a:lnTo>
                  <a:pt x="1589" y="756"/>
                </a:lnTo>
                <a:lnTo>
                  <a:pt x="1598" y="765"/>
                </a:lnTo>
                <a:lnTo>
                  <a:pt x="1607" y="774"/>
                </a:lnTo>
                <a:lnTo>
                  <a:pt x="1615" y="784"/>
                </a:lnTo>
                <a:lnTo>
                  <a:pt x="1624" y="795"/>
                </a:lnTo>
                <a:lnTo>
                  <a:pt x="1632" y="806"/>
                </a:lnTo>
                <a:lnTo>
                  <a:pt x="1639" y="816"/>
                </a:lnTo>
                <a:lnTo>
                  <a:pt x="1645" y="827"/>
                </a:lnTo>
                <a:lnTo>
                  <a:pt x="1651" y="839"/>
                </a:lnTo>
                <a:lnTo>
                  <a:pt x="1657" y="851"/>
                </a:lnTo>
                <a:lnTo>
                  <a:pt x="1662" y="864"/>
                </a:lnTo>
                <a:lnTo>
                  <a:pt x="1666" y="878"/>
                </a:lnTo>
                <a:lnTo>
                  <a:pt x="1674" y="903"/>
                </a:lnTo>
                <a:lnTo>
                  <a:pt x="1677" y="917"/>
                </a:lnTo>
                <a:lnTo>
                  <a:pt x="1681" y="935"/>
                </a:lnTo>
                <a:lnTo>
                  <a:pt x="1684" y="954"/>
                </a:lnTo>
                <a:lnTo>
                  <a:pt x="1686" y="977"/>
                </a:lnTo>
                <a:lnTo>
                  <a:pt x="1688" y="1001"/>
                </a:lnTo>
                <a:lnTo>
                  <a:pt x="1690" y="1030"/>
                </a:lnTo>
                <a:lnTo>
                  <a:pt x="1692" y="1087"/>
                </a:lnTo>
                <a:lnTo>
                  <a:pt x="1693" y="1145"/>
                </a:lnTo>
                <a:lnTo>
                  <a:pt x="1694" y="1229"/>
                </a:lnTo>
                <a:lnTo>
                  <a:pt x="1694" y="1360"/>
                </a:lnTo>
                <a:lnTo>
                  <a:pt x="1694" y="1492"/>
                </a:lnTo>
                <a:lnTo>
                  <a:pt x="1693" y="1574"/>
                </a:lnTo>
                <a:lnTo>
                  <a:pt x="1692" y="1633"/>
                </a:lnTo>
                <a:lnTo>
                  <a:pt x="1690" y="1691"/>
                </a:lnTo>
                <a:lnTo>
                  <a:pt x="1688" y="1718"/>
                </a:lnTo>
                <a:lnTo>
                  <a:pt x="1687" y="1732"/>
                </a:lnTo>
                <a:lnTo>
                  <a:pt x="1686" y="1744"/>
                </a:lnTo>
                <a:lnTo>
                  <a:pt x="1684" y="1765"/>
                </a:lnTo>
                <a:lnTo>
                  <a:pt x="1681" y="1786"/>
                </a:lnTo>
                <a:lnTo>
                  <a:pt x="1677" y="1802"/>
                </a:lnTo>
                <a:lnTo>
                  <a:pt x="1674" y="1818"/>
                </a:lnTo>
                <a:lnTo>
                  <a:pt x="1670" y="1831"/>
                </a:lnTo>
                <a:lnTo>
                  <a:pt x="1666" y="1842"/>
                </a:lnTo>
                <a:lnTo>
                  <a:pt x="1662" y="1856"/>
                </a:lnTo>
                <a:lnTo>
                  <a:pt x="1657" y="1868"/>
                </a:lnTo>
                <a:lnTo>
                  <a:pt x="1651" y="1882"/>
                </a:lnTo>
                <a:lnTo>
                  <a:pt x="1645" y="1892"/>
                </a:lnTo>
                <a:lnTo>
                  <a:pt x="1639" y="1904"/>
                </a:lnTo>
                <a:lnTo>
                  <a:pt x="1632" y="1915"/>
                </a:lnTo>
                <a:lnTo>
                  <a:pt x="1624" y="1926"/>
                </a:lnTo>
                <a:lnTo>
                  <a:pt x="1615" y="1936"/>
                </a:lnTo>
                <a:lnTo>
                  <a:pt x="1607" y="1946"/>
                </a:lnTo>
                <a:lnTo>
                  <a:pt x="1598" y="1956"/>
                </a:lnTo>
                <a:lnTo>
                  <a:pt x="1589" y="1964"/>
                </a:lnTo>
                <a:lnTo>
                  <a:pt x="1579" y="1972"/>
                </a:lnTo>
                <a:lnTo>
                  <a:pt x="1570" y="1979"/>
                </a:lnTo>
                <a:lnTo>
                  <a:pt x="1559" y="1986"/>
                </a:lnTo>
                <a:lnTo>
                  <a:pt x="1549" y="1992"/>
                </a:lnTo>
                <a:lnTo>
                  <a:pt x="1537" y="1997"/>
                </a:lnTo>
                <a:lnTo>
                  <a:pt x="1517" y="2006"/>
                </a:lnTo>
                <a:lnTo>
                  <a:pt x="1504" y="2010"/>
                </a:lnTo>
                <a:lnTo>
                  <a:pt x="1490" y="2015"/>
                </a:lnTo>
                <a:lnTo>
                  <a:pt x="1473" y="2018"/>
                </a:lnTo>
                <a:lnTo>
                  <a:pt x="1455" y="2021"/>
                </a:lnTo>
                <a:lnTo>
                  <a:pt x="1434" y="2023"/>
                </a:lnTo>
                <a:lnTo>
                  <a:pt x="1411" y="2025"/>
                </a:lnTo>
                <a:lnTo>
                  <a:pt x="1363" y="2028"/>
                </a:lnTo>
                <a:lnTo>
                  <a:pt x="1314" y="2029"/>
                </a:lnTo>
                <a:lnTo>
                  <a:pt x="1244" y="2030"/>
                </a:lnTo>
                <a:lnTo>
                  <a:pt x="1134" y="2030"/>
                </a:lnTo>
                <a:lnTo>
                  <a:pt x="1025" y="2030"/>
                </a:lnTo>
                <a:lnTo>
                  <a:pt x="955" y="2029"/>
                </a:lnTo>
                <a:lnTo>
                  <a:pt x="907" y="2028"/>
                </a:lnTo>
                <a:lnTo>
                  <a:pt x="859" y="2025"/>
                </a:lnTo>
                <a:lnTo>
                  <a:pt x="835" y="2023"/>
                </a:lnTo>
                <a:lnTo>
                  <a:pt x="825" y="2022"/>
                </a:lnTo>
                <a:lnTo>
                  <a:pt x="814" y="2021"/>
                </a:lnTo>
                <a:lnTo>
                  <a:pt x="796" y="2018"/>
                </a:lnTo>
                <a:lnTo>
                  <a:pt x="780" y="2015"/>
                </a:lnTo>
                <a:lnTo>
                  <a:pt x="765" y="2010"/>
                </a:lnTo>
                <a:lnTo>
                  <a:pt x="753" y="2006"/>
                </a:lnTo>
                <a:lnTo>
                  <a:pt x="742" y="2002"/>
                </a:lnTo>
                <a:lnTo>
                  <a:pt x="732" y="1997"/>
                </a:lnTo>
                <a:lnTo>
                  <a:pt x="721" y="1992"/>
                </a:lnTo>
                <a:lnTo>
                  <a:pt x="710" y="1986"/>
                </a:lnTo>
                <a:lnTo>
                  <a:pt x="700" y="1979"/>
                </a:lnTo>
                <a:lnTo>
                  <a:pt x="690" y="1972"/>
                </a:lnTo>
                <a:lnTo>
                  <a:pt x="681" y="1964"/>
                </a:lnTo>
                <a:lnTo>
                  <a:pt x="672" y="1956"/>
                </a:lnTo>
                <a:lnTo>
                  <a:pt x="663" y="1946"/>
                </a:lnTo>
                <a:lnTo>
                  <a:pt x="654" y="1936"/>
                </a:lnTo>
                <a:lnTo>
                  <a:pt x="645" y="1926"/>
                </a:lnTo>
                <a:lnTo>
                  <a:pt x="638" y="1915"/>
                </a:lnTo>
                <a:lnTo>
                  <a:pt x="631" y="1904"/>
                </a:lnTo>
                <a:lnTo>
                  <a:pt x="624" y="1892"/>
                </a:lnTo>
                <a:lnTo>
                  <a:pt x="618" y="1882"/>
                </a:lnTo>
                <a:lnTo>
                  <a:pt x="613" y="1868"/>
                </a:lnTo>
                <a:lnTo>
                  <a:pt x="608" y="1856"/>
                </a:lnTo>
                <a:lnTo>
                  <a:pt x="603" y="1842"/>
                </a:lnTo>
                <a:lnTo>
                  <a:pt x="596" y="1818"/>
                </a:lnTo>
                <a:lnTo>
                  <a:pt x="592" y="1802"/>
                </a:lnTo>
                <a:lnTo>
                  <a:pt x="589" y="1786"/>
                </a:lnTo>
                <a:lnTo>
                  <a:pt x="586" y="1766"/>
                </a:lnTo>
                <a:lnTo>
                  <a:pt x="583" y="1744"/>
                </a:lnTo>
                <a:lnTo>
                  <a:pt x="581" y="1718"/>
                </a:lnTo>
                <a:lnTo>
                  <a:pt x="580" y="1691"/>
                </a:lnTo>
                <a:lnTo>
                  <a:pt x="578" y="1633"/>
                </a:lnTo>
                <a:lnTo>
                  <a:pt x="576" y="1574"/>
                </a:lnTo>
                <a:lnTo>
                  <a:pt x="576" y="1492"/>
                </a:lnTo>
                <a:lnTo>
                  <a:pt x="576" y="1360"/>
                </a:lnTo>
                <a:lnTo>
                  <a:pt x="576" y="1229"/>
                </a:lnTo>
                <a:lnTo>
                  <a:pt x="576" y="1145"/>
                </a:lnTo>
                <a:lnTo>
                  <a:pt x="578" y="1087"/>
                </a:lnTo>
                <a:lnTo>
                  <a:pt x="580" y="1030"/>
                </a:lnTo>
                <a:lnTo>
                  <a:pt x="581" y="1001"/>
                </a:lnTo>
                <a:lnTo>
                  <a:pt x="582" y="989"/>
                </a:lnTo>
                <a:lnTo>
                  <a:pt x="583" y="977"/>
                </a:lnTo>
                <a:lnTo>
                  <a:pt x="586" y="954"/>
                </a:lnTo>
                <a:lnTo>
                  <a:pt x="589" y="935"/>
                </a:lnTo>
                <a:lnTo>
                  <a:pt x="592" y="917"/>
                </a:lnTo>
                <a:lnTo>
                  <a:pt x="596" y="903"/>
                </a:lnTo>
                <a:lnTo>
                  <a:pt x="599" y="890"/>
                </a:lnTo>
                <a:lnTo>
                  <a:pt x="603" y="878"/>
                </a:lnTo>
                <a:lnTo>
                  <a:pt x="608" y="864"/>
                </a:lnTo>
                <a:lnTo>
                  <a:pt x="613" y="851"/>
                </a:lnTo>
                <a:lnTo>
                  <a:pt x="618" y="839"/>
                </a:lnTo>
                <a:lnTo>
                  <a:pt x="624" y="827"/>
                </a:lnTo>
                <a:lnTo>
                  <a:pt x="631" y="816"/>
                </a:lnTo>
                <a:lnTo>
                  <a:pt x="638" y="806"/>
                </a:lnTo>
                <a:lnTo>
                  <a:pt x="645" y="795"/>
                </a:lnTo>
                <a:lnTo>
                  <a:pt x="654" y="784"/>
                </a:lnTo>
                <a:lnTo>
                  <a:pt x="663" y="774"/>
                </a:lnTo>
                <a:lnTo>
                  <a:pt x="672" y="765"/>
                </a:lnTo>
                <a:lnTo>
                  <a:pt x="681" y="756"/>
                </a:lnTo>
                <a:lnTo>
                  <a:pt x="690" y="748"/>
                </a:lnTo>
                <a:lnTo>
                  <a:pt x="700" y="741"/>
                </a:lnTo>
                <a:lnTo>
                  <a:pt x="710" y="735"/>
                </a:lnTo>
                <a:lnTo>
                  <a:pt x="721" y="729"/>
                </a:lnTo>
                <a:lnTo>
                  <a:pt x="732" y="723"/>
                </a:lnTo>
                <a:lnTo>
                  <a:pt x="753" y="714"/>
                </a:lnTo>
                <a:lnTo>
                  <a:pt x="765" y="710"/>
                </a:lnTo>
                <a:lnTo>
                  <a:pt x="780" y="706"/>
                </a:lnTo>
                <a:lnTo>
                  <a:pt x="796" y="702"/>
                </a:lnTo>
                <a:lnTo>
                  <a:pt x="814" y="699"/>
                </a:lnTo>
                <a:lnTo>
                  <a:pt x="835" y="696"/>
                </a:lnTo>
                <a:lnTo>
                  <a:pt x="859" y="695"/>
                </a:lnTo>
                <a:lnTo>
                  <a:pt x="907" y="693"/>
                </a:lnTo>
                <a:lnTo>
                  <a:pt x="955" y="690"/>
                </a:lnTo>
                <a:lnTo>
                  <a:pt x="1025" y="690"/>
                </a:lnTo>
                <a:lnTo>
                  <a:pt x="1134" y="690"/>
                </a:lnTo>
                <a:close/>
                <a:moveTo>
                  <a:pt x="0" y="1360"/>
                </a:moveTo>
                <a:lnTo>
                  <a:pt x="1" y="1325"/>
                </a:lnTo>
                <a:lnTo>
                  <a:pt x="2" y="1290"/>
                </a:lnTo>
                <a:lnTo>
                  <a:pt x="4" y="1255"/>
                </a:lnTo>
                <a:lnTo>
                  <a:pt x="6" y="1221"/>
                </a:lnTo>
                <a:lnTo>
                  <a:pt x="9" y="1187"/>
                </a:lnTo>
                <a:lnTo>
                  <a:pt x="13" y="1153"/>
                </a:lnTo>
                <a:lnTo>
                  <a:pt x="18" y="1120"/>
                </a:lnTo>
                <a:lnTo>
                  <a:pt x="23" y="1086"/>
                </a:lnTo>
                <a:lnTo>
                  <a:pt x="29" y="1053"/>
                </a:lnTo>
                <a:lnTo>
                  <a:pt x="36" y="1020"/>
                </a:lnTo>
                <a:lnTo>
                  <a:pt x="43" y="988"/>
                </a:lnTo>
                <a:lnTo>
                  <a:pt x="51" y="956"/>
                </a:lnTo>
                <a:lnTo>
                  <a:pt x="60" y="924"/>
                </a:lnTo>
                <a:lnTo>
                  <a:pt x="69" y="892"/>
                </a:lnTo>
                <a:lnTo>
                  <a:pt x="79" y="862"/>
                </a:lnTo>
                <a:lnTo>
                  <a:pt x="89" y="831"/>
                </a:lnTo>
                <a:lnTo>
                  <a:pt x="101" y="801"/>
                </a:lnTo>
                <a:lnTo>
                  <a:pt x="112" y="771"/>
                </a:lnTo>
                <a:lnTo>
                  <a:pt x="124" y="741"/>
                </a:lnTo>
                <a:lnTo>
                  <a:pt x="137" y="712"/>
                </a:lnTo>
                <a:lnTo>
                  <a:pt x="151" y="683"/>
                </a:lnTo>
                <a:lnTo>
                  <a:pt x="165" y="654"/>
                </a:lnTo>
                <a:lnTo>
                  <a:pt x="179" y="627"/>
                </a:lnTo>
                <a:lnTo>
                  <a:pt x="194" y="599"/>
                </a:lnTo>
                <a:lnTo>
                  <a:pt x="210" y="573"/>
                </a:lnTo>
                <a:lnTo>
                  <a:pt x="226" y="547"/>
                </a:lnTo>
                <a:lnTo>
                  <a:pt x="242" y="520"/>
                </a:lnTo>
                <a:lnTo>
                  <a:pt x="259" y="495"/>
                </a:lnTo>
                <a:lnTo>
                  <a:pt x="277" y="470"/>
                </a:lnTo>
                <a:lnTo>
                  <a:pt x="295" y="446"/>
                </a:lnTo>
                <a:lnTo>
                  <a:pt x="313" y="422"/>
                </a:lnTo>
                <a:lnTo>
                  <a:pt x="332" y="399"/>
                </a:lnTo>
                <a:lnTo>
                  <a:pt x="352" y="375"/>
                </a:lnTo>
                <a:lnTo>
                  <a:pt x="372" y="353"/>
                </a:lnTo>
                <a:lnTo>
                  <a:pt x="392" y="332"/>
                </a:lnTo>
                <a:lnTo>
                  <a:pt x="413" y="310"/>
                </a:lnTo>
                <a:lnTo>
                  <a:pt x="434" y="290"/>
                </a:lnTo>
                <a:lnTo>
                  <a:pt x="456" y="271"/>
                </a:lnTo>
                <a:lnTo>
                  <a:pt x="478" y="251"/>
                </a:lnTo>
                <a:lnTo>
                  <a:pt x="500" y="232"/>
                </a:lnTo>
                <a:lnTo>
                  <a:pt x="523" y="214"/>
                </a:lnTo>
                <a:lnTo>
                  <a:pt x="546" y="197"/>
                </a:lnTo>
                <a:lnTo>
                  <a:pt x="570" y="181"/>
                </a:lnTo>
                <a:lnTo>
                  <a:pt x="594" y="164"/>
                </a:lnTo>
                <a:lnTo>
                  <a:pt x="618" y="148"/>
                </a:lnTo>
                <a:lnTo>
                  <a:pt x="643" y="134"/>
                </a:lnTo>
                <a:lnTo>
                  <a:pt x="668" y="121"/>
                </a:lnTo>
                <a:lnTo>
                  <a:pt x="693" y="108"/>
                </a:lnTo>
                <a:lnTo>
                  <a:pt x="718" y="94"/>
                </a:lnTo>
                <a:lnTo>
                  <a:pt x="744" y="82"/>
                </a:lnTo>
                <a:lnTo>
                  <a:pt x="771" y="72"/>
                </a:lnTo>
                <a:lnTo>
                  <a:pt x="797" y="61"/>
                </a:lnTo>
                <a:lnTo>
                  <a:pt x="824" y="51"/>
                </a:lnTo>
                <a:lnTo>
                  <a:pt x="851" y="43"/>
                </a:lnTo>
                <a:lnTo>
                  <a:pt x="878" y="34"/>
                </a:lnTo>
                <a:lnTo>
                  <a:pt x="906" y="27"/>
                </a:lnTo>
                <a:lnTo>
                  <a:pt x="934" y="21"/>
                </a:lnTo>
                <a:lnTo>
                  <a:pt x="962" y="15"/>
                </a:lnTo>
                <a:lnTo>
                  <a:pt x="990" y="12"/>
                </a:lnTo>
                <a:lnTo>
                  <a:pt x="1018" y="7"/>
                </a:lnTo>
                <a:lnTo>
                  <a:pt x="1047" y="4"/>
                </a:lnTo>
                <a:lnTo>
                  <a:pt x="1076" y="2"/>
                </a:lnTo>
                <a:lnTo>
                  <a:pt x="1105" y="1"/>
                </a:lnTo>
                <a:lnTo>
                  <a:pt x="1134" y="0"/>
                </a:lnTo>
                <a:lnTo>
                  <a:pt x="1164" y="1"/>
                </a:lnTo>
                <a:lnTo>
                  <a:pt x="1193" y="2"/>
                </a:lnTo>
                <a:lnTo>
                  <a:pt x="1221" y="4"/>
                </a:lnTo>
                <a:lnTo>
                  <a:pt x="1250" y="7"/>
                </a:lnTo>
                <a:lnTo>
                  <a:pt x="1280" y="12"/>
                </a:lnTo>
                <a:lnTo>
                  <a:pt x="1308" y="15"/>
                </a:lnTo>
                <a:lnTo>
                  <a:pt x="1336" y="21"/>
                </a:lnTo>
                <a:lnTo>
                  <a:pt x="1364" y="27"/>
                </a:lnTo>
                <a:lnTo>
                  <a:pt x="1391" y="34"/>
                </a:lnTo>
                <a:lnTo>
                  <a:pt x="1419" y="43"/>
                </a:lnTo>
                <a:lnTo>
                  <a:pt x="1446" y="51"/>
                </a:lnTo>
                <a:lnTo>
                  <a:pt x="1472" y="61"/>
                </a:lnTo>
                <a:lnTo>
                  <a:pt x="1499" y="72"/>
                </a:lnTo>
                <a:lnTo>
                  <a:pt x="1525" y="82"/>
                </a:lnTo>
                <a:lnTo>
                  <a:pt x="1551" y="94"/>
                </a:lnTo>
                <a:lnTo>
                  <a:pt x="1577" y="108"/>
                </a:lnTo>
                <a:lnTo>
                  <a:pt x="1602" y="121"/>
                </a:lnTo>
                <a:lnTo>
                  <a:pt x="1627" y="134"/>
                </a:lnTo>
                <a:lnTo>
                  <a:pt x="1651" y="148"/>
                </a:lnTo>
                <a:lnTo>
                  <a:pt x="1676" y="164"/>
                </a:lnTo>
                <a:lnTo>
                  <a:pt x="1700" y="181"/>
                </a:lnTo>
                <a:lnTo>
                  <a:pt x="1723" y="197"/>
                </a:lnTo>
                <a:lnTo>
                  <a:pt x="1746" y="214"/>
                </a:lnTo>
                <a:lnTo>
                  <a:pt x="1769" y="232"/>
                </a:lnTo>
                <a:lnTo>
                  <a:pt x="1792" y="251"/>
                </a:lnTo>
                <a:lnTo>
                  <a:pt x="1814" y="271"/>
                </a:lnTo>
                <a:lnTo>
                  <a:pt x="1835" y="290"/>
                </a:lnTo>
                <a:lnTo>
                  <a:pt x="1856" y="310"/>
                </a:lnTo>
                <a:lnTo>
                  <a:pt x="1877" y="332"/>
                </a:lnTo>
                <a:lnTo>
                  <a:pt x="1898" y="353"/>
                </a:lnTo>
                <a:lnTo>
                  <a:pt x="1918" y="375"/>
                </a:lnTo>
                <a:lnTo>
                  <a:pt x="1937" y="399"/>
                </a:lnTo>
                <a:lnTo>
                  <a:pt x="1956" y="422"/>
                </a:lnTo>
                <a:lnTo>
                  <a:pt x="1975" y="446"/>
                </a:lnTo>
                <a:lnTo>
                  <a:pt x="1993" y="470"/>
                </a:lnTo>
                <a:lnTo>
                  <a:pt x="2010" y="495"/>
                </a:lnTo>
                <a:lnTo>
                  <a:pt x="2027" y="520"/>
                </a:lnTo>
                <a:lnTo>
                  <a:pt x="2044" y="547"/>
                </a:lnTo>
                <a:lnTo>
                  <a:pt x="2060" y="573"/>
                </a:lnTo>
                <a:lnTo>
                  <a:pt x="2075" y="599"/>
                </a:lnTo>
                <a:lnTo>
                  <a:pt x="2090" y="627"/>
                </a:lnTo>
                <a:lnTo>
                  <a:pt x="2105" y="654"/>
                </a:lnTo>
                <a:lnTo>
                  <a:pt x="2119" y="683"/>
                </a:lnTo>
                <a:lnTo>
                  <a:pt x="2132" y="712"/>
                </a:lnTo>
                <a:lnTo>
                  <a:pt x="2145" y="741"/>
                </a:lnTo>
                <a:lnTo>
                  <a:pt x="2157" y="771"/>
                </a:lnTo>
                <a:lnTo>
                  <a:pt x="2169" y="801"/>
                </a:lnTo>
                <a:lnTo>
                  <a:pt x="2180" y="831"/>
                </a:lnTo>
                <a:lnTo>
                  <a:pt x="2190" y="862"/>
                </a:lnTo>
                <a:lnTo>
                  <a:pt x="2200" y="892"/>
                </a:lnTo>
                <a:lnTo>
                  <a:pt x="2210" y="924"/>
                </a:lnTo>
                <a:lnTo>
                  <a:pt x="2218" y="956"/>
                </a:lnTo>
                <a:lnTo>
                  <a:pt x="2226" y="988"/>
                </a:lnTo>
                <a:lnTo>
                  <a:pt x="2233" y="1020"/>
                </a:lnTo>
                <a:lnTo>
                  <a:pt x="2240" y="1053"/>
                </a:lnTo>
                <a:lnTo>
                  <a:pt x="2246" y="1086"/>
                </a:lnTo>
                <a:lnTo>
                  <a:pt x="2251" y="1120"/>
                </a:lnTo>
                <a:lnTo>
                  <a:pt x="2256" y="1153"/>
                </a:lnTo>
                <a:lnTo>
                  <a:pt x="2260" y="1187"/>
                </a:lnTo>
                <a:lnTo>
                  <a:pt x="2263" y="1221"/>
                </a:lnTo>
                <a:lnTo>
                  <a:pt x="2266" y="1255"/>
                </a:lnTo>
                <a:lnTo>
                  <a:pt x="2268" y="1290"/>
                </a:lnTo>
                <a:lnTo>
                  <a:pt x="2269" y="1325"/>
                </a:lnTo>
                <a:lnTo>
                  <a:pt x="2269" y="1360"/>
                </a:lnTo>
                <a:lnTo>
                  <a:pt x="2269" y="1396"/>
                </a:lnTo>
                <a:lnTo>
                  <a:pt x="2268" y="1431"/>
                </a:lnTo>
                <a:lnTo>
                  <a:pt x="2266" y="1465"/>
                </a:lnTo>
                <a:lnTo>
                  <a:pt x="2263" y="1499"/>
                </a:lnTo>
                <a:lnTo>
                  <a:pt x="2260" y="1534"/>
                </a:lnTo>
                <a:lnTo>
                  <a:pt x="2256" y="1567"/>
                </a:lnTo>
                <a:lnTo>
                  <a:pt x="2251" y="1601"/>
                </a:lnTo>
                <a:lnTo>
                  <a:pt x="2246" y="1634"/>
                </a:lnTo>
                <a:lnTo>
                  <a:pt x="2240" y="1667"/>
                </a:lnTo>
                <a:lnTo>
                  <a:pt x="2233" y="1700"/>
                </a:lnTo>
                <a:lnTo>
                  <a:pt x="2226" y="1733"/>
                </a:lnTo>
                <a:lnTo>
                  <a:pt x="2218" y="1764"/>
                </a:lnTo>
                <a:lnTo>
                  <a:pt x="2210" y="1796"/>
                </a:lnTo>
                <a:lnTo>
                  <a:pt x="2200" y="1828"/>
                </a:lnTo>
                <a:lnTo>
                  <a:pt x="2190" y="1859"/>
                </a:lnTo>
                <a:lnTo>
                  <a:pt x="2180" y="1890"/>
                </a:lnTo>
                <a:lnTo>
                  <a:pt x="2169" y="1920"/>
                </a:lnTo>
                <a:lnTo>
                  <a:pt x="2157" y="1950"/>
                </a:lnTo>
                <a:lnTo>
                  <a:pt x="2145" y="1979"/>
                </a:lnTo>
                <a:lnTo>
                  <a:pt x="2132" y="2009"/>
                </a:lnTo>
                <a:lnTo>
                  <a:pt x="2119" y="2037"/>
                </a:lnTo>
                <a:lnTo>
                  <a:pt x="2105" y="2065"/>
                </a:lnTo>
                <a:lnTo>
                  <a:pt x="2090" y="2093"/>
                </a:lnTo>
                <a:lnTo>
                  <a:pt x="2075" y="2120"/>
                </a:lnTo>
                <a:lnTo>
                  <a:pt x="2060" y="2148"/>
                </a:lnTo>
                <a:lnTo>
                  <a:pt x="2044" y="2174"/>
                </a:lnTo>
                <a:lnTo>
                  <a:pt x="2027" y="2199"/>
                </a:lnTo>
                <a:lnTo>
                  <a:pt x="2010" y="2226"/>
                </a:lnTo>
                <a:lnTo>
                  <a:pt x="1993" y="2250"/>
                </a:lnTo>
                <a:lnTo>
                  <a:pt x="1975" y="2275"/>
                </a:lnTo>
                <a:lnTo>
                  <a:pt x="1956" y="2299"/>
                </a:lnTo>
                <a:lnTo>
                  <a:pt x="1937" y="2322"/>
                </a:lnTo>
                <a:lnTo>
                  <a:pt x="1918" y="2345"/>
                </a:lnTo>
                <a:lnTo>
                  <a:pt x="1898" y="2367"/>
                </a:lnTo>
                <a:lnTo>
                  <a:pt x="1877" y="2389"/>
                </a:lnTo>
                <a:lnTo>
                  <a:pt x="1856" y="2409"/>
                </a:lnTo>
                <a:lnTo>
                  <a:pt x="1835" y="2430"/>
                </a:lnTo>
                <a:lnTo>
                  <a:pt x="1814" y="2450"/>
                </a:lnTo>
                <a:lnTo>
                  <a:pt x="1792" y="2469"/>
                </a:lnTo>
                <a:lnTo>
                  <a:pt x="1769" y="2487"/>
                </a:lnTo>
                <a:lnTo>
                  <a:pt x="1746" y="2505"/>
                </a:lnTo>
                <a:lnTo>
                  <a:pt x="1723" y="2523"/>
                </a:lnTo>
                <a:lnTo>
                  <a:pt x="1700" y="2540"/>
                </a:lnTo>
                <a:lnTo>
                  <a:pt x="1676" y="2556"/>
                </a:lnTo>
                <a:lnTo>
                  <a:pt x="1651" y="2571"/>
                </a:lnTo>
                <a:lnTo>
                  <a:pt x="1627" y="2586"/>
                </a:lnTo>
                <a:lnTo>
                  <a:pt x="1602" y="2600"/>
                </a:lnTo>
                <a:lnTo>
                  <a:pt x="1577" y="2613"/>
                </a:lnTo>
                <a:lnTo>
                  <a:pt x="1551" y="2625"/>
                </a:lnTo>
                <a:lnTo>
                  <a:pt x="1525" y="2637"/>
                </a:lnTo>
                <a:lnTo>
                  <a:pt x="1499" y="2649"/>
                </a:lnTo>
                <a:lnTo>
                  <a:pt x="1472" y="2659"/>
                </a:lnTo>
                <a:lnTo>
                  <a:pt x="1446" y="2668"/>
                </a:lnTo>
                <a:lnTo>
                  <a:pt x="1419" y="2677"/>
                </a:lnTo>
                <a:lnTo>
                  <a:pt x="1391" y="2685"/>
                </a:lnTo>
                <a:lnTo>
                  <a:pt x="1364" y="2692"/>
                </a:lnTo>
                <a:lnTo>
                  <a:pt x="1336" y="2698"/>
                </a:lnTo>
                <a:lnTo>
                  <a:pt x="1308" y="2704"/>
                </a:lnTo>
                <a:lnTo>
                  <a:pt x="1280" y="2709"/>
                </a:lnTo>
                <a:lnTo>
                  <a:pt x="1250" y="2713"/>
                </a:lnTo>
                <a:lnTo>
                  <a:pt x="1221" y="2716"/>
                </a:lnTo>
                <a:lnTo>
                  <a:pt x="1193" y="2719"/>
                </a:lnTo>
                <a:lnTo>
                  <a:pt x="1164" y="2720"/>
                </a:lnTo>
                <a:lnTo>
                  <a:pt x="1134" y="2720"/>
                </a:lnTo>
                <a:lnTo>
                  <a:pt x="1105" y="2720"/>
                </a:lnTo>
                <a:lnTo>
                  <a:pt x="1076" y="2719"/>
                </a:lnTo>
                <a:lnTo>
                  <a:pt x="1047" y="2716"/>
                </a:lnTo>
                <a:lnTo>
                  <a:pt x="1018" y="2713"/>
                </a:lnTo>
                <a:lnTo>
                  <a:pt x="990" y="2709"/>
                </a:lnTo>
                <a:lnTo>
                  <a:pt x="962" y="2704"/>
                </a:lnTo>
                <a:lnTo>
                  <a:pt x="934" y="2698"/>
                </a:lnTo>
                <a:lnTo>
                  <a:pt x="906" y="2692"/>
                </a:lnTo>
                <a:lnTo>
                  <a:pt x="878" y="2685"/>
                </a:lnTo>
                <a:lnTo>
                  <a:pt x="851" y="2677"/>
                </a:lnTo>
                <a:lnTo>
                  <a:pt x="824" y="2668"/>
                </a:lnTo>
                <a:lnTo>
                  <a:pt x="797" y="2659"/>
                </a:lnTo>
                <a:lnTo>
                  <a:pt x="771" y="2649"/>
                </a:lnTo>
                <a:lnTo>
                  <a:pt x="744" y="2637"/>
                </a:lnTo>
                <a:lnTo>
                  <a:pt x="718" y="2625"/>
                </a:lnTo>
                <a:lnTo>
                  <a:pt x="693" y="2613"/>
                </a:lnTo>
                <a:lnTo>
                  <a:pt x="668" y="2600"/>
                </a:lnTo>
                <a:lnTo>
                  <a:pt x="643" y="2586"/>
                </a:lnTo>
                <a:lnTo>
                  <a:pt x="618" y="2571"/>
                </a:lnTo>
                <a:lnTo>
                  <a:pt x="594" y="2556"/>
                </a:lnTo>
                <a:lnTo>
                  <a:pt x="570" y="2540"/>
                </a:lnTo>
                <a:lnTo>
                  <a:pt x="546" y="2523"/>
                </a:lnTo>
                <a:lnTo>
                  <a:pt x="523" y="2505"/>
                </a:lnTo>
                <a:lnTo>
                  <a:pt x="500" y="2487"/>
                </a:lnTo>
                <a:lnTo>
                  <a:pt x="478" y="2469"/>
                </a:lnTo>
                <a:lnTo>
                  <a:pt x="456" y="2450"/>
                </a:lnTo>
                <a:lnTo>
                  <a:pt x="434" y="2430"/>
                </a:lnTo>
                <a:lnTo>
                  <a:pt x="413" y="2409"/>
                </a:lnTo>
                <a:lnTo>
                  <a:pt x="392" y="2389"/>
                </a:lnTo>
                <a:lnTo>
                  <a:pt x="372" y="2367"/>
                </a:lnTo>
                <a:lnTo>
                  <a:pt x="352" y="2345"/>
                </a:lnTo>
                <a:lnTo>
                  <a:pt x="332" y="2322"/>
                </a:lnTo>
                <a:lnTo>
                  <a:pt x="313" y="2299"/>
                </a:lnTo>
                <a:lnTo>
                  <a:pt x="295" y="2275"/>
                </a:lnTo>
                <a:lnTo>
                  <a:pt x="277" y="2250"/>
                </a:lnTo>
                <a:lnTo>
                  <a:pt x="259" y="2226"/>
                </a:lnTo>
                <a:lnTo>
                  <a:pt x="242" y="2199"/>
                </a:lnTo>
                <a:lnTo>
                  <a:pt x="226" y="2174"/>
                </a:lnTo>
                <a:lnTo>
                  <a:pt x="210" y="2148"/>
                </a:lnTo>
                <a:lnTo>
                  <a:pt x="194" y="2120"/>
                </a:lnTo>
                <a:lnTo>
                  <a:pt x="179" y="2093"/>
                </a:lnTo>
                <a:lnTo>
                  <a:pt x="165" y="2065"/>
                </a:lnTo>
                <a:lnTo>
                  <a:pt x="151" y="2037"/>
                </a:lnTo>
                <a:lnTo>
                  <a:pt x="137" y="2009"/>
                </a:lnTo>
                <a:lnTo>
                  <a:pt x="124" y="1979"/>
                </a:lnTo>
                <a:lnTo>
                  <a:pt x="112" y="1950"/>
                </a:lnTo>
                <a:lnTo>
                  <a:pt x="101" y="1920"/>
                </a:lnTo>
                <a:lnTo>
                  <a:pt x="89" y="1890"/>
                </a:lnTo>
                <a:lnTo>
                  <a:pt x="79" y="1859"/>
                </a:lnTo>
                <a:lnTo>
                  <a:pt x="69" y="1828"/>
                </a:lnTo>
                <a:lnTo>
                  <a:pt x="60" y="1796"/>
                </a:lnTo>
                <a:lnTo>
                  <a:pt x="51" y="1764"/>
                </a:lnTo>
                <a:lnTo>
                  <a:pt x="43" y="1733"/>
                </a:lnTo>
                <a:lnTo>
                  <a:pt x="36" y="1700"/>
                </a:lnTo>
                <a:lnTo>
                  <a:pt x="29" y="1667"/>
                </a:lnTo>
                <a:lnTo>
                  <a:pt x="23" y="1634"/>
                </a:lnTo>
                <a:lnTo>
                  <a:pt x="18" y="1601"/>
                </a:lnTo>
                <a:lnTo>
                  <a:pt x="13" y="1567"/>
                </a:lnTo>
                <a:lnTo>
                  <a:pt x="9" y="1534"/>
                </a:lnTo>
                <a:lnTo>
                  <a:pt x="6" y="1499"/>
                </a:lnTo>
                <a:lnTo>
                  <a:pt x="4" y="1465"/>
                </a:lnTo>
                <a:lnTo>
                  <a:pt x="2" y="1431"/>
                </a:lnTo>
                <a:lnTo>
                  <a:pt x="1" y="1396"/>
                </a:lnTo>
                <a:lnTo>
                  <a:pt x="0" y="136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pic>
        <p:nvPicPr>
          <p:cNvPr id="9" name="Picture 8" descr="Icon&#10;&#10;Description automatically generated">
            <a:hlinkClick r:id="rId6"/>
            <a:extLst>
              <a:ext uri="{FF2B5EF4-FFF2-40B4-BE49-F238E27FC236}">
                <a16:creationId xmlns:a16="http://schemas.microsoft.com/office/drawing/2014/main" id="{5B53270C-43DF-46FE-A4F5-29F29992F4A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7260" y="5877340"/>
            <a:ext cx="1023300" cy="432060"/>
          </a:xfrm>
          <a:prstGeom prst="rect">
            <a:avLst/>
          </a:prstGeom>
        </p:spPr>
      </p:pic>
      <p:sp>
        <p:nvSpPr>
          <p:cNvPr id="17" name="Freeform 6">
            <a:hlinkClick r:id="rId8" tooltip="Facebook"/>
          </p:cNvPr>
          <p:cNvSpPr>
            <a:spLocks noChangeAspect="1"/>
          </p:cNvSpPr>
          <p:nvPr userDrawn="1"/>
        </p:nvSpPr>
        <p:spPr bwMode="auto">
          <a:xfrm>
            <a:off x="11172347" y="5877340"/>
            <a:ext cx="252891" cy="252000"/>
          </a:xfrm>
          <a:custGeom>
            <a:avLst/>
            <a:gdLst>
              <a:gd name="T0" fmla="*/ 9 w 2270"/>
              <a:gd name="T1" fmla="*/ 990 h 2262"/>
              <a:gd name="T2" fmla="*/ 43 w 2270"/>
              <a:gd name="T3" fmla="*/ 824 h 2262"/>
              <a:gd name="T4" fmla="*/ 100 w 2270"/>
              <a:gd name="T5" fmla="*/ 668 h 2262"/>
              <a:gd name="T6" fmla="*/ 179 w 2270"/>
              <a:gd name="T7" fmla="*/ 523 h 2262"/>
              <a:gd name="T8" fmla="*/ 277 w 2270"/>
              <a:gd name="T9" fmla="*/ 392 h 2262"/>
              <a:gd name="T10" fmla="*/ 392 w 2270"/>
              <a:gd name="T11" fmla="*/ 276 h 2262"/>
              <a:gd name="T12" fmla="*/ 523 w 2270"/>
              <a:gd name="T13" fmla="*/ 178 h 2262"/>
              <a:gd name="T14" fmla="*/ 668 w 2270"/>
              <a:gd name="T15" fmla="*/ 100 h 2262"/>
              <a:gd name="T16" fmla="*/ 825 w 2270"/>
              <a:gd name="T17" fmla="*/ 43 h 2262"/>
              <a:gd name="T18" fmla="*/ 991 w 2270"/>
              <a:gd name="T19" fmla="*/ 9 h 2262"/>
              <a:gd name="T20" fmla="*/ 1164 w 2270"/>
              <a:gd name="T21" fmla="*/ 0 h 2262"/>
              <a:gd name="T22" fmla="*/ 1336 w 2270"/>
              <a:gd name="T23" fmla="*/ 18 h 2262"/>
              <a:gd name="T24" fmla="*/ 1499 w 2270"/>
              <a:gd name="T25" fmla="*/ 59 h 2262"/>
              <a:gd name="T26" fmla="*/ 1651 w 2270"/>
              <a:gd name="T27" fmla="*/ 124 h 2262"/>
              <a:gd name="T28" fmla="*/ 1792 w 2270"/>
              <a:gd name="T29" fmla="*/ 209 h 2262"/>
              <a:gd name="T30" fmla="*/ 1918 w 2270"/>
              <a:gd name="T31" fmla="*/ 313 h 2262"/>
              <a:gd name="T32" fmla="*/ 2028 w 2270"/>
              <a:gd name="T33" fmla="*/ 434 h 2262"/>
              <a:gd name="T34" fmla="*/ 2120 w 2270"/>
              <a:gd name="T35" fmla="*/ 570 h 2262"/>
              <a:gd name="T36" fmla="*/ 2191 w 2270"/>
              <a:gd name="T37" fmla="*/ 719 h 2262"/>
              <a:gd name="T38" fmla="*/ 2241 w 2270"/>
              <a:gd name="T39" fmla="*/ 879 h 2262"/>
              <a:gd name="T40" fmla="*/ 2267 w 2270"/>
              <a:gd name="T41" fmla="*/ 1047 h 2262"/>
              <a:gd name="T42" fmla="*/ 2267 w 2270"/>
              <a:gd name="T43" fmla="*/ 1216 h 2262"/>
              <a:gd name="T44" fmla="*/ 2245 w 2270"/>
              <a:gd name="T45" fmla="*/ 1373 h 2262"/>
              <a:gd name="T46" fmla="*/ 2202 w 2270"/>
              <a:gd name="T47" fmla="*/ 1523 h 2262"/>
              <a:gd name="T48" fmla="*/ 2139 w 2270"/>
              <a:gd name="T49" fmla="*/ 1664 h 2262"/>
              <a:gd name="T50" fmla="*/ 2059 w 2270"/>
              <a:gd name="T51" fmla="*/ 1794 h 2262"/>
              <a:gd name="T52" fmla="*/ 1963 w 2270"/>
              <a:gd name="T53" fmla="*/ 1912 h 2262"/>
              <a:gd name="T54" fmla="*/ 1852 w 2270"/>
              <a:gd name="T55" fmla="*/ 2015 h 2262"/>
              <a:gd name="T56" fmla="*/ 1728 w 2270"/>
              <a:gd name="T57" fmla="*/ 2103 h 2262"/>
              <a:gd name="T58" fmla="*/ 1592 w 2270"/>
              <a:gd name="T59" fmla="*/ 2174 h 2262"/>
              <a:gd name="T60" fmla="*/ 1446 w 2270"/>
              <a:gd name="T61" fmla="*/ 2226 h 2262"/>
              <a:gd name="T62" fmla="*/ 1292 w 2270"/>
              <a:gd name="T63" fmla="*/ 2259 h 2262"/>
              <a:gd name="T64" fmla="*/ 1266 w 2270"/>
              <a:gd name="T65" fmla="*/ 952 h 2262"/>
              <a:gd name="T66" fmla="*/ 1274 w 2270"/>
              <a:gd name="T67" fmla="*/ 882 h 2262"/>
              <a:gd name="T68" fmla="*/ 1300 w 2270"/>
              <a:gd name="T69" fmla="*/ 835 h 2262"/>
              <a:gd name="T70" fmla="*/ 1336 w 2270"/>
              <a:gd name="T71" fmla="*/ 811 h 2262"/>
              <a:gd name="T72" fmla="*/ 1390 w 2270"/>
              <a:gd name="T73" fmla="*/ 798 h 2262"/>
              <a:gd name="T74" fmla="*/ 1579 w 2270"/>
              <a:gd name="T75" fmla="*/ 508 h 2262"/>
              <a:gd name="T76" fmla="*/ 1347 w 2270"/>
              <a:gd name="T77" fmla="*/ 497 h 2262"/>
              <a:gd name="T78" fmla="*/ 1238 w 2270"/>
              <a:gd name="T79" fmla="*/ 508 h 2262"/>
              <a:gd name="T80" fmla="*/ 1126 w 2270"/>
              <a:gd name="T81" fmla="*/ 549 h 2262"/>
              <a:gd name="T82" fmla="*/ 1050 w 2270"/>
              <a:gd name="T83" fmla="*/ 607 h 2262"/>
              <a:gd name="T84" fmla="*/ 991 w 2270"/>
              <a:gd name="T85" fmla="*/ 684 h 2262"/>
              <a:gd name="T86" fmla="*/ 956 w 2270"/>
              <a:gd name="T87" fmla="*/ 769 h 2262"/>
              <a:gd name="T88" fmla="*/ 937 w 2270"/>
              <a:gd name="T89" fmla="*/ 883 h 2262"/>
              <a:gd name="T90" fmla="*/ 936 w 2270"/>
              <a:gd name="T91" fmla="*/ 1476 h 2262"/>
              <a:gd name="T92" fmla="*/ 814 w 2270"/>
              <a:gd name="T93" fmla="*/ 2223 h 2262"/>
              <a:gd name="T94" fmla="*/ 675 w 2270"/>
              <a:gd name="T95" fmla="*/ 2172 h 2262"/>
              <a:gd name="T96" fmla="*/ 544 w 2270"/>
              <a:gd name="T97" fmla="*/ 2104 h 2262"/>
              <a:gd name="T98" fmla="*/ 424 w 2270"/>
              <a:gd name="T99" fmla="*/ 2020 h 2262"/>
              <a:gd name="T100" fmla="*/ 317 w 2270"/>
              <a:gd name="T101" fmla="*/ 1922 h 2262"/>
              <a:gd name="T102" fmla="*/ 223 w 2270"/>
              <a:gd name="T103" fmla="*/ 1811 h 2262"/>
              <a:gd name="T104" fmla="*/ 144 w 2270"/>
              <a:gd name="T105" fmla="*/ 1687 h 2262"/>
              <a:gd name="T106" fmla="*/ 80 w 2270"/>
              <a:gd name="T107" fmla="*/ 1554 h 2262"/>
              <a:gd name="T108" fmla="*/ 34 w 2270"/>
              <a:gd name="T109" fmla="*/ 1413 h 2262"/>
              <a:gd name="T110" fmla="*/ 7 w 2270"/>
              <a:gd name="T111" fmla="*/ 1264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70" h="2262">
                <a:moveTo>
                  <a:pt x="0" y="1135"/>
                </a:moveTo>
                <a:lnTo>
                  <a:pt x="0" y="1105"/>
                </a:lnTo>
                <a:lnTo>
                  <a:pt x="2" y="1076"/>
                </a:lnTo>
                <a:lnTo>
                  <a:pt x="3" y="1047"/>
                </a:lnTo>
                <a:lnTo>
                  <a:pt x="6" y="1019"/>
                </a:lnTo>
                <a:lnTo>
                  <a:pt x="9" y="990"/>
                </a:lnTo>
                <a:lnTo>
                  <a:pt x="13" y="962"/>
                </a:lnTo>
                <a:lnTo>
                  <a:pt x="18" y="934"/>
                </a:lnTo>
                <a:lnTo>
                  <a:pt x="23" y="906"/>
                </a:lnTo>
                <a:lnTo>
                  <a:pt x="29" y="879"/>
                </a:lnTo>
                <a:lnTo>
                  <a:pt x="36" y="851"/>
                </a:lnTo>
                <a:lnTo>
                  <a:pt x="43" y="824"/>
                </a:lnTo>
                <a:lnTo>
                  <a:pt x="51" y="798"/>
                </a:lnTo>
                <a:lnTo>
                  <a:pt x="60" y="771"/>
                </a:lnTo>
                <a:lnTo>
                  <a:pt x="69" y="745"/>
                </a:lnTo>
                <a:lnTo>
                  <a:pt x="79" y="719"/>
                </a:lnTo>
                <a:lnTo>
                  <a:pt x="89" y="693"/>
                </a:lnTo>
                <a:lnTo>
                  <a:pt x="100" y="668"/>
                </a:lnTo>
                <a:lnTo>
                  <a:pt x="112" y="643"/>
                </a:lnTo>
                <a:lnTo>
                  <a:pt x="124" y="619"/>
                </a:lnTo>
                <a:lnTo>
                  <a:pt x="137" y="594"/>
                </a:lnTo>
                <a:lnTo>
                  <a:pt x="150" y="570"/>
                </a:lnTo>
                <a:lnTo>
                  <a:pt x="164" y="546"/>
                </a:lnTo>
                <a:lnTo>
                  <a:pt x="179" y="523"/>
                </a:lnTo>
                <a:lnTo>
                  <a:pt x="194" y="500"/>
                </a:lnTo>
                <a:lnTo>
                  <a:pt x="209" y="477"/>
                </a:lnTo>
                <a:lnTo>
                  <a:pt x="225" y="455"/>
                </a:lnTo>
                <a:lnTo>
                  <a:pt x="242" y="434"/>
                </a:lnTo>
                <a:lnTo>
                  <a:pt x="259" y="412"/>
                </a:lnTo>
                <a:lnTo>
                  <a:pt x="277" y="392"/>
                </a:lnTo>
                <a:lnTo>
                  <a:pt x="295" y="371"/>
                </a:lnTo>
                <a:lnTo>
                  <a:pt x="313" y="351"/>
                </a:lnTo>
                <a:lnTo>
                  <a:pt x="332" y="332"/>
                </a:lnTo>
                <a:lnTo>
                  <a:pt x="352" y="313"/>
                </a:lnTo>
                <a:lnTo>
                  <a:pt x="372" y="294"/>
                </a:lnTo>
                <a:lnTo>
                  <a:pt x="392" y="276"/>
                </a:lnTo>
                <a:lnTo>
                  <a:pt x="413" y="259"/>
                </a:lnTo>
                <a:lnTo>
                  <a:pt x="434" y="242"/>
                </a:lnTo>
                <a:lnTo>
                  <a:pt x="456" y="225"/>
                </a:lnTo>
                <a:lnTo>
                  <a:pt x="478" y="209"/>
                </a:lnTo>
                <a:lnTo>
                  <a:pt x="500" y="194"/>
                </a:lnTo>
                <a:lnTo>
                  <a:pt x="523" y="178"/>
                </a:lnTo>
                <a:lnTo>
                  <a:pt x="546" y="164"/>
                </a:lnTo>
                <a:lnTo>
                  <a:pt x="571" y="150"/>
                </a:lnTo>
                <a:lnTo>
                  <a:pt x="595" y="137"/>
                </a:lnTo>
                <a:lnTo>
                  <a:pt x="619" y="124"/>
                </a:lnTo>
                <a:lnTo>
                  <a:pt x="643" y="112"/>
                </a:lnTo>
                <a:lnTo>
                  <a:pt x="668" y="100"/>
                </a:lnTo>
                <a:lnTo>
                  <a:pt x="694" y="89"/>
                </a:lnTo>
                <a:lnTo>
                  <a:pt x="719" y="79"/>
                </a:lnTo>
                <a:lnTo>
                  <a:pt x="745" y="69"/>
                </a:lnTo>
                <a:lnTo>
                  <a:pt x="771" y="59"/>
                </a:lnTo>
                <a:lnTo>
                  <a:pt x="798" y="51"/>
                </a:lnTo>
                <a:lnTo>
                  <a:pt x="825" y="43"/>
                </a:lnTo>
                <a:lnTo>
                  <a:pt x="852" y="36"/>
                </a:lnTo>
                <a:lnTo>
                  <a:pt x="879" y="29"/>
                </a:lnTo>
                <a:lnTo>
                  <a:pt x="906" y="23"/>
                </a:lnTo>
                <a:lnTo>
                  <a:pt x="934" y="18"/>
                </a:lnTo>
                <a:lnTo>
                  <a:pt x="962" y="13"/>
                </a:lnTo>
                <a:lnTo>
                  <a:pt x="991" y="9"/>
                </a:lnTo>
                <a:lnTo>
                  <a:pt x="1019" y="6"/>
                </a:lnTo>
                <a:lnTo>
                  <a:pt x="1048" y="3"/>
                </a:lnTo>
                <a:lnTo>
                  <a:pt x="1077" y="1"/>
                </a:lnTo>
                <a:lnTo>
                  <a:pt x="1106" y="0"/>
                </a:lnTo>
                <a:lnTo>
                  <a:pt x="1135" y="0"/>
                </a:lnTo>
                <a:lnTo>
                  <a:pt x="1164" y="0"/>
                </a:lnTo>
                <a:lnTo>
                  <a:pt x="1193" y="1"/>
                </a:lnTo>
                <a:lnTo>
                  <a:pt x="1222" y="3"/>
                </a:lnTo>
                <a:lnTo>
                  <a:pt x="1251" y="6"/>
                </a:lnTo>
                <a:lnTo>
                  <a:pt x="1279" y="9"/>
                </a:lnTo>
                <a:lnTo>
                  <a:pt x="1308" y="13"/>
                </a:lnTo>
                <a:lnTo>
                  <a:pt x="1336" y="18"/>
                </a:lnTo>
                <a:lnTo>
                  <a:pt x="1363" y="23"/>
                </a:lnTo>
                <a:lnTo>
                  <a:pt x="1391" y="29"/>
                </a:lnTo>
                <a:lnTo>
                  <a:pt x="1418" y="36"/>
                </a:lnTo>
                <a:lnTo>
                  <a:pt x="1445" y="43"/>
                </a:lnTo>
                <a:lnTo>
                  <a:pt x="1472" y="51"/>
                </a:lnTo>
                <a:lnTo>
                  <a:pt x="1499" y="59"/>
                </a:lnTo>
                <a:lnTo>
                  <a:pt x="1525" y="69"/>
                </a:lnTo>
                <a:lnTo>
                  <a:pt x="1551" y="79"/>
                </a:lnTo>
                <a:lnTo>
                  <a:pt x="1576" y="89"/>
                </a:lnTo>
                <a:lnTo>
                  <a:pt x="1602" y="100"/>
                </a:lnTo>
                <a:lnTo>
                  <a:pt x="1627" y="112"/>
                </a:lnTo>
                <a:lnTo>
                  <a:pt x="1651" y="124"/>
                </a:lnTo>
                <a:lnTo>
                  <a:pt x="1675" y="137"/>
                </a:lnTo>
                <a:lnTo>
                  <a:pt x="1699" y="150"/>
                </a:lnTo>
                <a:lnTo>
                  <a:pt x="1724" y="164"/>
                </a:lnTo>
                <a:lnTo>
                  <a:pt x="1747" y="178"/>
                </a:lnTo>
                <a:lnTo>
                  <a:pt x="1770" y="194"/>
                </a:lnTo>
                <a:lnTo>
                  <a:pt x="1792" y="209"/>
                </a:lnTo>
                <a:lnTo>
                  <a:pt x="1814" y="225"/>
                </a:lnTo>
                <a:lnTo>
                  <a:pt x="1836" y="242"/>
                </a:lnTo>
                <a:lnTo>
                  <a:pt x="1857" y="259"/>
                </a:lnTo>
                <a:lnTo>
                  <a:pt x="1878" y="276"/>
                </a:lnTo>
                <a:lnTo>
                  <a:pt x="1898" y="294"/>
                </a:lnTo>
                <a:lnTo>
                  <a:pt x="1918" y="313"/>
                </a:lnTo>
                <a:lnTo>
                  <a:pt x="1938" y="332"/>
                </a:lnTo>
                <a:lnTo>
                  <a:pt x="1957" y="351"/>
                </a:lnTo>
                <a:lnTo>
                  <a:pt x="1975" y="371"/>
                </a:lnTo>
                <a:lnTo>
                  <a:pt x="1993" y="392"/>
                </a:lnTo>
                <a:lnTo>
                  <a:pt x="2011" y="412"/>
                </a:lnTo>
                <a:lnTo>
                  <a:pt x="2028" y="434"/>
                </a:lnTo>
                <a:lnTo>
                  <a:pt x="2045" y="455"/>
                </a:lnTo>
                <a:lnTo>
                  <a:pt x="2061" y="477"/>
                </a:lnTo>
                <a:lnTo>
                  <a:pt x="2076" y="500"/>
                </a:lnTo>
                <a:lnTo>
                  <a:pt x="2091" y="523"/>
                </a:lnTo>
                <a:lnTo>
                  <a:pt x="2106" y="546"/>
                </a:lnTo>
                <a:lnTo>
                  <a:pt x="2120" y="570"/>
                </a:lnTo>
                <a:lnTo>
                  <a:pt x="2133" y="594"/>
                </a:lnTo>
                <a:lnTo>
                  <a:pt x="2146" y="619"/>
                </a:lnTo>
                <a:lnTo>
                  <a:pt x="2158" y="643"/>
                </a:lnTo>
                <a:lnTo>
                  <a:pt x="2170" y="668"/>
                </a:lnTo>
                <a:lnTo>
                  <a:pt x="2181" y="693"/>
                </a:lnTo>
                <a:lnTo>
                  <a:pt x="2191" y="719"/>
                </a:lnTo>
                <a:lnTo>
                  <a:pt x="2201" y="745"/>
                </a:lnTo>
                <a:lnTo>
                  <a:pt x="2210" y="771"/>
                </a:lnTo>
                <a:lnTo>
                  <a:pt x="2219" y="798"/>
                </a:lnTo>
                <a:lnTo>
                  <a:pt x="2227" y="824"/>
                </a:lnTo>
                <a:lnTo>
                  <a:pt x="2234" y="851"/>
                </a:lnTo>
                <a:lnTo>
                  <a:pt x="2241" y="879"/>
                </a:lnTo>
                <a:lnTo>
                  <a:pt x="2247" y="906"/>
                </a:lnTo>
                <a:lnTo>
                  <a:pt x="2252" y="934"/>
                </a:lnTo>
                <a:lnTo>
                  <a:pt x="2257" y="962"/>
                </a:lnTo>
                <a:lnTo>
                  <a:pt x="2261" y="990"/>
                </a:lnTo>
                <a:lnTo>
                  <a:pt x="2264" y="1019"/>
                </a:lnTo>
                <a:lnTo>
                  <a:pt x="2267" y="1047"/>
                </a:lnTo>
                <a:lnTo>
                  <a:pt x="2268" y="1076"/>
                </a:lnTo>
                <a:lnTo>
                  <a:pt x="2269" y="1105"/>
                </a:lnTo>
                <a:lnTo>
                  <a:pt x="2270" y="1135"/>
                </a:lnTo>
                <a:lnTo>
                  <a:pt x="2270" y="1162"/>
                </a:lnTo>
                <a:lnTo>
                  <a:pt x="2269" y="1189"/>
                </a:lnTo>
                <a:lnTo>
                  <a:pt x="2267" y="1216"/>
                </a:lnTo>
                <a:lnTo>
                  <a:pt x="2265" y="1243"/>
                </a:lnTo>
                <a:lnTo>
                  <a:pt x="2262" y="1269"/>
                </a:lnTo>
                <a:lnTo>
                  <a:pt x="2259" y="1295"/>
                </a:lnTo>
                <a:lnTo>
                  <a:pt x="2255" y="1322"/>
                </a:lnTo>
                <a:lnTo>
                  <a:pt x="2250" y="1348"/>
                </a:lnTo>
                <a:lnTo>
                  <a:pt x="2245" y="1373"/>
                </a:lnTo>
                <a:lnTo>
                  <a:pt x="2239" y="1399"/>
                </a:lnTo>
                <a:lnTo>
                  <a:pt x="2233" y="1424"/>
                </a:lnTo>
                <a:lnTo>
                  <a:pt x="2226" y="1449"/>
                </a:lnTo>
                <a:lnTo>
                  <a:pt x="2218" y="1474"/>
                </a:lnTo>
                <a:lnTo>
                  <a:pt x="2210" y="1499"/>
                </a:lnTo>
                <a:lnTo>
                  <a:pt x="2202" y="1523"/>
                </a:lnTo>
                <a:lnTo>
                  <a:pt x="2193" y="1547"/>
                </a:lnTo>
                <a:lnTo>
                  <a:pt x="2183" y="1571"/>
                </a:lnTo>
                <a:lnTo>
                  <a:pt x="2173" y="1595"/>
                </a:lnTo>
                <a:lnTo>
                  <a:pt x="2162" y="1618"/>
                </a:lnTo>
                <a:lnTo>
                  <a:pt x="2151" y="1641"/>
                </a:lnTo>
                <a:lnTo>
                  <a:pt x="2139" y="1664"/>
                </a:lnTo>
                <a:lnTo>
                  <a:pt x="2127" y="1686"/>
                </a:lnTo>
                <a:lnTo>
                  <a:pt x="2114" y="1709"/>
                </a:lnTo>
                <a:lnTo>
                  <a:pt x="2101" y="1731"/>
                </a:lnTo>
                <a:lnTo>
                  <a:pt x="2088" y="1752"/>
                </a:lnTo>
                <a:lnTo>
                  <a:pt x="2074" y="1773"/>
                </a:lnTo>
                <a:lnTo>
                  <a:pt x="2059" y="1794"/>
                </a:lnTo>
                <a:lnTo>
                  <a:pt x="2044" y="1815"/>
                </a:lnTo>
                <a:lnTo>
                  <a:pt x="2029" y="1835"/>
                </a:lnTo>
                <a:lnTo>
                  <a:pt x="2013" y="1854"/>
                </a:lnTo>
                <a:lnTo>
                  <a:pt x="1997" y="1874"/>
                </a:lnTo>
                <a:lnTo>
                  <a:pt x="1980" y="1893"/>
                </a:lnTo>
                <a:lnTo>
                  <a:pt x="1963" y="1912"/>
                </a:lnTo>
                <a:lnTo>
                  <a:pt x="1945" y="1930"/>
                </a:lnTo>
                <a:lnTo>
                  <a:pt x="1928" y="1948"/>
                </a:lnTo>
                <a:lnTo>
                  <a:pt x="1909" y="1965"/>
                </a:lnTo>
                <a:lnTo>
                  <a:pt x="1891" y="1982"/>
                </a:lnTo>
                <a:lnTo>
                  <a:pt x="1871" y="1999"/>
                </a:lnTo>
                <a:lnTo>
                  <a:pt x="1852" y="2015"/>
                </a:lnTo>
                <a:lnTo>
                  <a:pt x="1832" y="2031"/>
                </a:lnTo>
                <a:lnTo>
                  <a:pt x="1812" y="2046"/>
                </a:lnTo>
                <a:lnTo>
                  <a:pt x="1792" y="2061"/>
                </a:lnTo>
                <a:lnTo>
                  <a:pt x="1771" y="2075"/>
                </a:lnTo>
                <a:lnTo>
                  <a:pt x="1750" y="2089"/>
                </a:lnTo>
                <a:lnTo>
                  <a:pt x="1728" y="2103"/>
                </a:lnTo>
                <a:lnTo>
                  <a:pt x="1706" y="2116"/>
                </a:lnTo>
                <a:lnTo>
                  <a:pt x="1683" y="2129"/>
                </a:lnTo>
                <a:lnTo>
                  <a:pt x="1661" y="2141"/>
                </a:lnTo>
                <a:lnTo>
                  <a:pt x="1638" y="2152"/>
                </a:lnTo>
                <a:lnTo>
                  <a:pt x="1615" y="2163"/>
                </a:lnTo>
                <a:lnTo>
                  <a:pt x="1592" y="2174"/>
                </a:lnTo>
                <a:lnTo>
                  <a:pt x="1568" y="2184"/>
                </a:lnTo>
                <a:lnTo>
                  <a:pt x="1544" y="2194"/>
                </a:lnTo>
                <a:lnTo>
                  <a:pt x="1520" y="2203"/>
                </a:lnTo>
                <a:lnTo>
                  <a:pt x="1496" y="2211"/>
                </a:lnTo>
                <a:lnTo>
                  <a:pt x="1471" y="2219"/>
                </a:lnTo>
                <a:lnTo>
                  <a:pt x="1446" y="2226"/>
                </a:lnTo>
                <a:lnTo>
                  <a:pt x="1421" y="2233"/>
                </a:lnTo>
                <a:lnTo>
                  <a:pt x="1396" y="2239"/>
                </a:lnTo>
                <a:lnTo>
                  <a:pt x="1370" y="2245"/>
                </a:lnTo>
                <a:lnTo>
                  <a:pt x="1344" y="2250"/>
                </a:lnTo>
                <a:lnTo>
                  <a:pt x="1318" y="2255"/>
                </a:lnTo>
                <a:lnTo>
                  <a:pt x="1292" y="2259"/>
                </a:lnTo>
                <a:lnTo>
                  <a:pt x="1266" y="2262"/>
                </a:lnTo>
                <a:lnTo>
                  <a:pt x="1266" y="1476"/>
                </a:lnTo>
                <a:lnTo>
                  <a:pt x="1541" y="1476"/>
                </a:lnTo>
                <a:lnTo>
                  <a:pt x="1582" y="1156"/>
                </a:lnTo>
                <a:lnTo>
                  <a:pt x="1266" y="1156"/>
                </a:lnTo>
                <a:lnTo>
                  <a:pt x="1266" y="952"/>
                </a:lnTo>
                <a:lnTo>
                  <a:pt x="1266" y="935"/>
                </a:lnTo>
                <a:lnTo>
                  <a:pt x="1267" y="919"/>
                </a:lnTo>
                <a:lnTo>
                  <a:pt x="1268" y="911"/>
                </a:lnTo>
                <a:lnTo>
                  <a:pt x="1269" y="903"/>
                </a:lnTo>
                <a:lnTo>
                  <a:pt x="1272" y="889"/>
                </a:lnTo>
                <a:lnTo>
                  <a:pt x="1274" y="882"/>
                </a:lnTo>
                <a:lnTo>
                  <a:pt x="1276" y="875"/>
                </a:lnTo>
                <a:lnTo>
                  <a:pt x="1281" y="862"/>
                </a:lnTo>
                <a:lnTo>
                  <a:pt x="1284" y="856"/>
                </a:lnTo>
                <a:lnTo>
                  <a:pt x="1287" y="850"/>
                </a:lnTo>
                <a:lnTo>
                  <a:pt x="1295" y="840"/>
                </a:lnTo>
                <a:lnTo>
                  <a:pt x="1300" y="835"/>
                </a:lnTo>
                <a:lnTo>
                  <a:pt x="1305" y="830"/>
                </a:lnTo>
                <a:lnTo>
                  <a:pt x="1310" y="825"/>
                </a:lnTo>
                <a:lnTo>
                  <a:pt x="1316" y="821"/>
                </a:lnTo>
                <a:lnTo>
                  <a:pt x="1322" y="817"/>
                </a:lnTo>
                <a:lnTo>
                  <a:pt x="1329" y="814"/>
                </a:lnTo>
                <a:lnTo>
                  <a:pt x="1336" y="811"/>
                </a:lnTo>
                <a:lnTo>
                  <a:pt x="1343" y="808"/>
                </a:lnTo>
                <a:lnTo>
                  <a:pt x="1352" y="805"/>
                </a:lnTo>
                <a:lnTo>
                  <a:pt x="1360" y="803"/>
                </a:lnTo>
                <a:lnTo>
                  <a:pt x="1369" y="801"/>
                </a:lnTo>
                <a:lnTo>
                  <a:pt x="1379" y="799"/>
                </a:lnTo>
                <a:lnTo>
                  <a:pt x="1390" y="798"/>
                </a:lnTo>
                <a:lnTo>
                  <a:pt x="1400" y="797"/>
                </a:lnTo>
                <a:lnTo>
                  <a:pt x="1412" y="797"/>
                </a:lnTo>
                <a:lnTo>
                  <a:pt x="1424" y="796"/>
                </a:lnTo>
                <a:lnTo>
                  <a:pt x="1593" y="796"/>
                </a:lnTo>
                <a:lnTo>
                  <a:pt x="1593" y="510"/>
                </a:lnTo>
                <a:lnTo>
                  <a:pt x="1579" y="508"/>
                </a:lnTo>
                <a:lnTo>
                  <a:pt x="1559" y="506"/>
                </a:lnTo>
                <a:lnTo>
                  <a:pt x="1503" y="502"/>
                </a:lnTo>
                <a:lnTo>
                  <a:pt x="1468" y="500"/>
                </a:lnTo>
                <a:lnTo>
                  <a:pt x="1430" y="498"/>
                </a:lnTo>
                <a:lnTo>
                  <a:pt x="1390" y="497"/>
                </a:lnTo>
                <a:lnTo>
                  <a:pt x="1347" y="497"/>
                </a:lnTo>
                <a:lnTo>
                  <a:pt x="1324" y="497"/>
                </a:lnTo>
                <a:lnTo>
                  <a:pt x="1302" y="499"/>
                </a:lnTo>
                <a:lnTo>
                  <a:pt x="1280" y="501"/>
                </a:lnTo>
                <a:lnTo>
                  <a:pt x="1270" y="502"/>
                </a:lnTo>
                <a:lnTo>
                  <a:pt x="1259" y="504"/>
                </a:lnTo>
                <a:lnTo>
                  <a:pt x="1238" y="508"/>
                </a:lnTo>
                <a:lnTo>
                  <a:pt x="1218" y="513"/>
                </a:lnTo>
                <a:lnTo>
                  <a:pt x="1199" y="518"/>
                </a:lnTo>
                <a:lnTo>
                  <a:pt x="1180" y="525"/>
                </a:lnTo>
                <a:lnTo>
                  <a:pt x="1161" y="532"/>
                </a:lnTo>
                <a:lnTo>
                  <a:pt x="1143" y="540"/>
                </a:lnTo>
                <a:lnTo>
                  <a:pt x="1126" y="549"/>
                </a:lnTo>
                <a:lnTo>
                  <a:pt x="1118" y="554"/>
                </a:lnTo>
                <a:lnTo>
                  <a:pt x="1109" y="559"/>
                </a:lnTo>
                <a:lnTo>
                  <a:pt x="1094" y="570"/>
                </a:lnTo>
                <a:lnTo>
                  <a:pt x="1078" y="581"/>
                </a:lnTo>
                <a:lnTo>
                  <a:pt x="1064" y="594"/>
                </a:lnTo>
                <a:lnTo>
                  <a:pt x="1050" y="607"/>
                </a:lnTo>
                <a:lnTo>
                  <a:pt x="1037" y="620"/>
                </a:lnTo>
                <a:lnTo>
                  <a:pt x="1024" y="635"/>
                </a:lnTo>
                <a:lnTo>
                  <a:pt x="1018" y="643"/>
                </a:lnTo>
                <a:lnTo>
                  <a:pt x="1012" y="650"/>
                </a:lnTo>
                <a:lnTo>
                  <a:pt x="1001" y="667"/>
                </a:lnTo>
                <a:lnTo>
                  <a:pt x="991" y="684"/>
                </a:lnTo>
                <a:lnTo>
                  <a:pt x="986" y="692"/>
                </a:lnTo>
                <a:lnTo>
                  <a:pt x="982" y="701"/>
                </a:lnTo>
                <a:lnTo>
                  <a:pt x="973" y="720"/>
                </a:lnTo>
                <a:lnTo>
                  <a:pt x="966" y="739"/>
                </a:lnTo>
                <a:lnTo>
                  <a:pt x="959" y="759"/>
                </a:lnTo>
                <a:lnTo>
                  <a:pt x="956" y="769"/>
                </a:lnTo>
                <a:lnTo>
                  <a:pt x="953" y="780"/>
                </a:lnTo>
                <a:lnTo>
                  <a:pt x="948" y="801"/>
                </a:lnTo>
                <a:lnTo>
                  <a:pt x="943" y="824"/>
                </a:lnTo>
                <a:lnTo>
                  <a:pt x="940" y="847"/>
                </a:lnTo>
                <a:lnTo>
                  <a:pt x="938" y="871"/>
                </a:lnTo>
                <a:lnTo>
                  <a:pt x="937" y="883"/>
                </a:lnTo>
                <a:lnTo>
                  <a:pt x="936" y="895"/>
                </a:lnTo>
                <a:lnTo>
                  <a:pt x="936" y="920"/>
                </a:lnTo>
                <a:lnTo>
                  <a:pt x="936" y="1156"/>
                </a:lnTo>
                <a:lnTo>
                  <a:pt x="660" y="1156"/>
                </a:lnTo>
                <a:lnTo>
                  <a:pt x="660" y="1476"/>
                </a:lnTo>
                <a:lnTo>
                  <a:pt x="936" y="1476"/>
                </a:lnTo>
                <a:lnTo>
                  <a:pt x="936" y="2252"/>
                </a:lnTo>
                <a:lnTo>
                  <a:pt x="911" y="2247"/>
                </a:lnTo>
                <a:lnTo>
                  <a:pt x="886" y="2242"/>
                </a:lnTo>
                <a:lnTo>
                  <a:pt x="862" y="2236"/>
                </a:lnTo>
                <a:lnTo>
                  <a:pt x="838" y="2230"/>
                </a:lnTo>
                <a:lnTo>
                  <a:pt x="814" y="2223"/>
                </a:lnTo>
                <a:lnTo>
                  <a:pt x="790" y="2216"/>
                </a:lnTo>
                <a:lnTo>
                  <a:pt x="766" y="2208"/>
                </a:lnTo>
                <a:lnTo>
                  <a:pt x="743" y="2200"/>
                </a:lnTo>
                <a:lnTo>
                  <a:pt x="720" y="2191"/>
                </a:lnTo>
                <a:lnTo>
                  <a:pt x="697" y="2182"/>
                </a:lnTo>
                <a:lnTo>
                  <a:pt x="675" y="2172"/>
                </a:lnTo>
                <a:lnTo>
                  <a:pt x="652" y="2162"/>
                </a:lnTo>
                <a:lnTo>
                  <a:pt x="630" y="2151"/>
                </a:lnTo>
                <a:lnTo>
                  <a:pt x="608" y="2140"/>
                </a:lnTo>
                <a:lnTo>
                  <a:pt x="587" y="2129"/>
                </a:lnTo>
                <a:lnTo>
                  <a:pt x="565" y="2116"/>
                </a:lnTo>
                <a:lnTo>
                  <a:pt x="544" y="2104"/>
                </a:lnTo>
                <a:lnTo>
                  <a:pt x="523" y="2091"/>
                </a:lnTo>
                <a:lnTo>
                  <a:pt x="503" y="2078"/>
                </a:lnTo>
                <a:lnTo>
                  <a:pt x="483" y="2064"/>
                </a:lnTo>
                <a:lnTo>
                  <a:pt x="463" y="2050"/>
                </a:lnTo>
                <a:lnTo>
                  <a:pt x="443" y="2035"/>
                </a:lnTo>
                <a:lnTo>
                  <a:pt x="424" y="2020"/>
                </a:lnTo>
                <a:lnTo>
                  <a:pt x="406" y="2005"/>
                </a:lnTo>
                <a:lnTo>
                  <a:pt x="387" y="1989"/>
                </a:lnTo>
                <a:lnTo>
                  <a:pt x="369" y="1973"/>
                </a:lnTo>
                <a:lnTo>
                  <a:pt x="351" y="1956"/>
                </a:lnTo>
                <a:lnTo>
                  <a:pt x="334" y="1939"/>
                </a:lnTo>
                <a:lnTo>
                  <a:pt x="317" y="1922"/>
                </a:lnTo>
                <a:lnTo>
                  <a:pt x="300" y="1904"/>
                </a:lnTo>
                <a:lnTo>
                  <a:pt x="284" y="1886"/>
                </a:lnTo>
                <a:lnTo>
                  <a:pt x="268" y="1868"/>
                </a:lnTo>
                <a:lnTo>
                  <a:pt x="253" y="1849"/>
                </a:lnTo>
                <a:lnTo>
                  <a:pt x="238" y="1830"/>
                </a:lnTo>
                <a:lnTo>
                  <a:pt x="223" y="1811"/>
                </a:lnTo>
                <a:lnTo>
                  <a:pt x="209" y="1791"/>
                </a:lnTo>
                <a:lnTo>
                  <a:pt x="195" y="1771"/>
                </a:lnTo>
                <a:lnTo>
                  <a:pt x="181" y="1751"/>
                </a:lnTo>
                <a:lnTo>
                  <a:pt x="168" y="1730"/>
                </a:lnTo>
                <a:lnTo>
                  <a:pt x="156" y="1709"/>
                </a:lnTo>
                <a:lnTo>
                  <a:pt x="144" y="1687"/>
                </a:lnTo>
                <a:lnTo>
                  <a:pt x="132" y="1666"/>
                </a:lnTo>
                <a:lnTo>
                  <a:pt x="121" y="1644"/>
                </a:lnTo>
                <a:lnTo>
                  <a:pt x="110" y="1622"/>
                </a:lnTo>
                <a:lnTo>
                  <a:pt x="100" y="1600"/>
                </a:lnTo>
                <a:lnTo>
                  <a:pt x="90" y="1577"/>
                </a:lnTo>
                <a:lnTo>
                  <a:pt x="80" y="1554"/>
                </a:lnTo>
                <a:lnTo>
                  <a:pt x="71" y="1531"/>
                </a:lnTo>
                <a:lnTo>
                  <a:pt x="63" y="1508"/>
                </a:lnTo>
                <a:lnTo>
                  <a:pt x="55" y="1485"/>
                </a:lnTo>
                <a:lnTo>
                  <a:pt x="48" y="1461"/>
                </a:lnTo>
                <a:lnTo>
                  <a:pt x="41" y="1437"/>
                </a:lnTo>
                <a:lnTo>
                  <a:pt x="34" y="1413"/>
                </a:lnTo>
                <a:lnTo>
                  <a:pt x="29" y="1388"/>
                </a:lnTo>
                <a:lnTo>
                  <a:pt x="23" y="1364"/>
                </a:lnTo>
                <a:lnTo>
                  <a:pt x="18" y="1339"/>
                </a:lnTo>
                <a:lnTo>
                  <a:pt x="14" y="1314"/>
                </a:lnTo>
                <a:lnTo>
                  <a:pt x="11" y="1289"/>
                </a:lnTo>
                <a:lnTo>
                  <a:pt x="7" y="1264"/>
                </a:lnTo>
                <a:lnTo>
                  <a:pt x="5" y="1238"/>
                </a:lnTo>
                <a:lnTo>
                  <a:pt x="3" y="1213"/>
                </a:lnTo>
                <a:lnTo>
                  <a:pt x="1" y="1187"/>
                </a:lnTo>
                <a:lnTo>
                  <a:pt x="0" y="1161"/>
                </a:lnTo>
                <a:lnTo>
                  <a:pt x="0" y="1135"/>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lvl="0"/>
            <a:endParaRPr lang="fi-FI"/>
          </a:p>
        </p:txBody>
      </p:sp>
      <p:sp>
        <p:nvSpPr>
          <p:cNvPr id="13" name="TextBox 12">
            <a:hlinkClick r:id="rId9"/>
            <a:extLst>
              <a:ext uri="{FF2B5EF4-FFF2-40B4-BE49-F238E27FC236}">
                <a16:creationId xmlns:a16="http://schemas.microsoft.com/office/drawing/2014/main" id="{2291F968-8CBB-4022-ACCE-1E6A59F92822}"/>
              </a:ext>
            </a:extLst>
          </p:cNvPr>
          <p:cNvSpPr txBox="1"/>
          <p:nvPr userDrawn="1"/>
        </p:nvSpPr>
        <p:spPr>
          <a:xfrm>
            <a:off x="9047486" y="6145643"/>
            <a:ext cx="2377254" cy="307777"/>
          </a:xfrm>
          <a:prstGeom prst="rect">
            <a:avLst/>
          </a:prstGeom>
          <a:noFill/>
        </p:spPr>
        <p:txBody>
          <a:bodyPr wrap="none" lIns="0" tIns="0" rIns="0" bIns="0" rtlCol="0">
            <a:spAutoFit/>
          </a:bodyPr>
          <a:lstStyle/>
          <a:p>
            <a:pPr algn="r"/>
            <a:r>
              <a:rPr lang="fi-FI" sz="2000" b="1">
                <a:solidFill>
                  <a:schemeClr val="accent3"/>
                </a:solidFill>
                <a:latin typeface="+mn-lt"/>
              </a:rPr>
              <a:t>www.kuntaliitto.fi</a:t>
            </a:r>
          </a:p>
        </p:txBody>
      </p:sp>
    </p:spTree>
    <p:extLst>
      <p:ext uri="{BB962C8B-B14F-4D97-AF65-F5344CB8AC3E}">
        <p14:creationId xmlns:p14="http://schemas.microsoft.com/office/powerpoint/2010/main" val="114751217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Kiitos rajattu lisenss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1556740"/>
            <a:ext cx="10658475" cy="1008660"/>
          </a:xfrm>
        </p:spPr>
        <p:txBody>
          <a:bodyPr anchor="t" anchorCtr="0">
            <a:noAutofit/>
          </a:bodyPr>
          <a:lstStyle>
            <a:lvl1pPr algn="l">
              <a:defRPr sz="6000">
                <a:solidFill>
                  <a:schemeClr val="bg1"/>
                </a:solidFill>
              </a:defRPr>
            </a:lvl1pPr>
          </a:lstStyle>
          <a:p>
            <a:r>
              <a:rPr lang="fi-FI" noProof="0"/>
              <a:t>Kiitos.</a:t>
            </a:r>
          </a:p>
        </p:txBody>
      </p:sp>
      <p:sp>
        <p:nvSpPr>
          <p:cNvPr id="3" name="Subtitle 2"/>
          <p:cNvSpPr>
            <a:spLocks noGrp="1"/>
          </p:cNvSpPr>
          <p:nvPr>
            <p:ph type="subTitle" idx="1" hasCustomPrompt="1"/>
          </p:nvPr>
        </p:nvSpPr>
        <p:spPr>
          <a:xfrm>
            <a:off x="766763" y="2852920"/>
            <a:ext cx="10658475" cy="2448340"/>
          </a:xfrm>
        </p:spPr>
        <p:txBody>
          <a:bodyPr>
            <a:noAutofit/>
          </a:bodyPr>
          <a:lstStyle>
            <a:lvl1pPr marL="0" indent="0" algn="l">
              <a:spcBef>
                <a:spcPts val="200"/>
              </a:spcBef>
              <a:buNone/>
              <a:defRPr sz="2400">
                <a:solidFill>
                  <a:schemeClr val="bg1"/>
                </a:solidFill>
                <a:latin typeface="Work Sans SemiBold" panose="000007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yhteystiedot</a:t>
            </a:r>
          </a:p>
        </p:txBody>
      </p:sp>
      <p:sp>
        <p:nvSpPr>
          <p:cNvPr id="4" name="Date Placeholder 3"/>
          <p:cNvSpPr>
            <a:spLocks noGrp="1"/>
          </p:cNvSpPr>
          <p:nvPr>
            <p:ph type="dt" sz="half" idx="10"/>
          </p:nvPr>
        </p:nvSpPr>
        <p:spPr/>
        <p:txBody>
          <a:bodyPr/>
          <a:lstStyle>
            <a:lvl1pPr>
              <a:defRPr>
                <a:noFill/>
              </a:defRPr>
            </a:lvl1pPr>
          </a:lstStyle>
          <a:p>
            <a:fld id="{EFEA1E4D-C91E-41FF-9F0C-0BF31AFF683A}"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4" name="Freeform 7">
            <a:hlinkClick r:id="rId3" tooltip="twitter"/>
          </p:cNvPr>
          <p:cNvSpPr>
            <a:spLocks noChangeAspect="1" noEditPoints="1"/>
          </p:cNvSpPr>
          <p:nvPr userDrawn="1"/>
        </p:nvSpPr>
        <p:spPr bwMode="auto">
          <a:xfrm>
            <a:off x="10308063" y="5877340"/>
            <a:ext cx="252557" cy="252000"/>
          </a:xfrm>
          <a:custGeom>
            <a:avLst/>
            <a:gdLst>
              <a:gd name="T0" fmla="*/ 1085 w 2269"/>
              <a:gd name="T1" fmla="*/ 2052 h 2720"/>
              <a:gd name="T2" fmla="*/ 1276 w 2269"/>
              <a:gd name="T3" fmla="*/ 1961 h 2720"/>
              <a:gd name="T4" fmla="*/ 1432 w 2269"/>
              <a:gd name="T5" fmla="*/ 1821 h 2720"/>
              <a:gd name="T6" fmla="*/ 1551 w 2269"/>
              <a:gd name="T7" fmla="*/ 1643 h 2720"/>
              <a:gd name="T8" fmla="*/ 1647 w 2269"/>
              <a:gd name="T9" fmla="*/ 1380 h 2720"/>
              <a:gd name="T10" fmla="*/ 1677 w 2269"/>
              <a:gd name="T11" fmla="*/ 1129 h 2720"/>
              <a:gd name="T12" fmla="*/ 1815 w 2269"/>
              <a:gd name="T13" fmla="*/ 911 h 2720"/>
              <a:gd name="T14" fmla="*/ 1676 w 2269"/>
              <a:gd name="T15" fmla="*/ 949 h 2720"/>
              <a:gd name="T16" fmla="*/ 1751 w 2269"/>
              <a:gd name="T17" fmla="*/ 849 h 2720"/>
              <a:gd name="T18" fmla="*/ 1704 w 2269"/>
              <a:gd name="T19" fmla="*/ 824 h 2720"/>
              <a:gd name="T20" fmla="*/ 1558 w 2269"/>
              <a:gd name="T21" fmla="*/ 817 h 2720"/>
              <a:gd name="T22" fmla="*/ 1426 w 2269"/>
              <a:gd name="T23" fmla="*/ 757 h 2720"/>
              <a:gd name="T24" fmla="*/ 1287 w 2269"/>
              <a:gd name="T25" fmla="*/ 782 h 2720"/>
              <a:gd name="T26" fmla="*/ 1181 w 2269"/>
              <a:gd name="T27" fmla="*/ 877 h 2720"/>
              <a:gd name="T28" fmla="*/ 1122 w 2269"/>
              <a:gd name="T29" fmla="*/ 1022 h 2720"/>
              <a:gd name="T30" fmla="*/ 1081 w 2269"/>
              <a:gd name="T31" fmla="*/ 1162 h 2720"/>
              <a:gd name="T32" fmla="*/ 877 w 2269"/>
              <a:gd name="T33" fmla="*/ 1102 h 2720"/>
              <a:gd name="T34" fmla="*/ 697 w 2269"/>
              <a:gd name="T35" fmla="*/ 985 h 2720"/>
              <a:gd name="T36" fmla="*/ 549 w 2269"/>
              <a:gd name="T37" fmla="*/ 817 h 2720"/>
              <a:gd name="T38" fmla="*/ 511 w 2269"/>
              <a:gd name="T39" fmla="*/ 973 h 2720"/>
              <a:gd name="T40" fmla="*/ 554 w 2269"/>
              <a:gd name="T41" fmla="*/ 1162 h 2720"/>
              <a:gd name="T42" fmla="*/ 635 w 2269"/>
              <a:gd name="T43" fmla="*/ 1263 h 2720"/>
              <a:gd name="T44" fmla="*/ 516 w 2269"/>
              <a:gd name="T45" fmla="*/ 1226 h 2720"/>
              <a:gd name="T46" fmla="*/ 522 w 2269"/>
              <a:gd name="T47" fmla="*/ 1328 h 2720"/>
              <a:gd name="T48" fmla="*/ 581 w 2269"/>
              <a:gd name="T49" fmla="*/ 1449 h 2720"/>
              <a:gd name="T50" fmla="*/ 676 w 2269"/>
              <a:gd name="T51" fmla="*/ 1532 h 2720"/>
              <a:gd name="T52" fmla="*/ 659 w 2269"/>
              <a:gd name="T53" fmla="*/ 1565 h 2720"/>
              <a:gd name="T54" fmla="*/ 634 w 2269"/>
              <a:gd name="T55" fmla="*/ 1630 h 2720"/>
              <a:gd name="T56" fmla="*/ 722 w 2269"/>
              <a:gd name="T57" fmla="*/ 1739 h 2720"/>
              <a:gd name="T58" fmla="*/ 823 w 2269"/>
              <a:gd name="T59" fmla="*/ 1786 h 2720"/>
              <a:gd name="T60" fmla="*/ 761 w 2269"/>
              <a:gd name="T61" fmla="*/ 1871 h 2720"/>
              <a:gd name="T62" fmla="*/ 593 w 2269"/>
              <a:gd name="T63" fmla="*/ 1930 h 2720"/>
              <a:gd name="T64" fmla="*/ 514 w 2269"/>
              <a:gd name="T65" fmla="*/ 1972 h 2720"/>
              <a:gd name="T66" fmla="*/ 738 w 2269"/>
              <a:gd name="T67" fmla="*/ 2065 h 2720"/>
              <a:gd name="T68" fmla="*/ 6 w 2269"/>
              <a:gd name="T69" fmla="*/ 1221 h 2720"/>
              <a:gd name="T70" fmla="*/ 69 w 2269"/>
              <a:gd name="T71" fmla="*/ 892 h 2720"/>
              <a:gd name="T72" fmla="*/ 194 w 2269"/>
              <a:gd name="T73" fmla="*/ 600 h 2720"/>
              <a:gd name="T74" fmla="*/ 372 w 2269"/>
              <a:gd name="T75" fmla="*/ 354 h 2720"/>
              <a:gd name="T76" fmla="*/ 594 w 2269"/>
              <a:gd name="T77" fmla="*/ 164 h 2720"/>
              <a:gd name="T78" fmla="*/ 851 w 2269"/>
              <a:gd name="T79" fmla="*/ 43 h 2720"/>
              <a:gd name="T80" fmla="*/ 1134 w 2269"/>
              <a:gd name="T81" fmla="*/ 0 h 2720"/>
              <a:gd name="T82" fmla="*/ 1418 w 2269"/>
              <a:gd name="T83" fmla="*/ 43 h 2720"/>
              <a:gd name="T84" fmla="*/ 1676 w 2269"/>
              <a:gd name="T85" fmla="*/ 164 h 2720"/>
              <a:gd name="T86" fmla="*/ 1898 w 2269"/>
              <a:gd name="T87" fmla="*/ 354 h 2720"/>
              <a:gd name="T88" fmla="*/ 2075 w 2269"/>
              <a:gd name="T89" fmla="*/ 600 h 2720"/>
              <a:gd name="T90" fmla="*/ 2200 w 2269"/>
              <a:gd name="T91" fmla="*/ 892 h 2720"/>
              <a:gd name="T92" fmla="*/ 2263 w 2269"/>
              <a:gd name="T93" fmla="*/ 1221 h 2720"/>
              <a:gd name="T94" fmla="*/ 2256 w 2269"/>
              <a:gd name="T95" fmla="*/ 1568 h 2720"/>
              <a:gd name="T96" fmla="*/ 2180 w 2269"/>
              <a:gd name="T97" fmla="*/ 1889 h 2720"/>
              <a:gd name="T98" fmla="*/ 2044 w 2269"/>
              <a:gd name="T99" fmla="*/ 2174 h 2720"/>
              <a:gd name="T100" fmla="*/ 1857 w 2269"/>
              <a:gd name="T101" fmla="*/ 2410 h 2720"/>
              <a:gd name="T102" fmla="*/ 1627 w 2269"/>
              <a:gd name="T103" fmla="*/ 2586 h 2720"/>
              <a:gd name="T104" fmla="*/ 1363 w 2269"/>
              <a:gd name="T105" fmla="*/ 2693 h 2720"/>
              <a:gd name="T106" fmla="*/ 1076 w 2269"/>
              <a:gd name="T107" fmla="*/ 2719 h 2720"/>
              <a:gd name="T108" fmla="*/ 797 w 2269"/>
              <a:gd name="T109" fmla="*/ 2659 h 2720"/>
              <a:gd name="T110" fmla="*/ 546 w 2269"/>
              <a:gd name="T111" fmla="*/ 2524 h 2720"/>
              <a:gd name="T112" fmla="*/ 332 w 2269"/>
              <a:gd name="T113" fmla="*/ 2322 h 2720"/>
              <a:gd name="T114" fmla="*/ 165 w 2269"/>
              <a:gd name="T115" fmla="*/ 2065 h 2720"/>
              <a:gd name="T116" fmla="*/ 51 w 2269"/>
              <a:gd name="T117" fmla="*/ 1764 h 2720"/>
              <a:gd name="T118" fmla="*/ 2 w 2269"/>
              <a:gd name="T119" fmla="*/ 1430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9" h="2720">
                <a:moveTo>
                  <a:pt x="882" y="2081"/>
                </a:moveTo>
                <a:lnTo>
                  <a:pt x="906" y="2080"/>
                </a:lnTo>
                <a:lnTo>
                  <a:pt x="929" y="2079"/>
                </a:lnTo>
                <a:lnTo>
                  <a:pt x="953" y="2077"/>
                </a:lnTo>
                <a:lnTo>
                  <a:pt x="976" y="2075"/>
                </a:lnTo>
                <a:lnTo>
                  <a:pt x="998" y="2071"/>
                </a:lnTo>
                <a:lnTo>
                  <a:pt x="1020" y="2068"/>
                </a:lnTo>
                <a:lnTo>
                  <a:pt x="1042" y="2063"/>
                </a:lnTo>
                <a:lnTo>
                  <a:pt x="1063" y="2058"/>
                </a:lnTo>
                <a:lnTo>
                  <a:pt x="1085" y="2052"/>
                </a:lnTo>
                <a:lnTo>
                  <a:pt x="1105" y="2045"/>
                </a:lnTo>
                <a:lnTo>
                  <a:pt x="1126" y="2038"/>
                </a:lnTo>
                <a:lnTo>
                  <a:pt x="1146" y="2031"/>
                </a:lnTo>
                <a:lnTo>
                  <a:pt x="1166" y="2022"/>
                </a:lnTo>
                <a:lnTo>
                  <a:pt x="1185" y="2014"/>
                </a:lnTo>
                <a:lnTo>
                  <a:pt x="1204" y="2004"/>
                </a:lnTo>
                <a:lnTo>
                  <a:pt x="1223" y="1993"/>
                </a:lnTo>
                <a:lnTo>
                  <a:pt x="1241" y="1984"/>
                </a:lnTo>
                <a:lnTo>
                  <a:pt x="1259" y="1972"/>
                </a:lnTo>
                <a:lnTo>
                  <a:pt x="1276" y="1961"/>
                </a:lnTo>
                <a:lnTo>
                  <a:pt x="1293" y="1949"/>
                </a:lnTo>
                <a:lnTo>
                  <a:pt x="1310" y="1936"/>
                </a:lnTo>
                <a:lnTo>
                  <a:pt x="1327" y="1924"/>
                </a:lnTo>
                <a:lnTo>
                  <a:pt x="1343" y="1909"/>
                </a:lnTo>
                <a:lnTo>
                  <a:pt x="1359" y="1896"/>
                </a:lnTo>
                <a:lnTo>
                  <a:pt x="1374" y="1882"/>
                </a:lnTo>
                <a:lnTo>
                  <a:pt x="1389" y="1866"/>
                </a:lnTo>
                <a:lnTo>
                  <a:pt x="1404" y="1852"/>
                </a:lnTo>
                <a:lnTo>
                  <a:pt x="1418" y="1836"/>
                </a:lnTo>
                <a:lnTo>
                  <a:pt x="1432" y="1821"/>
                </a:lnTo>
                <a:lnTo>
                  <a:pt x="1445" y="1804"/>
                </a:lnTo>
                <a:lnTo>
                  <a:pt x="1459" y="1787"/>
                </a:lnTo>
                <a:lnTo>
                  <a:pt x="1471" y="1770"/>
                </a:lnTo>
                <a:lnTo>
                  <a:pt x="1484" y="1753"/>
                </a:lnTo>
                <a:lnTo>
                  <a:pt x="1496" y="1735"/>
                </a:lnTo>
                <a:lnTo>
                  <a:pt x="1507" y="1717"/>
                </a:lnTo>
                <a:lnTo>
                  <a:pt x="1520" y="1699"/>
                </a:lnTo>
                <a:lnTo>
                  <a:pt x="1531" y="1680"/>
                </a:lnTo>
                <a:lnTo>
                  <a:pt x="1541" y="1662"/>
                </a:lnTo>
                <a:lnTo>
                  <a:pt x="1551" y="1643"/>
                </a:lnTo>
                <a:lnTo>
                  <a:pt x="1561" y="1624"/>
                </a:lnTo>
                <a:lnTo>
                  <a:pt x="1570" y="1605"/>
                </a:lnTo>
                <a:lnTo>
                  <a:pt x="1579" y="1586"/>
                </a:lnTo>
                <a:lnTo>
                  <a:pt x="1588" y="1565"/>
                </a:lnTo>
                <a:lnTo>
                  <a:pt x="1596" y="1545"/>
                </a:lnTo>
                <a:lnTo>
                  <a:pt x="1604" y="1526"/>
                </a:lnTo>
                <a:lnTo>
                  <a:pt x="1611" y="1505"/>
                </a:lnTo>
                <a:lnTo>
                  <a:pt x="1625" y="1463"/>
                </a:lnTo>
                <a:lnTo>
                  <a:pt x="1637" y="1422"/>
                </a:lnTo>
                <a:lnTo>
                  <a:pt x="1647" y="1380"/>
                </a:lnTo>
                <a:lnTo>
                  <a:pt x="1656" y="1338"/>
                </a:lnTo>
                <a:lnTo>
                  <a:pt x="1660" y="1317"/>
                </a:lnTo>
                <a:lnTo>
                  <a:pt x="1664" y="1296"/>
                </a:lnTo>
                <a:lnTo>
                  <a:pt x="1667" y="1275"/>
                </a:lnTo>
                <a:lnTo>
                  <a:pt x="1669" y="1254"/>
                </a:lnTo>
                <a:lnTo>
                  <a:pt x="1672" y="1233"/>
                </a:lnTo>
                <a:lnTo>
                  <a:pt x="1673" y="1212"/>
                </a:lnTo>
                <a:lnTo>
                  <a:pt x="1675" y="1191"/>
                </a:lnTo>
                <a:lnTo>
                  <a:pt x="1676" y="1171"/>
                </a:lnTo>
                <a:lnTo>
                  <a:pt x="1677" y="1129"/>
                </a:lnTo>
                <a:lnTo>
                  <a:pt x="1676" y="1085"/>
                </a:lnTo>
                <a:lnTo>
                  <a:pt x="1696" y="1067"/>
                </a:lnTo>
                <a:lnTo>
                  <a:pt x="1715" y="1048"/>
                </a:lnTo>
                <a:lnTo>
                  <a:pt x="1734" y="1028"/>
                </a:lnTo>
                <a:lnTo>
                  <a:pt x="1752" y="1006"/>
                </a:lnTo>
                <a:lnTo>
                  <a:pt x="1769" y="983"/>
                </a:lnTo>
                <a:lnTo>
                  <a:pt x="1785" y="961"/>
                </a:lnTo>
                <a:lnTo>
                  <a:pt x="1793" y="949"/>
                </a:lnTo>
                <a:lnTo>
                  <a:pt x="1801" y="937"/>
                </a:lnTo>
                <a:lnTo>
                  <a:pt x="1815" y="911"/>
                </a:lnTo>
                <a:lnTo>
                  <a:pt x="1796" y="921"/>
                </a:lnTo>
                <a:lnTo>
                  <a:pt x="1777" y="931"/>
                </a:lnTo>
                <a:lnTo>
                  <a:pt x="1757" y="938"/>
                </a:lnTo>
                <a:lnTo>
                  <a:pt x="1737" y="945"/>
                </a:lnTo>
                <a:lnTo>
                  <a:pt x="1717" y="951"/>
                </a:lnTo>
                <a:lnTo>
                  <a:pt x="1697" y="957"/>
                </a:lnTo>
                <a:lnTo>
                  <a:pt x="1676" y="961"/>
                </a:lnTo>
                <a:lnTo>
                  <a:pt x="1655" y="964"/>
                </a:lnTo>
                <a:lnTo>
                  <a:pt x="1666" y="957"/>
                </a:lnTo>
                <a:lnTo>
                  <a:pt x="1676" y="949"/>
                </a:lnTo>
                <a:lnTo>
                  <a:pt x="1686" y="939"/>
                </a:lnTo>
                <a:lnTo>
                  <a:pt x="1695" y="929"/>
                </a:lnTo>
                <a:lnTo>
                  <a:pt x="1705" y="919"/>
                </a:lnTo>
                <a:lnTo>
                  <a:pt x="1714" y="909"/>
                </a:lnTo>
                <a:lnTo>
                  <a:pt x="1722" y="897"/>
                </a:lnTo>
                <a:lnTo>
                  <a:pt x="1730" y="886"/>
                </a:lnTo>
                <a:lnTo>
                  <a:pt x="1734" y="880"/>
                </a:lnTo>
                <a:lnTo>
                  <a:pt x="1738" y="874"/>
                </a:lnTo>
                <a:lnTo>
                  <a:pt x="1745" y="861"/>
                </a:lnTo>
                <a:lnTo>
                  <a:pt x="1751" y="849"/>
                </a:lnTo>
                <a:lnTo>
                  <a:pt x="1758" y="836"/>
                </a:lnTo>
                <a:lnTo>
                  <a:pt x="1763" y="823"/>
                </a:lnTo>
                <a:lnTo>
                  <a:pt x="1769" y="808"/>
                </a:lnTo>
                <a:lnTo>
                  <a:pt x="1773" y="794"/>
                </a:lnTo>
                <a:lnTo>
                  <a:pt x="1778" y="779"/>
                </a:lnTo>
                <a:lnTo>
                  <a:pt x="1757" y="794"/>
                </a:lnTo>
                <a:lnTo>
                  <a:pt x="1736" y="806"/>
                </a:lnTo>
                <a:lnTo>
                  <a:pt x="1725" y="812"/>
                </a:lnTo>
                <a:lnTo>
                  <a:pt x="1715" y="818"/>
                </a:lnTo>
                <a:lnTo>
                  <a:pt x="1704" y="824"/>
                </a:lnTo>
                <a:lnTo>
                  <a:pt x="1693" y="829"/>
                </a:lnTo>
                <a:lnTo>
                  <a:pt x="1670" y="838"/>
                </a:lnTo>
                <a:lnTo>
                  <a:pt x="1647" y="847"/>
                </a:lnTo>
                <a:lnTo>
                  <a:pt x="1624" y="855"/>
                </a:lnTo>
                <a:lnTo>
                  <a:pt x="1612" y="857"/>
                </a:lnTo>
                <a:lnTo>
                  <a:pt x="1600" y="861"/>
                </a:lnTo>
                <a:lnTo>
                  <a:pt x="1591" y="849"/>
                </a:lnTo>
                <a:lnTo>
                  <a:pt x="1580" y="837"/>
                </a:lnTo>
                <a:lnTo>
                  <a:pt x="1570" y="827"/>
                </a:lnTo>
                <a:lnTo>
                  <a:pt x="1558" y="817"/>
                </a:lnTo>
                <a:lnTo>
                  <a:pt x="1547" y="807"/>
                </a:lnTo>
                <a:lnTo>
                  <a:pt x="1535" y="799"/>
                </a:lnTo>
                <a:lnTo>
                  <a:pt x="1522" y="790"/>
                </a:lnTo>
                <a:lnTo>
                  <a:pt x="1509" y="783"/>
                </a:lnTo>
                <a:lnTo>
                  <a:pt x="1496" y="777"/>
                </a:lnTo>
                <a:lnTo>
                  <a:pt x="1482" y="771"/>
                </a:lnTo>
                <a:lnTo>
                  <a:pt x="1468" y="766"/>
                </a:lnTo>
                <a:lnTo>
                  <a:pt x="1454" y="763"/>
                </a:lnTo>
                <a:lnTo>
                  <a:pt x="1440" y="759"/>
                </a:lnTo>
                <a:lnTo>
                  <a:pt x="1426" y="757"/>
                </a:lnTo>
                <a:lnTo>
                  <a:pt x="1411" y="755"/>
                </a:lnTo>
                <a:lnTo>
                  <a:pt x="1396" y="755"/>
                </a:lnTo>
                <a:lnTo>
                  <a:pt x="1381" y="755"/>
                </a:lnTo>
                <a:lnTo>
                  <a:pt x="1367" y="757"/>
                </a:lnTo>
                <a:lnTo>
                  <a:pt x="1353" y="759"/>
                </a:lnTo>
                <a:lnTo>
                  <a:pt x="1340" y="761"/>
                </a:lnTo>
                <a:lnTo>
                  <a:pt x="1326" y="765"/>
                </a:lnTo>
                <a:lnTo>
                  <a:pt x="1313" y="770"/>
                </a:lnTo>
                <a:lnTo>
                  <a:pt x="1300" y="776"/>
                </a:lnTo>
                <a:lnTo>
                  <a:pt x="1287" y="782"/>
                </a:lnTo>
                <a:lnTo>
                  <a:pt x="1275" y="788"/>
                </a:lnTo>
                <a:lnTo>
                  <a:pt x="1263" y="795"/>
                </a:lnTo>
                <a:lnTo>
                  <a:pt x="1251" y="803"/>
                </a:lnTo>
                <a:lnTo>
                  <a:pt x="1240" y="812"/>
                </a:lnTo>
                <a:lnTo>
                  <a:pt x="1229" y="821"/>
                </a:lnTo>
                <a:lnTo>
                  <a:pt x="1218" y="831"/>
                </a:lnTo>
                <a:lnTo>
                  <a:pt x="1208" y="842"/>
                </a:lnTo>
                <a:lnTo>
                  <a:pt x="1199" y="853"/>
                </a:lnTo>
                <a:lnTo>
                  <a:pt x="1189" y="865"/>
                </a:lnTo>
                <a:lnTo>
                  <a:pt x="1181" y="877"/>
                </a:lnTo>
                <a:lnTo>
                  <a:pt x="1172" y="890"/>
                </a:lnTo>
                <a:lnTo>
                  <a:pt x="1164" y="903"/>
                </a:lnTo>
                <a:lnTo>
                  <a:pt x="1157" y="916"/>
                </a:lnTo>
                <a:lnTo>
                  <a:pt x="1150" y="931"/>
                </a:lnTo>
                <a:lnTo>
                  <a:pt x="1144" y="945"/>
                </a:lnTo>
                <a:lnTo>
                  <a:pt x="1139" y="959"/>
                </a:lnTo>
                <a:lnTo>
                  <a:pt x="1134" y="975"/>
                </a:lnTo>
                <a:lnTo>
                  <a:pt x="1129" y="991"/>
                </a:lnTo>
                <a:lnTo>
                  <a:pt x="1126" y="1006"/>
                </a:lnTo>
                <a:lnTo>
                  <a:pt x="1122" y="1022"/>
                </a:lnTo>
                <a:lnTo>
                  <a:pt x="1120" y="1039"/>
                </a:lnTo>
                <a:lnTo>
                  <a:pt x="1118" y="1055"/>
                </a:lnTo>
                <a:lnTo>
                  <a:pt x="1117" y="1072"/>
                </a:lnTo>
                <a:lnTo>
                  <a:pt x="1117" y="1090"/>
                </a:lnTo>
                <a:lnTo>
                  <a:pt x="1117" y="1109"/>
                </a:lnTo>
                <a:lnTo>
                  <a:pt x="1119" y="1129"/>
                </a:lnTo>
                <a:lnTo>
                  <a:pt x="1121" y="1148"/>
                </a:lnTo>
                <a:lnTo>
                  <a:pt x="1124" y="1166"/>
                </a:lnTo>
                <a:lnTo>
                  <a:pt x="1102" y="1165"/>
                </a:lnTo>
                <a:lnTo>
                  <a:pt x="1081" y="1162"/>
                </a:lnTo>
                <a:lnTo>
                  <a:pt x="1060" y="1159"/>
                </a:lnTo>
                <a:lnTo>
                  <a:pt x="1038" y="1155"/>
                </a:lnTo>
                <a:lnTo>
                  <a:pt x="1017" y="1151"/>
                </a:lnTo>
                <a:lnTo>
                  <a:pt x="997" y="1145"/>
                </a:lnTo>
                <a:lnTo>
                  <a:pt x="976" y="1141"/>
                </a:lnTo>
                <a:lnTo>
                  <a:pt x="956" y="1133"/>
                </a:lnTo>
                <a:lnTo>
                  <a:pt x="936" y="1127"/>
                </a:lnTo>
                <a:lnTo>
                  <a:pt x="916" y="1119"/>
                </a:lnTo>
                <a:lnTo>
                  <a:pt x="896" y="1112"/>
                </a:lnTo>
                <a:lnTo>
                  <a:pt x="877" y="1102"/>
                </a:lnTo>
                <a:lnTo>
                  <a:pt x="857" y="1094"/>
                </a:lnTo>
                <a:lnTo>
                  <a:pt x="838" y="1083"/>
                </a:lnTo>
                <a:lnTo>
                  <a:pt x="820" y="1073"/>
                </a:lnTo>
                <a:lnTo>
                  <a:pt x="801" y="1061"/>
                </a:lnTo>
                <a:lnTo>
                  <a:pt x="783" y="1051"/>
                </a:lnTo>
                <a:lnTo>
                  <a:pt x="765" y="1039"/>
                </a:lnTo>
                <a:lnTo>
                  <a:pt x="748" y="1025"/>
                </a:lnTo>
                <a:lnTo>
                  <a:pt x="730" y="1012"/>
                </a:lnTo>
                <a:lnTo>
                  <a:pt x="713" y="999"/>
                </a:lnTo>
                <a:lnTo>
                  <a:pt x="697" y="985"/>
                </a:lnTo>
                <a:lnTo>
                  <a:pt x="680" y="970"/>
                </a:lnTo>
                <a:lnTo>
                  <a:pt x="664" y="955"/>
                </a:lnTo>
                <a:lnTo>
                  <a:pt x="649" y="939"/>
                </a:lnTo>
                <a:lnTo>
                  <a:pt x="633" y="922"/>
                </a:lnTo>
                <a:lnTo>
                  <a:pt x="618" y="905"/>
                </a:lnTo>
                <a:lnTo>
                  <a:pt x="604" y="889"/>
                </a:lnTo>
                <a:lnTo>
                  <a:pt x="590" y="872"/>
                </a:lnTo>
                <a:lnTo>
                  <a:pt x="576" y="854"/>
                </a:lnTo>
                <a:lnTo>
                  <a:pt x="562" y="835"/>
                </a:lnTo>
                <a:lnTo>
                  <a:pt x="549" y="817"/>
                </a:lnTo>
                <a:lnTo>
                  <a:pt x="541" y="835"/>
                </a:lnTo>
                <a:lnTo>
                  <a:pt x="537" y="845"/>
                </a:lnTo>
                <a:lnTo>
                  <a:pt x="533" y="855"/>
                </a:lnTo>
                <a:lnTo>
                  <a:pt x="527" y="875"/>
                </a:lnTo>
                <a:lnTo>
                  <a:pt x="521" y="896"/>
                </a:lnTo>
                <a:lnTo>
                  <a:pt x="517" y="917"/>
                </a:lnTo>
                <a:lnTo>
                  <a:pt x="515" y="928"/>
                </a:lnTo>
                <a:lnTo>
                  <a:pt x="514" y="939"/>
                </a:lnTo>
                <a:lnTo>
                  <a:pt x="512" y="962"/>
                </a:lnTo>
                <a:lnTo>
                  <a:pt x="511" y="973"/>
                </a:lnTo>
                <a:lnTo>
                  <a:pt x="511" y="985"/>
                </a:lnTo>
                <a:lnTo>
                  <a:pt x="512" y="1006"/>
                </a:lnTo>
                <a:lnTo>
                  <a:pt x="514" y="1028"/>
                </a:lnTo>
                <a:lnTo>
                  <a:pt x="516" y="1048"/>
                </a:lnTo>
                <a:lnTo>
                  <a:pt x="520" y="1069"/>
                </a:lnTo>
                <a:lnTo>
                  <a:pt x="525" y="1089"/>
                </a:lnTo>
                <a:lnTo>
                  <a:pt x="531" y="1108"/>
                </a:lnTo>
                <a:lnTo>
                  <a:pt x="538" y="1126"/>
                </a:lnTo>
                <a:lnTo>
                  <a:pt x="545" y="1145"/>
                </a:lnTo>
                <a:lnTo>
                  <a:pt x="554" y="1162"/>
                </a:lnTo>
                <a:lnTo>
                  <a:pt x="563" y="1179"/>
                </a:lnTo>
                <a:lnTo>
                  <a:pt x="573" y="1196"/>
                </a:lnTo>
                <a:lnTo>
                  <a:pt x="584" y="1210"/>
                </a:lnTo>
                <a:lnTo>
                  <a:pt x="590" y="1217"/>
                </a:lnTo>
                <a:lnTo>
                  <a:pt x="596" y="1224"/>
                </a:lnTo>
                <a:lnTo>
                  <a:pt x="602" y="1232"/>
                </a:lnTo>
                <a:lnTo>
                  <a:pt x="609" y="1239"/>
                </a:lnTo>
                <a:lnTo>
                  <a:pt x="622" y="1251"/>
                </a:lnTo>
                <a:lnTo>
                  <a:pt x="628" y="1257"/>
                </a:lnTo>
                <a:lnTo>
                  <a:pt x="635" y="1263"/>
                </a:lnTo>
                <a:lnTo>
                  <a:pt x="618" y="1262"/>
                </a:lnTo>
                <a:lnTo>
                  <a:pt x="602" y="1259"/>
                </a:lnTo>
                <a:lnTo>
                  <a:pt x="585" y="1256"/>
                </a:lnTo>
                <a:lnTo>
                  <a:pt x="569" y="1251"/>
                </a:lnTo>
                <a:lnTo>
                  <a:pt x="561" y="1248"/>
                </a:lnTo>
                <a:lnTo>
                  <a:pt x="554" y="1245"/>
                </a:lnTo>
                <a:lnTo>
                  <a:pt x="538" y="1238"/>
                </a:lnTo>
                <a:lnTo>
                  <a:pt x="531" y="1234"/>
                </a:lnTo>
                <a:lnTo>
                  <a:pt x="523" y="1230"/>
                </a:lnTo>
                <a:lnTo>
                  <a:pt x="516" y="1226"/>
                </a:lnTo>
                <a:lnTo>
                  <a:pt x="509" y="1221"/>
                </a:lnTo>
                <a:lnTo>
                  <a:pt x="509" y="1226"/>
                </a:lnTo>
                <a:lnTo>
                  <a:pt x="509" y="1240"/>
                </a:lnTo>
                <a:lnTo>
                  <a:pt x="510" y="1256"/>
                </a:lnTo>
                <a:lnTo>
                  <a:pt x="511" y="1270"/>
                </a:lnTo>
                <a:lnTo>
                  <a:pt x="513" y="1284"/>
                </a:lnTo>
                <a:lnTo>
                  <a:pt x="516" y="1299"/>
                </a:lnTo>
                <a:lnTo>
                  <a:pt x="517" y="1306"/>
                </a:lnTo>
                <a:lnTo>
                  <a:pt x="519" y="1313"/>
                </a:lnTo>
                <a:lnTo>
                  <a:pt x="522" y="1328"/>
                </a:lnTo>
                <a:lnTo>
                  <a:pt x="526" y="1341"/>
                </a:lnTo>
                <a:lnTo>
                  <a:pt x="530" y="1354"/>
                </a:lnTo>
                <a:lnTo>
                  <a:pt x="535" y="1367"/>
                </a:lnTo>
                <a:lnTo>
                  <a:pt x="540" y="1380"/>
                </a:lnTo>
                <a:lnTo>
                  <a:pt x="546" y="1392"/>
                </a:lnTo>
                <a:lnTo>
                  <a:pt x="552" y="1404"/>
                </a:lnTo>
                <a:lnTo>
                  <a:pt x="559" y="1416"/>
                </a:lnTo>
                <a:lnTo>
                  <a:pt x="566" y="1427"/>
                </a:lnTo>
                <a:lnTo>
                  <a:pt x="573" y="1439"/>
                </a:lnTo>
                <a:lnTo>
                  <a:pt x="581" y="1449"/>
                </a:lnTo>
                <a:lnTo>
                  <a:pt x="589" y="1460"/>
                </a:lnTo>
                <a:lnTo>
                  <a:pt x="597" y="1469"/>
                </a:lnTo>
                <a:lnTo>
                  <a:pt x="606" y="1479"/>
                </a:lnTo>
                <a:lnTo>
                  <a:pt x="615" y="1488"/>
                </a:lnTo>
                <a:lnTo>
                  <a:pt x="624" y="1497"/>
                </a:lnTo>
                <a:lnTo>
                  <a:pt x="634" y="1504"/>
                </a:lnTo>
                <a:lnTo>
                  <a:pt x="644" y="1512"/>
                </a:lnTo>
                <a:lnTo>
                  <a:pt x="654" y="1520"/>
                </a:lnTo>
                <a:lnTo>
                  <a:pt x="665" y="1526"/>
                </a:lnTo>
                <a:lnTo>
                  <a:pt x="676" y="1532"/>
                </a:lnTo>
                <a:lnTo>
                  <a:pt x="687" y="1538"/>
                </a:lnTo>
                <a:lnTo>
                  <a:pt x="698" y="1542"/>
                </a:lnTo>
                <a:lnTo>
                  <a:pt x="709" y="1546"/>
                </a:lnTo>
                <a:lnTo>
                  <a:pt x="721" y="1551"/>
                </a:lnTo>
                <a:lnTo>
                  <a:pt x="733" y="1553"/>
                </a:lnTo>
                <a:lnTo>
                  <a:pt x="715" y="1558"/>
                </a:lnTo>
                <a:lnTo>
                  <a:pt x="706" y="1560"/>
                </a:lnTo>
                <a:lnTo>
                  <a:pt x="697" y="1563"/>
                </a:lnTo>
                <a:lnTo>
                  <a:pt x="678" y="1564"/>
                </a:lnTo>
                <a:lnTo>
                  <a:pt x="659" y="1565"/>
                </a:lnTo>
                <a:lnTo>
                  <a:pt x="646" y="1565"/>
                </a:lnTo>
                <a:lnTo>
                  <a:pt x="633" y="1564"/>
                </a:lnTo>
                <a:lnTo>
                  <a:pt x="620" y="1562"/>
                </a:lnTo>
                <a:lnTo>
                  <a:pt x="607" y="1559"/>
                </a:lnTo>
                <a:lnTo>
                  <a:pt x="610" y="1571"/>
                </a:lnTo>
                <a:lnTo>
                  <a:pt x="614" y="1583"/>
                </a:lnTo>
                <a:lnTo>
                  <a:pt x="619" y="1595"/>
                </a:lnTo>
                <a:lnTo>
                  <a:pt x="623" y="1607"/>
                </a:lnTo>
                <a:lnTo>
                  <a:pt x="628" y="1619"/>
                </a:lnTo>
                <a:lnTo>
                  <a:pt x="634" y="1630"/>
                </a:lnTo>
                <a:lnTo>
                  <a:pt x="639" y="1641"/>
                </a:lnTo>
                <a:lnTo>
                  <a:pt x="645" y="1651"/>
                </a:lnTo>
                <a:lnTo>
                  <a:pt x="658" y="1672"/>
                </a:lnTo>
                <a:lnTo>
                  <a:pt x="665" y="1681"/>
                </a:lnTo>
                <a:lnTo>
                  <a:pt x="673" y="1690"/>
                </a:lnTo>
                <a:lnTo>
                  <a:pt x="680" y="1699"/>
                </a:lnTo>
                <a:lnTo>
                  <a:pt x="688" y="1708"/>
                </a:lnTo>
                <a:lnTo>
                  <a:pt x="696" y="1716"/>
                </a:lnTo>
                <a:lnTo>
                  <a:pt x="705" y="1725"/>
                </a:lnTo>
                <a:lnTo>
                  <a:pt x="722" y="1739"/>
                </a:lnTo>
                <a:lnTo>
                  <a:pt x="731" y="1745"/>
                </a:lnTo>
                <a:lnTo>
                  <a:pt x="741" y="1752"/>
                </a:lnTo>
                <a:lnTo>
                  <a:pt x="750" y="1758"/>
                </a:lnTo>
                <a:lnTo>
                  <a:pt x="760" y="1763"/>
                </a:lnTo>
                <a:lnTo>
                  <a:pt x="770" y="1768"/>
                </a:lnTo>
                <a:lnTo>
                  <a:pt x="780" y="1773"/>
                </a:lnTo>
                <a:lnTo>
                  <a:pt x="791" y="1777"/>
                </a:lnTo>
                <a:lnTo>
                  <a:pt x="801" y="1781"/>
                </a:lnTo>
                <a:lnTo>
                  <a:pt x="812" y="1783"/>
                </a:lnTo>
                <a:lnTo>
                  <a:pt x="823" y="1786"/>
                </a:lnTo>
                <a:lnTo>
                  <a:pt x="834" y="1788"/>
                </a:lnTo>
                <a:lnTo>
                  <a:pt x="845" y="1789"/>
                </a:lnTo>
                <a:lnTo>
                  <a:pt x="856" y="1791"/>
                </a:lnTo>
                <a:lnTo>
                  <a:pt x="867" y="1792"/>
                </a:lnTo>
                <a:lnTo>
                  <a:pt x="849" y="1807"/>
                </a:lnTo>
                <a:lnTo>
                  <a:pt x="830" y="1823"/>
                </a:lnTo>
                <a:lnTo>
                  <a:pt x="811" y="1839"/>
                </a:lnTo>
                <a:lnTo>
                  <a:pt x="791" y="1852"/>
                </a:lnTo>
                <a:lnTo>
                  <a:pt x="771" y="1865"/>
                </a:lnTo>
                <a:lnTo>
                  <a:pt x="761" y="1871"/>
                </a:lnTo>
                <a:lnTo>
                  <a:pt x="750" y="1876"/>
                </a:lnTo>
                <a:lnTo>
                  <a:pt x="740" y="1882"/>
                </a:lnTo>
                <a:lnTo>
                  <a:pt x="729" y="1887"/>
                </a:lnTo>
                <a:lnTo>
                  <a:pt x="707" y="1897"/>
                </a:lnTo>
                <a:lnTo>
                  <a:pt x="685" y="1906"/>
                </a:lnTo>
                <a:lnTo>
                  <a:pt x="674" y="1909"/>
                </a:lnTo>
                <a:lnTo>
                  <a:pt x="663" y="1913"/>
                </a:lnTo>
                <a:lnTo>
                  <a:pt x="640" y="1920"/>
                </a:lnTo>
                <a:lnTo>
                  <a:pt x="617" y="1925"/>
                </a:lnTo>
                <a:lnTo>
                  <a:pt x="593" y="1930"/>
                </a:lnTo>
                <a:lnTo>
                  <a:pt x="569" y="1932"/>
                </a:lnTo>
                <a:lnTo>
                  <a:pt x="545" y="1935"/>
                </a:lnTo>
                <a:lnTo>
                  <a:pt x="521" y="1935"/>
                </a:lnTo>
                <a:lnTo>
                  <a:pt x="504" y="1935"/>
                </a:lnTo>
                <a:lnTo>
                  <a:pt x="487" y="1933"/>
                </a:lnTo>
                <a:lnTo>
                  <a:pt x="471" y="1932"/>
                </a:lnTo>
                <a:lnTo>
                  <a:pt x="454" y="1930"/>
                </a:lnTo>
                <a:lnTo>
                  <a:pt x="478" y="1948"/>
                </a:lnTo>
                <a:lnTo>
                  <a:pt x="502" y="1963"/>
                </a:lnTo>
                <a:lnTo>
                  <a:pt x="514" y="1972"/>
                </a:lnTo>
                <a:lnTo>
                  <a:pt x="526" y="1979"/>
                </a:lnTo>
                <a:lnTo>
                  <a:pt x="539" y="1986"/>
                </a:lnTo>
                <a:lnTo>
                  <a:pt x="551" y="1993"/>
                </a:lnTo>
                <a:lnTo>
                  <a:pt x="577" y="2007"/>
                </a:lnTo>
                <a:lnTo>
                  <a:pt x="602" y="2020"/>
                </a:lnTo>
                <a:lnTo>
                  <a:pt x="629" y="2031"/>
                </a:lnTo>
                <a:lnTo>
                  <a:pt x="655" y="2041"/>
                </a:lnTo>
                <a:lnTo>
                  <a:pt x="683" y="2050"/>
                </a:lnTo>
                <a:lnTo>
                  <a:pt x="710" y="2058"/>
                </a:lnTo>
                <a:lnTo>
                  <a:pt x="738" y="2065"/>
                </a:lnTo>
                <a:lnTo>
                  <a:pt x="766" y="2070"/>
                </a:lnTo>
                <a:lnTo>
                  <a:pt x="795" y="2075"/>
                </a:lnTo>
                <a:lnTo>
                  <a:pt x="823" y="2079"/>
                </a:lnTo>
                <a:lnTo>
                  <a:pt x="853" y="2080"/>
                </a:lnTo>
                <a:lnTo>
                  <a:pt x="882" y="2081"/>
                </a:lnTo>
                <a:close/>
                <a:moveTo>
                  <a:pt x="0" y="1360"/>
                </a:moveTo>
                <a:lnTo>
                  <a:pt x="1" y="1325"/>
                </a:lnTo>
                <a:lnTo>
                  <a:pt x="2" y="1290"/>
                </a:lnTo>
                <a:lnTo>
                  <a:pt x="4" y="1256"/>
                </a:lnTo>
                <a:lnTo>
                  <a:pt x="6" y="1221"/>
                </a:lnTo>
                <a:lnTo>
                  <a:pt x="10" y="1187"/>
                </a:lnTo>
                <a:lnTo>
                  <a:pt x="13" y="1153"/>
                </a:lnTo>
                <a:lnTo>
                  <a:pt x="18" y="1119"/>
                </a:lnTo>
                <a:lnTo>
                  <a:pt x="23" y="1087"/>
                </a:lnTo>
                <a:lnTo>
                  <a:pt x="29" y="1053"/>
                </a:lnTo>
                <a:lnTo>
                  <a:pt x="36" y="1021"/>
                </a:lnTo>
                <a:lnTo>
                  <a:pt x="43" y="988"/>
                </a:lnTo>
                <a:lnTo>
                  <a:pt x="51" y="956"/>
                </a:lnTo>
                <a:lnTo>
                  <a:pt x="60" y="923"/>
                </a:lnTo>
                <a:lnTo>
                  <a:pt x="69" y="892"/>
                </a:lnTo>
                <a:lnTo>
                  <a:pt x="79" y="861"/>
                </a:lnTo>
                <a:lnTo>
                  <a:pt x="90" y="831"/>
                </a:lnTo>
                <a:lnTo>
                  <a:pt x="101" y="801"/>
                </a:lnTo>
                <a:lnTo>
                  <a:pt x="112" y="771"/>
                </a:lnTo>
                <a:lnTo>
                  <a:pt x="124" y="741"/>
                </a:lnTo>
                <a:lnTo>
                  <a:pt x="137" y="712"/>
                </a:lnTo>
                <a:lnTo>
                  <a:pt x="151" y="684"/>
                </a:lnTo>
                <a:lnTo>
                  <a:pt x="165" y="655"/>
                </a:lnTo>
                <a:lnTo>
                  <a:pt x="179" y="627"/>
                </a:lnTo>
                <a:lnTo>
                  <a:pt x="194" y="600"/>
                </a:lnTo>
                <a:lnTo>
                  <a:pt x="210" y="573"/>
                </a:lnTo>
                <a:lnTo>
                  <a:pt x="226"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3" y="134"/>
                </a:lnTo>
                <a:lnTo>
                  <a:pt x="668" y="120"/>
                </a:lnTo>
                <a:lnTo>
                  <a:pt x="693" y="107"/>
                </a:lnTo>
                <a:lnTo>
                  <a:pt x="718" y="95"/>
                </a:lnTo>
                <a:lnTo>
                  <a:pt x="744" y="83"/>
                </a:lnTo>
                <a:lnTo>
                  <a:pt x="771" y="72"/>
                </a:lnTo>
                <a:lnTo>
                  <a:pt x="797" y="61"/>
                </a:lnTo>
                <a:lnTo>
                  <a:pt x="824" y="51"/>
                </a:lnTo>
                <a:lnTo>
                  <a:pt x="851" y="43"/>
                </a:lnTo>
                <a:lnTo>
                  <a:pt x="878" y="35"/>
                </a:lnTo>
                <a:lnTo>
                  <a:pt x="906" y="27"/>
                </a:lnTo>
                <a:lnTo>
                  <a:pt x="934" y="21"/>
                </a:lnTo>
                <a:lnTo>
                  <a:pt x="962" y="15"/>
                </a:lnTo>
                <a:lnTo>
                  <a:pt x="990" y="11"/>
                </a:lnTo>
                <a:lnTo>
                  <a:pt x="1018" y="7"/>
                </a:lnTo>
                <a:lnTo>
                  <a:pt x="1047" y="5"/>
                </a:lnTo>
                <a:lnTo>
                  <a:pt x="1076" y="2"/>
                </a:lnTo>
                <a:lnTo>
                  <a:pt x="1105" y="1"/>
                </a:lnTo>
                <a:lnTo>
                  <a:pt x="1134" y="0"/>
                </a:lnTo>
                <a:lnTo>
                  <a:pt x="1164" y="1"/>
                </a:lnTo>
                <a:lnTo>
                  <a:pt x="1193" y="2"/>
                </a:lnTo>
                <a:lnTo>
                  <a:pt x="1221" y="5"/>
                </a:lnTo>
                <a:lnTo>
                  <a:pt x="1250" y="7"/>
                </a:lnTo>
                <a:lnTo>
                  <a:pt x="1279" y="11"/>
                </a:lnTo>
                <a:lnTo>
                  <a:pt x="1307" y="15"/>
                </a:lnTo>
                <a:lnTo>
                  <a:pt x="1335" y="21"/>
                </a:lnTo>
                <a:lnTo>
                  <a:pt x="1363" y="27"/>
                </a:lnTo>
                <a:lnTo>
                  <a:pt x="1390" y="35"/>
                </a:lnTo>
                <a:lnTo>
                  <a:pt x="1418" y="43"/>
                </a:lnTo>
                <a:lnTo>
                  <a:pt x="1445" y="51"/>
                </a:lnTo>
                <a:lnTo>
                  <a:pt x="1471" y="61"/>
                </a:lnTo>
                <a:lnTo>
                  <a:pt x="1498" y="72"/>
                </a:lnTo>
                <a:lnTo>
                  <a:pt x="1525" y="83"/>
                </a:lnTo>
                <a:lnTo>
                  <a:pt x="1551" y="95"/>
                </a:lnTo>
                <a:lnTo>
                  <a:pt x="1577" y="107"/>
                </a:lnTo>
                <a:lnTo>
                  <a:pt x="1602" y="120"/>
                </a:lnTo>
                <a:lnTo>
                  <a:pt x="1627" y="134"/>
                </a:lnTo>
                <a:lnTo>
                  <a:pt x="1651" y="149"/>
                </a:lnTo>
                <a:lnTo>
                  <a:pt x="1676" y="164"/>
                </a:lnTo>
                <a:lnTo>
                  <a:pt x="1700" y="181"/>
                </a:lnTo>
                <a:lnTo>
                  <a:pt x="1723" y="197"/>
                </a:lnTo>
                <a:lnTo>
                  <a:pt x="1746" y="215"/>
                </a:lnTo>
                <a:lnTo>
                  <a:pt x="1769" y="232"/>
                </a:lnTo>
                <a:lnTo>
                  <a:pt x="1792" y="250"/>
                </a:lnTo>
                <a:lnTo>
                  <a:pt x="1814" y="271"/>
                </a:lnTo>
                <a:lnTo>
                  <a:pt x="1835" y="290"/>
                </a:lnTo>
                <a:lnTo>
                  <a:pt x="1857" y="310"/>
                </a:lnTo>
                <a:lnTo>
                  <a:pt x="1877" y="332"/>
                </a:lnTo>
                <a:lnTo>
                  <a:pt x="1898" y="354"/>
                </a:lnTo>
                <a:lnTo>
                  <a:pt x="1918" y="375"/>
                </a:lnTo>
                <a:lnTo>
                  <a:pt x="1937" y="398"/>
                </a:lnTo>
                <a:lnTo>
                  <a:pt x="1956" y="422"/>
                </a:lnTo>
                <a:lnTo>
                  <a:pt x="1975" y="446"/>
                </a:lnTo>
                <a:lnTo>
                  <a:pt x="1993"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10"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8" y="1290"/>
                </a:lnTo>
                <a:lnTo>
                  <a:pt x="2269" y="1325"/>
                </a:lnTo>
                <a:lnTo>
                  <a:pt x="2269" y="1360"/>
                </a:lnTo>
                <a:lnTo>
                  <a:pt x="2269" y="1395"/>
                </a:lnTo>
                <a:lnTo>
                  <a:pt x="2268"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10"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3" y="2250"/>
                </a:lnTo>
                <a:lnTo>
                  <a:pt x="1975" y="2275"/>
                </a:lnTo>
                <a:lnTo>
                  <a:pt x="1956" y="2298"/>
                </a:lnTo>
                <a:lnTo>
                  <a:pt x="1937" y="2322"/>
                </a:lnTo>
                <a:lnTo>
                  <a:pt x="1918" y="2345"/>
                </a:lnTo>
                <a:lnTo>
                  <a:pt x="1898" y="2366"/>
                </a:lnTo>
                <a:lnTo>
                  <a:pt x="1877" y="2389"/>
                </a:lnTo>
                <a:lnTo>
                  <a:pt x="1857" y="2410"/>
                </a:lnTo>
                <a:lnTo>
                  <a:pt x="1835" y="2430"/>
                </a:lnTo>
                <a:lnTo>
                  <a:pt x="1814" y="2450"/>
                </a:lnTo>
                <a:lnTo>
                  <a:pt x="1792" y="2470"/>
                </a:lnTo>
                <a:lnTo>
                  <a:pt x="1769" y="2488"/>
                </a:lnTo>
                <a:lnTo>
                  <a:pt x="1746" y="2506"/>
                </a:lnTo>
                <a:lnTo>
                  <a:pt x="1723" y="2524"/>
                </a:lnTo>
                <a:lnTo>
                  <a:pt x="1700" y="2540"/>
                </a:lnTo>
                <a:lnTo>
                  <a:pt x="1676" y="2556"/>
                </a:lnTo>
                <a:lnTo>
                  <a:pt x="1651" y="2572"/>
                </a:lnTo>
                <a:lnTo>
                  <a:pt x="1627" y="2586"/>
                </a:lnTo>
                <a:lnTo>
                  <a:pt x="1602" y="2600"/>
                </a:lnTo>
                <a:lnTo>
                  <a:pt x="1577" y="2613"/>
                </a:lnTo>
                <a:lnTo>
                  <a:pt x="1551" y="2625"/>
                </a:lnTo>
                <a:lnTo>
                  <a:pt x="1525" y="2637"/>
                </a:lnTo>
                <a:lnTo>
                  <a:pt x="1498" y="2648"/>
                </a:lnTo>
                <a:lnTo>
                  <a:pt x="1471" y="2659"/>
                </a:lnTo>
                <a:lnTo>
                  <a:pt x="1445" y="2669"/>
                </a:lnTo>
                <a:lnTo>
                  <a:pt x="1418" y="2677"/>
                </a:lnTo>
                <a:lnTo>
                  <a:pt x="1390" y="2685"/>
                </a:lnTo>
                <a:lnTo>
                  <a:pt x="1363" y="2693"/>
                </a:lnTo>
                <a:lnTo>
                  <a:pt x="1335" y="2699"/>
                </a:lnTo>
                <a:lnTo>
                  <a:pt x="1307" y="2705"/>
                </a:lnTo>
                <a:lnTo>
                  <a:pt x="1279" y="2709"/>
                </a:lnTo>
                <a:lnTo>
                  <a:pt x="1250" y="2713"/>
                </a:lnTo>
                <a:lnTo>
                  <a:pt x="1221" y="2717"/>
                </a:lnTo>
                <a:lnTo>
                  <a:pt x="1193" y="2719"/>
                </a:lnTo>
                <a:lnTo>
                  <a:pt x="1164" y="2720"/>
                </a:lnTo>
                <a:lnTo>
                  <a:pt x="1134" y="2720"/>
                </a:lnTo>
                <a:lnTo>
                  <a:pt x="1105" y="2720"/>
                </a:lnTo>
                <a:lnTo>
                  <a:pt x="1076" y="2719"/>
                </a:lnTo>
                <a:lnTo>
                  <a:pt x="1047" y="2717"/>
                </a:lnTo>
                <a:lnTo>
                  <a:pt x="1018" y="2713"/>
                </a:lnTo>
                <a:lnTo>
                  <a:pt x="990" y="2709"/>
                </a:lnTo>
                <a:lnTo>
                  <a:pt x="962" y="2705"/>
                </a:lnTo>
                <a:lnTo>
                  <a:pt x="934" y="2699"/>
                </a:lnTo>
                <a:lnTo>
                  <a:pt x="906" y="2693"/>
                </a:lnTo>
                <a:lnTo>
                  <a:pt x="878" y="2685"/>
                </a:lnTo>
                <a:lnTo>
                  <a:pt x="851" y="2677"/>
                </a:lnTo>
                <a:lnTo>
                  <a:pt x="824" y="2669"/>
                </a:lnTo>
                <a:lnTo>
                  <a:pt x="797" y="2659"/>
                </a:lnTo>
                <a:lnTo>
                  <a:pt x="771" y="2648"/>
                </a:lnTo>
                <a:lnTo>
                  <a:pt x="744" y="2637"/>
                </a:lnTo>
                <a:lnTo>
                  <a:pt x="718" y="2625"/>
                </a:lnTo>
                <a:lnTo>
                  <a:pt x="693" y="2613"/>
                </a:lnTo>
                <a:lnTo>
                  <a:pt x="668" y="2600"/>
                </a:lnTo>
                <a:lnTo>
                  <a:pt x="643"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6" y="2174"/>
                </a:lnTo>
                <a:lnTo>
                  <a:pt x="210" y="2148"/>
                </a:lnTo>
                <a:lnTo>
                  <a:pt x="194" y="2121"/>
                </a:lnTo>
                <a:lnTo>
                  <a:pt x="179" y="2093"/>
                </a:lnTo>
                <a:lnTo>
                  <a:pt x="165" y="2065"/>
                </a:lnTo>
                <a:lnTo>
                  <a:pt x="151" y="2038"/>
                </a:lnTo>
                <a:lnTo>
                  <a:pt x="137" y="2009"/>
                </a:lnTo>
                <a:lnTo>
                  <a:pt x="124" y="1979"/>
                </a:lnTo>
                <a:lnTo>
                  <a:pt x="112" y="1950"/>
                </a:lnTo>
                <a:lnTo>
                  <a:pt x="101" y="1920"/>
                </a:lnTo>
                <a:lnTo>
                  <a:pt x="90"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10" y="1534"/>
                </a:lnTo>
                <a:lnTo>
                  <a:pt x="6" y="1499"/>
                </a:lnTo>
                <a:lnTo>
                  <a:pt x="4" y="1464"/>
                </a:lnTo>
                <a:lnTo>
                  <a:pt x="2" y="1430"/>
                </a:lnTo>
                <a:lnTo>
                  <a:pt x="1"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5" name="Freeform 8">
            <a:hlinkClick r:id="rId4" tooltip="linkedin"/>
          </p:cNvPr>
          <p:cNvSpPr>
            <a:spLocks noChangeAspect="1" noEditPoints="1"/>
          </p:cNvSpPr>
          <p:nvPr userDrawn="1"/>
        </p:nvSpPr>
        <p:spPr bwMode="auto">
          <a:xfrm>
            <a:off x="10596103" y="5877340"/>
            <a:ext cx="252557" cy="252000"/>
          </a:xfrm>
          <a:custGeom>
            <a:avLst/>
            <a:gdLst>
              <a:gd name="T0" fmla="*/ 730 w 2269"/>
              <a:gd name="T1" fmla="*/ 684 h 2720"/>
              <a:gd name="T2" fmla="*/ 799 w 2269"/>
              <a:gd name="T3" fmla="*/ 728 h 2720"/>
              <a:gd name="T4" fmla="*/ 833 w 2269"/>
              <a:gd name="T5" fmla="*/ 795 h 2720"/>
              <a:gd name="T6" fmla="*/ 836 w 2269"/>
              <a:gd name="T7" fmla="*/ 877 h 2720"/>
              <a:gd name="T8" fmla="*/ 799 w 2269"/>
              <a:gd name="T9" fmla="*/ 959 h 2720"/>
              <a:gd name="T10" fmla="*/ 743 w 2269"/>
              <a:gd name="T11" fmla="*/ 1000 h 2720"/>
              <a:gd name="T12" fmla="*/ 662 w 2269"/>
              <a:gd name="T13" fmla="*/ 1000 h 2720"/>
              <a:gd name="T14" fmla="*/ 601 w 2269"/>
              <a:gd name="T15" fmla="*/ 953 h 2720"/>
              <a:gd name="T16" fmla="*/ 570 w 2269"/>
              <a:gd name="T17" fmla="*/ 885 h 2720"/>
              <a:gd name="T18" fmla="*/ 572 w 2269"/>
              <a:gd name="T19" fmla="*/ 795 h 2720"/>
              <a:gd name="T20" fmla="*/ 611 w 2269"/>
              <a:gd name="T21" fmla="*/ 723 h 2720"/>
              <a:gd name="T22" fmla="*/ 668 w 2269"/>
              <a:gd name="T23" fmla="*/ 685 h 2720"/>
              <a:gd name="T24" fmla="*/ 1197 w 2269"/>
              <a:gd name="T25" fmla="*/ 1256 h 2720"/>
              <a:gd name="T26" fmla="*/ 1264 w 2269"/>
              <a:gd name="T27" fmla="*/ 1167 h 2720"/>
              <a:gd name="T28" fmla="*/ 1350 w 2269"/>
              <a:gd name="T29" fmla="*/ 1119 h 2720"/>
              <a:gd name="T30" fmla="*/ 1441 w 2269"/>
              <a:gd name="T31" fmla="*/ 1109 h 2720"/>
              <a:gd name="T32" fmla="*/ 1564 w 2269"/>
              <a:gd name="T33" fmla="*/ 1143 h 2720"/>
              <a:gd name="T34" fmla="*/ 1642 w 2269"/>
              <a:gd name="T35" fmla="*/ 1220 h 2720"/>
              <a:gd name="T36" fmla="*/ 1688 w 2269"/>
              <a:gd name="T37" fmla="*/ 1352 h 2720"/>
              <a:gd name="T38" fmla="*/ 1702 w 2269"/>
              <a:gd name="T39" fmla="*/ 1520 h 2720"/>
              <a:gd name="T40" fmla="*/ 1463 w 2269"/>
              <a:gd name="T41" fmla="*/ 1496 h 2720"/>
              <a:gd name="T42" fmla="*/ 1440 w 2269"/>
              <a:gd name="T43" fmla="*/ 1414 h 2720"/>
              <a:gd name="T44" fmla="*/ 1393 w 2269"/>
              <a:gd name="T45" fmla="*/ 1367 h 2720"/>
              <a:gd name="T46" fmla="*/ 1323 w 2269"/>
              <a:gd name="T47" fmla="*/ 1359 h 2720"/>
              <a:gd name="T48" fmla="*/ 1257 w 2269"/>
              <a:gd name="T49" fmla="*/ 1388 h 2720"/>
              <a:gd name="T50" fmla="*/ 1221 w 2269"/>
              <a:gd name="T51" fmla="*/ 1446 h 2720"/>
              <a:gd name="T52" fmla="*/ 1203 w 2269"/>
              <a:gd name="T53" fmla="*/ 1590 h 2720"/>
              <a:gd name="T54" fmla="*/ 6 w 2269"/>
              <a:gd name="T55" fmla="*/ 1221 h 2720"/>
              <a:gd name="T56" fmla="*/ 51 w 2269"/>
              <a:gd name="T57" fmla="*/ 956 h 2720"/>
              <a:gd name="T58" fmla="*/ 137 w 2269"/>
              <a:gd name="T59" fmla="*/ 712 h 2720"/>
              <a:gd name="T60" fmla="*/ 259 w 2269"/>
              <a:gd name="T61" fmla="*/ 495 h 2720"/>
              <a:gd name="T62" fmla="*/ 413 w 2269"/>
              <a:gd name="T63" fmla="*/ 310 h 2720"/>
              <a:gd name="T64" fmla="*/ 594 w 2269"/>
              <a:gd name="T65" fmla="*/ 164 h 2720"/>
              <a:gd name="T66" fmla="*/ 797 w 2269"/>
              <a:gd name="T67" fmla="*/ 61 h 2720"/>
              <a:gd name="T68" fmla="*/ 1018 w 2269"/>
              <a:gd name="T69" fmla="*/ 7 h 2720"/>
              <a:gd name="T70" fmla="*/ 1250 w 2269"/>
              <a:gd name="T71" fmla="*/ 7 h 2720"/>
              <a:gd name="T72" fmla="*/ 1471 w 2269"/>
              <a:gd name="T73" fmla="*/ 61 h 2720"/>
              <a:gd name="T74" fmla="*/ 1674 w 2269"/>
              <a:gd name="T75" fmla="*/ 164 h 2720"/>
              <a:gd name="T76" fmla="*/ 1855 w 2269"/>
              <a:gd name="T77" fmla="*/ 310 h 2720"/>
              <a:gd name="T78" fmla="*/ 2010 w 2269"/>
              <a:gd name="T79" fmla="*/ 495 h 2720"/>
              <a:gd name="T80" fmla="*/ 2132 w 2269"/>
              <a:gd name="T81" fmla="*/ 712 h 2720"/>
              <a:gd name="T82" fmla="*/ 2218 w 2269"/>
              <a:gd name="T83" fmla="*/ 956 h 2720"/>
              <a:gd name="T84" fmla="*/ 2263 w 2269"/>
              <a:gd name="T85" fmla="*/ 1221 h 2720"/>
              <a:gd name="T86" fmla="*/ 2263 w 2269"/>
              <a:gd name="T87" fmla="*/ 1499 h 2720"/>
              <a:gd name="T88" fmla="*/ 2218 w 2269"/>
              <a:gd name="T89" fmla="*/ 1764 h 2720"/>
              <a:gd name="T90" fmla="*/ 2132 w 2269"/>
              <a:gd name="T91" fmla="*/ 2009 h 2720"/>
              <a:gd name="T92" fmla="*/ 2010 w 2269"/>
              <a:gd name="T93" fmla="*/ 2225 h 2720"/>
              <a:gd name="T94" fmla="*/ 1855 w 2269"/>
              <a:gd name="T95" fmla="*/ 2410 h 2720"/>
              <a:gd name="T96" fmla="*/ 1674 w 2269"/>
              <a:gd name="T97" fmla="*/ 2556 h 2720"/>
              <a:gd name="T98" fmla="*/ 1471 w 2269"/>
              <a:gd name="T99" fmla="*/ 2659 h 2720"/>
              <a:gd name="T100" fmla="*/ 1250 w 2269"/>
              <a:gd name="T101" fmla="*/ 2713 h 2720"/>
              <a:gd name="T102" fmla="*/ 1018 w 2269"/>
              <a:gd name="T103" fmla="*/ 2713 h 2720"/>
              <a:gd name="T104" fmla="*/ 797 w 2269"/>
              <a:gd name="T105" fmla="*/ 2659 h 2720"/>
              <a:gd name="T106" fmla="*/ 594 w 2269"/>
              <a:gd name="T107" fmla="*/ 2556 h 2720"/>
              <a:gd name="T108" fmla="*/ 413 w 2269"/>
              <a:gd name="T109" fmla="*/ 2410 h 2720"/>
              <a:gd name="T110" fmla="*/ 259 w 2269"/>
              <a:gd name="T111" fmla="*/ 2225 h 2720"/>
              <a:gd name="T112" fmla="*/ 137 w 2269"/>
              <a:gd name="T113" fmla="*/ 2009 h 2720"/>
              <a:gd name="T114" fmla="*/ 51 w 2269"/>
              <a:gd name="T115" fmla="*/ 1764 h 2720"/>
              <a:gd name="T116" fmla="*/ 6 w 2269"/>
              <a:gd name="T117"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9" h="2720">
                <a:moveTo>
                  <a:pt x="585" y="1132"/>
                </a:moveTo>
                <a:lnTo>
                  <a:pt x="820" y="1132"/>
                </a:lnTo>
                <a:lnTo>
                  <a:pt x="820" y="2040"/>
                </a:lnTo>
                <a:lnTo>
                  <a:pt x="585" y="2040"/>
                </a:lnTo>
                <a:lnTo>
                  <a:pt x="585" y="1132"/>
                </a:lnTo>
                <a:close/>
                <a:moveTo>
                  <a:pt x="703" y="680"/>
                </a:moveTo>
                <a:lnTo>
                  <a:pt x="716" y="681"/>
                </a:lnTo>
                <a:lnTo>
                  <a:pt x="730" y="684"/>
                </a:lnTo>
                <a:lnTo>
                  <a:pt x="743" y="687"/>
                </a:lnTo>
                <a:lnTo>
                  <a:pt x="749" y="690"/>
                </a:lnTo>
                <a:lnTo>
                  <a:pt x="756" y="693"/>
                </a:lnTo>
                <a:lnTo>
                  <a:pt x="768" y="700"/>
                </a:lnTo>
                <a:lnTo>
                  <a:pt x="779" y="707"/>
                </a:lnTo>
                <a:lnTo>
                  <a:pt x="784" y="712"/>
                </a:lnTo>
                <a:lnTo>
                  <a:pt x="789" y="717"/>
                </a:lnTo>
                <a:lnTo>
                  <a:pt x="799" y="728"/>
                </a:lnTo>
                <a:lnTo>
                  <a:pt x="804" y="734"/>
                </a:lnTo>
                <a:lnTo>
                  <a:pt x="808" y="740"/>
                </a:lnTo>
                <a:lnTo>
                  <a:pt x="812" y="746"/>
                </a:lnTo>
                <a:lnTo>
                  <a:pt x="816" y="752"/>
                </a:lnTo>
                <a:lnTo>
                  <a:pt x="823" y="766"/>
                </a:lnTo>
                <a:lnTo>
                  <a:pt x="828" y="781"/>
                </a:lnTo>
                <a:lnTo>
                  <a:pt x="831" y="788"/>
                </a:lnTo>
                <a:lnTo>
                  <a:pt x="833" y="795"/>
                </a:lnTo>
                <a:lnTo>
                  <a:pt x="835" y="803"/>
                </a:lnTo>
                <a:lnTo>
                  <a:pt x="836" y="811"/>
                </a:lnTo>
                <a:lnTo>
                  <a:pt x="837" y="819"/>
                </a:lnTo>
                <a:lnTo>
                  <a:pt x="838" y="827"/>
                </a:lnTo>
                <a:lnTo>
                  <a:pt x="839" y="836"/>
                </a:lnTo>
                <a:lnTo>
                  <a:pt x="839" y="844"/>
                </a:lnTo>
                <a:lnTo>
                  <a:pt x="838" y="861"/>
                </a:lnTo>
                <a:lnTo>
                  <a:pt x="836" y="877"/>
                </a:lnTo>
                <a:lnTo>
                  <a:pt x="833" y="892"/>
                </a:lnTo>
                <a:lnTo>
                  <a:pt x="831" y="901"/>
                </a:lnTo>
                <a:lnTo>
                  <a:pt x="828" y="908"/>
                </a:lnTo>
                <a:lnTo>
                  <a:pt x="823" y="922"/>
                </a:lnTo>
                <a:lnTo>
                  <a:pt x="816" y="935"/>
                </a:lnTo>
                <a:lnTo>
                  <a:pt x="812" y="941"/>
                </a:lnTo>
                <a:lnTo>
                  <a:pt x="808" y="947"/>
                </a:lnTo>
                <a:lnTo>
                  <a:pt x="799" y="959"/>
                </a:lnTo>
                <a:lnTo>
                  <a:pt x="794" y="965"/>
                </a:lnTo>
                <a:lnTo>
                  <a:pt x="789" y="970"/>
                </a:lnTo>
                <a:lnTo>
                  <a:pt x="784" y="975"/>
                </a:lnTo>
                <a:lnTo>
                  <a:pt x="779" y="980"/>
                </a:lnTo>
                <a:lnTo>
                  <a:pt x="768" y="988"/>
                </a:lnTo>
                <a:lnTo>
                  <a:pt x="756" y="994"/>
                </a:lnTo>
                <a:lnTo>
                  <a:pt x="749" y="998"/>
                </a:lnTo>
                <a:lnTo>
                  <a:pt x="743" y="1000"/>
                </a:lnTo>
                <a:lnTo>
                  <a:pt x="737" y="1003"/>
                </a:lnTo>
                <a:lnTo>
                  <a:pt x="730" y="1004"/>
                </a:lnTo>
                <a:lnTo>
                  <a:pt x="723" y="1006"/>
                </a:lnTo>
                <a:lnTo>
                  <a:pt x="716" y="1006"/>
                </a:lnTo>
                <a:lnTo>
                  <a:pt x="703" y="1007"/>
                </a:lnTo>
                <a:lnTo>
                  <a:pt x="689" y="1006"/>
                </a:lnTo>
                <a:lnTo>
                  <a:pt x="675" y="1004"/>
                </a:lnTo>
                <a:lnTo>
                  <a:pt x="662" y="1000"/>
                </a:lnTo>
                <a:lnTo>
                  <a:pt x="656" y="998"/>
                </a:lnTo>
                <a:lnTo>
                  <a:pt x="649" y="994"/>
                </a:lnTo>
                <a:lnTo>
                  <a:pt x="637" y="988"/>
                </a:lnTo>
                <a:lnTo>
                  <a:pt x="626" y="980"/>
                </a:lnTo>
                <a:lnTo>
                  <a:pt x="621" y="975"/>
                </a:lnTo>
                <a:lnTo>
                  <a:pt x="616" y="970"/>
                </a:lnTo>
                <a:lnTo>
                  <a:pt x="606" y="959"/>
                </a:lnTo>
                <a:lnTo>
                  <a:pt x="601" y="953"/>
                </a:lnTo>
                <a:lnTo>
                  <a:pt x="597" y="947"/>
                </a:lnTo>
                <a:lnTo>
                  <a:pt x="593" y="941"/>
                </a:lnTo>
                <a:lnTo>
                  <a:pt x="589" y="935"/>
                </a:lnTo>
                <a:lnTo>
                  <a:pt x="582" y="922"/>
                </a:lnTo>
                <a:lnTo>
                  <a:pt x="577" y="908"/>
                </a:lnTo>
                <a:lnTo>
                  <a:pt x="574" y="901"/>
                </a:lnTo>
                <a:lnTo>
                  <a:pt x="572" y="892"/>
                </a:lnTo>
                <a:lnTo>
                  <a:pt x="570" y="885"/>
                </a:lnTo>
                <a:lnTo>
                  <a:pt x="569" y="877"/>
                </a:lnTo>
                <a:lnTo>
                  <a:pt x="568" y="868"/>
                </a:lnTo>
                <a:lnTo>
                  <a:pt x="567" y="861"/>
                </a:lnTo>
                <a:lnTo>
                  <a:pt x="566" y="853"/>
                </a:lnTo>
                <a:lnTo>
                  <a:pt x="566" y="844"/>
                </a:lnTo>
                <a:lnTo>
                  <a:pt x="567" y="827"/>
                </a:lnTo>
                <a:lnTo>
                  <a:pt x="569" y="811"/>
                </a:lnTo>
                <a:lnTo>
                  <a:pt x="572" y="795"/>
                </a:lnTo>
                <a:lnTo>
                  <a:pt x="574" y="788"/>
                </a:lnTo>
                <a:lnTo>
                  <a:pt x="577" y="781"/>
                </a:lnTo>
                <a:lnTo>
                  <a:pt x="582" y="766"/>
                </a:lnTo>
                <a:lnTo>
                  <a:pt x="589" y="752"/>
                </a:lnTo>
                <a:lnTo>
                  <a:pt x="593" y="746"/>
                </a:lnTo>
                <a:lnTo>
                  <a:pt x="597" y="740"/>
                </a:lnTo>
                <a:lnTo>
                  <a:pt x="606" y="728"/>
                </a:lnTo>
                <a:lnTo>
                  <a:pt x="611" y="723"/>
                </a:lnTo>
                <a:lnTo>
                  <a:pt x="616" y="717"/>
                </a:lnTo>
                <a:lnTo>
                  <a:pt x="621" y="712"/>
                </a:lnTo>
                <a:lnTo>
                  <a:pt x="626" y="707"/>
                </a:lnTo>
                <a:lnTo>
                  <a:pt x="637" y="700"/>
                </a:lnTo>
                <a:lnTo>
                  <a:pt x="649" y="693"/>
                </a:lnTo>
                <a:lnTo>
                  <a:pt x="656" y="690"/>
                </a:lnTo>
                <a:lnTo>
                  <a:pt x="662" y="687"/>
                </a:lnTo>
                <a:lnTo>
                  <a:pt x="668" y="685"/>
                </a:lnTo>
                <a:lnTo>
                  <a:pt x="675" y="684"/>
                </a:lnTo>
                <a:lnTo>
                  <a:pt x="682" y="682"/>
                </a:lnTo>
                <a:lnTo>
                  <a:pt x="689" y="681"/>
                </a:lnTo>
                <a:lnTo>
                  <a:pt x="703" y="680"/>
                </a:lnTo>
                <a:close/>
                <a:moveTo>
                  <a:pt x="968" y="1132"/>
                </a:moveTo>
                <a:lnTo>
                  <a:pt x="1194" y="1132"/>
                </a:lnTo>
                <a:lnTo>
                  <a:pt x="1194" y="1256"/>
                </a:lnTo>
                <a:lnTo>
                  <a:pt x="1197" y="1256"/>
                </a:lnTo>
                <a:lnTo>
                  <a:pt x="1200" y="1250"/>
                </a:lnTo>
                <a:lnTo>
                  <a:pt x="1203" y="1242"/>
                </a:lnTo>
                <a:lnTo>
                  <a:pt x="1211" y="1229"/>
                </a:lnTo>
                <a:lnTo>
                  <a:pt x="1219" y="1216"/>
                </a:lnTo>
                <a:lnTo>
                  <a:pt x="1229" y="1203"/>
                </a:lnTo>
                <a:lnTo>
                  <a:pt x="1239" y="1190"/>
                </a:lnTo>
                <a:lnTo>
                  <a:pt x="1251" y="1178"/>
                </a:lnTo>
                <a:lnTo>
                  <a:pt x="1264" y="1167"/>
                </a:lnTo>
                <a:lnTo>
                  <a:pt x="1277" y="1156"/>
                </a:lnTo>
                <a:lnTo>
                  <a:pt x="1284" y="1150"/>
                </a:lnTo>
                <a:lnTo>
                  <a:pt x="1292" y="1145"/>
                </a:lnTo>
                <a:lnTo>
                  <a:pt x="1299" y="1142"/>
                </a:lnTo>
                <a:lnTo>
                  <a:pt x="1307" y="1137"/>
                </a:lnTo>
                <a:lnTo>
                  <a:pt x="1324" y="1129"/>
                </a:lnTo>
                <a:lnTo>
                  <a:pt x="1341" y="1123"/>
                </a:lnTo>
                <a:lnTo>
                  <a:pt x="1350" y="1119"/>
                </a:lnTo>
                <a:lnTo>
                  <a:pt x="1359" y="1117"/>
                </a:lnTo>
                <a:lnTo>
                  <a:pt x="1369" y="1114"/>
                </a:lnTo>
                <a:lnTo>
                  <a:pt x="1378" y="1113"/>
                </a:lnTo>
                <a:lnTo>
                  <a:pt x="1388" y="1111"/>
                </a:lnTo>
                <a:lnTo>
                  <a:pt x="1399" y="1111"/>
                </a:lnTo>
                <a:lnTo>
                  <a:pt x="1409" y="1109"/>
                </a:lnTo>
                <a:lnTo>
                  <a:pt x="1420" y="1109"/>
                </a:lnTo>
                <a:lnTo>
                  <a:pt x="1441" y="1109"/>
                </a:lnTo>
                <a:lnTo>
                  <a:pt x="1462" y="1112"/>
                </a:lnTo>
                <a:lnTo>
                  <a:pt x="1472" y="1113"/>
                </a:lnTo>
                <a:lnTo>
                  <a:pt x="1482" y="1114"/>
                </a:lnTo>
                <a:lnTo>
                  <a:pt x="1500" y="1118"/>
                </a:lnTo>
                <a:lnTo>
                  <a:pt x="1518" y="1123"/>
                </a:lnTo>
                <a:lnTo>
                  <a:pt x="1534" y="1129"/>
                </a:lnTo>
                <a:lnTo>
                  <a:pt x="1550" y="1135"/>
                </a:lnTo>
                <a:lnTo>
                  <a:pt x="1564" y="1143"/>
                </a:lnTo>
                <a:lnTo>
                  <a:pt x="1578" y="1151"/>
                </a:lnTo>
                <a:lnTo>
                  <a:pt x="1591" y="1160"/>
                </a:lnTo>
                <a:lnTo>
                  <a:pt x="1603" y="1171"/>
                </a:lnTo>
                <a:lnTo>
                  <a:pt x="1614" y="1181"/>
                </a:lnTo>
                <a:lnTo>
                  <a:pt x="1624" y="1193"/>
                </a:lnTo>
                <a:lnTo>
                  <a:pt x="1633" y="1206"/>
                </a:lnTo>
                <a:lnTo>
                  <a:pt x="1638" y="1212"/>
                </a:lnTo>
                <a:lnTo>
                  <a:pt x="1642" y="1220"/>
                </a:lnTo>
                <a:lnTo>
                  <a:pt x="1650" y="1234"/>
                </a:lnTo>
                <a:lnTo>
                  <a:pt x="1657" y="1248"/>
                </a:lnTo>
                <a:lnTo>
                  <a:pt x="1664" y="1264"/>
                </a:lnTo>
                <a:lnTo>
                  <a:pt x="1670" y="1281"/>
                </a:lnTo>
                <a:lnTo>
                  <a:pt x="1676" y="1298"/>
                </a:lnTo>
                <a:lnTo>
                  <a:pt x="1680" y="1316"/>
                </a:lnTo>
                <a:lnTo>
                  <a:pt x="1685" y="1334"/>
                </a:lnTo>
                <a:lnTo>
                  <a:pt x="1688" y="1352"/>
                </a:lnTo>
                <a:lnTo>
                  <a:pt x="1691" y="1371"/>
                </a:lnTo>
                <a:lnTo>
                  <a:pt x="1694" y="1391"/>
                </a:lnTo>
                <a:lnTo>
                  <a:pt x="1696" y="1412"/>
                </a:lnTo>
                <a:lnTo>
                  <a:pt x="1698" y="1432"/>
                </a:lnTo>
                <a:lnTo>
                  <a:pt x="1700" y="1454"/>
                </a:lnTo>
                <a:lnTo>
                  <a:pt x="1701" y="1475"/>
                </a:lnTo>
                <a:lnTo>
                  <a:pt x="1701" y="1497"/>
                </a:lnTo>
                <a:lnTo>
                  <a:pt x="1702" y="1520"/>
                </a:lnTo>
                <a:lnTo>
                  <a:pt x="1702" y="1542"/>
                </a:lnTo>
                <a:lnTo>
                  <a:pt x="1702" y="2040"/>
                </a:lnTo>
                <a:lnTo>
                  <a:pt x="1467" y="2040"/>
                </a:lnTo>
                <a:lnTo>
                  <a:pt x="1467" y="1599"/>
                </a:lnTo>
                <a:lnTo>
                  <a:pt x="1466" y="1558"/>
                </a:lnTo>
                <a:lnTo>
                  <a:pt x="1466" y="1538"/>
                </a:lnTo>
                <a:lnTo>
                  <a:pt x="1465" y="1516"/>
                </a:lnTo>
                <a:lnTo>
                  <a:pt x="1463" y="1496"/>
                </a:lnTo>
                <a:lnTo>
                  <a:pt x="1460" y="1476"/>
                </a:lnTo>
                <a:lnTo>
                  <a:pt x="1458" y="1467"/>
                </a:lnTo>
                <a:lnTo>
                  <a:pt x="1456" y="1457"/>
                </a:lnTo>
                <a:lnTo>
                  <a:pt x="1454" y="1448"/>
                </a:lnTo>
                <a:lnTo>
                  <a:pt x="1451" y="1438"/>
                </a:lnTo>
                <a:lnTo>
                  <a:pt x="1448" y="1430"/>
                </a:lnTo>
                <a:lnTo>
                  <a:pt x="1444" y="1421"/>
                </a:lnTo>
                <a:lnTo>
                  <a:pt x="1440" y="1414"/>
                </a:lnTo>
                <a:lnTo>
                  <a:pt x="1436" y="1406"/>
                </a:lnTo>
                <a:lnTo>
                  <a:pt x="1431" y="1398"/>
                </a:lnTo>
                <a:lnTo>
                  <a:pt x="1426" y="1392"/>
                </a:lnTo>
                <a:lnTo>
                  <a:pt x="1421" y="1386"/>
                </a:lnTo>
                <a:lnTo>
                  <a:pt x="1414" y="1380"/>
                </a:lnTo>
                <a:lnTo>
                  <a:pt x="1408" y="1376"/>
                </a:lnTo>
                <a:lnTo>
                  <a:pt x="1400" y="1371"/>
                </a:lnTo>
                <a:lnTo>
                  <a:pt x="1393" y="1367"/>
                </a:lnTo>
                <a:lnTo>
                  <a:pt x="1384" y="1364"/>
                </a:lnTo>
                <a:lnTo>
                  <a:pt x="1375" y="1361"/>
                </a:lnTo>
                <a:lnTo>
                  <a:pt x="1370" y="1360"/>
                </a:lnTo>
                <a:lnTo>
                  <a:pt x="1366" y="1359"/>
                </a:lnTo>
                <a:lnTo>
                  <a:pt x="1355" y="1358"/>
                </a:lnTo>
                <a:lnTo>
                  <a:pt x="1344" y="1358"/>
                </a:lnTo>
                <a:lnTo>
                  <a:pt x="1333" y="1358"/>
                </a:lnTo>
                <a:lnTo>
                  <a:pt x="1323" y="1359"/>
                </a:lnTo>
                <a:lnTo>
                  <a:pt x="1313" y="1360"/>
                </a:lnTo>
                <a:lnTo>
                  <a:pt x="1303" y="1362"/>
                </a:lnTo>
                <a:lnTo>
                  <a:pt x="1294" y="1366"/>
                </a:lnTo>
                <a:lnTo>
                  <a:pt x="1286" y="1368"/>
                </a:lnTo>
                <a:lnTo>
                  <a:pt x="1278" y="1373"/>
                </a:lnTo>
                <a:lnTo>
                  <a:pt x="1271" y="1377"/>
                </a:lnTo>
                <a:lnTo>
                  <a:pt x="1264" y="1383"/>
                </a:lnTo>
                <a:lnTo>
                  <a:pt x="1257" y="1388"/>
                </a:lnTo>
                <a:lnTo>
                  <a:pt x="1251" y="1394"/>
                </a:lnTo>
                <a:lnTo>
                  <a:pt x="1246" y="1400"/>
                </a:lnTo>
                <a:lnTo>
                  <a:pt x="1241" y="1407"/>
                </a:lnTo>
                <a:lnTo>
                  <a:pt x="1236" y="1414"/>
                </a:lnTo>
                <a:lnTo>
                  <a:pt x="1232" y="1422"/>
                </a:lnTo>
                <a:lnTo>
                  <a:pt x="1228" y="1430"/>
                </a:lnTo>
                <a:lnTo>
                  <a:pt x="1224" y="1438"/>
                </a:lnTo>
                <a:lnTo>
                  <a:pt x="1221" y="1446"/>
                </a:lnTo>
                <a:lnTo>
                  <a:pt x="1215" y="1466"/>
                </a:lnTo>
                <a:lnTo>
                  <a:pt x="1211" y="1485"/>
                </a:lnTo>
                <a:lnTo>
                  <a:pt x="1208" y="1504"/>
                </a:lnTo>
                <a:lnTo>
                  <a:pt x="1207" y="1515"/>
                </a:lnTo>
                <a:lnTo>
                  <a:pt x="1206" y="1526"/>
                </a:lnTo>
                <a:lnTo>
                  <a:pt x="1204" y="1547"/>
                </a:lnTo>
                <a:lnTo>
                  <a:pt x="1203" y="1569"/>
                </a:lnTo>
                <a:lnTo>
                  <a:pt x="1203" y="1590"/>
                </a:lnTo>
                <a:lnTo>
                  <a:pt x="1203" y="2040"/>
                </a:lnTo>
                <a:lnTo>
                  <a:pt x="968" y="2040"/>
                </a:lnTo>
                <a:lnTo>
                  <a:pt x="968" y="1132"/>
                </a:lnTo>
                <a:close/>
                <a:moveTo>
                  <a:pt x="0" y="1360"/>
                </a:moveTo>
                <a:lnTo>
                  <a:pt x="0" y="1325"/>
                </a:lnTo>
                <a:lnTo>
                  <a:pt x="2" y="1290"/>
                </a:lnTo>
                <a:lnTo>
                  <a:pt x="3" y="1256"/>
                </a:lnTo>
                <a:lnTo>
                  <a:pt x="6" y="1221"/>
                </a:lnTo>
                <a:lnTo>
                  <a:pt x="9" y="1187"/>
                </a:lnTo>
                <a:lnTo>
                  <a:pt x="13" y="1153"/>
                </a:lnTo>
                <a:lnTo>
                  <a:pt x="18" y="1119"/>
                </a:lnTo>
                <a:lnTo>
                  <a:pt x="23" y="1087"/>
                </a:lnTo>
                <a:lnTo>
                  <a:pt x="29" y="1053"/>
                </a:lnTo>
                <a:lnTo>
                  <a:pt x="36" y="1021"/>
                </a:lnTo>
                <a:lnTo>
                  <a:pt x="43" y="988"/>
                </a:lnTo>
                <a:lnTo>
                  <a:pt x="51" y="956"/>
                </a:lnTo>
                <a:lnTo>
                  <a:pt x="60" y="923"/>
                </a:lnTo>
                <a:lnTo>
                  <a:pt x="69" y="892"/>
                </a:lnTo>
                <a:lnTo>
                  <a:pt x="79" y="861"/>
                </a:lnTo>
                <a:lnTo>
                  <a:pt x="89" y="831"/>
                </a:lnTo>
                <a:lnTo>
                  <a:pt x="100" y="801"/>
                </a:lnTo>
                <a:lnTo>
                  <a:pt x="112" y="771"/>
                </a:lnTo>
                <a:lnTo>
                  <a:pt x="124" y="741"/>
                </a:lnTo>
                <a:lnTo>
                  <a:pt x="137" y="712"/>
                </a:lnTo>
                <a:lnTo>
                  <a:pt x="150" y="684"/>
                </a:lnTo>
                <a:lnTo>
                  <a:pt x="164" y="655"/>
                </a:lnTo>
                <a:lnTo>
                  <a:pt x="179" y="627"/>
                </a:lnTo>
                <a:lnTo>
                  <a:pt x="194" y="600"/>
                </a:lnTo>
                <a:lnTo>
                  <a:pt x="209" y="573"/>
                </a:lnTo>
                <a:lnTo>
                  <a:pt x="225"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2" y="134"/>
                </a:lnTo>
                <a:lnTo>
                  <a:pt x="667" y="120"/>
                </a:lnTo>
                <a:lnTo>
                  <a:pt x="693" y="107"/>
                </a:lnTo>
                <a:lnTo>
                  <a:pt x="718" y="95"/>
                </a:lnTo>
                <a:lnTo>
                  <a:pt x="744" y="83"/>
                </a:lnTo>
                <a:lnTo>
                  <a:pt x="770" y="72"/>
                </a:lnTo>
                <a:lnTo>
                  <a:pt x="797" y="61"/>
                </a:lnTo>
                <a:lnTo>
                  <a:pt x="824" y="51"/>
                </a:lnTo>
                <a:lnTo>
                  <a:pt x="851" y="43"/>
                </a:lnTo>
                <a:lnTo>
                  <a:pt x="878" y="35"/>
                </a:lnTo>
                <a:lnTo>
                  <a:pt x="905" y="27"/>
                </a:lnTo>
                <a:lnTo>
                  <a:pt x="933" y="21"/>
                </a:lnTo>
                <a:lnTo>
                  <a:pt x="961" y="15"/>
                </a:lnTo>
                <a:lnTo>
                  <a:pt x="990" y="11"/>
                </a:lnTo>
                <a:lnTo>
                  <a:pt x="1018" y="7"/>
                </a:lnTo>
                <a:lnTo>
                  <a:pt x="1047" y="5"/>
                </a:lnTo>
                <a:lnTo>
                  <a:pt x="1076" y="2"/>
                </a:lnTo>
                <a:lnTo>
                  <a:pt x="1105" y="1"/>
                </a:lnTo>
                <a:lnTo>
                  <a:pt x="1134" y="0"/>
                </a:lnTo>
                <a:lnTo>
                  <a:pt x="1163" y="1"/>
                </a:lnTo>
                <a:lnTo>
                  <a:pt x="1192" y="2"/>
                </a:lnTo>
                <a:lnTo>
                  <a:pt x="1221" y="5"/>
                </a:lnTo>
                <a:lnTo>
                  <a:pt x="1250" y="7"/>
                </a:lnTo>
                <a:lnTo>
                  <a:pt x="1278" y="11"/>
                </a:lnTo>
                <a:lnTo>
                  <a:pt x="1307" y="15"/>
                </a:lnTo>
                <a:lnTo>
                  <a:pt x="1335" y="21"/>
                </a:lnTo>
                <a:lnTo>
                  <a:pt x="1362" y="27"/>
                </a:lnTo>
                <a:lnTo>
                  <a:pt x="1390" y="35"/>
                </a:lnTo>
                <a:lnTo>
                  <a:pt x="1417" y="43"/>
                </a:lnTo>
                <a:lnTo>
                  <a:pt x="1444" y="51"/>
                </a:lnTo>
                <a:lnTo>
                  <a:pt x="1471" y="61"/>
                </a:lnTo>
                <a:lnTo>
                  <a:pt x="1498" y="72"/>
                </a:lnTo>
                <a:lnTo>
                  <a:pt x="1524" y="83"/>
                </a:lnTo>
                <a:lnTo>
                  <a:pt x="1550" y="95"/>
                </a:lnTo>
                <a:lnTo>
                  <a:pt x="1575" y="107"/>
                </a:lnTo>
                <a:lnTo>
                  <a:pt x="1601" y="120"/>
                </a:lnTo>
                <a:lnTo>
                  <a:pt x="1626" y="134"/>
                </a:lnTo>
                <a:lnTo>
                  <a:pt x="1650" y="149"/>
                </a:lnTo>
                <a:lnTo>
                  <a:pt x="1674" y="164"/>
                </a:lnTo>
                <a:lnTo>
                  <a:pt x="1698" y="181"/>
                </a:lnTo>
                <a:lnTo>
                  <a:pt x="1722" y="197"/>
                </a:lnTo>
                <a:lnTo>
                  <a:pt x="1745" y="215"/>
                </a:lnTo>
                <a:lnTo>
                  <a:pt x="1768" y="232"/>
                </a:lnTo>
                <a:lnTo>
                  <a:pt x="1790" y="250"/>
                </a:lnTo>
                <a:lnTo>
                  <a:pt x="1812" y="271"/>
                </a:lnTo>
                <a:lnTo>
                  <a:pt x="1834" y="290"/>
                </a:lnTo>
                <a:lnTo>
                  <a:pt x="1855" y="310"/>
                </a:lnTo>
                <a:lnTo>
                  <a:pt x="1876" y="332"/>
                </a:lnTo>
                <a:lnTo>
                  <a:pt x="1896" y="354"/>
                </a:lnTo>
                <a:lnTo>
                  <a:pt x="1917" y="375"/>
                </a:lnTo>
                <a:lnTo>
                  <a:pt x="1937" y="398"/>
                </a:lnTo>
                <a:lnTo>
                  <a:pt x="1956" y="422"/>
                </a:lnTo>
                <a:lnTo>
                  <a:pt x="1974" y="446"/>
                </a:lnTo>
                <a:lnTo>
                  <a:pt x="1992"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09"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7" y="1290"/>
                </a:lnTo>
                <a:lnTo>
                  <a:pt x="2268" y="1325"/>
                </a:lnTo>
                <a:lnTo>
                  <a:pt x="2269" y="1360"/>
                </a:lnTo>
                <a:lnTo>
                  <a:pt x="2268" y="1395"/>
                </a:lnTo>
                <a:lnTo>
                  <a:pt x="2267"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09"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2" y="2250"/>
                </a:lnTo>
                <a:lnTo>
                  <a:pt x="1974" y="2275"/>
                </a:lnTo>
                <a:lnTo>
                  <a:pt x="1956" y="2298"/>
                </a:lnTo>
                <a:lnTo>
                  <a:pt x="1937" y="2322"/>
                </a:lnTo>
                <a:lnTo>
                  <a:pt x="1917" y="2345"/>
                </a:lnTo>
                <a:lnTo>
                  <a:pt x="1896" y="2366"/>
                </a:lnTo>
                <a:lnTo>
                  <a:pt x="1876" y="2389"/>
                </a:lnTo>
                <a:lnTo>
                  <a:pt x="1855" y="2410"/>
                </a:lnTo>
                <a:lnTo>
                  <a:pt x="1834" y="2430"/>
                </a:lnTo>
                <a:lnTo>
                  <a:pt x="1812" y="2450"/>
                </a:lnTo>
                <a:lnTo>
                  <a:pt x="1790" y="2470"/>
                </a:lnTo>
                <a:lnTo>
                  <a:pt x="1768" y="2488"/>
                </a:lnTo>
                <a:lnTo>
                  <a:pt x="1745" y="2506"/>
                </a:lnTo>
                <a:lnTo>
                  <a:pt x="1722" y="2524"/>
                </a:lnTo>
                <a:lnTo>
                  <a:pt x="1698" y="2540"/>
                </a:lnTo>
                <a:lnTo>
                  <a:pt x="1674" y="2556"/>
                </a:lnTo>
                <a:lnTo>
                  <a:pt x="1650" y="2572"/>
                </a:lnTo>
                <a:lnTo>
                  <a:pt x="1626" y="2586"/>
                </a:lnTo>
                <a:lnTo>
                  <a:pt x="1601" y="2600"/>
                </a:lnTo>
                <a:lnTo>
                  <a:pt x="1575" y="2613"/>
                </a:lnTo>
                <a:lnTo>
                  <a:pt x="1550" y="2625"/>
                </a:lnTo>
                <a:lnTo>
                  <a:pt x="1524" y="2637"/>
                </a:lnTo>
                <a:lnTo>
                  <a:pt x="1498" y="2648"/>
                </a:lnTo>
                <a:lnTo>
                  <a:pt x="1471" y="2659"/>
                </a:lnTo>
                <a:lnTo>
                  <a:pt x="1444" y="2669"/>
                </a:lnTo>
                <a:lnTo>
                  <a:pt x="1417" y="2677"/>
                </a:lnTo>
                <a:lnTo>
                  <a:pt x="1390" y="2685"/>
                </a:lnTo>
                <a:lnTo>
                  <a:pt x="1362" y="2693"/>
                </a:lnTo>
                <a:lnTo>
                  <a:pt x="1335" y="2699"/>
                </a:lnTo>
                <a:lnTo>
                  <a:pt x="1307" y="2705"/>
                </a:lnTo>
                <a:lnTo>
                  <a:pt x="1278" y="2709"/>
                </a:lnTo>
                <a:lnTo>
                  <a:pt x="1250" y="2713"/>
                </a:lnTo>
                <a:lnTo>
                  <a:pt x="1221" y="2717"/>
                </a:lnTo>
                <a:lnTo>
                  <a:pt x="1192" y="2719"/>
                </a:lnTo>
                <a:lnTo>
                  <a:pt x="1163" y="2720"/>
                </a:lnTo>
                <a:lnTo>
                  <a:pt x="1134" y="2720"/>
                </a:lnTo>
                <a:lnTo>
                  <a:pt x="1105" y="2720"/>
                </a:lnTo>
                <a:lnTo>
                  <a:pt x="1076" y="2719"/>
                </a:lnTo>
                <a:lnTo>
                  <a:pt x="1047" y="2717"/>
                </a:lnTo>
                <a:lnTo>
                  <a:pt x="1018" y="2713"/>
                </a:lnTo>
                <a:lnTo>
                  <a:pt x="990" y="2709"/>
                </a:lnTo>
                <a:lnTo>
                  <a:pt x="961" y="2705"/>
                </a:lnTo>
                <a:lnTo>
                  <a:pt x="933" y="2699"/>
                </a:lnTo>
                <a:lnTo>
                  <a:pt x="905" y="2693"/>
                </a:lnTo>
                <a:lnTo>
                  <a:pt x="878" y="2685"/>
                </a:lnTo>
                <a:lnTo>
                  <a:pt x="851" y="2677"/>
                </a:lnTo>
                <a:lnTo>
                  <a:pt x="824" y="2669"/>
                </a:lnTo>
                <a:lnTo>
                  <a:pt x="797" y="2659"/>
                </a:lnTo>
                <a:lnTo>
                  <a:pt x="770" y="2648"/>
                </a:lnTo>
                <a:lnTo>
                  <a:pt x="744" y="2637"/>
                </a:lnTo>
                <a:lnTo>
                  <a:pt x="718" y="2625"/>
                </a:lnTo>
                <a:lnTo>
                  <a:pt x="693" y="2613"/>
                </a:lnTo>
                <a:lnTo>
                  <a:pt x="667" y="2600"/>
                </a:lnTo>
                <a:lnTo>
                  <a:pt x="642"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5" y="2174"/>
                </a:lnTo>
                <a:lnTo>
                  <a:pt x="209" y="2148"/>
                </a:lnTo>
                <a:lnTo>
                  <a:pt x="194" y="2121"/>
                </a:lnTo>
                <a:lnTo>
                  <a:pt x="179" y="2093"/>
                </a:lnTo>
                <a:lnTo>
                  <a:pt x="164" y="2065"/>
                </a:lnTo>
                <a:lnTo>
                  <a:pt x="150" y="2038"/>
                </a:lnTo>
                <a:lnTo>
                  <a:pt x="137" y="2009"/>
                </a:lnTo>
                <a:lnTo>
                  <a:pt x="124" y="1979"/>
                </a:lnTo>
                <a:lnTo>
                  <a:pt x="112" y="1950"/>
                </a:lnTo>
                <a:lnTo>
                  <a:pt x="100" y="1920"/>
                </a:lnTo>
                <a:lnTo>
                  <a:pt x="89"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9" y="1534"/>
                </a:lnTo>
                <a:lnTo>
                  <a:pt x="6" y="1499"/>
                </a:lnTo>
                <a:lnTo>
                  <a:pt x="3" y="1464"/>
                </a:lnTo>
                <a:lnTo>
                  <a:pt x="2"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6" name="Freeform 9">
            <a:hlinkClick r:id="rId5" tooltip="instragram"/>
          </p:cNvPr>
          <p:cNvSpPr>
            <a:spLocks noChangeAspect="1" noEditPoints="1"/>
          </p:cNvSpPr>
          <p:nvPr userDrawn="1"/>
        </p:nvSpPr>
        <p:spPr bwMode="auto">
          <a:xfrm>
            <a:off x="10884143" y="5877340"/>
            <a:ext cx="252000" cy="252000"/>
          </a:xfrm>
          <a:custGeom>
            <a:avLst/>
            <a:gdLst>
              <a:gd name="T0" fmla="*/ 1482 w 2269"/>
              <a:gd name="T1" fmla="*/ 827 h 2720"/>
              <a:gd name="T2" fmla="*/ 1577 w 2269"/>
              <a:gd name="T3" fmla="*/ 894 h 2720"/>
              <a:gd name="T4" fmla="*/ 1531 w 2269"/>
              <a:gd name="T5" fmla="*/ 1014 h 2720"/>
              <a:gd name="T6" fmla="*/ 1427 w 2269"/>
              <a:gd name="T7" fmla="*/ 971 h 2720"/>
              <a:gd name="T8" fmla="*/ 1036 w 2269"/>
              <a:gd name="T9" fmla="*/ 1606 h 2720"/>
              <a:gd name="T10" fmla="*/ 925 w 2269"/>
              <a:gd name="T11" fmla="*/ 1467 h 2720"/>
              <a:gd name="T12" fmla="*/ 921 w 2269"/>
              <a:gd name="T13" fmla="*/ 1266 h 2720"/>
              <a:gd name="T14" fmla="*/ 1026 w 2269"/>
              <a:gd name="T15" fmla="*/ 1121 h 2720"/>
              <a:gd name="T16" fmla="*/ 1191 w 2269"/>
              <a:gd name="T17" fmla="*/ 1096 h 2720"/>
              <a:gd name="T18" fmla="*/ 1324 w 2269"/>
              <a:gd name="T19" fmla="*/ 1207 h 2720"/>
              <a:gd name="T20" fmla="*/ 1360 w 2269"/>
              <a:gd name="T21" fmla="*/ 1402 h 2720"/>
              <a:gd name="T22" fmla="*/ 1280 w 2269"/>
              <a:gd name="T23" fmla="*/ 1571 h 2720"/>
              <a:gd name="T24" fmla="*/ 1134 w 2269"/>
              <a:gd name="T25" fmla="*/ 940 h 2720"/>
              <a:gd name="T26" fmla="*/ 918 w 2269"/>
              <a:gd name="T27" fmla="*/ 1030 h 2720"/>
              <a:gd name="T28" fmla="*/ 791 w 2269"/>
              <a:gd name="T29" fmla="*/ 1276 h 2720"/>
              <a:gd name="T30" fmla="*/ 827 w 2269"/>
              <a:gd name="T31" fmla="*/ 1560 h 2720"/>
              <a:gd name="T32" fmla="*/ 998 w 2269"/>
              <a:gd name="T33" fmla="*/ 1747 h 2720"/>
              <a:gd name="T34" fmla="*/ 1238 w 2269"/>
              <a:gd name="T35" fmla="*/ 1760 h 2720"/>
              <a:gd name="T36" fmla="*/ 1425 w 2269"/>
              <a:gd name="T37" fmla="*/ 1595 h 2720"/>
              <a:gd name="T38" fmla="*/ 1482 w 2269"/>
              <a:gd name="T39" fmla="*/ 1307 h 2720"/>
              <a:gd name="T40" fmla="*/ 1383 w 2269"/>
              <a:gd name="T41" fmla="*/ 1064 h 2720"/>
              <a:gd name="T42" fmla="*/ 1152 w 2269"/>
              <a:gd name="T43" fmla="*/ 941 h 2720"/>
              <a:gd name="T44" fmla="*/ 688 w 2269"/>
              <a:gd name="T45" fmla="*/ 586 h 2720"/>
              <a:gd name="T46" fmla="*/ 511 w 2269"/>
              <a:gd name="T47" fmla="*/ 767 h 2720"/>
              <a:gd name="T48" fmla="*/ 457 w 2269"/>
              <a:gd name="T49" fmla="*/ 1023 h 2720"/>
              <a:gd name="T50" fmla="*/ 477 w 2269"/>
              <a:gd name="T51" fmla="*/ 1855 h 2720"/>
              <a:gd name="T52" fmla="*/ 610 w 2269"/>
              <a:gd name="T53" fmla="*/ 2084 h 2720"/>
              <a:gd name="T54" fmla="*/ 827 w 2269"/>
              <a:gd name="T55" fmla="*/ 2171 h 2720"/>
              <a:gd name="T56" fmla="*/ 1510 w 2269"/>
              <a:gd name="T57" fmla="*/ 2160 h 2720"/>
              <a:gd name="T58" fmla="*/ 1728 w 2269"/>
              <a:gd name="T59" fmla="*/ 2006 h 2720"/>
              <a:gd name="T60" fmla="*/ 1809 w 2269"/>
              <a:gd name="T61" fmla="*/ 1758 h 2720"/>
              <a:gd name="T62" fmla="*/ 1809 w 2269"/>
              <a:gd name="T63" fmla="*/ 963 h 2720"/>
              <a:gd name="T64" fmla="*/ 1702 w 2269"/>
              <a:gd name="T65" fmla="*/ 680 h 2720"/>
              <a:gd name="T66" fmla="*/ 1489 w 2269"/>
              <a:gd name="T67" fmla="*/ 556 h 2720"/>
              <a:gd name="T68" fmla="*/ 1411 w 2269"/>
              <a:gd name="T69" fmla="*/ 695 h 2720"/>
              <a:gd name="T70" fmla="*/ 1598 w 2269"/>
              <a:gd name="T71" fmla="*/ 765 h 2720"/>
              <a:gd name="T72" fmla="*/ 1686 w 2269"/>
              <a:gd name="T73" fmla="*/ 977 h 2720"/>
              <a:gd name="T74" fmla="*/ 1681 w 2269"/>
              <a:gd name="T75" fmla="*/ 1786 h 2720"/>
              <a:gd name="T76" fmla="*/ 1589 w 2269"/>
              <a:gd name="T77" fmla="*/ 1964 h 2720"/>
              <a:gd name="T78" fmla="*/ 1244 w 2269"/>
              <a:gd name="T79" fmla="*/ 2030 h 2720"/>
              <a:gd name="T80" fmla="*/ 721 w 2269"/>
              <a:gd name="T81" fmla="*/ 1992 h 2720"/>
              <a:gd name="T82" fmla="*/ 603 w 2269"/>
              <a:gd name="T83" fmla="*/ 1842 h 2720"/>
              <a:gd name="T84" fmla="*/ 580 w 2269"/>
              <a:gd name="T85" fmla="*/ 1030 h 2720"/>
              <a:gd name="T86" fmla="*/ 638 w 2269"/>
              <a:gd name="T87" fmla="*/ 806 h 2720"/>
              <a:gd name="T88" fmla="*/ 814 w 2269"/>
              <a:gd name="T89" fmla="*/ 699 h 2720"/>
              <a:gd name="T90" fmla="*/ 23 w 2269"/>
              <a:gd name="T91" fmla="*/ 1086 h 2720"/>
              <a:gd name="T92" fmla="*/ 179 w 2269"/>
              <a:gd name="T93" fmla="*/ 627 h 2720"/>
              <a:gd name="T94" fmla="*/ 456 w 2269"/>
              <a:gd name="T95" fmla="*/ 271 h 2720"/>
              <a:gd name="T96" fmla="*/ 824 w 2269"/>
              <a:gd name="T97" fmla="*/ 51 h 2720"/>
              <a:gd name="T98" fmla="*/ 1250 w 2269"/>
              <a:gd name="T99" fmla="*/ 7 h 2720"/>
              <a:gd name="T100" fmla="*/ 1651 w 2269"/>
              <a:gd name="T101" fmla="*/ 148 h 2720"/>
              <a:gd name="T102" fmla="*/ 1975 w 2269"/>
              <a:gd name="T103" fmla="*/ 446 h 2720"/>
              <a:gd name="T104" fmla="*/ 2190 w 2269"/>
              <a:gd name="T105" fmla="*/ 862 h 2720"/>
              <a:gd name="T106" fmla="*/ 2269 w 2269"/>
              <a:gd name="T107" fmla="*/ 1360 h 2720"/>
              <a:gd name="T108" fmla="*/ 2190 w 2269"/>
              <a:gd name="T109" fmla="*/ 1859 h 2720"/>
              <a:gd name="T110" fmla="*/ 1975 w 2269"/>
              <a:gd name="T111" fmla="*/ 2275 h 2720"/>
              <a:gd name="T112" fmla="*/ 1651 w 2269"/>
              <a:gd name="T113" fmla="*/ 2571 h 2720"/>
              <a:gd name="T114" fmla="*/ 1250 w 2269"/>
              <a:gd name="T115" fmla="*/ 2713 h 2720"/>
              <a:gd name="T116" fmla="*/ 824 w 2269"/>
              <a:gd name="T117" fmla="*/ 2668 h 2720"/>
              <a:gd name="T118" fmla="*/ 456 w 2269"/>
              <a:gd name="T119" fmla="*/ 2450 h 2720"/>
              <a:gd name="T120" fmla="*/ 179 w 2269"/>
              <a:gd name="T121" fmla="*/ 2093 h 2720"/>
              <a:gd name="T122" fmla="*/ 23 w 2269"/>
              <a:gd name="T123" fmla="*/ 1634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9" h="2720">
                <a:moveTo>
                  <a:pt x="1417" y="924"/>
                </a:moveTo>
                <a:lnTo>
                  <a:pt x="1418" y="914"/>
                </a:lnTo>
                <a:lnTo>
                  <a:pt x="1419" y="904"/>
                </a:lnTo>
                <a:lnTo>
                  <a:pt x="1421" y="894"/>
                </a:lnTo>
                <a:lnTo>
                  <a:pt x="1424" y="886"/>
                </a:lnTo>
                <a:lnTo>
                  <a:pt x="1427" y="878"/>
                </a:lnTo>
                <a:lnTo>
                  <a:pt x="1431" y="869"/>
                </a:lnTo>
                <a:lnTo>
                  <a:pt x="1436" y="862"/>
                </a:lnTo>
                <a:lnTo>
                  <a:pt x="1441" y="855"/>
                </a:lnTo>
                <a:lnTo>
                  <a:pt x="1447" y="848"/>
                </a:lnTo>
                <a:lnTo>
                  <a:pt x="1453" y="843"/>
                </a:lnTo>
                <a:lnTo>
                  <a:pt x="1460" y="838"/>
                </a:lnTo>
                <a:lnTo>
                  <a:pt x="1467" y="833"/>
                </a:lnTo>
                <a:lnTo>
                  <a:pt x="1475" y="830"/>
                </a:lnTo>
                <a:lnTo>
                  <a:pt x="1482" y="827"/>
                </a:lnTo>
                <a:lnTo>
                  <a:pt x="1491" y="826"/>
                </a:lnTo>
                <a:lnTo>
                  <a:pt x="1499" y="826"/>
                </a:lnTo>
                <a:lnTo>
                  <a:pt x="1507" y="826"/>
                </a:lnTo>
                <a:lnTo>
                  <a:pt x="1515" y="827"/>
                </a:lnTo>
                <a:lnTo>
                  <a:pt x="1523" y="830"/>
                </a:lnTo>
                <a:lnTo>
                  <a:pt x="1531" y="833"/>
                </a:lnTo>
                <a:lnTo>
                  <a:pt x="1538" y="838"/>
                </a:lnTo>
                <a:lnTo>
                  <a:pt x="1545" y="843"/>
                </a:lnTo>
                <a:lnTo>
                  <a:pt x="1551" y="848"/>
                </a:lnTo>
                <a:lnTo>
                  <a:pt x="1557" y="855"/>
                </a:lnTo>
                <a:lnTo>
                  <a:pt x="1562" y="862"/>
                </a:lnTo>
                <a:lnTo>
                  <a:pt x="1567" y="869"/>
                </a:lnTo>
                <a:lnTo>
                  <a:pt x="1571" y="878"/>
                </a:lnTo>
                <a:lnTo>
                  <a:pt x="1574" y="886"/>
                </a:lnTo>
                <a:lnTo>
                  <a:pt x="1577" y="894"/>
                </a:lnTo>
                <a:lnTo>
                  <a:pt x="1579" y="904"/>
                </a:lnTo>
                <a:lnTo>
                  <a:pt x="1580" y="914"/>
                </a:lnTo>
                <a:lnTo>
                  <a:pt x="1581" y="924"/>
                </a:lnTo>
                <a:lnTo>
                  <a:pt x="1580" y="934"/>
                </a:lnTo>
                <a:lnTo>
                  <a:pt x="1579" y="944"/>
                </a:lnTo>
                <a:lnTo>
                  <a:pt x="1577" y="953"/>
                </a:lnTo>
                <a:lnTo>
                  <a:pt x="1574" y="962"/>
                </a:lnTo>
                <a:lnTo>
                  <a:pt x="1571" y="971"/>
                </a:lnTo>
                <a:lnTo>
                  <a:pt x="1567" y="978"/>
                </a:lnTo>
                <a:lnTo>
                  <a:pt x="1562" y="987"/>
                </a:lnTo>
                <a:lnTo>
                  <a:pt x="1557" y="993"/>
                </a:lnTo>
                <a:lnTo>
                  <a:pt x="1551" y="1000"/>
                </a:lnTo>
                <a:lnTo>
                  <a:pt x="1545" y="1005"/>
                </a:lnTo>
                <a:lnTo>
                  <a:pt x="1538" y="1010"/>
                </a:lnTo>
                <a:lnTo>
                  <a:pt x="1531" y="1014"/>
                </a:lnTo>
                <a:lnTo>
                  <a:pt x="1523" y="1018"/>
                </a:lnTo>
                <a:lnTo>
                  <a:pt x="1515" y="1020"/>
                </a:lnTo>
                <a:lnTo>
                  <a:pt x="1507" y="1022"/>
                </a:lnTo>
                <a:lnTo>
                  <a:pt x="1499" y="1022"/>
                </a:lnTo>
                <a:lnTo>
                  <a:pt x="1491" y="1022"/>
                </a:lnTo>
                <a:lnTo>
                  <a:pt x="1482" y="1020"/>
                </a:lnTo>
                <a:lnTo>
                  <a:pt x="1475" y="1018"/>
                </a:lnTo>
                <a:lnTo>
                  <a:pt x="1467" y="1014"/>
                </a:lnTo>
                <a:lnTo>
                  <a:pt x="1460" y="1010"/>
                </a:lnTo>
                <a:lnTo>
                  <a:pt x="1453" y="1005"/>
                </a:lnTo>
                <a:lnTo>
                  <a:pt x="1447" y="1000"/>
                </a:lnTo>
                <a:lnTo>
                  <a:pt x="1441" y="993"/>
                </a:lnTo>
                <a:lnTo>
                  <a:pt x="1436" y="987"/>
                </a:lnTo>
                <a:lnTo>
                  <a:pt x="1431" y="978"/>
                </a:lnTo>
                <a:lnTo>
                  <a:pt x="1427" y="971"/>
                </a:lnTo>
                <a:lnTo>
                  <a:pt x="1424" y="962"/>
                </a:lnTo>
                <a:lnTo>
                  <a:pt x="1421" y="953"/>
                </a:lnTo>
                <a:lnTo>
                  <a:pt x="1419" y="944"/>
                </a:lnTo>
                <a:lnTo>
                  <a:pt x="1418" y="934"/>
                </a:lnTo>
                <a:lnTo>
                  <a:pt x="1417" y="924"/>
                </a:lnTo>
                <a:close/>
                <a:moveTo>
                  <a:pt x="1134" y="1632"/>
                </a:moveTo>
                <a:lnTo>
                  <a:pt x="1123" y="1632"/>
                </a:lnTo>
                <a:lnTo>
                  <a:pt x="1111" y="1631"/>
                </a:lnTo>
                <a:lnTo>
                  <a:pt x="1100" y="1630"/>
                </a:lnTo>
                <a:lnTo>
                  <a:pt x="1088" y="1627"/>
                </a:lnTo>
                <a:lnTo>
                  <a:pt x="1077" y="1624"/>
                </a:lnTo>
                <a:lnTo>
                  <a:pt x="1067" y="1620"/>
                </a:lnTo>
                <a:lnTo>
                  <a:pt x="1056" y="1616"/>
                </a:lnTo>
                <a:lnTo>
                  <a:pt x="1046" y="1612"/>
                </a:lnTo>
                <a:lnTo>
                  <a:pt x="1036" y="1606"/>
                </a:lnTo>
                <a:lnTo>
                  <a:pt x="1026" y="1600"/>
                </a:lnTo>
                <a:lnTo>
                  <a:pt x="1016" y="1594"/>
                </a:lnTo>
                <a:lnTo>
                  <a:pt x="1007" y="1586"/>
                </a:lnTo>
                <a:lnTo>
                  <a:pt x="998" y="1578"/>
                </a:lnTo>
                <a:lnTo>
                  <a:pt x="990" y="1571"/>
                </a:lnTo>
                <a:lnTo>
                  <a:pt x="982" y="1561"/>
                </a:lnTo>
                <a:lnTo>
                  <a:pt x="974" y="1553"/>
                </a:lnTo>
                <a:lnTo>
                  <a:pt x="966" y="1543"/>
                </a:lnTo>
                <a:lnTo>
                  <a:pt x="959" y="1534"/>
                </a:lnTo>
                <a:lnTo>
                  <a:pt x="952" y="1523"/>
                </a:lnTo>
                <a:lnTo>
                  <a:pt x="946" y="1512"/>
                </a:lnTo>
                <a:lnTo>
                  <a:pt x="940" y="1501"/>
                </a:lnTo>
                <a:lnTo>
                  <a:pt x="935" y="1491"/>
                </a:lnTo>
                <a:lnTo>
                  <a:pt x="930" y="1479"/>
                </a:lnTo>
                <a:lnTo>
                  <a:pt x="925" y="1467"/>
                </a:lnTo>
                <a:lnTo>
                  <a:pt x="921" y="1453"/>
                </a:lnTo>
                <a:lnTo>
                  <a:pt x="917" y="1441"/>
                </a:lnTo>
                <a:lnTo>
                  <a:pt x="914" y="1428"/>
                </a:lnTo>
                <a:lnTo>
                  <a:pt x="912" y="1415"/>
                </a:lnTo>
                <a:lnTo>
                  <a:pt x="910" y="1402"/>
                </a:lnTo>
                <a:lnTo>
                  <a:pt x="908" y="1387"/>
                </a:lnTo>
                <a:lnTo>
                  <a:pt x="907" y="1374"/>
                </a:lnTo>
                <a:lnTo>
                  <a:pt x="907" y="1360"/>
                </a:lnTo>
                <a:lnTo>
                  <a:pt x="907" y="1347"/>
                </a:lnTo>
                <a:lnTo>
                  <a:pt x="908" y="1332"/>
                </a:lnTo>
                <a:lnTo>
                  <a:pt x="910" y="1319"/>
                </a:lnTo>
                <a:lnTo>
                  <a:pt x="912" y="1305"/>
                </a:lnTo>
                <a:lnTo>
                  <a:pt x="914" y="1293"/>
                </a:lnTo>
                <a:lnTo>
                  <a:pt x="917" y="1279"/>
                </a:lnTo>
                <a:lnTo>
                  <a:pt x="921" y="1266"/>
                </a:lnTo>
                <a:lnTo>
                  <a:pt x="925" y="1254"/>
                </a:lnTo>
                <a:lnTo>
                  <a:pt x="930" y="1242"/>
                </a:lnTo>
                <a:lnTo>
                  <a:pt x="935" y="1230"/>
                </a:lnTo>
                <a:lnTo>
                  <a:pt x="940" y="1218"/>
                </a:lnTo>
                <a:lnTo>
                  <a:pt x="946" y="1207"/>
                </a:lnTo>
                <a:lnTo>
                  <a:pt x="952" y="1197"/>
                </a:lnTo>
                <a:lnTo>
                  <a:pt x="959" y="1187"/>
                </a:lnTo>
                <a:lnTo>
                  <a:pt x="966" y="1177"/>
                </a:lnTo>
                <a:lnTo>
                  <a:pt x="974" y="1168"/>
                </a:lnTo>
                <a:lnTo>
                  <a:pt x="982" y="1158"/>
                </a:lnTo>
                <a:lnTo>
                  <a:pt x="990" y="1150"/>
                </a:lnTo>
                <a:lnTo>
                  <a:pt x="998" y="1141"/>
                </a:lnTo>
                <a:lnTo>
                  <a:pt x="1007" y="1134"/>
                </a:lnTo>
                <a:lnTo>
                  <a:pt x="1016" y="1127"/>
                </a:lnTo>
                <a:lnTo>
                  <a:pt x="1026" y="1121"/>
                </a:lnTo>
                <a:lnTo>
                  <a:pt x="1036" y="1115"/>
                </a:lnTo>
                <a:lnTo>
                  <a:pt x="1046" y="1109"/>
                </a:lnTo>
                <a:lnTo>
                  <a:pt x="1056" y="1104"/>
                </a:lnTo>
                <a:lnTo>
                  <a:pt x="1067" y="1099"/>
                </a:lnTo>
                <a:lnTo>
                  <a:pt x="1077" y="1096"/>
                </a:lnTo>
                <a:lnTo>
                  <a:pt x="1088" y="1093"/>
                </a:lnTo>
                <a:lnTo>
                  <a:pt x="1100" y="1091"/>
                </a:lnTo>
                <a:lnTo>
                  <a:pt x="1111" y="1089"/>
                </a:lnTo>
                <a:lnTo>
                  <a:pt x="1123" y="1087"/>
                </a:lnTo>
                <a:lnTo>
                  <a:pt x="1134" y="1087"/>
                </a:lnTo>
                <a:lnTo>
                  <a:pt x="1146" y="1087"/>
                </a:lnTo>
                <a:lnTo>
                  <a:pt x="1157" y="1089"/>
                </a:lnTo>
                <a:lnTo>
                  <a:pt x="1169" y="1091"/>
                </a:lnTo>
                <a:lnTo>
                  <a:pt x="1180" y="1093"/>
                </a:lnTo>
                <a:lnTo>
                  <a:pt x="1191" y="1096"/>
                </a:lnTo>
                <a:lnTo>
                  <a:pt x="1202" y="1099"/>
                </a:lnTo>
                <a:lnTo>
                  <a:pt x="1212" y="1104"/>
                </a:lnTo>
                <a:lnTo>
                  <a:pt x="1223" y="1109"/>
                </a:lnTo>
                <a:lnTo>
                  <a:pt x="1233" y="1115"/>
                </a:lnTo>
                <a:lnTo>
                  <a:pt x="1243" y="1121"/>
                </a:lnTo>
                <a:lnTo>
                  <a:pt x="1252" y="1127"/>
                </a:lnTo>
                <a:lnTo>
                  <a:pt x="1261" y="1134"/>
                </a:lnTo>
                <a:lnTo>
                  <a:pt x="1270" y="1141"/>
                </a:lnTo>
                <a:lnTo>
                  <a:pt x="1280" y="1150"/>
                </a:lnTo>
                <a:lnTo>
                  <a:pt x="1288" y="1158"/>
                </a:lnTo>
                <a:lnTo>
                  <a:pt x="1296" y="1168"/>
                </a:lnTo>
                <a:lnTo>
                  <a:pt x="1303" y="1177"/>
                </a:lnTo>
                <a:lnTo>
                  <a:pt x="1311" y="1187"/>
                </a:lnTo>
                <a:lnTo>
                  <a:pt x="1317" y="1197"/>
                </a:lnTo>
                <a:lnTo>
                  <a:pt x="1324" y="1207"/>
                </a:lnTo>
                <a:lnTo>
                  <a:pt x="1329" y="1218"/>
                </a:lnTo>
                <a:lnTo>
                  <a:pt x="1335" y="1230"/>
                </a:lnTo>
                <a:lnTo>
                  <a:pt x="1340" y="1242"/>
                </a:lnTo>
                <a:lnTo>
                  <a:pt x="1345" y="1254"/>
                </a:lnTo>
                <a:lnTo>
                  <a:pt x="1349" y="1266"/>
                </a:lnTo>
                <a:lnTo>
                  <a:pt x="1352" y="1279"/>
                </a:lnTo>
                <a:lnTo>
                  <a:pt x="1355" y="1293"/>
                </a:lnTo>
                <a:lnTo>
                  <a:pt x="1358" y="1305"/>
                </a:lnTo>
                <a:lnTo>
                  <a:pt x="1360" y="1319"/>
                </a:lnTo>
                <a:lnTo>
                  <a:pt x="1361" y="1332"/>
                </a:lnTo>
                <a:lnTo>
                  <a:pt x="1362" y="1347"/>
                </a:lnTo>
                <a:lnTo>
                  <a:pt x="1362" y="1360"/>
                </a:lnTo>
                <a:lnTo>
                  <a:pt x="1362" y="1374"/>
                </a:lnTo>
                <a:lnTo>
                  <a:pt x="1361" y="1387"/>
                </a:lnTo>
                <a:lnTo>
                  <a:pt x="1360" y="1402"/>
                </a:lnTo>
                <a:lnTo>
                  <a:pt x="1358" y="1415"/>
                </a:lnTo>
                <a:lnTo>
                  <a:pt x="1355" y="1428"/>
                </a:lnTo>
                <a:lnTo>
                  <a:pt x="1352" y="1441"/>
                </a:lnTo>
                <a:lnTo>
                  <a:pt x="1349" y="1453"/>
                </a:lnTo>
                <a:lnTo>
                  <a:pt x="1345" y="1467"/>
                </a:lnTo>
                <a:lnTo>
                  <a:pt x="1340" y="1479"/>
                </a:lnTo>
                <a:lnTo>
                  <a:pt x="1335" y="1491"/>
                </a:lnTo>
                <a:lnTo>
                  <a:pt x="1329" y="1501"/>
                </a:lnTo>
                <a:lnTo>
                  <a:pt x="1324" y="1512"/>
                </a:lnTo>
                <a:lnTo>
                  <a:pt x="1317" y="1523"/>
                </a:lnTo>
                <a:lnTo>
                  <a:pt x="1311" y="1534"/>
                </a:lnTo>
                <a:lnTo>
                  <a:pt x="1303" y="1543"/>
                </a:lnTo>
                <a:lnTo>
                  <a:pt x="1296" y="1553"/>
                </a:lnTo>
                <a:lnTo>
                  <a:pt x="1288" y="1561"/>
                </a:lnTo>
                <a:lnTo>
                  <a:pt x="1280" y="1571"/>
                </a:lnTo>
                <a:lnTo>
                  <a:pt x="1270" y="1578"/>
                </a:lnTo>
                <a:lnTo>
                  <a:pt x="1261" y="1586"/>
                </a:lnTo>
                <a:lnTo>
                  <a:pt x="1252" y="1594"/>
                </a:lnTo>
                <a:lnTo>
                  <a:pt x="1243" y="1600"/>
                </a:lnTo>
                <a:lnTo>
                  <a:pt x="1233" y="1606"/>
                </a:lnTo>
                <a:lnTo>
                  <a:pt x="1223" y="1612"/>
                </a:lnTo>
                <a:lnTo>
                  <a:pt x="1212" y="1616"/>
                </a:lnTo>
                <a:lnTo>
                  <a:pt x="1202" y="1620"/>
                </a:lnTo>
                <a:lnTo>
                  <a:pt x="1191" y="1624"/>
                </a:lnTo>
                <a:lnTo>
                  <a:pt x="1180" y="1627"/>
                </a:lnTo>
                <a:lnTo>
                  <a:pt x="1169" y="1630"/>
                </a:lnTo>
                <a:lnTo>
                  <a:pt x="1157" y="1631"/>
                </a:lnTo>
                <a:lnTo>
                  <a:pt x="1146" y="1632"/>
                </a:lnTo>
                <a:lnTo>
                  <a:pt x="1134" y="1632"/>
                </a:lnTo>
                <a:close/>
                <a:moveTo>
                  <a:pt x="1134" y="940"/>
                </a:moveTo>
                <a:lnTo>
                  <a:pt x="1116" y="941"/>
                </a:lnTo>
                <a:lnTo>
                  <a:pt x="1098" y="942"/>
                </a:lnTo>
                <a:lnTo>
                  <a:pt x="1090" y="944"/>
                </a:lnTo>
                <a:lnTo>
                  <a:pt x="1081" y="945"/>
                </a:lnTo>
                <a:lnTo>
                  <a:pt x="1064" y="948"/>
                </a:lnTo>
                <a:lnTo>
                  <a:pt x="1047" y="953"/>
                </a:lnTo>
                <a:lnTo>
                  <a:pt x="1030" y="959"/>
                </a:lnTo>
                <a:lnTo>
                  <a:pt x="1014" y="966"/>
                </a:lnTo>
                <a:lnTo>
                  <a:pt x="998" y="974"/>
                </a:lnTo>
                <a:lnTo>
                  <a:pt x="983" y="982"/>
                </a:lnTo>
                <a:lnTo>
                  <a:pt x="967" y="992"/>
                </a:lnTo>
                <a:lnTo>
                  <a:pt x="953" y="1001"/>
                </a:lnTo>
                <a:lnTo>
                  <a:pt x="939" y="1012"/>
                </a:lnTo>
                <a:lnTo>
                  <a:pt x="925" y="1024"/>
                </a:lnTo>
                <a:lnTo>
                  <a:pt x="918" y="1030"/>
                </a:lnTo>
                <a:lnTo>
                  <a:pt x="912" y="1036"/>
                </a:lnTo>
                <a:lnTo>
                  <a:pt x="899" y="1049"/>
                </a:lnTo>
                <a:lnTo>
                  <a:pt x="887" y="1064"/>
                </a:lnTo>
                <a:lnTo>
                  <a:pt x="875" y="1078"/>
                </a:lnTo>
                <a:lnTo>
                  <a:pt x="864" y="1093"/>
                </a:lnTo>
                <a:lnTo>
                  <a:pt x="854" y="1109"/>
                </a:lnTo>
                <a:lnTo>
                  <a:pt x="844" y="1126"/>
                </a:lnTo>
                <a:lnTo>
                  <a:pt x="835" y="1143"/>
                </a:lnTo>
                <a:lnTo>
                  <a:pt x="827" y="1159"/>
                </a:lnTo>
                <a:lnTo>
                  <a:pt x="819" y="1179"/>
                </a:lnTo>
                <a:lnTo>
                  <a:pt x="812" y="1197"/>
                </a:lnTo>
                <a:lnTo>
                  <a:pt x="806" y="1216"/>
                </a:lnTo>
                <a:lnTo>
                  <a:pt x="800" y="1235"/>
                </a:lnTo>
                <a:lnTo>
                  <a:pt x="795" y="1255"/>
                </a:lnTo>
                <a:lnTo>
                  <a:pt x="791" y="1276"/>
                </a:lnTo>
                <a:lnTo>
                  <a:pt x="788" y="1296"/>
                </a:lnTo>
                <a:lnTo>
                  <a:pt x="786" y="1317"/>
                </a:lnTo>
                <a:lnTo>
                  <a:pt x="785" y="1338"/>
                </a:lnTo>
                <a:lnTo>
                  <a:pt x="784" y="1360"/>
                </a:lnTo>
                <a:lnTo>
                  <a:pt x="785" y="1381"/>
                </a:lnTo>
                <a:lnTo>
                  <a:pt x="786" y="1403"/>
                </a:lnTo>
                <a:lnTo>
                  <a:pt x="787" y="1414"/>
                </a:lnTo>
                <a:lnTo>
                  <a:pt x="788" y="1425"/>
                </a:lnTo>
                <a:lnTo>
                  <a:pt x="791" y="1445"/>
                </a:lnTo>
                <a:lnTo>
                  <a:pt x="795" y="1465"/>
                </a:lnTo>
                <a:lnTo>
                  <a:pt x="800" y="1485"/>
                </a:lnTo>
                <a:lnTo>
                  <a:pt x="806" y="1505"/>
                </a:lnTo>
                <a:lnTo>
                  <a:pt x="812" y="1523"/>
                </a:lnTo>
                <a:lnTo>
                  <a:pt x="819" y="1542"/>
                </a:lnTo>
                <a:lnTo>
                  <a:pt x="827" y="1560"/>
                </a:lnTo>
                <a:lnTo>
                  <a:pt x="835" y="1578"/>
                </a:lnTo>
                <a:lnTo>
                  <a:pt x="844" y="1595"/>
                </a:lnTo>
                <a:lnTo>
                  <a:pt x="854" y="1612"/>
                </a:lnTo>
                <a:lnTo>
                  <a:pt x="859" y="1619"/>
                </a:lnTo>
                <a:lnTo>
                  <a:pt x="864" y="1627"/>
                </a:lnTo>
                <a:lnTo>
                  <a:pt x="875" y="1643"/>
                </a:lnTo>
                <a:lnTo>
                  <a:pt x="887" y="1657"/>
                </a:lnTo>
                <a:lnTo>
                  <a:pt x="899" y="1670"/>
                </a:lnTo>
                <a:lnTo>
                  <a:pt x="912" y="1684"/>
                </a:lnTo>
                <a:lnTo>
                  <a:pt x="925" y="1697"/>
                </a:lnTo>
                <a:lnTo>
                  <a:pt x="939" y="1708"/>
                </a:lnTo>
                <a:lnTo>
                  <a:pt x="953" y="1720"/>
                </a:lnTo>
                <a:lnTo>
                  <a:pt x="967" y="1729"/>
                </a:lnTo>
                <a:lnTo>
                  <a:pt x="983" y="1739"/>
                </a:lnTo>
                <a:lnTo>
                  <a:pt x="998" y="1747"/>
                </a:lnTo>
                <a:lnTo>
                  <a:pt x="1014" y="1754"/>
                </a:lnTo>
                <a:lnTo>
                  <a:pt x="1030" y="1760"/>
                </a:lnTo>
                <a:lnTo>
                  <a:pt x="1047" y="1766"/>
                </a:lnTo>
                <a:lnTo>
                  <a:pt x="1064" y="1771"/>
                </a:lnTo>
                <a:lnTo>
                  <a:pt x="1081" y="1775"/>
                </a:lnTo>
                <a:lnTo>
                  <a:pt x="1098" y="1777"/>
                </a:lnTo>
                <a:lnTo>
                  <a:pt x="1116" y="1780"/>
                </a:lnTo>
                <a:lnTo>
                  <a:pt x="1134" y="1780"/>
                </a:lnTo>
                <a:lnTo>
                  <a:pt x="1152" y="1780"/>
                </a:lnTo>
                <a:lnTo>
                  <a:pt x="1170" y="1777"/>
                </a:lnTo>
                <a:lnTo>
                  <a:pt x="1179" y="1776"/>
                </a:lnTo>
                <a:lnTo>
                  <a:pt x="1188" y="1775"/>
                </a:lnTo>
                <a:lnTo>
                  <a:pt x="1205" y="1771"/>
                </a:lnTo>
                <a:lnTo>
                  <a:pt x="1222" y="1766"/>
                </a:lnTo>
                <a:lnTo>
                  <a:pt x="1238" y="1760"/>
                </a:lnTo>
                <a:lnTo>
                  <a:pt x="1255" y="1754"/>
                </a:lnTo>
                <a:lnTo>
                  <a:pt x="1270" y="1747"/>
                </a:lnTo>
                <a:lnTo>
                  <a:pt x="1287" y="1739"/>
                </a:lnTo>
                <a:lnTo>
                  <a:pt x="1302" y="1729"/>
                </a:lnTo>
                <a:lnTo>
                  <a:pt x="1317" y="1720"/>
                </a:lnTo>
                <a:lnTo>
                  <a:pt x="1331" y="1708"/>
                </a:lnTo>
                <a:lnTo>
                  <a:pt x="1345" y="1697"/>
                </a:lnTo>
                <a:lnTo>
                  <a:pt x="1351" y="1691"/>
                </a:lnTo>
                <a:lnTo>
                  <a:pt x="1358" y="1684"/>
                </a:lnTo>
                <a:lnTo>
                  <a:pt x="1371" y="1670"/>
                </a:lnTo>
                <a:lnTo>
                  <a:pt x="1383" y="1657"/>
                </a:lnTo>
                <a:lnTo>
                  <a:pt x="1394" y="1643"/>
                </a:lnTo>
                <a:lnTo>
                  <a:pt x="1405" y="1627"/>
                </a:lnTo>
                <a:lnTo>
                  <a:pt x="1416" y="1612"/>
                </a:lnTo>
                <a:lnTo>
                  <a:pt x="1425" y="1595"/>
                </a:lnTo>
                <a:lnTo>
                  <a:pt x="1434" y="1578"/>
                </a:lnTo>
                <a:lnTo>
                  <a:pt x="1443" y="1560"/>
                </a:lnTo>
                <a:lnTo>
                  <a:pt x="1451" y="1542"/>
                </a:lnTo>
                <a:lnTo>
                  <a:pt x="1458" y="1523"/>
                </a:lnTo>
                <a:lnTo>
                  <a:pt x="1464" y="1505"/>
                </a:lnTo>
                <a:lnTo>
                  <a:pt x="1469" y="1485"/>
                </a:lnTo>
                <a:lnTo>
                  <a:pt x="1474" y="1465"/>
                </a:lnTo>
                <a:lnTo>
                  <a:pt x="1478" y="1445"/>
                </a:lnTo>
                <a:lnTo>
                  <a:pt x="1481" y="1425"/>
                </a:lnTo>
                <a:lnTo>
                  <a:pt x="1483" y="1403"/>
                </a:lnTo>
                <a:lnTo>
                  <a:pt x="1485" y="1381"/>
                </a:lnTo>
                <a:lnTo>
                  <a:pt x="1485" y="1360"/>
                </a:lnTo>
                <a:lnTo>
                  <a:pt x="1485" y="1338"/>
                </a:lnTo>
                <a:lnTo>
                  <a:pt x="1483" y="1317"/>
                </a:lnTo>
                <a:lnTo>
                  <a:pt x="1482" y="1307"/>
                </a:lnTo>
                <a:lnTo>
                  <a:pt x="1481" y="1296"/>
                </a:lnTo>
                <a:lnTo>
                  <a:pt x="1478" y="1276"/>
                </a:lnTo>
                <a:lnTo>
                  <a:pt x="1474" y="1255"/>
                </a:lnTo>
                <a:lnTo>
                  <a:pt x="1469" y="1235"/>
                </a:lnTo>
                <a:lnTo>
                  <a:pt x="1464" y="1216"/>
                </a:lnTo>
                <a:lnTo>
                  <a:pt x="1458" y="1197"/>
                </a:lnTo>
                <a:lnTo>
                  <a:pt x="1451" y="1179"/>
                </a:lnTo>
                <a:lnTo>
                  <a:pt x="1443" y="1159"/>
                </a:lnTo>
                <a:lnTo>
                  <a:pt x="1434" y="1143"/>
                </a:lnTo>
                <a:lnTo>
                  <a:pt x="1425" y="1126"/>
                </a:lnTo>
                <a:lnTo>
                  <a:pt x="1416" y="1109"/>
                </a:lnTo>
                <a:lnTo>
                  <a:pt x="1411" y="1101"/>
                </a:lnTo>
                <a:lnTo>
                  <a:pt x="1405" y="1093"/>
                </a:lnTo>
                <a:lnTo>
                  <a:pt x="1394" y="1078"/>
                </a:lnTo>
                <a:lnTo>
                  <a:pt x="1383" y="1064"/>
                </a:lnTo>
                <a:lnTo>
                  <a:pt x="1371" y="1049"/>
                </a:lnTo>
                <a:lnTo>
                  <a:pt x="1358" y="1036"/>
                </a:lnTo>
                <a:lnTo>
                  <a:pt x="1345" y="1024"/>
                </a:lnTo>
                <a:lnTo>
                  <a:pt x="1331" y="1012"/>
                </a:lnTo>
                <a:lnTo>
                  <a:pt x="1317" y="1001"/>
                </a:lnTo>
                <a:lnTo>
                  <a:pt x="1302" y="992"/>
                </a:lnTo>
                <a:lnTo>
                  <a:pt x="1287" y="982"/>
                </a:lnTo>
                <a:lnTo>
                  <a:pt x="1270" y="974"/>
                </a:lnTo>
                <a:lnTo>
                  <a:pt x="1255" y="966"/>
                </a:lnTo>
                <a:lnTo>
                  <a:pt x="1238" y="959"/>
                </a:lnTo>
                <a:lnTo>
                  <a:pt x="1222" y="953"/>
                </a:lnTo>
                <a:lnTo>
                  <a:pt x="1205" y="948"/>
                </a:lnTo>
                <a:lnTo>
                  <a:pt x="1188" y="945"/>
                </a:lnTo>
                <a:lnTo>
                  <a:pt x="1170" y="942"/>
                </a:lnTo>
                <a:lnTo>
                  <a:pt x="1152" y="941"/>
                </a:lnTo>
                <a:lnTo>
                  <a:pt x="1134" y="940"/>
                </a:lnTo>
                <a:close/>
                <a:moveTo>
                  <a:pt x="1134" y="543"/>
                </a:moveTo>
                <a:lnTo>
                  <a:pt x="1022" y="543"/>
                </a:lnTo>
                <a:lnTo>
                  <a:pt x="983" y="543"/>
                </a:lnTo>
                <a:lnTo>
                  <a:pt x="952" y="544"/>
                </a:lnTo>
                <a:lnTo>
                  <a:pt x="902" y="545"/>
                </a:lnTo>
                <a:lnTo>
                  <a:pt x="853" y="548"/>
                </a:lnTo>
                <a:lnTo>
                  <a:pt x="827" y="550"/>
                </a:lnTo>
                <a:lnTo>
                  <a:pt x="803" y="553"/>
                </a:lnTo>
                <a:lnTo>
                  <a:pt x="781" y="556"/>
                </a:lnTo>
                <a:lnTo>
                  <a:pt x="760" y="561"/>
                </a:lnTo>
                <a:lnTo>
                  <a:pt x="740" y="566"/>
                </a:lnTo>
                <a:lnTo>
                  <a:pt x="722" y="572"/>
                </a:lnTo>
                <a:lnTo>
                  <a:pt x="704" y="579"/>
                </a:lnTo>
                <a:lnTo>
                  <a:pt x="688" y="586"/>
                </a:lnTo>
                <a:lnTo>
                  <a:pt x="671" y="593"/>
                </a:lnTo>
                <a:lnTo>
                  <a:pt x="655" y="603"/>
                </a:lnTo>
                <a:lnTo>
                  <a:pt x="648" y="608"/>
                </a:lnTo>
                <a:lnTo>
                  <a:pt x="640" y="612"/>
                </a:lnTo>
                <a:lnTo>
                  <a:pt x="625" y="623"/>
                </a:lnTo>
                <a:lnTo>
                  <a:pt x="610" y="635"/>
                </a:lnTo>
                <a:lnTo>
                  <a:pt x="596" y="648"/>
                </a:lnTo>
                <a:lnTo>
                  <a:pt x="581" y="664"/>
                </a:lnTo>
                <a:lnTo>
                  <a:pt x="567" y="680"/>
                </a:lnTo>
                <a:lnTo>
                  <a:pt x="554" y="696"/>
                </a:lnTo>
                <a:lnTo>
                  <a:pt x="541" y="714"/>
                </a:lnTo>
                <a:lnTo>
                  <a:pt x="536" y="723"/>
                </a:lnTo>
                <a:lnTo>
                  <a:pt x="530" y="731"/>
                </a:lnTo>
                <a:lnTo>
                  <a:pt x="520" y="749"/>
                </a:lnTo>
                <a:lnTo>
                  <a:pt x="511" y="767"/>
                </a:lnTo>
                <a:lnTo>
                  <a:pt x="507" y="777"/>
                </a:lnTo>
                <a:lnTo>
                  <a:pt x="503" y="786"/>
                </a:lnTo>
                <a:lnTo>
                  <a:pt x="495" y="804"/>
                </a:lnTo>
                <a:lnTo>
                  <a:pt x="489" y="825"/>
                </a:lnTo>
                <a:lnTo>
                  <a:pt x="483" y="845"/>
                </a:lnTo>
                <a:lnTo>
                  <a:pt x="477" y="866"/>
                </a:lnTo>
                <a:lnTo>
                  <a:pt x="472" y="887"/>
                </a:lnTo>
                <a:lnTo>
                  <a:pt x="468" y="911"/>
                </a:lnTo>
                <a:lnTo>
                  <a:pt x="464" y="936"/>
                </a:lnTo>
                <a:lnTo>
                  <a:pt x="462" y="950"/>
                </a:lnTo>
                <a:lnTo>
                  <a:pt x="461" y="963"/>
                </a:lnTo>
                <a:lnTo>
                  <a:pt x="460" y="977"/>
                </a:lnTo>
                <a:lnTo>
                  <a:pt x="459" y="992"/>
                </a:lnTo>
                <a:lnTo>
                  <a:pt x="458" y="1007"/>
                </a:lnTo>
                <a:lnTo>
                  <a:pt x="457" y="1023"/>
                </a:lnTo>
                <a:lnTo>
                  <a:pt x="455" y="1081"/>
                </a:lnTo>
                <a:lnTo>
                  <a:pt x="454" y="1141"/>
                </a:lnTo>
                <a:lnTo>
                  <a:pt x="453" y="1227"/>
                </a:lnTo>
                <a:lnTo>
                  <a:pt x="453" y="1360"/>
                </a:lnTo>
                <a:lnTo>
                  <a:pt x="453" y="1494"/>
                </a:lnTo>
                <a:lnTo>
                  <a:pt x="453" y="1541"/>
                </a:lnTo>
                <a:lnTo>
                  <a:pt x="454" y="1579"/>
                </a:lnTo>
                <a:lnTo>
                  <a:pt x="455" y="1639"/>
                </a:lnTo>
                <a:lnTo>
                  <a:pt x="457" y="1697"/>
                </a:lnTo>
                <a:lnTo>
                  <a:pt x="459" y="1728"/>
                </a:lnTo>
                <a:lnTo>
                  <a:pt x="461" y="1758"/>
                </a:lnTo>
                <a:lnTo>
                  <a:pt x="464" y="1784"/>
                </a:lnTo>
                <a:lnTo>
                  <a:pt x="468" y="1810"/>
                </a:lnTo>
                <a:lnTo>
                  <a:pt x="472" y="1832"/>
                </a:lnTo>
                <a:lnTo>
                  <a:pt x="477" y="1855"/>
                </a:lnTo>
                <a:lnTo>
                  <a:pt x="483" y="1876"/>
                </a:lnTo>
                <a:lnTo>
                  <a:pt x="489" y="1896"/>
                </a:lnTo>
                <a:lnTo>
                  <a:pt x="495" y="1915"/>
                </a:lnTo>
                <a:lnTo>
                  <a:pt x="503" y="1934"/>
                </a:lnTo>
                <a:lnTo>
                  <a:pt x="507" y="1944"/>
                </a:lnTo>
                <a:lnTo>
                  <a:pt x="511" y="1952"/>
                </a:lnTo>
                <a:lnTo>
                  <a:pt x="520" y="1972"/>
                </a:lnTo>
                <a:lnTo>
                  <a:pt x="530" y="1988"/>
                </a:lnTo>
                <a:lnTo>
                  <a:pt x="541" y="2006"/>
                </a:lnTo>
                <a:lnTo>
                  <a:pt x="554" y="2023"/>
                </a:lnTo>
                <a:lnTo>
                  <a:pt x="567" y="2040"/>
                </a:lnTo>
                <a:lnTo>
                  <a:pt x="581" y="2057"/>
                </a:lnTo>
                <a:lnTo>
                  <a:pt x="596" y="2071"/>
                </a:lnTo>
                <a:lnTo>
                  <a:pt x="603" y="2078"/>
                </a:lnTo>
                <a:lnTo>
                  <a:pt x="610" y="2084"/>
                </a:lnTo>
                <a:lnTo>
                  <a:pt x="625" y="2096"/>
                </a:lnTo>
                <a:lnTo>
                  <a:pt x="640" y="2107"/>
                </a:lnTo>
                <a:lnTo>
                  <a:pt x="648" y="2113"/>
                </a:lnTo>
                <a:lnTo>
                  <a:pt x="655" y="2118"/>
                </a:lnTo>
                <a:lnTo>
                  <a:pt x="671" y="2126"/>
                </a:lnTo>
                <a:lnTo>
                  <a:pt x="688" y="2135"/>
                </a:lnTo>
                <a:lnTo>
                  <a:pt x="704" y="2142"/>
                </a:lnTo>
                <a:lnTo>
                  <a:pt x="722" y="2148"/>
                </a:lnTo>
                <a:lnTo>
                  <a:pt x="740" y="2154"/>
                </a:lnTo>
                <a:lnTo>
                  <a:pt x="760" y="2160"/>
                </a:lnTo>
                <a:lnTo>
                  <a:pt x="781" y="2165"/>
                </a:lnTo>
                <a:lnTo>
                  <a:pt x="792" y="2166"/>
                </a:lnTo>
                <a:lnTo>
                  <a:pt x="803" y="2168"/>
                </a:lnTo>
                <a:lnTo>
                  <a:pt x="815" y="2169"/>
                </a:lnTo>
                <a:lnTo>
                  <a:pt x="827" y="2171"/>
                </a:lnTo>
                <a:lnTo>
                  <a:pt x="840" y="2172"/>
                </a:lnTo>
                <a:lnTo>
                  <a:pt x="853" y="2173"/>
                </a:lnTo>
                <a:lnTo>
                  <a:pt x="902" y="2175"/>
                </a:lnTo>
                <a:lnTo>
                  <a:pt x="952" y="2177"/>
                </a:lnTo>
                <a:lnTo>
                  <a:pt x="1022" y="2177"/>
                </a:lnTo>
                <a:lnTo>
                  <a:pt x="1134" y="2178"/>
                </a:lnTo>
                <a:lnTo>
                  <a:pt x="1246" y="2177"/>
                </a:lnTo>
                <a:lnTo>
                  <a:pt x="1286" y="2177"/>
                </a:lnTo>
                <a:lnTo>
                  <a:pt x="1318" y="2177"/>
                </a:lnTo>
                <a:lnTo>
                  <a:pt x="1368" y="2175"/>
                </a:lnTo>
                <a:lnTo>
                  <a:pt x="1416" y="2173"/>
                </a:lnTo>
                <a:lnTo>
                  <a:pt x="1442" y="2171"/>
                </a:lnTo>
                <a:lnTo>
                  <a:pt x="1467" y="2168"/>
                </a:lnTo>
                <a:lnTo>
                  <a:pt x="1489" y="2165"/>
                </a:lnTo>
                <a:lnTo>
                  <a:pt x="1510" y="2160"/>
                </a:lnTo>
                <a:lnTo>
                  <a:pt x="1529" y="2154"/>
                </a:lnTo>
                <a:lnTo>
                  <a:pt x="1548" y="2148"/>
                </a:lnTo>
                <a:lnTo>
                  <a:pt x="1565" y="2142"/>
                </a:lnTo>
                <a:lnTo>
                  <a:pt x="1582" y="2135"/>
                </a:lnTo>
                <a:lnTo>
                  <a:pt x="1598" y="2126"/>
                </a:lnTo>
                <a:lnTo>
                  <a:pt x="1614" y="2118"/>
                </a:lnTo>
                <a:lnTo>
                  <a:pt x="1622" y="2113"/>
                </a:lnTo>
                <a:lnTo>
                  <a:pt x="1629" y="2107"/>
                </a:lnTo>
                <a:lnTo>
                  <a:pt x="1645" y="2096"/>
                </a:lnTo>
                <a:lnTo>
                  <a:pt x="1659" y="2084"/>
                </a:lnTo>
                <a:lnTo>
                  <a:pt x="1674" y="2071"/>
                </a:lnTo>
                <a:lnTo>
                  <a:pt x="1688" y="2057"/>
                </a:lnTo>
                <a:lnTo>
                  <a:pt x="1702" y="2040"/>
                </a:lnTo>
                <a:lnTo>
                  <a:pt x="1716" y="2023"/>
                </a:lnTo>
                <a:lnTo>
                  <a:pt x="1728" y="2006"/>
                </a:lnTo>
                <a:lnTo>
                  <a:pt x="1734" y="1998"/>
                </a:lnTo>
                <a:lnTo>
                  <a:pt x="1739" y="1988"/>
                </a:lnTo>
                <a:lnTo>
                  <a:pt x="1749" y="1972"/>
                </a:lnTo>
                <a:lnTo>
                  <a:pt x="1758" y="1952"/>
                </a:lnTo>
                <a:lnTo>
                  <a:pt x="1763" y="1944"/>
                </a:lnTo>
                <a:lnTo>
                  <a:pt x="1767" y="1934"/>
                </a:lnTo>
                <a:lnTo>
                  <a:pt x="1774" y="1915"/>
                </a:lnTo>
                <a:lnTo>
                  <a:pt x="1781" y="1896"/>
                </a:lnTo>
                <a:lnTo>
                  <a:pt x="1787" y="1876"/>
                </a:lnTo>
                <a:lnTo>
                  <a:pt x="1792" y="1855"/>
                </a:lnTo>
                <a:lnTo>
                  <a:pt x="1797" y="1832"/>
                </a:lnTo>
                <a:lnTo>
                  <a:pt x="1802" y="1810"/>
                </a:lnTo>
                <a:lnTo>
                  <a:pt x="1806" y="1784"/>
                </a:lnTo>
                <a:lnTo>
                  <a:pt x="1807" y="1771"/>
                </a:lnTo>
                <a:lnTo>
                  <a:pt x="1809" y="1758"/>
                </a:lnTo>
                <a:lnTo>
                  <a:pt x="1810" y="1744"/>
                </a:lnTo>
                <a:lnTo>
                  <a:pt x="1811" y="1728"/>
                </a:lnTo>
                <a:lnTo>
                  <a:pt x="1812" y="1714"/>
                </a:lnTo>
                <a:lnTo>
                  <a:pt x="1813" y="1697"/>
                </a:lnTo>
                <a:lnTo>
                  <a:pt x="1815" y="1639"/>
                </a:lnTo>
                <a:lnTo>
                  <a:pt x="1816" y="1579"/>
                </a:lnTo>
                <a:lnTo>
                  <a:pt x="1816" y="1494"/>
                </a:lnTo>
                <a:lnTo>
                  <a:pt x="1817" y="1360"/>
                </a:lnTo>
                <a:lnTo>
                  <a:pt x="1816" y="1227"/>
                </a:lnTo>
                <a:lnTo>
                  <a:pt x="1816" y="1179"/>
                </a:lnTo>
                <a:lnTo>
                  <a:pt x="1816" y="1141"/>
                </a:lnTo>
                <a:lnTo>
                  <a:pt x="1815" y="1081"/>
                </a:lnTo>
                <a:lnTo>
                  <a:pt x="1813" y="1023"/>
                </a:lnTo>
                <a:lnTo>
                  <a:pt x="1811" y="992"/>
                </a:lnTo>
                <a:lnTo>
                  <a:pt x="1809" y="963"/>
                </a:lnTo>
                <a:lnTo>
                  <a:pt x="1806" y="936"/>
                </a:lnTo>
                <a:lnTo>
                  <a:pt x="1802" y="911"/>
                </a:lnTo>
                <a:lnTo>
                  <a:pt x="1797" y="887"/>
                </a:lnTo>
                <a:lnTo>
                  <a:pt x="1792" y="866"/>
                </a:lnTo>
                <a:lnTo>
                  <a:pt x="1787" y="845"/>
                </a:lnTo>
                <a:lnTo>
                  <a:pt x="1781" y="825"/>
                </a:lnTo>
                <a:lnTo>
                  <a:pt x="1774" y="804"/>
                </a:lnTo>
                <a:lnTo>
                  <a:pt x="1767" y="786"/>
                </a:lnTo>
                <a:lnTo>
                  <a:pt x="1763" y="777"/>
                </a:lnTo>
                <a:lnTo>
                  <a:pt x="1758" y="767"/>
                </a:lnTo>
                <a:lnTo>
                  <a:pt x="1749" y="749"/>
                </a:lnTo>
                <a:lnTo>
                  <a:pt x="1739" y="731"/>
                </a:lnTo>
                <a:lnTo>
                  <a:pt x="1728" y="714"/>
                </a:lnTo>
                <a:lnTo>
                  <a:pt x="1716" y="696"/>
                </a:lnTo>
                <a:lnTo>
                  <a:pt x="1702" y="680"/>
                </a:lnTo>
                <a:lnTo>
                  <a:pt x="1688" y="664"/>
                </a:lnTo>
                <a:lnTo>
                  <a:pt x="1674" y="648"/>
                </a:lnTo>
                <a:lnTo>
                  <a:pt x="1667" y="642"/>
                </a:lnTo>
                <a:lnTo>
                  <a:pt x="1659" y="635"/>
                </a:lnTo>
                <a:lnTo>
                  <a:pt x="1645" y="623"/>
                </a:lnTo>
                <a:lnTo>
                  <a:pt x="1629" y="612"/>
                </a:lnTo>
                <a:lnTo>
                  <a:pt x="1622" y="608"/>
                </a:lnTo>
                <a:lnTo>
                  <a:pt x="1614" y="603"/>
                </a:lnTo>
                <a:lnTo>
                  <a:pt x="1598" y="593"/>
                </a:lnTo>
                <a:lnTo>
                  <a:pt x="1582" y="586"/>
                </a:lnTo>
                <a:lnTo>
                  <a:pt x="1565" y="579"/>
                </a:lnTo>
                <a:lnTo>
                  <a:pt x="1548" y="572"/>
                </a:lnTo>
                <a:lnTo>
                  <a:pt x="1529" y="566"/>
                </a:lnTo>
                <a:lnTo>
                  <a:pt x="1510" y="561"/>
                </a:lnTo>
                <a:lnTo>
                  <a:pt x="1489" y="556"/>
                </a:lnTo>
                <a:lnTo>
                  <a:pt x="1478" y="554"/>
                </a:lnTo>
                <a:lnTo>
                  <a:pt x="1467" y="553"/>
                </a:lnTo>
                <a:lnTo>
                  <a:pt x="1455" y="551"/>
                </a:lnTo>
                <a:lnTo>
                  <a:pt x="1442" y="550"/>
                </a:lnTo>
                <a:lnTo>
                  <a:pt x="1430" y="549"/>
                </a:lnTo>
                <a:lnTo>
                  <a:pt x="1416" y="548"/>
                </a:lnTo>
                <a:lnTo>
                  <a:pt x="1368" y="545"/>
                </a:lnTo>
                <a:lnTo>
                  <a:pt x="1318" y="544"/>
                </a:lnTo>
                <a:lnTo>
                  <a:pt x="1246" y="543"/>
                </a:lnTo>
                <a:lnTo>
                  <a:pt x="1134" y="543"/>
                </a:lnTo>
                <a:close/>
                <a:moveTo>
                  <a:pt x="1134" y="690"/>
                </a:moveTo>
                <a:lnTo>
                  <a:pt x="1244" y="690"/>
                </a:lnTo>
                <a:lnTo>
                  <a:pt x="1314" y="690"/>
                </a:lnTo>
                <a:lnTo>
                  <a:pt x="1363" y="693"/>
                </a:lnTo>
                <a:lnTo>
                  <a:pt x="1411" y="695"/>
                </a:lnTo>
                <a:lnTo>
                  <a:pt x="1434" y="696"/>
                </a:lnTo>
                <a:lnTo>
                  <a:pt x="1445" y="698"/>
                </a:lnTo>
                <a:lnTo>
                  <a:pt x="1455" y="699"/>
                </a:lnTo>
                <a:lnTo>
                  <a:pt x="1473" y="702"/>
                </a:lnTo>
                <a:lnTo>
                  <a:pt x="1490" y="706"/>
                </a:lnTo>
                <a:lnTo>
                  <a:pt x="1504" y="710"/>
                </a:lnTo>
                <a:lnTo>
                  <a:pt x="1517" y="714"/>
                </a:lnTo>
                <a:lnTo>
                  <a:pt x="1528" y="719"/>
                </a:lnTo>
                <a:lnTo>
                  <a:pt x="1537" y="723"/>
                </a:lnTo>
                <a:lnTo>
                  <a:pt x="1549" y="729"/>
                </a:lnTo>
                <a:lnTo>
                  <a:pt x="1559" y="735"/>
                </a:lnTo>
                <a:lnTo>
                  <a:pt x="1570" y="741"/>
                </a:lnTo>
                <a:lnTo>
                  <a:pt x="1579" y="748"/>
                </a:lnTo>
                <a:lnTo>
                  <a:pt x="1589" y="756"/>
                </a:lnTo>
                <a:lnTo>
                  <a:pt x="1598" y="765"/>
                </a:lnTo>
                <a:lnTo>
                  <a:pt x="1607" y="774"/>
                </a:lnTo>
                <a:lnTo>
                  <a:pt x="1615" y="784"/>
                </a:lnTo>
                <a:lnTo>
                  <a:pt x="1624" y="795"/>
                </a:lnTo>
                <a:lnTo>
                  <a:pt x="1632" y="806"/>
                </a:lnTo>
                <a:lnTo>
                  <a:pt x="1639" y="816"/>
                </a:lnTo>
                <a:lnTo>
                  <a:pt x="1645" y="827"/>
                </a:lnTo>
                <a:lnTo>
                  <a:pt x="1651" y="839"/>
                </a:lnTo>
                <a:lnTo>
                  <a:pt x="1657" y="851"/>
                </a:lnTo>
                <a:lnTo>
                  <a:pt x="1662" y="864"/>
                </a:lnTo>
                <a:lnTo>
                  <a:pt x="1666" y="878"/>
                </a:lnTo>
                <a:lnTo>
                  <a:pt x="1674" y="903"/>
                </a:lnTo>
                <a:lnTo>
                  <a:pt x="1677" y="917"/>
                </a:lnTo>
                <a:lnTo>
                  <a:pt x="1681" y="935"/>
                </a:lnTo>
                <a:lnTo>
                  <a:pt x="1684" y="954"/>
                </a:lnTo>
                <a:lnTo>
                  <a:pt x="1686" y="977"/>
                </a:lnTo>
                <a:lnTo>
                  <a:pt x="1688" y="1001"/>
                </a:lnTo>
                <a:lnTo>
                  <a:pt x="1690" y="1030"/>
                </a:lnTo>
                <a:lnTo>
                  <a:pt x="1692" y="1087"/>
                </a:lnTo>
                <a:lnTo>
                  <a:pt x="1693" y="1145"/>
                </a:lnTo>
                <a:lnTo>
                  <a:pt x="1694" y="1229"/>
                </a:lnTo>
                <a:lnTo>
                  <a:pt x="1694" y="1360"/>
                </a:lnTo>
                <a:lnTo>
                  <a:pt x="1694" y="1492"/>
                </a:lnTo>
                <a:lnTo>
                  <a:pt x="1693" y="1574"/>
                </a:lnTo>
                <a:lnTo>
                  <a:pt x="1692" y="1633"/>
                </a:lnTo>
                <a:lnTo>
                  <a:pt x="1690" y="1691"/>
                </a:lnTo>
                <a:lnTo>
                  <a:pt x="1688" y="1718"/>
                </a:lnTo>
                <a:lnTo>
                  <a:pt x="1687" y="1732"/>
                </a:lnTo>
                <a:lnTo>
                  <a:pt x="1686" y="1744"/>
                </a:lnTo>
                <a:lnTo>
                  <a:pt x="1684" y="1765"/>
                </a:lnTo>
                <a:lnTo>
                  <a:pt x="1681" y="1786"/>
                </a:lnTo>
                <a:lnTo>
                  <a:pt x="1677" y="1802"/>
                </a:lnTo>
                <a:lnTo>
                  <a:pt x="1674" y="1818"/>
                </a:lnTo>
                <a:lnTo>
                  <a:pt x="1670" y="1831"/>
                </a:lnTo>
                <a:lnTo>
                  <a:pt x="1666" y="1842"/>
                </a:lnTo>
                <a:lnTo>
                  <a:pt x="1662" y="1856"/>
                </a:lnTo>
                <a:lnTo>
                  <a:pt x="1657" y="1868"/>
                </a:lnTo>
                <a:lnTo>
                  <a:pt x="1651" y="1882"/>
                </a:lnTo>
                <a:lnTo>
                  <a:pt x="1645" y="1892"/>
                </a:lnTo>
                <a:lnTo>
                  <a:pt x="1639" y="1904"/>
                </a:lnTo>
                <a:lnTo>
                  <a:pt x="1632" y="1915"/>
                </a:lnTo>
                <a:lnTo>
                  <a:pt x="1624" y="1926"/>
                </a:lnTo>
                <a:lnTo>
                  <a:pt x="1615" y="1936"/>
                </a:lnTo>
                <a:lnTo>
                  <a:pt x="1607" y="1946"/>
                </a:lnTo>
                <a:lnTo>
                  <a:pt x="1598" y="1956"/>
                </a:lnTo>
                <a:lnTo>
                  <a:pt x="1589" y="1964"/>
                </a:lnTo>
                <a:lnTo>
                  <a:pt x="1579" y="1972"/>
                </a:lnTo>
                <a:lnTo>
                  <a:pt x="1570" y="1979"/>
                </a:lnTo>
                <a:lnTo>
                  <a:pt x="1559" y="1986"/>
                </a:lnTo>
                <a:lnTo>
                  <a:pt x="1549" y="1992"/>
                </a:lnTo>
                <a:lnTo>
                  <a:pt x="1537" y="1997"/>
                </a:lnTo>
                <a:lnTo>
                  <a:pt x="1517" y="2006"/>
                </a:lnTo>
                <a:lnTo>
                  <a:pt x="1504" y="2010"/>
                </a:lnTo>
                <a:lnTo>
                  <a:pt x="1490" y="2015"/>
                </a:lnTo>
                <a:lnTo>
                  <a:pt x="1473" y="2018"/>
                </a:lnTo>
                <a:lnTo>
                  <a:pt x="1455" y="2021"/>
                </a:lnTo>
                <a:lnTo>
                  <a:pt x="1434" y="2023"/>
                </a:lnTo>
                <a:lnTo>
                  <a:pt x="1411" y="2025"/>
                </a:lnTo>
                <a:lnTo>
                  <a:pt x="1363" y="2028"/>
                </a:lnTo>
                <a:lnTo>
                  <a:pt x="1314" y="2029"/>
                </a:lnTo>
                <a:lnTo>
                  <a:pt x="1244" y="2030"/>
                </a:lnTo>
                <a:lnTo>
                  <a:pt x="1134" y="2030"/>
                </a:lnTo>
                <a:lnTo>
                  <a:pt x="1025" y="2030"/>
                </a:lnTo>
                <a:lnTo>
                  <a:pt x="955" y="2029"/>
                </a:lnTo>
                <a:lnTo>
                  <a:pt x="907" y="2028"/>
                </a:lnTo>
                <a:lnTo>
                  <a:pt x="859" y="2025"/>
                </a:lnTo>
                <a:lnTo>
                  <a:pt x="835" y="2023"/>
                </a:lnTo>
                <a:lnTo>
                  <a:pt x="825" y="2022"/>
                </a:lnTo>
                <a:lnTo>
                  <a:pt x="814" y="2021"/>
                </a:lnTo>
                <a:lnTo>
                  <a:pt x="796" y="2018"/>
                </a:lnTo>
                <a:lnTo>
                  <a:pt x="780" y="2015"/>
                </a:lnTo>
                <a:lnTo>
                  <a:pt x="765" y="2010"/>
                </a:lnTo>
                <a:lnTo>
                  <a:pt x="753" y="2006"/>
                </a:lnTo>
                <a:lnTo>
                  <a:pt x="742" y="2002"/>
                </a:lnTo>
                <a:lnTo>
                  <a:pt x="732" y="1997"/>
                </a:lnTo>
                <a:lnTo>
                  <a:pt x="721" y="1992"/>
                </a:lnTo>
                <a:lnTo>
                  <a:pt x="710" y="1986"/>
                </a:lnTo>
                <a:lnTo>
                  <a:pt x="700" y="1979"/>
                </a:lnTo>
                <a:lnTo>
                  <a:pt x="690" y="1972"/>
                </a:lnTo>
                <a:lnTo>
                  <a:pt x="681" y="1964"/>
                </a:lnTo>
                <a:lnTo>
                  <a:pt x="672" y="1956"/>
                </a:lnTo>
                <a:lnTo>
                  <a:pt x="663" y="1946"/>
                </a:lnTo>
                <a:lnTo>
                  <a:pt x="654" y="1936"/>
                </a:lnTo>
                <a:lnTo>
                  <a:pt x="645" y="1926"/>
                </a:lnTo>
                <a:lnTo>
                  <a:pt x="638" y="1915"/>
                </a:lnTo>
                <a:lnTo>
                  <a:pt x="631" y="1904"/>
                </a:lnTo>
                <a:lnTo>
                  <a:pt x="624" y="1892"/>
                </a:lnTo>
                <a:lnTo>
                  <a:pt x="618" y="1882"/>
                </a:lnTo>
                <a:lnTo>
                  <a:pt x="613" y="1868"/>
                </a:lnTo>
                <a:lnTo>
                  <a:pt x="608" y="1856"/>
                </a:lnTo>
                <a:lnTo>
                  <a:pt x="603" y="1842"/>
                </a:lnTo>
                <a:lnTo>
                  <a:pt x="596" y="1818"/>
                </a:lnTo>
                <a:lnTo>
                  <a:pt x="592" y="1802"/>
                </a:lnTo>
                <a:lnTo>
                  <a:pt x="589" y="1786"/>
                </a:lnTo>
                <a:lnTo>
                  <a:pt x="586" y="1766"/>
                </a:lnTo>
                <a:lnTo>
                  <a:pt x="583" y="1744"/>
                </a:lnTo>
                <a:lnTo>
                  <a:pt x="581" y="1718"/>
                </a:lnTo>
                <a:lnTo>
                  <a:pt x="580" y="1691"/>
                </a:lnTo>
                <a:lnTo>
                  <a:pt x="578" y="1633"/>
                </a:lnTo>
                <a:lnTo>
                  <a:pt x="576" y="1574"/>
                </a:lnTo>
                <a:lnTo>
                  <a:pt x="576" y="1492"/>
                </a:lnTo>
                <a:lnTo>
                  <a:pt x="576" y="1360"/>
                </a:lnTo>
                <a:lnTo>
                  <a:pt x="576" y="1229"/>
                </a:lnTo>
                <a:lnTo>
                  <a:pt x="576" y="1145"/>
                </a:lnTo>
                <a:lnTo>
                  <a:pt x="578" y="1087"/>
                </a:lnTo>
                <a:lnTo>
                  <a:pt x="580" y="1030"/>
                </a:lnTo>
                <a:lnTo>
                  <a:pt x="581" y="1001"/>
                </a:lnTo>
                <a:lnTo>
                  <a:pt x="582" y="989"/>
                </a:lnTo>
                <a:lnTo>
                  <a:pt x="583" y="977"/>
                </a:lnTo>
                <a:lnTo>
                  <a:pt x="586" y="954"/>
                </a:lnTo>
                <a:lnTo>
                  <a:pt x="589" y="935"/>
                </a:lnTo>
                <a:lnTo>
                  <a:pt x="592" y="917"/>
                </a:lnTo>
                <a:lnTo>
                  <a:pt x="596" y="903"/>
                </a:lnTo>
                <a:lnTo>
                  <a:pt x="599" y="890"/>
                </a:lnTo>
                <a:lnTo>
                  <a:pt x="603" y="878"/>
                </a:lnTo>
                <a:lnTo>
                  <a:pt x="608" y="864"/>
                </a:lnTo>
                <a:lnTo>
                  <a:pt x="613" y="851"/>
                </a:lnTo>
                <a:lnTo>
                  <a:pt x="618" y="839"/>
                </a:lnTo>
                <a:lnTo>
                  <a:pt x="624" y="827"/>
                </a:lnTo>
                <a:lnTo>
                  <a:pt x="631" y="816"/>
                </a:lnTo>
                <a:lnTo>
                  <a:pt x="638" y="806"/>
                </a:lnTo>
                <a:lnTo>
                  <a:pt x="645" y="795"/>
                </a:lnTo>
                <a:lnTo>
                  <a:pt x="654" y="784"/>
                </a:lnTo>
                <a:lnTo>
                  <a:pt x="663" y="774"/>
                </a:lnTo>
                <a:lnTo>
                  <a:pt x="672" y="765"/>
                </a:lnTo>
                <a:lnTo>
                  <a:pt x="681" y="756"/>
                </a:lnTo>
                <a:lnTo>
                  <a:pt x="690" y="748"/>
                </a:lnTo>
                <a:lnTo>
                  <a:pt x="700" y="741"/>
                </a:lnTo>
                <a:lnTo>
                  <a:pt x="710" y="735"/>
                </a:lnTo>
                <a:lnTo>
                  <a:pt x="721" y="729"/>
                </a:lnTo>
                <a:lnTo>
                  <a:pt x="732" y="723"/>
                </a:lnTo>
                <a:lnTo>
                  <a:pt x="753" y="714"/>
                </a:lnTo>
                <a:lnTo>
                  <a:pt x="765" y="710"/>
                </a:lnTo>
                <a:lnTo>
                  <a:pt x="780" y="706"/>
                </a:lnTo>
                <a:lnTo>
                  <a:pt x="796" y="702"/>
                </a:lnTo>
                <a:lnTo>
                  <a:pt x="814" y="699"/>
                </a:lnTo>
                <a:lnTo>
                  <a:pt x="835" y="696"/>
                </a:lnTo>
                <a:lnTo>
                  <a:pt x="859" y="695"/>
                </a:lnTo>
                <a:lnTo>
                  <a:pt x="907" y="693"/>
                </a:lnTo>
                <a:lnTo>
                  <a:pt x="955" y="690"/>
                </a:lnTo>
                <a:lnTo>
                  <a:pt x="1025" y="690"/>
                </a:lnTo>
                <a:lnTo>
                  <a:pt x="1134" y="690"/>
                </a:lnTo>
                <a:close/>
                <a:moveTo>
                  <a:pt x="0" y="1360"/>
                </a:moveTo>
                <a:lnTo>
                  <a:pt x="1" y="1325"/>
                </a:lnTo>
                <a:lnTo>
                  <a:pt x="2" y="1290"/>
                </a:lnTo>
                <a:lnTo>
                  <a:pt x="4" y="1255"/>
                </a:lnTo>
                <a:lnTo>
                  <a:pt x="6" y="1221"/>
                </a:lnTo>
                <a:lnTo>
                  <a:pt x="9" y="1187"/>
                </a:lnTo>
                <a:lnTo>
                  <a:pt x="13" y="1153"/>
                </a:lnTo>
                <a:lnTo>
                  <a:pt x="18" y="1120"/>
                </a:lnTo>
                <a:lnTo>
                  <a:pt x="23" y="1086"/>
                </a:lnTo>
                <a:lnTo>
                  <a:pt x="29" y="1053"/>
                </a:lnTo>
                <a:lnTo>
                  <a:pt x="36" y="1020"/>
                </a:lnTo>
                <a:lnTo>
                  <a:pt x="43" y="988"/>
                </a:lnTo>
                <a:lnTo>
                  <a:pt x="51" y="956"/>
                </a:lnTo>
                <a:lnTo>
                  <a:pt x="60" y="924"/>
                </a:lnTo>
                <a:lnTo>
                  <a:pt x="69" y="892"/>
                </a:lnTo>
                <a:lnTo>
                  <a:pt x="79" y="862"/>
                </a:lnTo>
                <a:lnTo>
                  <a:pt x="89" y="831"/>
                </a:lnTo>
                <a:lnTo>
                  <a:pt x="101" y="801"/>
                </a:lnTo>
                <a:lnTo>
                  <a:pt x="112" y="771"/>
                </a:lnTo>
                <a:lnTo>
                  <a:pt x="124" y="741"/>
                </a:lnTo>
                <a:lnTo>
                  <a:pt x="137" y="712"/>
                </a:lnTo>
                <a:lnTo>
                  <a:pt x="151" y="683"/>
                </a:lnTo>
                <a:lnTo>
                  <a:pt x="165" y="654"/>
                </a:lnTo>
                <a:lnTo>
                  <a:pt x="179" y="627"/>
                </a:lnTo>
                <a:lnTo>
                  <a:pt x="194" y="599"/>
                </a:lnTo>
                <a:lnTo>
                  <a:pt x="210" y="573"/>
                </a:lnTo>
                <a:lnTo>
                  <a:pt x="226" y="547"/>
                </a:lnTo>
                <a:lnTo>
                  <a:pt x="242" y="520"/>
                </a:lnTo>
                <a:lnTo>
                  <a:pt x="259" y="495"/>
                </a:lnTo>
                <a:lnTo>
                  <a:pt x="277" y="470"/>
                </a:lnTo>
                <a:lnTo>
                  <a:pt x="295" y="446"/>
                </a:lnTo>
                <a:lnTo>
                  <a:pt x="313" y="422"/>
                </a:lnTo>
                <a:lnTo>
                  <a:pt x="332" y="399"/>
                </a:lnTo>
                <a:lnTo>
                  <a:pt x="352" y="375"/>
                </a:lnTo>
                <a:lnTo>
                  <a:pt x="372" y="353"/>
                </a:lnTo>
                <a:lnTo>
                  <a:pt x="392" y="332"/>
                </a:lnTo>
                <a:lnTo>
                  <a:pt x="413" y="310"/>
                </a:lnTo>
                <a:lnTo>
                  <a:pt x="434" y="290"/>
                </a:lnTo>
                <a:lnTo>
                  <a:pt x="456" y="271"/>
                </a:lnTo>
                <a:lnTo>
                  <a:pt x="478" y="251"/>
                </a:lnTo>
                <a:lnTo>
                  <a:pt x="500" y="232"/>
                </a:lnTo>
                <a:lnTo>
                  <a:pt x="523" y="214"/>
                </a:lnTo>
                <a:lnTo>
                  <a:pt x="546" y="197"/>
                </a:lnTo>
                <a:lnTo>
                  <a:pt x="570" y="181"/>
                </a:lnTo>
                <a:lnTo>
                  <a:pt x="594" y="164"/>
                </a:lnTo>
                <a:lnTo>
                  <a:pt x="618" y="148"/>
                </a:lnTo>
                <a:lnTo>
                  <a:pt x="643" y="134"/>
                </a:lnTo>
                <a:lnTo>
                  <a:pt x="668" y="121"/>
                </a:lnTo>
                <a:lnTo>
                  <a:pt x="693" y="108"/>
                </a:lnTo>
                <a:lnTo>
                  <a:pt x="718" y="94"/>
                </a:lnTo>
                <a:lnTo>
                  <a:pt x="744" y="82"/>
                </a:lnTo>
                <a:lnTo>
                  <a:pt x="771" y="72"/>
                </a:lnTo>
                <a:lnTo>
                  <a:pt x="797" y="61"/>
                </a:lnTo>
                <a:lnTo>
                  <a:pt x="824" y="51"/>
                </a:lnTo>
                <a:lnTo>
                  <a:pt x="851" y="43"/>
                </a:lnTo>
                <a:lnTo>
                  <a:pt x="878" y="34"/>
                </a:lnTo>
                <a:lnTo>
                  <a:pt x="906" y="27"/>
                </a:lnTo>
                <a:lnTo>
                  <a:pt x="934" y="21"/>
                </a:lnTo>
                <a:lnTo>
                  <a:pt x="962" y="15"/>
                </a:lnTo>
                <a:lnTo>
                  <a:pt x="990" y="12"/>
                </a:lnTo>
                <a:lnTo>
                  <a:pt x="1018" y="7"/>
                </a:lnTo>
                <a:lnTo>
                  <a:pt x="1047" y="4"/>
                </a:lnTo>
                <a:lnTo>
                  <a:pt x="1076" y="2"/>
                </a:lnTo>
                <a:lnTo>
                  <a:pt x="1105" y="1"/>
                </a:lnTo>
                <a:lnTo>
                  <a:pt x="1134" y="0"/>
                </a:lnTo>
                <a:lnTo>
                  <a:pt x="1164" y="1"/>
                </a:lnTo>
                <a:lnTo>
                  <a:pt x="1193" y="2"/>
                </a:lnTo>
                <a:lnTo>
                  <a:pt x="1221" y="4"/>
                </a:lnTo>
                <a:lnTo>
                  <a:pt x="1250" y="7"/>
                </a:lnTo>
                <a:lnTo>
                  <a:pt x="1280" y="12"/>
                </a:lnTo>
                <a:lnTo>
                  <a:pt x="1308" y="15"/>
                </a:lnTo>
                <a:lnTo>
                  <a:pt x="1336" y="21"/>
                </a:lnTo>
                <a:lnTo>
                  <a:pt x="1364" y="27"/>
                </a:lnTo>
                <a:lnTo>
                  <a:pt x="1391" y="34"/>
                </a:lnTo>
                <a:lnTo>
                  <a:pt x="1419" y="43"/>
                </a:lnTo>
                <a:lnTo>
                  <a:pt x="1446" y="51"/>
                </a:lnTo>
                <a:lnTo>
                  <a:pt x="1472" y="61"/>
                </a:lnTo>
                <a:lnTo>
                  <a:pt x="1499" y="72"/>
                </a:lnTo>
                <a:lnTo>
                  <a:pt x="1525" y="82"/>
                </a:lnTo>
                <a:lnTo>
                  <a:pt x="1551" y="94"/>
                </a:lnTo>
                <a:lnTo>
                  <a:pt x="1577" y="108"/>
                </a:lnTo>
                <a:lnTo>
                  <a:pt x="1602" y="121"/>
                </a:lnTo>
                <a:lnTo>
                  <a:pt x="1627" y="134"/>
                </a:lnTo>
                <a:lnTo>
                  <a:pt x="1651" y="148"/>
                </a:lnTo>
                <a:lnTo>
                  <a:pt x="1676" y="164"/>
                </a:lnTo>
                <a:lnTo>
                  <a:pt x="1700" y="181"/>
                </a:lnTo>
                <a:lnTo>
                  <a:pt x="1723" y="197"/>
                </a:lnTo>
                <a:lnTo>
                  <a:pt x="1746" y="214"/>
                </a:lnTo>
                <a:lnTo>
                  <a:pt x="1769" y="232"/>
                </a:lnTo>
                <a:lnTo>
                  <a:pt x="1792" y="251"/>
                </a:lnTo>
                <a:lnTo>
                  <a:pt x="1814" y="271"/>
                </a:lnTo>
                <a:lnTo>
                  <a:pt x="1835" y="290"/>
                </a:lnTo>
                <a:lnTo>
                  <a:pt x="1856" y="310"/>
                </a:lnTo>
                <a:lnTo>
                  <a:pt x="1877" y="332"/>
                </a:lnTo>
                <a:lnTo>
                  <a:pt x="1898" y="353"/>
                </a:lnTo>
                <a:lnTo>
                  <a:pt x="1918" y="375"/>
                </a:lnTo>
                <a:lnTo>
                  <a:pt x="1937" y="399"/>
                </a:lnTo>
                <a:lnTo>
                  <a:pt x="1956" y="422"/>
                </a:lnTo>
                <a:lnTo>
                  <a:pt x="1975" y="446"/>
                </a:lnTo>
                <a:lnTo>
                  <a:pt x="1993" y="470"/>
                </a:lnTo>
                <a:lnTo>
                  <a:pt x="2010" y="495"/>
                </a:lnTo>
                <a:lnTo>
                  <a:pt x="2027" y="520"/>
                </a:lnTo>
                <a:lnTo>
                  <a:pt x="2044" y="547"/>
                </a:lnTo>
                <a:lnTo>
                  <a:pt x="2060" y="573"/>
                </a:lnTo>
                <a:lnTo>
                  <a:pt x="2075" y="599"/>
                </a:lnTo>
                <a:lnTo>
                  <a:pt x="2090" y="627"/>
                </a:lnTo>
                <a:lnTo>
                  <a:pt x="2105" y="654"/>
                </a:lnTo>
                <a:lnTo>
                  <a:pt x="2119" y="683"/>
                </a:lnTo>
                <a:lnTo>
                  <a:pt x="2132" y="712"/>
                </a:lnTo>
                <a:lnTo>
                  <a:pt x="2145" y="741"/>
                </a:lnTo>
                <a:lnTo>
                  <a:pt x="2157" y="771"/>
                </a:lnTo>
                <a:lnTo>
                  <a:pt x="2169" y="801"/>
                </a:lnTo>
                <a:lnTo>
                  <a:pt x="2180" y="831"/>
                </a:lnTo>
                <a:lnTo>
                  <a:pt x="2190" y="862"/>
                </a:lnTo>
                <a:lnTo>
                  <a:pt x="2200" y="892"/>
                </a:lnTo>
                <a:lnTo>
                  <a:pt x="2210" y="924"/>
                </a:lnTo>
                <a:lnTo>
                  <a:pt x="2218" y="956"/>
                </a:lnTo>
                <a:lnTo>
                  <a:pt x="2226" y="988"/>
                </a:lnTo>
                <a:lnTo>
                  <a:pt x="2233" y="1020"/>
                </a:lnTo>
                <a:lnTo>
                  <a:pt x="2240" y="1053"/>
                </a:lnTo>
                <a:lnTo>
                  <a:pt x="2246" y="1086"/>
                </a:lnTo>
                <a:lnTo>
                  <a:pt x="2251" y="1120"/>
                </a:lnTo>
                <a:lnTo>
                  <a:pt x="2256" y="1153"/>
                </a:lnTo>
                <a:lnTo>
                  <a:pt x="2260" y="1187"/>
                </a:lnTo>
                <a:lnTo>
                  <a:pt x="2263" y="1221"/>
                </a:lnTo>
                <a:lnTo>
                  <a:pt x="2266" y="1255"/>
                </a:lnTo>
                <a:lnTo>
                  <a:pt x="2268" y="1290"/>
                </a:lnTo>
                <a:lnTo>
                  <a:pt x="2269" y="1325"/>
                </a:lnTo>
                <a:lnTo>
                  <a:pt x="2269" y="1360"/>
                </a:lnTo>
                <a:lnTo>
                  <a:pt x="2269" y="1396"/>
                </a:lnTo>
                <a:lnTo>
                  <a:pt x="2268" y="1431"/>
                </a:lnTo>
                <a:lnTo>
                  <a:pt x="2266" y="1465"/>
                </a:lnTo>
                <a:lnTo>
                  <a:pt x="2263" y="1499"/>
                </a:lnTo>
                <a:lnTo>
                  <a:pt x="2260" y="1534"/>
                </a:lnTo>
                <a:lnTo>
                  <a:pt x="2256" y="1567"/>
                </a:lnTo>
                <a:lnTo>
                  <a:pt x="2251" y="1601"/>
                </a:lnTo>
                <a:lnTo>
                  <a:pt x="2246" y="1634"/>
                </a:lnTo>
                <a:lnTo>
                  <a:pt x="2240" y="1667"/>
                </a:lnTo>
                <a:lnTo>
                  <a:pt x="2233" y="1700"/>
                </a:lnTo>
                <a:lnTo>
                  <a:pt x="2226" y="1733"/>
                </a:lnTo>
                <a:lnTo>
                  <a:pt x="2218" y="1764"/>
                </a:lnTo>
                <a:lnTo>
                  <a:pt x="2210" y="1796"/>
                </a:lnTo>
                <a:lnTo>
                  <a:pt x="2200" y="1828"/>
                </a:lnTo>
                <a:lnTo>
                  <a:pt x="2190" y="1859"/>
                </a:lnTo>
                <a:lnTo>
                  <a:pt x="2180" y="1890"/>
                </a:lnTo>
                <a:lnTo>
                  <a:pt x="2169" y="1920"/>
                </a:lnTo>
                <a:lnTo>
                  <a:pt x="2157" y="1950"/>
                </a:lnTo>
                <a:lnTo>
                  <a:pt x="2145" y="1979"/>
                </a:lnTo>
                <a:lnTo>
                  <a:pt x="2132" y="2009"/>
                </a:lnTo>
                <a:lnTo>
                  <a:pt x="2119" y="2037"/>
                </a:lnTo>
                <a:lnTo>
                  <a:pt x="2105" y="2065"/>
                </a:lnTo>
                <a:lnTo>
                  <a:pt x="2090" y="2093"/>
                </a:lnTo>
                <a:lnTo>
                  <a:pt x="2075" y="2120"/>
                </a:lnTo>
                <a:lnTo>
                  <a:pt x="2060" y="2148"/>
                </a:lnTo>
                <a:lnTo>
                  <a:pt x="2044" y="2174"/>
                </a:lnTo>
                <a:lnTo>
                  <a:pt x="2027" y="2199"/>
                </a:lnTo>
                <a:lnTo>
                  <a:pt x="2010" y="2226"/>
                </a:lnTo>
                <a:lnTo>
                  <a:pt x="1993" y="2250"/>
                </a:lnTo>
                <a:lnTo>
                  <a:pt x="1975" y="2275"/>
                </a:lnTo>
                <a:lnTo>
                  <a:pt x="1956" y="2299"/>
                </a:lnTo>
                <a:lnTo>
                  <a:pt x="1937" y="2322"/>
                </a:lnTo>
                <a:lnTo>
                  <a:pt x="1918" y="2345"/>
                </a:lnTo>
                <a:lnTo>
                  <a:pt x="1898" y="2367"/>
                </a:lnTo>
                <a:lnTo>
                  <a:pt x="1877" y="2389"/>
                </a:lnTo>
                <a:lnTo>
                  <a:pt x="1856" y="2409"/>
                </a:lnTo>
                <a:lnTo>
                  <a:pt x="1835" y="2430"/>
                </a:lnTo>
                <a:lnTo>
                  <a:pt x="1814" y="2450"/>
                </a:lnTo>
                <a:lnTo>
                  <a:pt x="1792" y="2469"/>
                </a:lnTo>
                <a:lnTo>
                  <a:pt x="1769" y="2487"/>
                </a:lnTo>
                <a:lnTo>
                  <a:pt x="1746" y="2505"/>
                </a:lnTo>
                <a:lnTo>
                  <a:pt x="1723" y="2523"/>
                </a:lnTo>
                <a:lnTo>
                  <a:pt x="1700" y="2540"/>
                </a:lnTo>
                <a:lnTo>
                  <a:pt x="1676" y="2556"/>
                </a:lnTo>
                <a:lnTo>
                  <a:pt x="1651" y="2571"/>
                </a:lnTo>
                <a:lnTo>
                  <a:pt x="1627" y="2586"/>
                </a:lnTo>
                <a:lnTo>
                  <a:pt x="1602" y="2600"/>
                </a:lnTo>
                <a:lnTo>
                  <a:pt x="1577" y="2613"/>
                </a:lnTo>
                <a:lnTo>
                  <a:pt x="1551" y="2625"/>
                </a:lnTo>
                <a:lnTo>
                  <a:pt x="1525" y="2637"/>
                </a:lnTo>
                <a:lnTo>
                  <a:pt x="1499" y="2649"/>
                </a:lnTo>
                <a:lnTo>
                  <a:pt x="1472" y="2659"/>
                </a:lnTo>
                <a:lnTo>
                  <a:pt x="1446" y="2668"/>
                </a:lnTo>
                <a:lnTo>
                  <a:pt x="1419" y="2677"/>
                </a:lnTo>
                <a:lnTo>
                  <a:pt x="1391" y="2685"/>
                </a:lnTo>
                <a:lnTo>
                  <a:pt x="1364" y="2692"/>
                </a:lnTo>
                <a:lnTo>
                  <a:pt x="1336" y="2698"/>
                </a:lnTo>
                <a:lnTo>
                  <a:pt x="1308" y="2704"/>
                </a:lnTo>
                <a:lnTo>
                  <a:pt x="1280" y="2709"/>
                </a:lnTo>
                <a:lnTo>
                  <a:pt x="1250" y="2713"/>
                </a:lnTo>
                <a:lnTo>
                  <a:pt x="1221" y="2716"/>
                </a:lnTo>
                <a:lnTo>
                  <a:pt x="1193" y="2719"/>
                </a:lnTo>
                <a:lnTo>
                  <a:pt x="1164" y="2720"/>
                </a:lnTo>
                <a:lnTo>
                  <a:pt x="1134" y="2720"/>
                </a:lnTo>
                <a:lnTo>
                  <a:pt x="1105" y="2720"/>
                </a:lnTo>
                <a:lnTo>
                  <a:pt x="1076" y="2719"/>
                </a:lnTo>
                <a:lnTo>
                  <a:pt x="1047" y="2716"/>
                </a:lnTo>
                <a:lnTo>
                  <a:pt x="1018" y="2713"/>
                </a:lnTo>
                <a:lnTo>
                  <a:pt x="990" y="2709"/>
                </a:lnTo>
                <a:lnTo>
                  <a:pt x="962" y="2704"/>
                </a:lnTo>
                <a:lnTo>
                  <a:pt x="934" y="2698"/>
                </a:lnTo>
                <a:lnTo>
                  <a:pt x="906" y="2692"/>
                </a:lnTo>
                <a:lnTo>
                  <a:pt x="878" y="2685"/>
                </a:lnTo>
                <a:lnTo>
                  <a:pt x="851" y="2677"/>
                </a:lnTo>
                <a:lnTo>
                  <a:pt x="824" y="2668"/>
                </a:lnTo>
                <a:lnTo>
                  <a:pt x="797" y="2659"/>
                </a:lnTo>
                <a:lnTo>
                  <a:pt x="771" y="2649"/>
                </a:lnTo>
                <a:lnTo>
                  <a:pt x="744" y="2637"/>
                </a:lnTo>
                <a:lnTo>
                  <a:pt x="718" y="2625"/>
                </a:lnTo>
                <a:lnTo>
                  <a:pt x="693" y="2613"/>
                </a:lnTo>
                <a:lnTo>
                  <a:pt x="668" y="2600"/>
                </a:lnTo>
                <a:lnTo>
                  <a:pt x="643" y="2586"/>
                </a:lnTo>
                <a:lnTo>
                  <a:pt x="618" y="2571"/>
                </a:lnTo>
                <a:lnTo>
                  <a:pt x="594" y="2556"/>
                </a:lnTo>
                <a:lnTo>
                  <a:pt x="570" y="2540"/>
                </a:lnTo>
                <a:lnTo>
                  <a:pt x="546" y="2523"/>
                </a:lnTo>
                <a:lnTo>
                  <a:pt x="523" y="2505"/>
                </a:lnTo>
                <a:lnTo>
                  <a:pt x="500" y="2487"/>
                </a:lnTo>
                <a:lnTo>
                  <a:pt x="478" y="2469"/>
                </a:lnTo>
                <a:lnTo>
                  <a:pt x="456" y="2450"/>
                </a:lnTo>
                <a:lnTo>
                  <a:pt x="434" y="2430"/>
                </a:lnTo>
                <a:lnTo>
                  <a:pt x="413" y="2409"/>
                </a:lnTo>
                <a:lnTo>
                  <a:pt x="392" y="2389"/>
                </a:lnTo>
                <a:lnTo>
                  <a:pt x="372" y="2367"/>
                </a:lnTo>
                <a:lnTo>
                  <a:pt x="352" y="2345"/>
                </a:lnTo>
                <a:lnTo>
                  <a:pt x="332" y="2322"/>
                </a:lnTo>
                <a:lnTo>
                  <a:pt x="313" y="2299"/>
                </a:lnTo>
                <a:lnTo>
                  <a:pt x="295" y="2275"/>
                </a:lnTo>
                <a:lnTo>
                  <a:pt x="277" y="2250"/>
                </a:lnTo>
                <a:lnTo>
                  <a:pt x="259" y="2226"/>
                </a:lnTo>
                <a:lnTo>
                  <a:pt x="242" y="2199"/>
                </a:lnTo>
                <a:lnTo>
                  <a:pt x="226" y="2174"/>
                </a:lnTo>
                <a:lnTo>
                  <a:pt x="210" y="2148"/>
                </a:lnTo>
                <a:lnTo>
                  <a:pt x="194" y="2120"/>
                </a:lnTo>
                <a:lnTo>
                  <a:pt x="179" y="2093"/>
                </a:lnTo>
                <a:lnTo>
                  <a:pt x="165" y="2065"/>
                </a:lnTo>
                <a:lnTo>
                  <a:pt x="151" y="2037"/>
                </a:lnTo>
                <a:lnTo>
                  <a:pt x="137" y="2009"/>
                </a:lnTo>
                <a:lnTo>
                  <a:pt x="124" y="1979"/>
                </a:lnTo>
                <a:lnTo>
                  <a:pt x="112" y="1950"/>
                </a:lnTo>
                <a:lnTo>
                  <a:pt x="101" y="1920"/>
                </a:lnTo>
                <a:lnTo>
                  <a:pt x="89" y="1890"/>
                </a:lnTo>
                <a:lnTo>
                  <a:pt x="79" y="1859"/>
                </a:lnTo>
                <a:lnTo>
                  <a:pt x="69" y="1828"/>
                </a:lnTo>
                <a:lnTo>
                  <a:pt x="60" y="1796"/>
                </a:lnTo>
                <a:lnTo>
                  <a:pt x="51" y="1764"/>
                </a:lnTo>
                <a:lnTo>
                  <a:pt x="43" y="1733"/>
                </a:lnTo>
                <a:lnTo>
                  <a:pt x="36" y="1700"/>
                </a:lnTo>
                <a:lnTo>
                  <a:pt x="29" y="1667"/>
                </a:lnTo>
                <a:lnTo>
                  <a:pt x="23" y="1634"/>
                </a:lnTo>
                <a:lnTo>
                  <a:pt x="18" y="1601"/>
                </a:lnTo>
                <a:lnTo>
                  <a:pt x="13" y="1567"/>
                </a:lnTo>
                <a:lnTo>
                  <a:pt x="9" y="1534"/>
                </a:lnTo>
                <a:lnTo>
                  <a:pt x="6" y="1499"/>
                </a:lnTo>
                <a:lnTo>
                  <a:pt x="4" y="1465"/>
                </a:lnTo>
                <a:lnTo>
                  <a:pt x="2" y="1431"/>
                </a:lnTo>
                <a:lnTo>
                  <a:pt x="1" y="1396"/>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pic>
        <p:nvPicPr>
          <p:cNvPr id="17" name="Picture 16" descr="Icon&#10;&#10;Description automatically generated">
            <a:hlinkClick r:id="rId6"/>
            <a:extLst>
              <a:ext uri="{FF2B5EF4-FFF2-40B4-BE49-F238E27FC236}">
                <a16:creationId xmlns:a16="http://schemas.microsoft.com/office/drawing/2014/main" id="{A085D48D-2A36-429A-9D7E-97ECF8F5D34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7260" y="5877340"/>
            <a:ext cx="1023158" cy="432000"/>
          </a:xfrm>
          <a:prstGeom prst="rect">
            <a:avLst/>
          </a:prstGeom>
        </p:spPr>
      </p:pic>
      <p:sp>
        <p:nvSpPr>
          <p:cNvPr id="18" name="Freeform 6">
            <a:hlinkClick r:id="rId8" tooltip="Facebook"/>
          </p:cNvPr>
          <p:cNvSpPr>
            <a:spLocks noChangeAspect="1"/>
          </p:cNvSpPr>
          <p:nvPr userDrawn="1"/>
        </p:nvSpPr>
        <p:spPr bwMode="auto">
          <a:xfrm>
            <a:off x="11172347" y="5877340"/>
            <a:ext cx="252891" cy="252000"/>
          </a:xfrm>
          <a:custGeom>
            <a:avLst/>
            <a:gdLst>
              <a:gd name="T0" fmla="*/ 9 w 2270"/>
              <a:gd name="T1" fmla="*/ 990 h 2262"/>
              <a:gd name="T2" fmla="*/ 43 w 2270"/>
              <a:gd name="T3" fmla="*/ 824 h 2262"/>
              <a:gd name="T4" fmla="*/ 100 w 2270"/>
              <a:gd name="T5" fmla="*/ 668 h 2262"/>
              <a:gd name="T6" fmla="*/ 179 w 2270"/>
              <a:gd name="T7" fmla="*/ 523 h 2262"/>
              <a:gd name="T8" fmla="*/ 277 w 2270"/>
              <a:gd name="T9" fmla="*/ 392 h 2262"/>
              <a:gd name="T10" fmla="*/ 392 w 2270"/>
              <a:gd name="T11" fmla="*/ 276 h 2262"/>
              <a:gd name="T12" fmla="*/ 523 w 2270"/>
              <a:gd name="T13" fmla="*/ 178 h 2262"/>
              <a:gd name="T14" fmla="*/ 668 w 2270"/>
              <a:gd name="T15" fmla="*/ 100 h 2262"/>
              <a:gd name="T16" fmla="*/ 825 w 2270"/>
              <a:gd name="T17" fmla="*/ 43 h 2262"/>
              <a:gd name="T18" fmla="*/ 991 w 2270"/>
              <a:gd name="T19" fmla="*/ 9 h 2262"/>
              <a:gd name="T20" fmla="*/ 1164 w 2270"/>
              <a:gd name="T21" fmla="*/ 0 h 2262"/>
              <a:gd name="T22" fmla="*/ 1336 w 2270"/>
              <a:gd name="T23" fmla="*/ 18 h 2262"/>
              <a:gd name="T24" fmla="*/ 1499 w 2270"/>
              <a:gd name="T25" fmla="*/ 59 h 2262"/>
              <a:gd name="T26" fmla="*/ 1651 w 2270"/>
              <a:gd name="T27" fmla="*/ 124 h 2262"/>
              <a:gd name="T28" fmla="*/ 1792 w 2270"/>
              <a:gd name="T29" fmla="*/ 209 h 2262"/>
              <a:gd name="T30" fmla="*/ 1918 w 2270"/>
              <a:gd name="T31" fmla="*/ 313 h 2262"/>
              <a:gd name="T32" fmla="*/ 2028 w 2270"/>
              <a:gd name="T33" fmla="*/ 434 h 2262"/>
              <a:gd name="T34" fmla="*/ 2120 w 2270"/>
              <a:gd name="T35" fmla="*/ 570 h 2262"/>
              <a:gd name="T36" fmla="*/ 2191 w 2270"/>
              <a:gd name="T37" fmla="*/ 719 h 2262"/>
              <a:gd name="T38" fmla="*/ 2241 w 2270"/>
              <a:gd name="T39" fmla="*/ 879 h 2262"/>
              <a:gd name="T40" fmla="*/ 2267 w 2270"/>
              <a:gd name="T41" fmla="*/ 1047 h 2262"/>
              <a:gd name="T42" fmla="*/ 2267 w 2270"/>
              <a:gd name="T43" fmla="*/ 1216 h 2262"/>
              <a:gd name="T44" fmla="*/ 2245 w 2270"/>
              <a:gd name="T45" fmla="*/ 1373 h 2262"/>
              <a:gd name="T46" fmla="*/ 2202 w 2270"/>
              <a:gd name="T47" fmla="*/ 1523 h 2262"/>
              <a:gd name="T48" fmla="*/ 2139 w 2270"/>
              <a:gd name="T49" fmla="*/ 1664 h 2262"/>
              <a:gd name="T50" fmla="*/ 2059 w 2270"/>
              <a:gd name="T51" fmla="*/ 1794 h 2262"/>
              <a:gd name="T52" fmla="*/ 1963 w 2270"/>
              <a:gd name="T53" fmla="*/ 1912 h 2262"/>
              <a:gd name="T54" fmla="*/ 1852 w 2270"/>
              <a:gd name="T55" fmla="*/ 2015 h 2262"/>
              <a:gd name="T56" fmla="*/ 1728 w 2270"/>
              <a:gd name="T57" fmla="*/ 2103 h 2262"/>
              <a:gd name="T58" fmla="*/ 1592 w 2270"/>
              <a:gd name="T59" fmla="*/ 2174 h 2262"/>
              <a:gd name="T60" fmla="*/ 1446 w 2270"/>
              <a:gd name="T61" fmla="*/ 2226 h 2262"/>
              <a:gd name="T62" fmla="*/ 1292 w 2270"/>
              <a:gd name="T63" fmla="*/ 2259 h 2262"/>
              <a:gd name="T64" fmla="*/ 1266 w 2270"/>
              <a:gd name="T65" fmla="*/ 952 h 2262"/>
              <a:gd name="T66" fmla="*/ 1274 w 2270"/>
              <a:gd name="T67" fmla="*/ 882 h 2262"/>
              <a:gd name="T68" fmla="*/ 1300 w 2270"/>
              <a:gd name="T69" fmla="*/ 835 h 2262"/>
              <a:gd name="T70" fmla="*/ 1336 w 2270"/>
              <a:gd name="T71" fmla="*/ 811 h 2262"/>
              <a:gd name="T72" fmla="*/ 1390 w 2270"/>
              <a:gd name="T73" fmla="*/ 798 h 2262"/>
              <a:gd name="T74" fmla="*/ 1579 w 2270"/>
              <a:gd name="T75" fmla="*/ 508 h 2262"/>
              <a:gd name="T76" fmla="*/ 1347 w 2270"/>
              <a:gd name="T77" fmla="*/ 497 h 2262"/>
              <a:gd name="T78" fmla="*/ 1238 w 2270"/>
              <a:gd name="T79" fmla="*/ 508 h 2262"/>
              <a:gd name="T80" fmla="*/ 1126 w 2270"/>
              <a:gd name="T81" fmla="*/ 549 h 2262"/>
              <a:gd name="T82" fmla="*/ 1050 w 2270"/>
              <a:gd name="T83" fmla="*/ 607 h 2262"/>
              <a:gd name="T84" fmla="*/ 991 w 2270"/>
              <a:gd name="T85" fmla="*/ 684 h 2262"/>
              <a:gd name="T86" fmla="*/ 956 w 2270"/>
              <a:gd name="T87" fmla="*/ 769 h 2262"/>
              <a:gd name="T88" fmla="*/ 937 w 2270"/>
              <a:gd name="T89" fmla="*/ 883 h 2262"/>
              <a:gd name="T90" fmla="*/ 936 w 2270"/>
              <a:gd name="T91" fmla="*/ 1476 h 2262"/>
              <a:gd name="T92" fmla="*/ 814 w 2270"/>
              <a:gd name="T93" fmla="*/ 2223 h 2262"/>
              <a:gd name="T94" fmla="*/ 675 w 2270"/>
              <a:gd name="T95" fmla="*/ 2172 h 2262"/>
              <a:gd name="T96" fmla="*/ 544 w 2270"/>
              <a:gd name="T97" fmla="*/ 2104 h 2262"/>
              <a:gd name="T98" fmla="*/ 424 w 2270"/>
              <a:gd name="T99" fmla="*/ 2020 h 2262"/>
              <a:gd name="T100" fmla="*/ 317 w 2270"/>
              <a:gd name="T101" fmla="*/ 1922 h 2262"/>
              <a:gd name="T102" fmla="*/ 223 w 2270"/>
              <a:gd name="T103" fmla="*/ 1811 h 2262"/>
              <a:gd name="T104" fmla="*/ 144 w 2270"/>
              <a:gd name="T105" fmla="*/ 1687 h 2262"/>
              <a:gd name="T106" fmla="*/ 80 w 2270"/>
              <a:gd name="T107" fmla="*/ 1554 h 2262"/>
              <a:gd name="T108" fmla="*/ 34 w 2270"/>
              <a:gd name="T109" fmla="*/ 1413 h 2262"/>
              <a:gd name="T110" fmla="*/ 7 w 2270"/>
              <a:gd name="T111" fmla="*/ 1264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70" h="2262">
                <a:moveTo>
                  <a:pt x="0" y="1135"/>
                </a:moveTo>
                <a:lnTo>
                  <a:pt x="0" y="1105"/>
                </a:lnTo>
                <a:lnTo>
                  <a:pt x="2" y="1076"/>
                </a:lnTo>
                <a:lnTo>
                  <a:pt x="3" y="1047"/>
                </a:lnTo>
                <a:lnTo>
                  <a:pt x="6" y="1019"/>
                </a:lnTo>
                <a:lnTo>
                  <a:pt x="9" y="990"/>
                </a:lnTo>
                <a:lnTo>
                  <a:pt x="13" y="962"/>
                </a:lnTo>
                <a:lnTo>
                  <a:pt x="18" y="934"/>
                </a:lnTo>
                <a:lnTo>
                  <a:pt x="23" y="906"/>
                </a:lnTo>
                <a:lnTo>
                  <a:pt x="29" y="879"/>
                </a:lnTo>
                <a:lnTo>
                  <a:pt x="36" y="851"/>
                </a:lnTo>
                <a:lnTo>
                  <a:pt x="43" y="824"/>
                </a:lnTo>
                <a:lnTo>
                  <a:pt x="51" y="798"/>
                </a:lnTo>
                <a:lnTo>
                  <a:pt x="60" y="771"/>
                </a:lnTo>
                <a:lnTo>
                  <a:pt x="69" y="745"/>
                </a:lnTo>
                <a:lnTo>
                  <a:pt x="79" y="719"/>
                </a:lnTo>
                <a:lnTo>
                  <a:pt x="89" y="693"/>
                </a:lnTo>
                <a:lnTo>
                  <a:pt x="100" y="668"/>
                </a:lnTo>
                <a:lnTo>
                  <a:pt x="112" y="643"/>
                </a:lnTo>
                <a:lnTo>
                  <a:pt x="124" y="619"/>
                </a:lnTo>
                <a:lnTo>
                  <a:pt x="137" y="594"/>
                </a:lnTo>
                <a:lnTo>
                  <a:pt x="150" y="570"/>
                </a:lnTo>
                <a:lnTo>
                  <a:pt x="164" y="546"/>
                </a:lnTo>
                <a:lnTo>
                  <a:pt x="179" y="523"/>
                </a:lnTo>
                <a:lnTo>
                  <a:pt x="194" y="500"/>
                </a:lnTo>
                <a:lnTo>
                  <a:pt x="209" y="477"/>
                </a:lnTo>
                <a:lnTo>
                  <a:pt x="225" y="455"/>
                </a:lnTo>
                <a:lnTo>
                  <a:pt x="242" y="434"/>
                </a:lnTo>
                <a:lnTo>
                  <a:pt x="259" y="412"/>
                </a:lnTo>
                <a:lnTo>
                  <a:pt x="277" y="392"/>
                </a:lnTo>
                <a:lnTo>
                  <a:pt x="295" y="371"/>
                </a:lnTo>
                <a:lnTo>
                  <a:pt x="313" y="351"/>
                </a:lnTo>
                <a:lnTo>
                  <a:pt x="332" y="332"/>
                </a:lnTo>
                <a:lnTo>
                  <a:pt x="352" y="313"/>
                </a:lnTo>
                <a:lnTo>
                  <a:pt x="372" y="294"/>
                </a:lnTo>
                <a:lnTo>
                  <a:pt x="392" y="276"/>
                </a:lnTo>
                <a:lnTo>
                  <a:pt x="413" y="259"/>
                </a:lnTo>
                <a:lnTo>
                  <a:pt x="434" y="242"/>
                </a:lnTo>
                <a:lnTo>
                  <a:pt x="456" y="225"/>
                </a:lnTo>
                <a:lnTo>
                  <a:pt x="478" y="209"/>
                </a:lnTo>
                <a:lnTo>
                  <a:pt x="500" y="194"/>
                </a:lnTo>
                <a:lnTo>
                  <a:pt x="523" y="178"/>
                </a:lnTo>
                <a:lnTo>
                  <a:pt x="546" y="164"/>
                </a:lnTo>
                <a:lnTo>
                  <a:pt x="571" y="150"/>
                </a:lnTo>
                <a:lnTo>
                  <a:pt x="595" y="137"/>
                </a:lnTo>
                <a:lnTo>
                  <a:pt x="619" y="124"/>
                </a:lnTo>
                <a:lnTo>
                  <a:pt x="643" y="112"/>
                </a:lnTo>
                <a:lnTo>
                  <a:pt x="668" y="100"/>
                </a:lnTo>
                <a:lnTo>
                  <a:pt x="694" y="89"/>
                </a:lnTo>
                <a:lnTo>
                  <a:pt x="719" y="79"/>
                </a:lnTo>
                <a:lnTo>
                  <a:pt x="745" y="69"/>
                </a:lnTo>
                <a:lnTo>
                  <a:pt x="771" y="59"/>
                </a:lnTo>
                <a:lnTo>
                  <a:pt x="798" y="51"/>
                </a:lnTo>
                <a:lnTo>
                  <a:pt x="825" y="43"/>
                </a:lnTo>
                <a:lnTo>
                  <a:pt x="852" y="36"/>
                </a:lnTo>
                <a:lnTo>
                  <a:pt x="879" y="29"/>
                </a:lnTo>
                <a:lnTo>
                  <a:pt x="906" y="23"/>
                </a:lnTo>
                <a:lnTo>
                  <a:pt x="934" y="18"/>
                </a:lnTo>
                <a:lnTo>
                  <a:pt x="962" y="13"/>
                </a:lnTo>
                <a:lnTo>
                  <a:pt x="991" y="9"/>
                </a:lnTo>
                <a:lnTo>
                  <a:pt x="1019" y="6"/>
                </a:lnTo>
                <a:lnTo>
                  <a:pt x="1048" y="3"/>
                </a:lnTo>
                <a:lnTo>
                  <a:pt x="1077" y="1"/>
                </a:lnTo>
                <a:lnTo>
                  <a:pt x="1106" y="0"/>
                </a:lnTo>
                <a:lnTo>
                  <a:pt x="1135" y="0"/>
                </a:lnTo>
                <a:lnTo>
                  <a:pt x="1164" y="0"/>
                </a:lnTo>
                <a:lnTo>
                  <a:pt x="1193" y="1"/>
                </a:lnTo>
                <a:lnTo>
                  <a:pt x="1222" y="3"/>
                </a:lnTo>
                <a:lnTo>
                  <a:pt x="1251" y="6"/>
                </a:lnTo>
                <a:lnTo>
                  <a:pt x="1279" y="9"/>
                </a:lnTo>
                <a:lnTo>
                  <a:pt x="1308" y="13"/>
                </a:lnTo>
                <a:lnTo>
                  <a:pt x="1336" y="18"/>
                </a:lnTo>
                <a:lnTo>
                  <a:pt x="1363" y="23"/>
                </a:lnTo>
                <a:lnTo>
                  <a:pt x="1391" y="29"/>
                </a:lnTo>
                <a:lnTo>
                  <a:pt x="1418" y="36"/>
                </a:lnTo>
                <a:lnTo>
                  <a:pt x="1445" y="43"/>
                </a:lnTo>
                <a:lnTo>
                  <a:pt x="1472" y="51"/>
                </a:lnTo>
                <a:lnTo>
                  <a:pt x="1499" y="59"/>
                </a:lnTo>
                <a:lnTo>
                  <a:pt x="1525" y="69"/>
                </a:lnTo>
                <a:lnTo>
                  <a:pt x="1551" y="79"/>
                </a:lnTo>
                <a:lnTo>
                  <a:pt x="1576" y="89"/>
                </a:lnTo>
                <a:lnTo>
                  <a:pt x="1602" y="100"/>
                </a:lnTo>
                <a:lnTo>
                  <a:pt x="1627" y="112"/>
                </a:lnTo>
                <a:lnTo>
                  <a:pt x="1651" y="124"/>
                </a:lnTo>
                <a:lnTo>
                  <a:pt x="1675" y="137"/>
                </a:lnTo>
                <a:lnTo>
                  <a:pt x="1699" y="150"/>
                </a:lnTo>
                <a:lnTo>
                  <a:pt x="1724" y="164"/>
                </a:lnTo>
                <a:lnTo>
                  <a:pt x="1747" y="178"/>
                </a:lnTo>
                <a:lnTo>
                  <a:pt x="1770" y="194"/>
                </a:lnTo>
                <a:lnTo>
                  <a:pt x="1792" y="209"/>
                </a:lnTo>
                <a:lnTo>
                  <a:pt x="1814" y="225"/>
                </a:lnTo>
                <a:lnTo>
                  <a:pt x="1836" y="242"/>
                </a:lnTo>
                <a:lnTo>
                  <a:pt x="1857" y="259"/>
                </a:lnTo>
                <a:lnTo>
                  <a:pt x="1878" y="276"/>
                </a:lnTo>
                <a:lnTo>
                  <a:pt x="1898" y="294"/>
                </a:lnTo>
                <a:lnTo>
                  <a:pt x="1918" y="313"/>
                </a:lnTo>
                <a:lnTo>
                  <a:pt x="1938" y="332"/>
                </a:lnTo>
                <a:lnTo>
                  <a:pt x="1957" y="351"/>
                </a:lnTo>
                <a:lnTo>
                  <a:pt x="1975" y="371"/>
                </a:lnTo>
                <a:lnTo>
                  <a:pt x="1993" y="392"/>
                </a:lnTo>
                <a:lnTo>
                  <a:pt x="2011" y="412"/>
                </a:lnTo>
                <a:lnTo>
                  <a:pt x="2028" y="434"/>
                </a:lnTo>
                <a:lnTo>
                  <a:pt x="2045" y="455"/>
                </a:lnTo>
                <a:lnTo>
                  <a:pt x="2061" y="477"/>
                </a:lnTo>
                <a:lnTo>
                  <a:pt x="2076" y="500"/>
                </a:lnTo>
                <a:lnTo>
                  <a:pt x="2091" y="523"/>
                </a:lnTo>
                <a:lnTo>
                  <a:pt x="2106" y="546"/>
                </a:lnTo>
                <a:lnTo>
                  <a:pt x="2120" y="570"/>
                </a:lnTo>
                <a:lnTo>
                  <a:pt x="2133" y="594"/>
                </a:lnTo>
                <a:lnTo>
                  <a:pt x="2146" y="619"/>
                </a:lnTo>
                <a:lnTo>
                  <a:pt x="2158" y="643"/>
                </a:lnTo>
                <a:lnTo>
                  <a:pt x="2170" y="668"/>
                </a:lnTo>
                <a:lnTo>
                  <a:pt x="2181" y="693"/>
                </a:lnTo>
                <a:lnTo>
                  <a:pt x="2191" y="719"/>
                </a:lnTo>
                <a:lnTo>
                  <a:pt x="2201" y="745"/>
                </a:lnTo>
                <a:lnTo>
                  <a:pt x="2210" y="771"/>
                </a:lnTo>
                <a:lnTo>
                  <a:pt x="2219" y="798"/>
                </a:lnTo>
                <a:lnTo>
                  <a:pt x="2227" y="824"/>
                </a:lnTo>
                <a:lnTo>
                  <a:pt x="2234" y="851"/>
                </a:lnTo>
                <a:lnTo>
                  <a:pt x="2241" y="879"/>
                </a:lnTo>
                <a:lnTo>
                  <a:pt x="2247" y="906"/>
                </a:lnTo>
                <a:lnTo>
                  <a:pt x="2252" y="934"/>
                </a:lnTo>
                <a:lnTo>
                  <a:pt x="2257" y="962"/>
                </a:lnTo>
                <a:lnTo>
                  <a:pt x="2261" y="990"/>
                </a:lnTo>
                <a:lnTo>
                  <a:pt x="2264" y="1019"/>
                </a:lnTo>
                <a:lnTo>
                  <a:pt x="2267" y="1047"/>
                </a:lnTo>
                <a:lnTo>
                  <a:pt x="2268" y="1076"/>
                </a:lnTo>
                <a:lnTo>
                  <a:pt x="2269" y="1105"/>
                </a:lnTo>
                <a:lnTo>
                  <a:pt x="2270" y="1135"/>
                </a:lnTo>
                <a:lnTo>
                  <a:pt x="2270" y="1162"/>
                </a:lnTo>
                <a:lnTo>
                  <a:pt x="2269" y="1189"/>
                </a:lnTo>
                <a:lnTo>
                  <a:pt x="2267" y="1216"/>
                </a:lnTo>
                <a:lnTo>
                  <a:pt x="2265" y="1243"/>
                </a:lnTo>
                <a:lnTo>
                  <a:pt x="2262" y="1269"/>
                </a:lnTo>
                <a:lnTo>
                  <a:pt x="2259" y="1295"/>
                </a:lnTo>
                <a:lnTo>
                  <a:pt x="2255" y="1322"/>
                </a:lnTo>
                <a:lnTo>
                  <a:pt x="2250" y="1348"/>
                </a:lnTo>
                <a:lnTo>
                  <a:pt x="2245" y="1373"/>
                </a:lnTo>
                <a:lnTo>
                  <a:pt x="2239" y="1399"/>
                </a:lnTo>
                <a:lnTo>
                  <a:pt x="2233" y="1424"/>
                </a:lnTo>
                <a:lnTo>
                  <a:pt x="2226" y="1449"/>
                </a:lnTo>
                <a:lnTo>
                  <a:pt x="2218" y="1474"/>
                </a:lnTo>
                <a:lnTo>
                  <a:pt x="2210" y="1499"/>
                </a:lnTo>
                <a:lnTo>
                  <a:pt x="2202" y="1523"/>
                </a:lnTo>
                <a:lnTo>
                  <a:pt x="2193" y="1547"/>
                </a:lnTo>
                <a:lnTo>
                  <a:pt x="2183" y="1571"/>
                </a:lnTo>
                <a:lnTo>
                  <a:pt x="2173" y="1595"/>
                </a:lnTo>
                <a:lnTo>
                  <a:pt x="2162" y="1618"/>
                </a:lnTo>
                <a:lnTo>
                  <a:pt x="2151" y="1641"/>
                </a:lnTo>
                <a:lnTo>
                  <a:pt x="2139" y="1664"/>
                </a:lnTo>
                <a:lnTo>
                  <a:pt x="2127" y="1686"/>
                </a:lnTo>
                <a:lnTo>
                  <a:pt x="2114" y="1709"/>
                </a:lnTo>
                <a:lnTo>
                  <a:pt x="2101" y="1731"/>
                </a:lnTo>
                <a:lnTo>
                  <a:pt x="2088" y="1752"/>
                </a:lnTo>
                <a:lnTo>
                  <a:pt x="2074" y="1773"/>
                </a:lnTo>
                <a:lnTo>
                  <a:pt x="2059" y="1794"/>
                </a:lnTo>
                <a:lnTo>
                  <a:pt x="2044" y="1815"/>
                </a:lnTo>
                <a:lnTo>
                  <a:pt x="2029" y="1835"/>
                </a:lnTo>
                <a:lnTo>
                  <a:pt x="2013" y="1854"/>
                </a:lnTo>
                <a:lnTo>
                  <a:pt x="1997" y="1874"/>
                </a:lnTo>
                <a:lnTo>
                  <a:pt x="1980" y="1893"/>
                </a:lnTo>
                <a:lnTo>
                  <a:pt x="1963" y="1912"/>
                </a:lnTo>
                <a:lnTo>
                  <a:pt x="1945" y="1930"/>
                </a:lnTo>
                <a:lnTo>
                  <a:pt x="1928" y="1948"/>
                </a:lnTo>
                <a:lnTo>
                  <a:pt x="1909" y="1965"/>
                </a:lnTo>
                <a:lnTo>
                  <a:pt x="1891" y="1982"/>
                </a:lnTo>
                <a:lnTo>
                  <a:pt x="1871" y="1999"/>
                </a:lnTo>
                <a:lnTo>
                  <a:pt x="1852" y="2015"/>
                </a:lnTo>
                <a:lnTo>
                  <a:pt x="1832" y="2031"/>
                </a:lnTo>
                <a:lnTo>
                  <a:pt x="1812" y="2046"/>
                </a:lnTo>
                <a:lnTo>
                  <a:pt x="1792" y="2061"/>
                </a:lnTo>
                <a:lnTo>
                  <a:pt x="1771" y="2075"/>
                </a:lnTo>
                <a:lnTo>
                  <a:pt x="1750" y="2089"/>
                </a:lnTo>
                <a:lnTo>
                  <a:pt x="1728" y="2103"/>
                </a:lnTo>
                <a:lnTo>
                  <a:pt x="1706" y="2116"/>
                </a:lnTo>
                <a:lnTo>
                  <a:pt x="1683" y="2129"/>
                </a:lnTo>
                <a:lnTo>
                  <a:pt x="1661" y="2141"/>
                </a:lnTo>
                <a:lnTo>
                  <a:pt x="1638" y="2152"/>
                </a:lnTo>
                <a:lnTo>
                  <a:pt x="1615" y="2163"/>
                </a:lnTo>
                <a:lnTo>
                  <a:pt x="1592" y="2174"/>
                </a:lnTo>
                <a:lnTo>
                  <a:pt x="1568" y="2184"/>
                </a:lnTo>
                <a:lnTo>
                  <a:pt x="1544" y="2194"/>
                </a:lnTo>
                <a:lnTo>
                  <a:pt x="1520" y="2203"/>
                </a:lnTo>
                <a:lnTo>
                  <a:pt x="1496" y="2211"/>
                </a:lnTo>
                <a:lnTo>
                  <a:pt x="1471" y="2219"/>
                </a:lnTo>
                <a:lnTo>
                  <a:pt x="1446" y="2226"/>
                </a:lnTo>
                <a:lnTo>
                  <a:pt x="1421" y="2233"/>
                </a:lnTo>
                <a:lnTo>
                  <a:pt x="1396" y="2239"/>
                </a:lnTo>
                <a:lnTo>
                  <a:pt x="1370" y="2245"/>
                </a:lnTo>
                <a:lnTo>
                  <a:pt x="1344" y="2250"/>
                </a:lnTo>
                <a:lnTo>
                  <a:pt x="1318" y="2255"/>
                </a:lnTo>
                <a:lnTo>
                  <a:pt x="1292" y="2259"/>
                </a:lnTo>
                <a:lnTo>
                  <a:pt x="1266" y="2262"/>
                </a:lnTo>
                <a:lnTo>
                  <a:pt x="1266" y="1476"/>
                </a:lnTo>
                <a:lnTo>
                  <a:pt x="1541" y="1476"/>
                </a:lnTo>
                <a:lnTo>
                  <a:pt x="1582" y="1156"/>
                </a:lnTo>
                <a:lnTo>
                  <a:pt x="1266" y="1156"/>
                </a:lnTo>
                <a:lnTo>
                  <a:pt x="1266" y="952"/>
                </a:lnTo>
                <a:lnTo>
                  <a:pt x="1266" y="935"/>
                </a:lnTo>
                <a:lnTo>
                  <a:pt x="1267" y="919"/>
                </a:lnTo>
                <a:lnTo>
                  <a:pt x="1268" y="911"/>
                </a:lnTo>
                <a:lnTo>
                  <a:pt x="1269" y="903"/>
                </a:lnTo>
                <a:lnTo>
                  <a:pt x="1272" y="889"/>
                </a:lnTo>
                <a:lnTo>
                  <a:pt x="1274" y="882"/>
                </a:lnTo>
                <a:lnTo>
                  <a:pt x="1276" y="875"/>
                </a:lnTo>
                <a:lnTo>
                  <a:pt x="1281" y="862"/>
                </a:lnTo>
                <a:lnTo>
                  <a:pt x="1284" y="856"/>
                </a:lnTo>
                <a:lnTo>
                  <a:pt x="1287" y="850"/>
                </a:lnTo>
                <a:lnTo>
                  <a:pt x="1295" y="840"/>
                </a:lnTo>
                <a:lnTo>
                  <a:pt x="1300" y="835"/>
                </a:lnTo>
                <a:lnTo>
                  <a:pt x="1305" y="830"/>
                </a:lnTo>
                <a:lnTo>
                  <a:pt x="1310" y="825"/>
                </a:lnTo>
                <a:lnTo>
                  <a:pt x="1316" y="821"/>
                </a:lnTo>
                <a:lnTo>
                  <a:pt x="1322" y="817"/>
                </a:lnTo>
                <a:lnTo>
                  <a:pt x="1329" y="814"/>
                </a:lnTo>
                <a:lnTo>
                  <a:pt x="1336" y="811"/>
                </a:lnTo>
                <a:lnTo>
                  <a:pt x="1343" y="808"/>
                </a:lnTo>
                <a:lnTo>
                  <a:pt x="1352" y="805"/>
                </a:lnTo>
                <a:lnTo>
                  <a:pt x="1360" y="803"/>
                </a:lnTo>
                <a:lnTo>
                  <a:pt x="1369" y="801"/>
                </a:lnTo>
                <a:lnTo>
                  <a:pt x="1379" y="799"/>
                </a:lnTo>
                <a:lnTo>
                  <a:pt x="1390" y="798"/>
                </a:lnTo>
                <a:lnTo>
                  <a:pt x="1400" y="797"/>
                </a:lnTo>
                <a:lnTo>
                  <a:pt x="1412" y="797"/>
                </a:lnTo>
                <a:lnTo>
                  <a:pt x="1424" y="796"/>
                </a:lnTo>
                <a:lnTo>
                  <a:pt x="1593" y="796"/>
                </a:lnTo>
                <a:lnTo>
                  <a:pt x="1593" y="510"/>
                </a:lnTo>
                <a:lnTo>
                  <a:pt x="1579" y="508"/>
                </a:lnTo>
                <a:lnTo>
                  <a:pt x="1559" y="506"/>
                </a:lnTo>
                <a:lnTo>
                  <a:pt x="1503" y="502"/>
                </a:lnTo>
                <a:lnTo>
                  <a:pt x="1468" y="500"/>
                </a:lnTo>
                <a:lnTo>
                  <a:pt x="1430" y="498"/>
                </a:lnTo>
                <a:lnTo>
                  <a:pt x="1390" y="497"/>
                </a:lnTo>
                <a:lnTo>
                  <a:pt x="1347" y="497"/>
                </a:lnTo>
                <a:lnTo>
                  <a:pt x="1324" y="497"/>
                </a:lnTo>
                <a:lnTo>
                  <a:pt x="1302" y="499"/>
                </a:lnTo>
                <a:lnTo>
                  <a:pt x="1280" y="501"/>
                </a:lnTo>
                <a:lnTo>
                  <a:pt x="1270" y="502"/>
                </a:lnTo>
                <a:lnTo>
                  <a:pt x="1259" y="504"/>
                </a:lnTo>
                <a:lnTo>
                  <a:pt x="1238" y="508"/>
                </a:lnTo>
                <a:lnTo>
                  <a:pt x="1218" y="513"/>
                </a:lnTo>
                <a:lnTo>
                  <a:pt x="1199" y="518"/>
                </a:lnTo>
                <a:lnTo>
                  <a:pt x="1180" y="525"/>
                </a:lnTo>
                <a:lnTo>
                  <a:pt x="1161" y="532"/>
                </a:lnTo>
                <a:lnTo>
                  <a:pt x="1143" y="540"/>
                </a:lnTo>
                <a:lnTo>
                  <a:pt x="1126" y="549"/>
                </a:lnTo>
                <a:lnTo>
                  <a:pt x="1118" y="554"/>
                </a:lnTo>
                <a:lnTo>
                  <a:pt x="1109" y="559"/>
                </a:lnTo>
                <a:lnTo>
                  <a:pt x="1094" y="570"/>
                </a:lnTo>
                <a:lnTo>
                  <a:pt x="1078" y="581"/>
                </a:lnTo>
                <a:lnTo>
                  <a:pt x="1064" y="594"/>
                </a:lnTo>
                <a:lnTo>
                  <a:pt x="1050" y="607"/>
                </a:lnTo>
                <a:lnTo>
                  <a:pt x="1037" y="620"/>
                </a:lnTo>
                <a:lnTo>
                  <a:pt x="1024" y="635"/>
                </a:lnTo>
                <a:lnTo>
                  <a:pt x="1018" y="643"/>
                </a:lnTo>
                <a:lnTo>
                  <a:pt x="1012" y="650"/>
                </a:lnTo>
                <a:lnTo>
                  <a:pt x="1001" y="667"/>
                </a:lnTo>
                <a:lnTo>
                  <a:pt x="991" y="684"/>
                </a:lnTo>
                <a:lnTo>
                  <a:pt x="986" y="692"/>
                </a:lnTo>
                <a:lnTo>
                  <a:pt x="982" y="701"/>
                </a:lnTo>
                <a:lnTo>
                  <a:pt x="973" y="720"/>
                </a:lnTo>
                <a:lnTo>
                  <a:pt x="966" y="739"/>
                </a:lnTo>
                <a:lnTo>
                  <a:pt x="959" y="759"/>
                </a:lnTo>
                <a:lnTo>
                  <a:pt x="956" y="769"/>
                </a:lnTo>
                <a:lnTo>
                  <a:pt x="953" y="780"/>
                </a:lnTo>
                <a:lnTo>
                  <a:pt x="948" y="801"/>
                </a:lnTo>
                <a:lnTo>
                  <a:pt x="943" y="824"/>
                </a:lnTo>
                <a:lnTo>
                  <a:pt x="940" y="847"/>
                </a:lnTo>
                <a:lnTo>
                  <a:pt x="938" y="871"/>
                </a:lnTo>
                <a:lnTo>
                  <a:pt x="937" y="883"/>
                </a:lnTo>
                <a:lnTo>
                  <a:pt x="936" y="895"/>
                </a:lnTo>
                <a:lnTo>
                  <a:pt x="936" y="920"/>
                </a:lnTo>
                <a:lnTo>
                  <a:pt x="936" y="1156"/>
                </a:lnTo>
                <a:lnTo>
                  <a:pt x="660" y="1156"/>
                </a:lnTo>
                <a:lnTo>
                  <a:pt x="660" y="1476"/>
                </a:lnTo>
                <a:lnTo>
                  <a:pt x="936" y="1476"/>
                </a:lnTo>
                <a:lnTo>
                  <a:pt x="936" y="2252"/>
                </a:lnTo>
                <a:lnTo>
                  <a:pt x="911" y="2247"/>
                </a:lnTo>
                <a:lnTo>
                  <a:pt x="886" y="2242"/>
                </a:lnTo>
                <a:lnTo>
                  <a:pt x="862" y="2236"/>
                </a:lnTo>
                <a:lnTo>
                  <a:pt x="838" y="2230"/>
                </a:lnTo>
                <a:lnTo>
                  <a:pt x="814" y="2223"/>
                </a:lnTo>
                <a:lnTo>
                  <a:pt x="790" y="2216"/>
                </a:lnTo>
                <a:lnTo>
                  <a:pt x="766" y="2208"/>
                </a:lnTo>
                <a:lnTo>
                  <a:pt x="743" y="2200"/>
                </a:lnTo>
                <a:lnTo>
                  <a:pt x="720" y="2191"/>
                </a:lnTo>
                <a:lnTo>
                  <a:pt x="697" y="2182"/>
                </a:lnTo>
                <a:lnTo>
                  <a:pt x="675" y="2172"/>
                </a:lnTo>
                <a:lnTo>
                  <a:pt x="652" y="2162"/>
                </a:lnTo>
                <a:lnTo>
                  <a:pt x="630" y="2151"/>
                </a:lnTo>
                <a:lnTo>
                  <a:pt x="608" y="2140"/>
                </a:lnTo>
                <a:lnTo>
                  <a:pt x="587" y="2129"/>
                </a:lnTo>
                <a:lnTo>
                  <a:pt x="565" y="2116"/>
                </a:lnTo>
                <a:lnTo>
                  <a:pt x="544" y="2104"/>
                </a:lnTo>
                <a:lnTo>
                  <a:pt x="523" y="2091"/>
                </a:lnTo>
                <a:lnTo>
                  <a:pt x="503" y="2078"/>
                </a:lnTo>
                <a:lnTo>
                  <a:pt x="483" y="2064"/>
                </a:lnTo>
                <a:lnTo>
                  <a:pt x="463" y="2050"/>
                </a:lnTo>
                <a:lnTo>
                  <a:pt x="443" y="2035"/>
                </a:lnTo>
                <a:lnTo>
                  <a:pt x="424" y="2020"/>
                </a:lnTo>
                <a:lnTo>
                  <a:pt x="406" y="2005"/>
                </a:lnTo>
                <a:lnTo>
                  <a:pt x="387" y="1989"/>
                </a:lnTo>
                <a:lnTo>
                  <a:pt x="369" y="1973"/>
                </a:lnTo>
                <a:lnTo>
                  <a:pt x="351" y="1956"/>
                </a:lnTo>
                <a:lnTo>
                  <a:pt x="334" y="1939"/>
                </a:lnTo>
                <a:lnTo>
                  <a:pt x="317" y="1922"/>
                </a:lnTo>
                <a:lnTo>
                  <a:pt x="300" y="1904"/>
                </a:lnTo>
                <a:lnTo>
                  <a:pt x="284" y="1886"/>
                </a:lnTo>
                <a:lnTo>
                  <a:pt x="268" y="1868"/>
                </a:lnTo>
                <a:lnTo>
                  <a:pt x="253" y="1849"/>
                </a:lnTo>
                <a:lnTo>
                  <a:pt x="238" y="1830"/>
                </a:lnTo>
                <a:lnTo>
                  <a:pt x="223" y="1811"/>
                </a:lnTo>
                <a:lnTo>
                  <a:pt x="209" y="1791"/>
                </a:lnTo>
                <a:lnTo>
                  <a:pt x="195" y="1771"/>
                </a:lnTo>
                <a:lnTo>
                  <a:pt x="181" y="1751"/>
                </a:lnTo>
                <a:lnTo>
                  <a:pt x="168" y="1730"/>
                </a:lnTo>
                <a:lnTo>
                  <a:pt x="156" y="1709"/>
                </a:lnTo>
                <a:lnTo>
                  <a:pt x="144" y="1687"/>
                </a:lnTo>
                <a:lnTo>
                  <a:pt x="132" y="1666"/>
                </a:lnTo>
                <a:lnTo>
                  <a:pt x="121" y="1644"/>
                </a:lnTo>
                <a:lnTo>
                  <a:pt x="110" y="1622"/>
                </a:lnTo>
                <a:lnTo>
                  <a:pt x="100" y="1600"/>
                </a:lnTo>
                <a:lnTo>
                  <a:pt x="90" y="1577"/>
                </a:lnTo>
                <a:lnTo>
                  <a:pt x="80" y="1554"/>
                </a:lnTo>
                <a:lnTo>
                  <a:pt x="71" y="1531"/>
                </a:lnTo>
                <a:lnTo>
                  <a:pt x="63" y="1508"/>
                </a:lnTo>
                <a:lnTo>
                  <a:pt x="55" y="1485"/>
                </a:lnTo>
                <a:lnTo>
                  <a:pt x="48" y="1461"/>
                </a:lnTo>
                <a:lnTo>
                  <a:pt x="41" y="1437"/>
                </a:lnTo>
                <a:lnTo>
                  <a:pt x="34" y="1413"/>
                </a:lnTo>
                <a:lnTo>
                  <a:pt x="29" y="1388"/>
                </a:lnTo>
                <a:lnTo>
                  <a:pt x="23" y="1364"/>
                </a:lnTo>
                <a:lnTo>
                  <a:pt x="18" y="1339"/>
                </a:lnTo>
                <a:lnTo>
                  <a:pt x="14" y="1314"/>
                </a:lnTo>
                <a:lnTo>
                  <a:pt x="11" y="1289"/>
                </a:lnTo>
                <a:lnTo>
                  <a:pt x="7" y="1264"/>
                </a:lnTo>
                <a:lnTo>
                  <a:pt x="5" y="1238"/>
                </a:lnTo>
                <a:lnTo>
                  <a:pt x="3" y="1213"/>
                </a:lnTo>
                <a:lnTo>
                  <a:pt x="1" y="1187"/>
                </a:lnTo>
                <a:lnTo>
                  <a:pt x="0" y="1161"/>
                </a:lnTo>
                <a:lnTo>
                  <a:pt x="0" y="1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lvl="0"/>
            <a:endParaRPr lang="fi-FI"/>
          </a:p>
        </p:txBody>
      </p:sp>
      <p:sp>
        <p:nvSpPr>
          <p:cNvPr id="13" name="TextBox 12">
            <a:hlinkClick r:id="rId9"/>
            <a:extLst>
              <a:ext uri="{FF2B5EF4-FFF2-40B4-BE49-F238E27FC236}">
                <a16:creationId xmlns:a16="http://schemas.microsoft.com/office/drawing/2014/main" id="{297D3374-4351-4D7E-9482-41ECE464A711}"/>
              </a:ext>
            </a:extLst>
          </p:cNvPr>
          <p:cNvSpPr txBox="1"/>
          <p:nvPr userDrawn="1"/>
        </p:nvSpPr>
        <p:spPr>
          <a:xfrm>
            <a:off x="9047486" y="6145643"/>
            <a:ext cx="2377254" cy="307777"/>
          </a:xfrm>
          <a:prstGeom prst="rect">
            <a:avLst/>
          </a:prstGeom>
          <a:noFill/>
        </p:spPr>
        <p:txBody>
          <a:bodyPr wrap="none" lIns="0" tIns="0" rIns="0" bIns="0" rtlCol="0">
            <a:spAutoFit/>
          </a:bodyPr>
          <a:lstStyle/>
          <a:p>
            <a:pPr algn="r"/>
            <a:r>
              <a:rPr lang="fi-FI" sz="2000" b="1">
                <a:solidFill>
                  <a:schemeClr val="bg1"/>
                </a:solidFill>
                <a:latin typeface="+mn-lt"/>
              </a:rPr>
              <a:t>www.kuntaliitto.fi</a:t>
            </a:r>
          </a:p>
        </p:txBody>
      </p:sp>
    </p:spTree>
    <p:extLst>
      <p:ext uri="{BB962C8B-B14F-4D97-AF65-F5344CB8AC3E}">
        <p14:creationId xmlns:p14="http://schemas.microsoft.com/office/powerpoint/2010/main" val="315030009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Kiitos avoin lisenssi 2">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1556740"/>
            <a:ext cx="10658475" cy="1008660"/>
          </a:xfrm>
        </p:spPr>
        <p:txBody>
          <a:bodyPr anchor="t" anchorCtr="0">
            <a:noAutofit/>
          </a:bodyPr>
          <a:lstStyle>
            <a:lvl1pPr algn="l">
              <a:defRPr sz="6000">
                <a:solidFill>
                  <a:schemeClr val="bg1"/>
                </a:solidFill>
              </a:defRPr>
            </a:lvl1pPr>
          </a:lstStyle>
          <a:p>
            <a:r>
              <a:rPr lang="fi-FI" noProof="0"/>
              <a:t>Kiitos.</a:t>
            </a:r>
          </a:p>
        </p:txBody>
      </p:sp>
      <p:sp>
        <p:nvSpPr>
          <p:cNvPr id="3" name="Subtitle 2"/>
          <p:cNvSpPr>
            <a:spLocks noGrp="1"/>
          </p:cNvSpPr>
          <p:nvPr>
            <p:ph type="subTitle" idx="1" hasCustomPrompt="1"/>
          </p:nvPr>
        </p:nvSpPr>
        <p:spPr>
          <a:xfrm>
            <a:off x="766763" y="2852920"/>
            <a:ext cx="10658475" cy="2448340"/>
          </a:xfrm>
        </p:spPr>
        <p:txBody>
          <a:bodyPr>
            <a:noAutofit/>
          </a:bodyPr>
          <a:lstStyle>
            <a:lvl1pPr marL="0" indent="0" algn="l">
              <a:spcBef>
                <a:spcPts val="200"/>
              </a:spcBef>
              <a:buNone/>
              <a:defRPr sz="2400">
                <a:solidFill>
                  <a:schemeClr val="bg1"/>
                </a:solidFill>
                <a:latin typeface="Work Sans SemiBold" panose="000007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yhteystiedot</a:t>
            </a:r>
          </a:p>
        </p:txBody>
      </p:sp>
      <p:sp>
        <p:nvSpPr>
          <p:cNvPr id="4" name="Date Placeholder 3"/>
          <p:cNvSpPr>
            <a:spLocks noGrp="1"/>
          </p:cNvSpPr>
          <p:nvPr>
            <p:ph type="dt" sz="half" idx="10"/>
          </p:nvPr>
        </p:nvSpPr>
        <p:spPr/>
        <p:txBody>
          <a:bodyPr/>
          <a:lstStyle>
            <a:lvl1pPr>
              <a:defRPr>
                <a:noFill/>
              </a:defRPr>
            </a:lvl1pPr>
          </a:lstStyle>
          <a:p>
            <a:fld id="{FC1B5BAD-9C63-4C69-87C4-819DEDC62D6D}"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4" name="Freeform 7">
            <a:hlinkClick r:id="rId2" tooltip="twitter"/>
          </p:cNvPr>
          <p:cNvSpPr>
            <a:spLocks noChangeAspect="1" noEditPoints="1"/>
          </p:cNvSpPr>
          <p:nvPr userDrawn="1"/>
        </p:nvSpPr>
        <p:spPr bwMode="auto">
          <a:xfrm>
            <a:off x="10308063" y="5877340"/>
            <a:ext cx="252557" cy="252000"/>
          </a:xfrm>
          <a:custGeom>
            <a:avLst/>
            <a:gdLst>
              <a:gd name="T0" fmla="*/ 1085 w 2269"/>
              <a:gd name="T1" fmla="*/ 2052 h 2720"/>
              <a:gd name="T2" fmla="*/ 1276 w 2269"/>
              <a:gd name="T3" fmla="*/ 1961 h 2720"/>
              <a:gd name="T4" fmla="*/ 1432 w 2269"/>
              <a:gd name="T5" fmla="*/ 1821 h 2720"/>
              <a:gd name="T6" fmla="*/ 1551 w 2269"/>
              <a:gd name="T7" fmla="*/ 1643 h 2720"/>
              <a:gd name="T8" fmla="*/ 1647 w 2269"/>
              <a:gd name="T9" fmla="*/ 1380 h 2720"/>
              <a:gd name="T10" fmla="*/ 1677 w 2269"/>
              <a:gd name="T11" fmla="*/ 1129 h 2720"/>
              <a:gd name="T12" fmla="*/ 1815 w 2269"/>
              <a:gd name="T13" fmla="*/ 911 h 2720"/>
              <a:gd name="T14" fmla="*/ 1676 w 2269"/>
              <a:gd name="T15" fmla="*/ 949 h 2720"/>
              <a:gd name="T16" fmla="*/ 1751 w 2269"/>
              <a:gd name="T17" fmla="*/ 849 h 2720"/>
              <a:gd name="T18" fmla="*/ 1704 w 2269"/>
              <a:gd name="T19" fmla="*/ 824 h 2720"/>
              <a:gd name="T20" fmla="*/ 1558 w 2269"/>
              <a:gd name="T21" fmla="*/ 817 h 2720"/>
              <a:gd name="T22" fmla="*/ 1426 w 2269"/>
              <a:gd name="T23" fmla="*/ 757 h 2720"/>
              <a:gd name="T24" fmla="*/ 1287 w 2269"/>
              <a:gd name="T25" fmla="*/ 782 h 2720"/>
              <a:gd name="T26" fmla="*/ 1181 w 2269"/>
              <a:gd name="T27" fmla="*/ 877 h 2720"/>
              <a:gd name="T28" fmla="*/ 1122 w 2269"/>
              <a:gd name="T29" fmla="*/ 1022 h 2720"/>
              <a:gd name="T30" fmla="*/ 1081 w 2269"/>
              <a:gd name="T31" fmla="*/ 1162 h 2720"/>
              <a:gd name="T32" fmla="*/ 877 w 2269"/>
              <a:gd name="T33" fmla="*/ 1102 h 2720"/>
              <a:gd name="T34" fmla="*/ 697 w 2269"/>
              <a:gd name="T35" fmla="*/ 985 h 2720"/>
              <a:gd name="T36" fmla="*/ 549 w 2269"/>
              <a:gd name="T37" fmla="*/ 817 h 2720"/>
              <a:gd name="T38" fmla="*/ 511 w 2269"/>
              <a:gd name="T39" fmla="*/ 973 h 2720"/>
              <a:gd name="T40" fmla="*/ 554 w 2269"/>
              <a:gd name="T41" fmla="*/ 1162 h 2720"/>
              <a:gd name="T42" fmla="*/ 635 w 2269"/>
              <a:gd name="T43" fmla="*/ 1263 h 2720"/>
              <a:gd name="T44" fmla="*/ 516 w 2269"/>
              <a:gd name="T45" fmla="*/ 1226 h 2720"/>
              <a:gd name="T46" fmla="*/ 522 w 2269"/>
              <a:gd name="T47" fmla="*/ 1328 h 2720"/>
              <a:gd name="T48" fmla="*/ 581 w 2269"/>
              <a:gd name="T49" fmla="*/ 1449 h 2720"/>
              <a:gd name="T50" fmla="*/ 676 w 2269"/>
              <a:gd name="T51" fmla="*/ 1532 h 2720"/>
              <a:gd name="T52" fmla="*/ 659 w 2269"/>
              <a:gd name="T53" fmla="*/ 1565 h 2720"/>
              <a:gd name="T54" fmla="*/ 634 w 2269"/>
              <a:gd name="T55" fmla="*/ 1630 h 2720"/>
              <a:gd name="T56" fmla="*/ 722 w 2269"/>
              <a:gd name="T57" fmla="*/ 1739 h 2720"/>
              <a:gd name="T58" fmla="*/ 823 w 2269"/>
              <a:gd name="T59" fmla="*/ 1786 h 2720"/>
              <a:gd name="T60" fmla="*/ 761 w 2269"/>
              <a:gd name="T61" fmla="*/ 1871 h 2720"/>
              <a:gd name="T62" fmla="*/ 593 w 2269"/>
              <a:gd name="T63" fmla="*/ 1930 h 2720"/>
              <a:gd name="T64" fmla="*/ 514 w 2269"/>
              <a:gd name="T65" fmla="*/ 1972 h 2720"/>
              <a:gd name="T66" fmla="*/ 738 w 2269"/>
              <a:gd name="T67" fmla="*/ 2065 h 2720"/>
              <a:gd name="T68" fmla="*/ 6 w 2269"/>
              <a:gd name="T69" fmla="*/ 1221 h 2720"/>
              <a:gd name="T70" fmla="*/ 69 w 2269"/>
              <a:gd name="T71" fmla="*/ 892 h 2720"/>
              <a:gd name="T72" fmla="*/ 194 w 2269"/>
              <a:gd name="T73" fmla="*/ 600 h 2720"/>
              <a:gd name="T74" fmla="*/ 372 w 2269"/>
              <a:gd name="T75" fmla="*/ 354 h 2720"/>
              <a:gd name="T76" fmla="*/ 594 w 2269"/>
              <a:gd name="T77" fmla="*/ 164 h 2720"/>
              <a:gd name="T78" fmla="*/ 851 w 2269"/>
              <a:gd name="T79" fmla="*/ 43 h 2720"/>
              <a:gd name="T80" fmla="*/ 1134 w 2269"/>
              <a:gd name="T81" fmla="*/ 0 h 2720"/>
              <a:gd name="T82" fmla="*/ 1418 w 2269"/>
              <a:gd name="T83" fmla="*/ 43 h 2720"/>
              <a:gd name="T84" fmla="*/ 1676 w 2269"/>
              <a:gd name="T85" fmla="*/ 164 h 2720"/>
              <a:gd name="T86" fmla="*/ 1898 w 2269"/>
              <a:gd name="T87" fmla="*/ 354 h 2720"/>
              <a:gd name="T88" fmla="*/ 2075 w 2269"/>
              <a:gd name="T89" fmla="*/ 600 h 2720"/>
              <a:gd name="T90" fmla="*/ 2200 w 2269"/>
              <a:gd name="T91" fmla="*/ 892 h 2720"/>
              <a:gd name="T92" fmla="*/ 2263 w 2269"/>
              <a:gd name="T93" fmla="*/ 1221 h 2720"/>
              <a:gd name="T94" fmla="*/ 2256 w 2269"/>
              <a:gd name="T95" fmla="*/ 1568 h 2720"/>
              <a:gd name="T96" fmla="*/ 2180 w 2269"/>
              <a:gd name="T97" fmla="*/ 1889 h 2720"/>
              <a:gd name="T98" fmla="*/ 2044 w 2269"/>
              <a:gd name="T99" fmla="*/ 2174 h 2720"/>
              <a:gd name="T100" fmla="*/ 1857 w 2269"/>
              <a:gd name="T101" fmla="*/ 2410 h 2720"/>
              <a:gd name="T102" fmla="*/ 1627 w 2269"/>
              <a:gd name="T103" fmla="*/ 2586 h 2720"/>
              <a:gd name="T104" fmla="*/ 1363 w 2269"/>
              <a:gd name="T105" fmla="*/ 2693 h 2720"/>
              <a:gd name="T106" fmla="*/ 1076 w 2269"/>
              <a:gd name="T107" fmla="*/ 2719 h 2720"/>
              <a:gd name="T108" fmla="*/ 797 w 2269"/>
              <a:gd name="T109" fmla="*/ 2659 h 2720"/>
              <a:gd name="T110" fmla="*/ 546 w 2269"/>
              <a:gd name="T111" fmla="*/ 2524 h 2720"/>
              <a:gd name="T112" fmla="*/ 332 w 2269"/>
              <a:gd name="T113" fmla="*/ 2322 h 2720"/>
              <a:gd name="T114" fmla="*/ 165 w 2269"/>
              <a:gd name="T115" fmla="*/ 2065 h 2720"/>
              <a:gd name="T116" fmla="*/ 51 w 2269"/>
              <a:gd name="T117" fmla="*/ 1764 h 2720"/>
              <a:gd name="T118" fmla="*/ 2 w 2269"/>
              <a:gd name="T119" fmla="*/ 1430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9" h="2720">
                <a:moveTo>
                  <a:pt x="882" y="2081"/>
                </a:moveTo>
                <a:lnTo>
                  <a:pt x="906" y="2080"/>
                </a:lnTo>
                <a:lnTo>
                  <a:pt x="929" y="2079"/>
                </a:lnTo>
                <a:lnTo>
                  <a:pt x="953" y="2077"/>
                </a:lnTo>
                <a:lnTo>
                  <a:pt x="976" y="2075"/>
                </a:lnTo>
                <a:lnTo>
                  <a:pt x="998" y="2071"/>
                </a:lnTo>
                <a:lnTo>
                  <a:pt x="1020" y="2068"/>
                </a:lnTo>
                <a:lnTo>
                  <a:pt x="1042" y="2063"/>
                </a:lnTo>
                <a:lnTo>
                  <a:pt x="1063" y="2058"/>
                </a:lnTo>
                <a:lnTo>
                  <a:pt x="1085" y="2052"/>
                </a:lnTo>
                <a:lnTo>
                  <a:pt x="1105" y="2045"/>
                </a:lnTo>
                <a:lnTo>
                  <a:pt x="1126" y="2038"/>
                </a:lnTo>
                <a:lnTo>
                  <a:pt x="1146" y="2031"/>
                </a:lnTo>
                <a:lnTo>
                  <a:pt x="1166" y="2022"/>
                </a:lnTo>
                <a:lnTo>
                  <a:pt x="1185" y="2014"/>
                </a:lnTo>
                <a:lnTo>
                  <a:pt x="1204" y="2004"/>
                </a:lnTo>
                <a:lnTo>
                  <a:pt x="1223" y="1993"/>
                </a:lnTo>
                <a:lnTo>
                  <a:pt x="1241" y="1984"/>
                </a:lnTo>
                <a:lnTo>
                  <a:pt x="1259" y="1972"/>
                </a:lnTo>
                <a:lnTo>
                  <a:pt x="1276" y="1961"/>
                </a:lnTo>
                <a:lnTo>
                  <a:pt x="1293" y="1949"/>
                </a:lnTo>
                <a:lnTo>
                  <a:pt x="1310" y="1936"/>
                </a:lnTo>
                <a:lnTo>
                  <a:pt x="1327" y="1924"/>
                </a:lnTo>
                <a:lnTo>
                  <a:pt x="1343" y="1909"/>
                </a:lnTo>
                <a:lnTo>
                  <a:pt x="1359" y="1896"/>
                </a:lnTo>
                <a:lnTo>
                  <a:pt x="1374" y="1882"/>
                </a:lnTo>
                <a:lnTo>
                  <a:pt x="1389" y="1866"/>
                </a:lnTo>
                <a:lnTo>
                  <a:pt x="1404" y="1852"/>
                </a:lnTo>
                <a:lnTo>
                  <a:pt x="1418" y="1836"/>
                </a:lnTo>
                <a:lnTo>
                  <a:pt x="1432" y="1821"/>
                </a:lnTo>
                <a:lnTo>
                  <a:pt x="1445" y="1804"/>
                </a:lnTo>
                <a:lnTo>
                  <a:pt x="1459" y="1787"/>
                </a:lnTo>
                <a:lnTo>
                  <a:pt x="1471" y="1770"/>
                </a:lnTo>
                <a:lnTo>
                  <a:pt x="1484" y="1753"/>
                </a:lnTo>
                <a:lnTo>
                  <a:pt x="1496" y="1735"/>
                </a:lnTo>
                <a:lnTo>
                  <a:pt x="1507" y="1717"/>
                </a:lnTo>
                <a:lnTo>
                  <a:pt x="1520" y="1699"/>
                </a:lnTo>
                <a:lnTo>
                  <a:pt x="1531" y="1680"/>
                </a:lnTo>
                <a:lnTo>
                  <a:pt x="1541" y="1662"/>
                </a:lnTo>
                <a:lnTo>
                  <a:pt x="1551" y="1643"/>
                </a:lnTo>
                <a:lnTo>
                  <a:pt x="1561" y="1624"/>
                </a:lnTo>
                <a:lnTo>
                  <a:pt x="1570" y="1605"/>
                </a:lnTo>
                <a:lnTo>
                  <a:pt x="1579" y="1586"/>
                </a:lnTo>
                <a:lnTo>
                  <a:pt x="1588" y="1565"/>
                </a:lnTo>
                <a:lnTo>
                  <a:pt x="1596" y="1545"/>
                </a:lnTo>
                <a:lnTo>
                  <a:pt x="1604" y="1526"/>
                </a:lnTo>
                <a:lnTo>
                  <a:pt x="1611" y="1505"/>
                </a:lnTo>
                <a:lnTo>
                  <a:pt x="1625" y="1463"/>
                </a:lnTo>
                <a:lnTo>
                  <a:pt x="1637" y="1422"/>
                </a:lnTo>
                <a:lnTo>
                  <a:pt x="1647" y="1380"/>
                </a:lnTo>
                <a:lnTo>
                  <a:pt x="1656" y="1338"/>
                </a:lnTo>
                <a:lnTo>
                  <a:pt x="1660" y="1317"/>
                </a:lnTo>
                <a:lnTo>
                  <a:pt x="1664" y="1296"/>
                </a:lnTo>
                <a:lnTo>
                  <a:pt x="1667" y="1275"/>
                </a:lnTo>
                <a:lnTo>
                  <a:pt x="1669" y="1254"/>
                </a:lnTo>
                <a:lnTo>
                  <a:pt x="1672" y="1233"/>
                </a:lnTo>
                <a:lnTo>
                  <a:pt x="1673" y="1212"/>
                </a:lnTo>
                <a:lnTo>
                  <a:pt x="1675" y="1191"/>
                </a:lnTo>
                <a:lnTo>
                  <a:pt x="1676" y="1171"/>
                </a:lnTo>
                <a:lnTo>
                  <a:pt x="1677" y="1129"/>
                </a:lnTo>
                <a:lnTo>
                  <a:pt x="1676" y="1085"/>
                </a:lnTo>
                <a:lnTo>
                  <a:pt x="1696" y="1067"/>
                </a:lnTo>
                <a:lnTo>
                  <a:pt x="1715" y="1048"/>
                </a:lnTo>
                <a:lnTo>
                  <a:pt x="1734" y="1028"/>
                </a:lnTo>
                <a:lnTo>
                  <a:pt x="1752" y="1006"/>
                </a:lnTo>
                <a:lnTo>
                  <a:pt x="1769" y="983"/>
                </a:lnTo>
                <a:lnTo>
                  <a:pt x="1785" y="961"/>
                </a:lnTo>
                <a:lnTo>
                  <a:pt x="1793" y="949"/>
                </a:lnTo>
                <a:lnTo>
                  <a:pt x="1801" y="937"/>
                </a:lnTo>
                <a:lnTo>
                  <a:pt x="1815" y="911"/>
                </a:lnTo>
                <a:lnTo>
                  <a:pt x="1796" y="921"/>
                </a:lnTo>
                <a:lnTo>
                  <a:pt x="1777" y="931"/>
                </a:lnTo>
                <a:lnTo>
                  <a:pt x="1757" y="938"/>
                </a:lnTo>
                <a:lnTo>
                  <a:pt x="1737" y="945"/>
                </a:lnTo>
                <a:lnTo>
                  <a:pt x="1717" y="951"/>
                </a:lnTo>
                <a:lnTo>
                  <a:pt x="1697" y="957"/>
                </a:lnTo>
                <a:lnTo>
                  <a:pt x="1676" y="961"/>
                </a:lnTo>
                <a:lnTo>
                  <a:pt x="1655" y="964"/>
                </a:lnTo>
                <a:lnTo>
                  <a:pt x="1666" y="957"/>
                </a:lnTo>
                <a:lnTo>
                  <a:pt x="1676" y="949"/>
                </a:lnTo>
                <a:lnTo>
                  <a:pt x="1686" y="939"/>
                </a:lnTo>
                <a:lnTo>
                  <a:pt x="1695" y="929"/>
                </a:lnTo>
                <a:lnTo>
                  <a:pt x="1705" y="919"/>
                </a:lnTo>
                <a:lnTo>
                  <a:pt x="1714" y="909"/>
                </a:lnTo>
                <a:lnTo>
                  <a:pt x="1722" y="897"/>
                </a:lnTo>
                <a:lnTo>
                  <a:pt x="1730" y="886"/>
                </a:lnTo>
                <a:lnTo>
                  <a:pt x="1734" y="880"/>
                </a:lnTo>
                <a:lnTo>
                  <a:pt x="1738" y="874"/>
                </a:lnTo>
                <a:lnTo>
                  <a:pt x="1745" y="861"/>
                </a:lnTo>
                <a:lnTo>
                  <a:pt x="1751" y="849"/>
                </a:lnTo>
                <a:lnTo>
                  <a:pt x="1758" y="836"/>
                </a:lnTo>
                <a:lnTo>
                  <a:pt x="1763" y="823"/>
                </a:lnTo>
                <a:lnTo>
                  <a:pt x="1769" y="808"/>
                </a:lnTo>
                <a:lnTo>
                  <a:pt x="1773" y="794"/>
                </a:lnTo>
                <a:lnTo>
                  <a:pt x="1778" y="779"/>
                </a:lnTo>
                <a:lnTo>
                  <a:pt x="1757" y="794"/>
                </a:lnTo>
                <a:lnTo>
                  <a:pt x="1736" y="806"/>
                </a:lnTo>
                <a:lnTo>
                  <a:pt x="1725" y="812"/>
                </a:lnTo>
                <a:lnTo>
                  <a:pt x="1715" y="818"/>
                </a:lnTo>
                <a:lnTo>
                  <a:pt x="1704" y="824"/>
                </a:lnTo>
                <a:lnTo>
                  <a:pt x="1693" y="829"/>
                </a:lnTo>
                <a:lnTo>
                  <a:pt x="1670" y="838"/>
                </a:lnTo>
                <a:lnTo>
                  <a:pt x="1647" y="847"/>
                </a:lnTo>
                <a:lnTo>
                  <a:pt x="1624" y="855"/>
                </a:lnTo>
                <a:lnTo>
                  <a:pt x="1612" y="857"/>
                </a:lnTo>
                <a:lnTo>
                  <a:pt x="1600" y="861"/>
                </a:lnTo>
                <a:lnTo>
                  <a:pt x="1591" y="849"/>
                </a:lnTo>
                <a:lnTo>
                  <a:pt x="1580" y="837"/>
                </a:lnTo>
                <a:lnTo>
                  <a:pt x="1570" y="827"/>
                </a:lnTo>
                <a:lnTo>
                  <a:pt x="1558" y="817"/>
                </a:lnTo>
                <a:lnTo>
                  <a:pt x="1547" y="807"/>
                </a:lnTo>
                <a:lnTo>
                  <a:pt x="1535" y="799"/>
                </a:lnTo>
                <a:lnTo>
                  <a:pt x="1522" y="790"/>
                </a:lnTo>
                <a:lnTo>
                  <a:pt x="1509" y="783"/>
                </a:lnTo>
                <a:lnTo>
                  <a:pt x="1496" y="777"/>
                </a:lnTo>
                <a:lnTo>
                  <a:pt x="1482" y="771"/>
                </a:lnTo>
                <a:lnTo>
                  <a:pt x="1468" y="766"/>
                </a:lnTo>
                <a:lnTo>
                  <a:pt x="1454" y="763"/>
                </a:lnTo>
                <a:lnTo>
                  <a:pt x="1440" y="759"/>
                </a:lnTo>
                <a:lnTo>
                  <a:pt x="1426" y="757"/>
                </a:lnTo>
                <a:lnTo>
                  <a:pt x="1411" y="755"/>
                </a:lnTo>
                <a:lnTo>
                  <a:pt x="1396" y="755"/>
                </a:lnTo>
                <a:lnTo>
                  <a:pt x="1381" y="755"/>
                </a:lnTo>
                <a:lnTo>
                  <a:pt x="1367" y="757"/>
                </a:lnTo>
                <a:lnTo>
                  <a:pt x="1353" y="759"/>
                </a:lnTo>
                <a:lnTo>
                  <a:pt x="1340" y="761"/>
                </a:lnTo>
                <a:lnTo>
                  <a:pt x="1326" y="765"/>
                </a:lnTo>
                <a:lnTo>
                  <a:pt x="1313" y="770"/>
                </a:lnTo>
                <a:lnTo>
                  <a:pt x="1300" y="776"/>
                </a:lnTo>
                <a:lnTo>
                  <a:pt x="1287" y="782"/>
                </a:lnTo>
                <a:lnTo>
                  <a:pt x="1275" y="788"/>
                </a:lnTo>
                <a:lnTo>
                  <a:pt x="1263" y="795"/>
                </a:lnTo>
                <a:lnTo>
                  <a:pt x="1251" y="803"/>
                </a:lnTo>
                <a:lnTo>
                  <a:pt x="1240" y="812"/>
                </a:lnTo>
                <a:lnTo>
                  <a:pt x="1229" y="821"/>
                </a:lnTo>
                <a:lnTo>
                  <a:pt x="1218" y="831"/>
                </a:lnTo>
                <a:lnTo>
                  <a:pt x="1208" y="842"/>
                </a:lnTo>
                <a:lnTo>
                  <a:pt x="1199" y="853"/>
                </a:lnTo>
                <a:lnTo>
                  <a:pt x="1189" y="865"/>
                </a:lnTo>
                <a:lnTo>
                  <a:pt x="1181" y="877"/>
                </a:lnTo>
                <a:lnTo>
                  <a:pt x="1172" y="890"/>
                </a:lnTo>
                <a:lnTo>
                  <a:pt x="1164" y="903"/>
                </a:lnTo>
                <a:lnTo>
                  <a:pt x="1157" y="916"/>
                </a:lnTo>
                <a:lnTo>
                  <a:pt x="1150" y="931"/>
                </a:lnTo>
                <a:lnTo>
                  <a:pt x="1144" y="945"/>
                </a:lnTo>
                <a:lnTo>
                  <a:pt x="1139" y="959"/>
                </a:lnTo>
                <a:lnTo>
                  <a:pt x="1134" y="975"/>
                </a:lnTo>
                <a:lnTo>
                  <a:pt x="1129" y="991"/>
                </a:lnTo>
                <a:lnTo>
                  <a:pt x="1126" y="1006"/>
                </a:lnTo>
                <a:lnTo>
                  <a:pt x="1122" y="1022"/>
                </a:lnTo>
                <a:lnTo>
                  <a:pt x="1120" y="1039"/>
                </a:lnTo>
                <a:lnTo>
                  <a:pt x="1118" y="1055"/>
                </a:lnTo>
                <a:lnTo>
                  <a:pt x="1117" y="1072"/>
                </a:lnTo>
                <a:lnTo>
                  <a:pt x="1117" y="1090"/>
                </a:lnTo>
                <a:lnTo>
                  <a:pt x="1117" y="1109"/>
                </a:lnTo>
                <a:lnTo>
                  <a:pt x="1119" y="1129"/>
                </a:lnTo>
                <a:lnTo>
                  <a:pt x="1121" y="1148"/>
                </a:lnTo>
                <a:lnTo>
                  <a:pt x="1124" y="1166"/>
                </a:lnTo>
                <a:lnTo>
                  <a:pt x="1102" y="1165"/>
                </a:lnTo>
                <a:lnTo>
                  <a:pt x="1081" y="1162"/>
                </a:lnTo>
                <a:lnTo>
                  <a:pt x="1060" y="1159"/>
                </a:lnTo>
                <a:lnTo>
                  <a:pt x="1038" y="1155"/>
                </a:lnTo>
                <a:lnTo>
                  <a:pt x="1017" y="1151"/>
                </a:lnTo>
                <a:lnTo>
                  <a:pt x="997" y="1145"/>
                </a:lnTo>
                <a:lnTo>
                  <a:pt x="976" y="1141"/>
                </a:lnTo>
                <a:lnTo>
                  <a:pt x="956" y="1133"/>
                </a:lnTo>
                <a:lnTo>
                  <a:pt x="936" y="1127"/>
                </a:lnTo>
                <a:lnTo>
                  <a:pt x="916" y="1119"/>
                </a:lnTo>
                <a:lnTo>
                  <a:pt x="896" y="1112"/>
                </a:lnTo>
                <a:lnTo>
                  <a:pt x="877" y="1102"/>
                </a:lnTo>
                <a:lnTo>
                  <a:pt x="857" y="1094"/>
                </a:lnTo>
                <a:lnTo>
                  <a:pt x="838" y="1083"/>
                </a:lnTo>
                <a:lnTo>
                  <a:pt x="820" y="1073"/>
                </a:lnTo>
                <a:lnTo>
                  <a:pt x="801" y="1061"/>
                </a:lnTo>
                <a:lnTo>
                  <a:pt x="783" y="1051"/>
                </a:lnTo>
                <a:lnTo>
                  <a:pt x="765" y="1039"/>
                </a:lnTo>
                <a:lnTo>
                  <a:pt x="748" y="1025"/>
                </a:lnTo>
                <a:lnTo>
                  <a:pt x="730" y="1012"/>
                </a:lnTo>
                <a:lnTo>
                  <a:pt x="713" y="999"/>
                </a:lnTo>
                <a:lnTo>
                  <a:pt x="697" y="985"/>
                </a:lnTo>
                <a:lnTo>
                  <a:pt x="680" y="970"/>
                </a:lnTo>
                <a:lnTo>
                  <a:pt x="664" y="955"/>
                </a:lnTo>
                <a:lnTo>
                  <a:pt x="649" y="939"/>
                </a:lnTo>
                <a:lnTo>
                  <a:pt x="633" y="922"/>
                </a:lnTo>
                <a:lnTo>
                  <a:pt x="618" y="905"/>
                </a:lnTo>
                <a:lnTo>
                  <a:pt x="604" y="889"/>
                </a:lnTo>
                <a:lnTo>
                  <a:pt x="590" y="872"/>
                </a:lnTo>
                <a:lnTo>
                  <a:pt x="576" y="854"/>
                </a:lnTo>
                <a:lnTo>
                  <a:pt x="562" y="835"/>
                </a:lnTo>
                <a:lnTo>
                  <a:pt x="549" y="817"/>
                </a:lnTo>
                <a:lnTo>
                  <a:pt x="541" y="835"/>
                </a:lnTo>
                <a:lnTo>
                  <a:pt x="537" y="845"/>
                </a:lnTo>
                <a:lnTo>
                  <a:pt x="533" y="855"/>
                </a:lnTo>
                <a:lnTo>
                  <a:pt x="527" y="875"/>
                </a:lnTo>
                <a:lnTo>
                  <a:pt x="521" y="896"/>
                </a:lnTo>
                <a:lnTo>
                  <a:pt x="517" y="917"/>
                </a:lnTo>
                <a:lnTo>
                  <a:pt x="515" y="928"/>
                </a:lnTo>
                <a:lnTo>
                  <a:pt x="514" y="939"/>
                </a:lnTo>
                <a:lnTo>
                  <a:pt x="512" y="962"/>
                </a:lnTo>
                <a:lnTo>
                  <a:pt x="511" y="973"/>
                </a:lnTo>
                <a:lnTo>
                  <a:pt x="511" y="985"/>
                </a:lnTo>
                <a:lnTo>
                  <a:pt x="512" y="1006"/>
                </a:lnTo>
                <a:lnTo>
                  <a:pt x="514" y="1028"/>
                </a:lnTo>
                <a:lnTo>
                  <a:pt x="516" y="1048"/>
                </a:lnTo>
                <a:lnTo>
                  <a:pt x="520" y="1069"/>
                </a:lnTo>
                <a:lnTo>
                  <a:pt x="525" y="1089"/>
                </a:lnTo>
                <a:lnTo>
                  <a:pt x="531" y="1108"/>
                </a:lnTo>
                <a:lnTo>
                  <a:pt x="538" y="1126"/>
                </a:lnTo>
                <a:lnTo>
                  <a:pt x="545" y="1145"/>
                </a:lnTo>
                <a:lnTo>
                  <a:pt x="554" y="1162"/>
                </a:lnTo>
                <a:lnTo>
                  <a:pt x="563" y="1179"/>
                </a:lnTo>
                <a:lnTo>
                  <a:pt x="573" y="1196"/>
                </a:lnTo>
                <a:lnTo>
                  <a:pt x="584" y="1210"/>
                </a:lnTo>
                <a:lnTo>
                  <a:pt x="590" y="1217"/>
                </a:lnTo>
                <a:lnTo>
                  <a:pt x="596" y="1224"/>
                </a:lnTo>
                <a:lnTo>
                  <a:pt x="602" y="1232"/>
                </a:lnTo>
                <a:lnTo>
                  <a:pt x="609" y="1239"/>
                </a:lnTo>
                <a:lnTo>
                  <a:pt x="622" y="1251"/>
                </a:lnTo>
                <a:lnTo>
                  <a:pt x="628" y="1257"/>
                </a:lnTo>
                <a:lnTo>
                  <a:pt x="635" y="1263"/>
                </a:lnTo>
                <a:lnTo>
                  <a:pt x="618" y="1262"/>
                </a:lnTo>
                <a:lnTo>
                  <a:pt x="602" y="1259"/>
                </a:lnTo>
                <a:lnTo>
                  <a:pt x="585" y="1256"/>
                </a:lnTo>
                <a:lnTo>
                  <a:pt x="569" y="1251"/>
                </a:lnTo>
                <a:lnTo>
                  <a:pt x="561" y="1248"/>
                </a:lnTo>
                <a:lnTo>
                  <a:pt x="554" y="1245"/>
                </a:lnTo>
                <a:lnTo>
                  <a:pt x="538" y="1238"/>
                </a:lnTo>
                <a:lnTo>
                  <a:pt x="531" y="1234"/>
                </a:lnTo>
                <a:lnTo>
                  <a:pt x="523" y="1230"/>
                </a:lnTo>
                <a:lnTo>
                  <a:pt x="516" y="1226"/>
                </a:lnTo>
                <a:lnTo>
                  <a:pt x="509" y="1221"/>
                </a:lnTo>
                <a:lnTo>
                  <a:pt x="509" y="1226"/>
                </a:lnTo>
                <a:lnTo>
                  <a:pt x="509" y="1240"/>
                </a:lnTo>
                <a:lnTo>
                  <a:pt x="510" y="1256"/>
                </a:lnTo>
                <a:lnTo>
                  <a:pt x="511" y="1270"/>
                </a:lnTo>
                <a:lnTo>
                  <a:pt x="513" y="1284"/>
                </a:lnTo>
                <a:lnTo>
                  <a:pt x="516" y="1299"/>
                </a:lnTo>
                <a:lnTo>
                  <a:pt x="517" y="1306"/>
                </a:lnTo>
                <a:lnTo>
                  <a:pt x="519" y="1313"/>
                </a:lnTo>
                <a:lnTo>
                  <a:pt x="522" y="1328"/>
                </a:lnTo>
                <a:lnTo>
                  <a:pt x="526" y="1341"/>
                </a:lnTo>
                <a:lnTo>
                  <a:pt x="530" y="1354"/>
                </a:lnTo>
                <a:lnTo>
                  <a:pt x="535" y="1367"/>
                </a:lnTo>
                <a:lnTo>
                  <a:pt x="540" y="1380"/>
                </a:lnTo>
                <a:lnTo>
                  <a:pt x="546" y="1392"/>
                </a:lnTo>
                <a:lnTo>
                  <a:pt x="552" y="1404"/>
                </a:lnTo>
                <a:lnTo>
                  <a:pt x="559" y="1416"/>
                </a:lnTo>
                <a:lnTo>
                  <a:pt x="566" y="1427"/>
                </a:lnTo>
                <a:lnTo>
                  <a:pt x="573" y="1439"/>
                </a:lnTo>
                <a:lnTo>
                  <a:pt x="581" y="1449"/>
                </a:lnTo>
                <a:lnTo>
                  <a:pt x="589" y="1460"/>
                </a:lnTo>
                <a:lnTo>
                  <a:pt x="597" y="1469"/>
                </a:lnTo>
                <a:lnTo>
                  <a:pt x="606" y="1479"/>
                </a:lnTo>
                <a:lnTo>
                  <a:pt x="615" y="1488"/>
                </a:lnTo>
                <a:lnTo>
                  <a:pt x="624" y="1497"/>
                </a:lnTo>
                <a:lnTo>
                  <a:pt x="634" y="1504"/>
                </a:lnTo>
                <a:lnTo>
                  <a:pt x="644" y="1512"/>
                </a:lnTo>
                <a:lnTo>
                  <a:pt x="654" y="1520"/>
                </a:lnTo>
                <a:lnTo>
                  <a:pt x="665" y="1526"/>
                </a:lnTo>
                <a:lnTo>
                  <a:pt x="676" y="1532"/>
                </a:lnTo>
                <a:lnTo>
                  <a:pt x="687" y="1538"/>
                </a:lnTo>
                <a:lnTo>
                  <a:pt x="698" y="1542"/>
                </a:lnTo>
                <a:lnTo>
                  <a:pt x="709" y="1546"/>
                </a:lnTo>
                <a:lnTo>
                  <a:pt x="721" y="1551"/>
                </a:lnTo>
                <a:lnTo>
                  <a:pt x="733" y="1553"/>
                </a:lnTo>
                <a:lnTo>
                  <a:pt x="715" y="1558"/>
                </a:lnTo>
                <a:lnTo>
                  <a:pt x="706" y="1560"/>
                </a:lnTo>
                <a:lnTo>
                  <a:pt x="697" y="1563"/>
                </a:lnTo>
                <a:lnTo>
                  <a:pt x="678" y="1564"/>
                </a:lnTo>
                <a:lnTo>
                  <a:pt x="659" y="1565"/>
                </a:lnTo>
                <a:lnTo>
                  <a:pt x="646" y="1565"/>
                </a:lnTo>
                <a:lnTo>
                  <a:pt x="633" y="1564"/>
                </a:lnTo>
                <a:lnTo>
                  <a:pt x="620" y="1562"/>
                </a:lnTo>
                <a:lnTo>
                  <a:pt x="607" y="1559"/>
                </a:lnTo>
                <a:lnTo>
                  <a:pt x="610" y="1571"/>
                </a:lnTo>
                <a:lnTo>
                  <a:pt x="614" y="1583"/>
                </a:lnTo>
                <a:lnTo>
                  <a:pt x="619" y="1595"/>
                </a:lnTo>
                <a:lnTo>
                  <a:pt x="623" y="1607"/>
                </a:lnTo>
                <a:lnTo>
                  <a:pt x="628" y="1619"/>
                </a:lnTo>
                <a:lnTo>
                  <a:pt x="634" y="1630"/>
                </a:lnTo>
                <a:lnTo>
                  <a:pt x="639" y="1641"/>
                </a:lnTo>
                <a:lnTo>
                  <a:pt x="645" y="1651"/>
                </a:lnTo>
                <a:lnTo>
                  <a:pt x="658" y="1672"/>
                </a:lnTo>
                <a:lnTo>
                  <a:pt x="665" y="1681"/>
                </a:lnTo>
                <a:lnTo>
                  <a:pt x="673" y="1690"/>
                </a:lnTo>
                <a:lnTo>
                  <a:pt x="680" y="1699"/>
                </a:lnTo>
                <a:lnTo>
                  <a:pt x="688" y="1708"/>
                </a:lnTo>
                <a:lnTo>
                  <a:pt x="696" y="1716"/>
                </a:lnTo>
                <a:lnTo>
                  <a:pt x="705" y="1725"/>
                </a:lnTo>
                <a:lnTo>
                  <a:pt x="722" y="1739"/>
                </a:lnTo>
                <a:lnTo>
                  <a:pt x="731" y="1745"/>
                </a:lnTo>
                <a:lnTo>
                  <a:pt x="741" y="1752"/>
                </a:lnTo>
                <a:lnTo>
                  <a:pt x="750" y="1758"/>
                </a:lnTo>
                <a:lnTo>
                  <a:pt x="760" y="1763"/>
                </a:lnTo>
                <a:lnTo>
                  <a:pt x="770" y="1768"/>
                </a:lnTo>
                <a:lnTo>
                  <a:pt x="780" y="1773"/>
                </a:lnTo>
                <a:lnTo>
                  <a:pt x="791" y="1777"/>
                </a:lnTo>
                <a:lnTo>
                  <a:pt x="801" y="1781"/>
                </a:lnTo>
                <a:lnTo>
                  <a:pt x="812" y="1783"/>
                </a:lnTo>
                <a:lnTo>
                  <a:pt x="823" y="1786"/>
                </a:lnTo>
                <a:lnTo>
                  <a:pt x="834" y="1788"/>
                </a:lnTo>
                <a:lnTo>
                  <a:pt x="845" y="1789"/>
                </a:lnTo>
                <a:lnTo>
                  <a:pt x="856" y="1791"/>
                </a:lnTo>
                <a:lnTo>
                  <a:pt x="867" y="1792"/>
                </a:lnTo>
                <a:lnTo>
                  <a:pt x="849" y="1807"/>
                </a:lnTo>
                <a:lnTo>
                  <a:pt x="830" y="1823"/>
                </a:lnTo>
                <a:lnTo>
                  <a:pt x="811" y="1839"/>
                </a:lnTo>
                <a:lnTo>
                  <a:pt x="791" y="1852"/>
                </a:lnTo>
                <a:lnTo>
                  <a:pt x="771" y="1865"/>
                </a:lnTo>
                <a:lnTo>
                  <a:pt x="761" y="1871"/>
                </a:lnTo>
                <a:lnTo>
                  <a:pt x="750" y="1876"/>
                </a:lnTo>
                <a:lnTo>
                  <a:pt x="740" y="1882"/>
                </a:lnTo>
                <a:lnTo>
                  <a:pt x="729" y="1887"/>
                </a:lnTo>
                <a:lnTo>
                  <a:pt x="707" y="1897"/>
                </a:lnTo>
                <a:lnTo>
                  <a:pt x="685" y="1906"/>
                </a:lnTo>
                <a:lnTo>
                  <a:pt x="674" y="1909"/>
                </a:lnTo>
                <a:lnTo>
                  <a:pt x="663" y="1913"/>
                </a:lnTo>
                <a:lnTo>
                  <a:pt x="640" y="1920"/>
                </a:lnTo>
                <a:lnTo>
                  <a:pt x="617" y="1925"/>
                </a:lnTo>
                <a:lnTo>
                  <a:pt x="593" y="1930"/>
                </a:lnTo>
                <a:lnTo>
                  <a:pt x="569" y="1932"/>
                </a:lnTo>
                <a:lnTo>
                  <a:pt x="545" y="1935"/>
                </a:lnTo>
                <a:lnTo>
                  <a:pt x="521" y="1935"/>
                </a:lnTo>
                <a:lnTo>
                  <a:pt x="504" y="1935"/>
                </a:lnTo>
                <a:lnTo>
                  <a:pt x="487" y="1933"/>
                </a:lnTo>
                <a:lnTo>
                  <a:pt x="471" y="1932"/>
                </a:lnTo>
                <a:lnTo>
                  <a:pt x="454" y="1930"/>
                </a:lnTo>
                <a:lnTo>
                  <a:pt x="478" y="1948"/>
                </a:lnTo>
                <a:lnTo>
                  <a:pt x="502" y="1963"/>
                </a:lnTo>
                <a:lnTo>
                  <a:pt x="514" y="1972"/>
                </a:lnTo>
                <a:lnTo>
                  <a:pt x="526" y="1979"/>
                </a:lnTo>
                <a:lnTo>
                  <a:pt x="539" y="1986"/>
                </a:lnTo>
                <a:lnTo>
                  <a:pt x="551" y="1993"/>
                </a:lnTo>
                <a:lnTo>
                  <a:pt x="577" y="2007"/>
                </a:lnTo>
                <a:lnTo>
                  <a:pt x="602" y="2020"/>
                </a:lnTo>
                <a:lnTo>
                  <a:pt x="629" y="2031"/>
                </a:lnTo>
                <a:lnTo>
                  <a:pt x="655" y="2041"/>
                </a:lnTo>
                <a:lnTo>
                  <a:pt x="683" y="2050"/>
                </a:lnTo>
                <a:lnTo>
                  <a:pt x="710" y="2058"/>
                </a:lnTo>
                <a:lnTo>
                  <a:pt x="738" y="2065"/>
                </a:lnTo>
                <a:lnTo>
                  <a:pt x="766" y="2070"/>
                </a:lnTo>
                <a:lnTo>
                  <a:pt x="795" y="2075"/>
                </a:lnTo>
                <a:lnTo>
                  <a:pt x="823" y="2079"/>
                </a:lnTo>
                <a:lnTo>
                  <a:pt x="853" y="2080"/>
                </a:lnTo>
                <a:lnTo>
                  <a:pt x="882" y="2081"/>
                </a:lnTo>
                <a:close/>
                <a:moveTo>
                  <a:pt x="0" y="1360"/>
                </a:moveTo>
                <a:lnTo>
                  <a:pt x="1" y="1325"/>
                </a:lnTo>
                <a:lnTo>
                  <a:pt x="2" y="1290"/>
                </a:lnTo>
                <a:lnTo>
                  <a:pt x="4" y="1256"/>
                </a:lnTo>
                <a:lnTo>
                  <a:pt x="6" y="1221"/>
                </a:lnTo>
                <a:lnTo>
                  <a:pt x="10" y="1187"/>
                </a:lnTo>
                <a:lnTo>
                  <a:pt x="13" y="1153"/>
                </a:lnTo>
                <a:lnTo>
                  <a:pt x="18" y="1119"/>
                </a:lnTo>
                <a:lnTo>
                  <a:pt x="23" y="1087"/>
                </a:lnTo>
                <a:lnTo>
                  <a:pt x="29" y="1053"/>
                </a:lnTo>
                <a:lnTo>
                  <a:pt x="36" y="1021"/>
                </a:lnTo>
                <a:lnTo>
                  <a:pt x="43" y="988"/>
                </a:lnTo>
                <a:lnTo>
                  <a:pt x="51" y="956"/>
                </a:lnTo>
                <a:lnTo>
                  <a:pt x="60" y="923"/>
                </a:lnTo>
                <a:lnTo>
                  <a:pt x="69" y="892"/>
                </a:lnTo>
                <a:lnTo>
                  <a:pt x="79" y="861"/>
                </a:lnTo>
                <a:lnTo>
                  <a:pt x="90" y="831"/>
                </a:lnTo>
                <a:lnTo>
                  <a:pt x="101" y="801"/>
                </a:lnTo>
                <a:lnTo>
                  <a:pt x="112" y="771"/>
                </a:lnTo>
                <a:lnTo>
                  <a:pt x="124" y="741"/>
                </a:lnTo>
                <a:lnTo>
                  <a:pt x="137" y="712"/>
                </a:lnTo>
                <a:lnTo>
                  <a:pt x="151" y="684"/>
                </a:lnTo>
                <a:lnTo>
                  <a:pt x="165" y="655"/>
                </a:lnTo>
                <a:lnTo>
                  <a:pt x="179" y="627"/>
                </a:lnTo>
                <a:lnTo>
                  <a:pt x="194" y="600"/>
                </a:lnTo>
                <a:lnTo>
                  <a:pt x="210" y="573"/>
                </a:lnTo>
                <a:lnTo>
                  <a:pt x="226"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3" y="134"/>
                </a:lnTo>
                <a:lnTo>
                  <a:pt x="668" y="120"/>
                </a:lnTo>
                <a:lnTo>
                  <a:pt x="693" y="107"/>
                </a:lnTo>
                <a:lnTo>
                  <a:pt x="718" y="95"/>
                </a:lnTo>
                <a:lnTo>
                  <a:pt x="744" y="83"/>
                </a:lnTo>
                <a:lnTo>
                  <a:pt x="771" y="72"/>
                </a:lnTo>
                <a:lnTo>
                  <a:pt x="797" y="61"/>
                </a:lnTo>
                <a:lnTo>
                  <a:pt x="824" y="51"/>
                </a:lnTo>
                <a:lnTo>
                  <a:pt x="851" y="43"/>
                </a:lnTo>
                <a:lnTo>
                  <a:pt x="878" y="35"/>
                </a:lnTo>
                <a:lnTo>
                  <a:pt x="906" y="27"/>
                </a:lnTo>
                <a:lnTo>
                  <a:pt x="934" y="21"/>
                </a:lnTo>
                <a:lnTo>
                  <a:pt x="962" y="15"/>
                </a:lnTo>
                <a:lnTo>
                  <a:pt x="990" y="11"/>
                </a:lnTo>
                <a:lnTo>
                  <a:pt x="1018" y="7"/>
                </a:lnTo>
                <a:lnTo>
                  <a:pt x="1047" y="5"/>
                </a:lnTo>
                <a:lnTo>
                  <a:pt x="1076" y="2"/>
                </a:lnTo>
                <a:lnTo>
                  <a:pt x="1105" y="1"/>
                </a:lnTo>
                <a:lnTo>
                  <a:pt x="1134" y="0"/>
                </a:lnTo>
                <a:lnTo>
                  <a:pt x="1164" y="1"/>
                </a:lnTo>
                <a:lnTo>
                  <a:pt x="1193" y="2"/>
                </a:lnTo>
                <a:lnTo>
                  <a:pt x="1221" y="5"/>
                </a:lnTo>
                <a:lnTo>
                  <a:pt x="1250" y="7"/>
                </a:lnTo>
                <a:lnTo>
                  <a:pt x="1279" y="11"/>
                </a:lnTo>
                <a:lnTo>
                  <a:pt x="1307" y="15"/>
                </a:lnTo>
                <a:lnTo>
                  <a:pt x="1335" y="21"/>
                </a:lnTo>
                <a:lnTo>
                  <a:pt x="1363" y="27"/>
                </a:lnTo>
                <a:lnTo>
                  <a:pt x="1390" y="35"/>
                </a:lnTo>
                <a:lnTo>
                  <a:pt x="1418" y="43"/>
                </a:lnTo>
                <a:lnTo>
                  <a:pt x="1445" y="51"/>
                </a:lnTo>
                <a:lnTo>
                  <a:pt x="1471" y="61"/>
                </a:lnTo>
                <a:lnTo>
                  <a:pt x="1498" y="72"/>
                </a:lnTo>
                <a:lnTo>
                  <a:pt x="1525" y="83"/>
                </a:lnTo>
                <a:lnTo>
                  <a:pt x="1551" y="95"/>
                </a:lnTo>
                <a:lnTo>
                  <a:pt x="1577" y="107"/>
                </a:lnTo>
                <a:lnTo>
                  <a:pt x="1602" y="120"/>
                </a:lnTo>
                <a:lnTo>
                  <a:pt x="1627" y="134"/>
                </a:lnTo>
                <a:lnTo>
                  <a:pt x="1651" y="149"/>
                </a:lnTo>
                <a:lnTo>
                  <a:pt x="1676" y="164"/>
                </a:lnTo>
                <a:lnTo>
                  <a:pt x="1700" y="181"/>
                </a:lnTo>
                <a:lnTo>
                  <a:pt x="1723" y="197"/>
                </a:lnTo>
                <a:lnTo>
                  <a:pt x="1746" y="215"/>
                </a:lnTo>
                <a:lnTo>
                  <a:pt x="1769" y="232"/>
                </a:lnTo>
                <a:lnTo>
                  <a:pt x="1792" y="250"/>
                </a:lnTo>
                <a:lnTo>
                  <a:pt x="1814" y="271"/>
                </a:lnTo>
                <a:lnTo>
                  <a:pt x="1835" y="290"/>
                </a:lnTo>
                <a:lnTo>
                  <a:pt x="1857" y="310"/>
                </a:lnTo>
                <a:lnTo>
                  <a:pt x="1877" y="332"/>
                </a:lnTo>
                <a:lnTo>
                  <a:pt x="1898" y="354"/>
                </a:lnTo>
                <a:lnTo>
                  <a:pt x="1918" y="375"/>
                </a:lnTo>
                <a:lnTo>
                  <a:pt x="1937" y="398"/>
                </a:lnTo>
                <a:lnTo>
                  <a:pt x="1956" y="422"/>
                </a:lnTo>
                <a:lnTo>
                  <a:pt x="1975" y="446"/>
                </a:lnTo>
                <a:lnTo>
                  <a:pt x="1993"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10"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8" y="1290"/>
                </a:lnTo>
                <a:lnTo>
                  <a:pt x="2269" y="1325"/>
                </a:lnTo>
                <a:lnTo>
                  <a:pt x="2269" y="1360"/>
                </a:lnTo>
                <a:lnTo>
                  <a:pt x="2269" y="1395"/>
                </a:lnTo>
                <a:lnTo>
                  <a:pt x="2268"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10"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3" y="2250"/>
                </a:lnTo>
                <a:lnTo>
                  <a:pt x="1975" y="2275"/>
                </a:lnTo>
                <a:lnTo>
                  <a:pt x="1956" y="2298"/>
                </a:lnTo>
                <a:lnTo>
                  <a:pt x="1937" y="2322"/>
                </a:lnTo>
                <a:lnTo>
                  <a:pt x="1918" y="2345"/>
                </a:lnTo>
                <a:lnTo>
                  <a:pt x="1898" y="2366"/>
                </a:lnTo>
                <a:lnTo>
                  <a:pt x="1877" y="2389"/>
                </a:lnTo>
                <a:lnTo>
                  <a:pt x="1857" y="2410"/>
                </a:lnTo>
                <a:lnTo>
                  <a:pt x="1835" y="2430"/>
                </a:lnTo>
                <a:lnTo>
                  <a:pt x="1814" y="2450"/>
                </a:lnTo>
                <a:lnTo>
                  <a:pt x="1792" y="2470"/>
                </a:lnTo>
                <a:lnTo>
                  <a:pt x="1769" y="2488"/>
                </a:lnTo>
                <a:lnTo>
                  <a:pt x="1746" y="2506"/>
                </a:lnTo>
                <a:lnTo>
                  <a:pt x="1723" y="2524"/>
                </a:lnTo>
                <a:lnTo>
                  <a:pt x="1700" y="2540"/>
                </a:lnTo>
                <a:lnTo>
                  <a:pt x="1676" y="2556"/>
                </a:lnTo>
                <a:lnTo>
                  <a:pt x="1651" y="2572"/>
                </a:lnTo>
                <a:lnTo>
                  <a:pt x="1627" y="2586"/>
                </a:lnTo>
                <a:lnTo>
                  <a:pt x="1602" y="2600"/>
                </a:lnTo>
                <a:lnTo>
                  <a:pt x="1577" y="2613"/>
                </a:lnTo>
                <a:lnTo>
                  <a:pt x="1551" y="2625"/>
                </a:lnTo>
                <a:lnTo>
                  <a:pt x="1525" y="2637"/>
                </a:lnTo>
                <a:lnTo>
                  <a:pt x="1498" y="2648"/>
                </a:lnTo>
                <a:lnTo>
                  <a:pt x="1471" y="2659"/>
                </a:lnTo>
                <a:lnTo>
                  <a:pt x="1445" y="2669"/>
                </a:lnTo>
                <a:lnTo>
                  <a:pt x="1418" y="2677"/>
                </a:lnTo>
                <a:lnTo>
                  <a:pt x="1390" y="2685"/>
                </a:lnTo>
                <a:lnTo>
                  <a:pt x="1363" y="2693"/>
                </a:lnTo>
                <a:lnTo>
                  <a:pt x="1335" y="2699"/>
                </a:lnTo>
                <a:lnTo>
                  <a:pt x="1307" y="2705"/>
                </a:lnTo>
                <a:lnTo>
                  <a:pt x="1279" y="2709"/>
                </a:lnTo>
                <a:lnTo>
                  <a:pt x="1250" y="2713"/>
                </a:lnTo>
                <a:lnTo>
                  <a:pt x="1221" y="2717"/>
                </a:lnTo>
                <a:lnTo>
                  <a:pt x="1193" y="2719"/>
                </a:lnTo>
                <a:lnTo>
                  <a:pt x="1164" y="2720"/>
                </a:lnTo>
                <a:lnTo>
                  <a:pt x="1134" y="2720"/>
                </a:lnTo>
                <a:lnTo>
                  <a:pt x="1105" y="2720"/>
                </a:lnTo>
                <a:lnTo>
                  <a:pt x="1076" y="2719"/>
                </a:lnTo>
                <a:lnTo>
                  <a:pt x="1047" y="2717"/>
                </a:lnTo>
                <a:lnTo>
                  <a:pt x="1018" y="2713"/>
                </a:lnTo>
                <a:lnTo>
                  <a:pt x="990" y="2709"/>
                </a:lnTo>
                <a:lnTo>
                  <a:pt x="962" y="2705"/>
                </a:lnTo>
                <a:lnTo>
                  <a:pt x="934" y="2699"/>
                </a:lnTo>
                <a:lnTo>
                  <a:pt x="906" y="2693"/>
                </a:lnTo>
                <a:lnTo>
                  <a:pt x="878" y="2685"/>
                </a:lnTo>
                <a:lnTo>
                  <a:pt x="851" y="2677"/>
                </a:lnTo>
                <a:lnTo>
                  <a:pt x="824" y="2669"/>
                </a:lnTo>
                <a:lnTo>
                  <a:pt x="797" y="2659"/>
                </a:lnTo>
                <a:lnTo>
                  <a:pt x="771" y="2648"/>
                </a:lnTo>
                <a:lnTo>
                  <a:pt x="744" y="2637"/>
                </a:lnTo>
                <a:lnTo>
                  <a:pt x="718" y="2625"/>
                </a:lnTo>
                <a:lnTo>
                  <a:pt x="693" y="2613"/>
                </a:lnTo>
                <a:lnTo>
                  <a:pt x="668" y="2600"/>
                </a:lnTo>
                <a:lnTo>
                  <a:pt x="643"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6" y="2174"/>
                </a:lnTo>
                <a:lnTo>
                  <a:pt x="210" y="2148"/>
                </a:lnTo>
                <a:lnTo>
                  <a:pt x="194" y="2121"/>
                </a:lnTo>
                <a:lnTo>
                  <a:pt x="179" y="2093"/>
                </a:lnTo>
                <a:lnTo>
                  <a:pt x="165" y="2065"/>
                </a:lnTo>
                <a:lnTo>
                  <a:pt x="151" y="2038"/>
                </a:lnTo>
                <a:lnTo>
                  <a:pt x="137" y="2009"/>
                </a:lnTo>
                <a:lnTo>
                  <a:pt x="124" y="1979"/>
                </a:lnTo>
                <a:lnTo>
                  <a:pt x="112" y="1950"/>
                </a:lnTo>
                <a:lnTo>
                  <a:pt x="101" y="1920"/>
                </a:lnTo>
                <a:lnTo>
                  <a:pt x="90"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10" y="1534"/>
                </a:lnTo>
                <a:lnTo>
                  <a:pt x="6" y="1499"/>
                </a:lnTo>
                <a:lnTo>
                  <a:pt x="4" y="1464"/>
                </a:lnTo>
                <a:lnTo>
                  <a:pt x="2" y="1430"/>
                </a:lnTo>
                <a:lnTo>
                  <a:pt x="1"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5" name="Freeform 8">
            <a:hlinkClick r:id="rId3" tooltip="linkedin"/>
          </p:cNvPr>
          <p:cNvSpPr>
            <a:spLocks noChangeAspect="1" noEditPoints="1"/>
          </p:cNvSpPr>
          <p:nvPr userDrawn="1"/>
        </p:nvSpPr>
        <p:spPr bwMode="auto">
          <a:xfrm>
            <a:off x="10596103" y="5877340"/>
            <a:ext cx="252557" cy="252000"/>
          </a:xfrm>
          <a:custGeom>
            <a:avLst/>
            <a:gdLst>
              <a:gd name="T0" fmla="*/ 730 w 2269"/>
              <a:gd name="T1" fmla="*/ 684 h 2720"/>
              <a:gd name="T2" fmla="*/ 799 w 2269"/>
              <a:gd name="T3" fmla="*/ 728 h 2720"/>
              <a:gd name="T4" fmla="*/ 833 w 2269"/>
              <a:gd name="T5" fmla="*/ 795 h 2720"/>
              <a:gd name="T6" fmla="*/ 836 w 2269"/>
              <a:gd name="T7" fmla="*/ 877 h 2720"/>
              <a:gd name="T8" fmla="*/ 799 w 2269"/>
              <a:gd name="T9" fmla="*/ 959 h 2720"/>
              <a:gd name="T10" fmla="*/ 743 w 2269"/>
              <a:gd name="T11" fmla="*/ 1000 h 2720"/>
              <a:gd name="T12" fmla="*/ 662 w 2269"/>
              <a:gd name="T13" fmla="*/ 1000 h 2720"/>
              <a:gd name="T14" fmla="*/ 601 w 2269"/>
              <a:gd name="T15" fmla="*/ 953 h 2720"/>
              <a:gd name="T16" fmla="*/ 570 w 2269"/>
              <a:gd name="T17" fmla="*/ 885 h 2720"/>
              <a:gd name="T18" fmla="*/ 572 w 2269"/>
              <a:gd name="T19" fmla="*/ 795 h 2720"/>
              <a:gd name="T20" fmla="*/ 611 w 2269"/>
              <a:gd name="T21" fmla="*/ 723 h 2720"/>
              <a:gd name="T22" fmla="*/ 668 w 2269"/>
              <a:gd name="T23" fmla="*/ 685 h 2720"/>
              <a:gd name="T24" fmla="*/ 1197 w 2269"/>
              <a:gd name="T25" fmla="*/ 1256 h 2720"/>
              <a:gd name="T26" fmla="*/ 1264 w 2269"/>
              <a:gd name="T27" fmla="*/ 1167 h 2720"/>
              <a:gd name="T28" fmla="*/ 1350 w 2269"/>
              <a:gd name="T29" fmla="*/ 1119 h 2720"/>
              <a:gd name="T30" fmla="*/ 1441 w 2269"/>
              <a:gd name="T31" fmla="*/ 1109 h 2720"/>
              <a:gd name="T32" fmla="*/ 1564 w 2269"/>
              <a:gd name="T33" fmla="*/ 1143 h 2720"/>
              <a:gd name="T34" fmla="*/ 1642 w 2269"/>
              <a:gd name="T35" fmla="*/ 1220 h 2720"/>
              <a:gd name="T36" fmla="*/ 1688 w 2269"/>
              <a:gd name="T37" fmla="*/ 1352 h 2720"/>
              <a:gd name="T38" fmla="*/ 1702 w 2269"/>
              <a:gd name="T39" fmla="*/ 1520 h 2720"/>
              <a:gd name="T40" fmla="*/ 1463 w 2269"/>
              <a:gd name="T41" fmla="*/ 1496 h 2720"/>
              <a:gd name="T42" fmla="*/ 1440 w 2269"/>
              <a:gd name="T43" fmla="*/ 1414 h 2720"/>
              <a:gd name="T44" fmla="*/ 1393 w 2269"/>
              <a:gd name="T45" fmla="*/ 1367 h 2720"/>
              <a:gd name="T46" fmla="*/ 1323 w 2269"/>
              <a:gd name="T47" fmla="*/ 1359 h 2720"/>
              <a:gd name="T48" fmla="*/ 1257 w 2269"/>
              <a:gd name="T49" fmla="*/ 1388 h 2720"/>
              <a:gd name="T50" fmla="*/ 1221 w 2269"/>
              <a:gd name="T51" fmla="*/ 1446 h 2720"/>
              <a:gd name="T52" fmla="*/ 1203 w 2269"/>
              <a:gd name="T53" fmla="*/ 1590 h 2720"/>
              <a:gd name="T54" fmla="*/ 6 w 2269"/>
              <a:gd name="T55" fmla="*/ 1221 h 2720"/>
              <a:gd name="T56" fmla="*/ 51 w 2269"/>
              <a:gd name="T57" fmla="*/ 956 h 2720"/>
              <a:gd name="T58" fmla="*/ 137 w 2269"/>
              <a:gd name="T59" fmla="*/ 712 h 2720"/>
              <a:gd name="T60" fmla="*/ 259 w 2269"/>
              <a:gd name="T61" fmla="*/ 495 h 2720"/>
              <a:gd name="T62" fmla="*/ 413 w 2269"/>
              <a:gd name="T63" fmla="*/ 310 h 2720"/>
              <a:gd name="T64" fmla="*/ 594 w 2269"/>
              <a:gd name="T65" fmla="*/ 164 h 2720"/>
              <a:gd name="T66" fmla="*/ 797 w 2269"/>
              <a:gd name="T67" fmla="*/ 61 h 2720"/>
              <a:gd name="T68" fmla="*/ 1018 w 2269"/>
              <a:gd name="T69" fmla="*/ 7 h 2720"/>
              <a:gd name="T70" fmla="*/ 1250 w 2269"/>
              <a:gd name="T71" fmla="*/ 7 h 2720"/>
              <a:gd name="T72" fmla="*/ 1471 w 2269"/>
              <a:gd name="T73" fmla="*/ 61 h 2720"/>
              <a:gd name="T74" fmla="*/ 1674 w 2269"/>
              <a:gd name="T75" fmla="*/ 164 h 2720"/>
              <a:gd name="T76" fmla="*/ 1855 w 2269"/>
              <a:gd name="T77" fmla="*/ 310 h 2720"/>
              <a:gd name="T78" fmla="*/ 2010 w 2269"/>
              <a:gd name="T79" fmla="*/ 495 h 2720"/>
              <a:gd name="T80" fmla="*/ 2132 w 2269"/>
              <a:gd name="T81" fmla="*/ 712 h 2720"/>
              <a:gd name="T82" fmla="*/ 2218 w 2269"/>
              <a:gd name="T83" fmla="*/ 956 h 2720"/>
              <a:gd name="T84" fmla="*/ 2263 w 2269"/>
              <a:gd name="T85" fmla="*/ 1221 h 2720"/>
              <a:gd name="T86" fmla="*/ 2263 w 2269"/>
              <a:gd name="T87" fmla="*/ 1499 h 2720"/>
              <a:gd name="T88" fmla="*/ 2218 w 2269"/>
              <a:gd name="T89" fmla="*/ 1764 h 2720"/>
              <a:gd name="T90" fmla="*/ 2132 w 2269"/>
              <a:gd name="T91" fmla="*/ 2009 h 2720"/>
              <a:gd name="T92" fmla="*/ 2010 w 2269"/>
              <a:gd name="T93" fmla="*/ 2225 h 2720"/>
              <a:gd name="T94" fmla="*/ 1855 w 2269"/>
              <a:gd name="T95" fmla="*/ 2410 h 2720"/>
              <a:gd name="T96" fmla="*/ 1674 w 2269"/>
              <a:gd name="T97" fmla="*/ 2556 h 2720"/>
              <a:gd name="T98" fmla="*/ 1471 w 2269"/>
              <a:gd name="T99" fmla="*/ 2659 h 2720"/>
              <a:gd name="T100" fmla="*/ 1250 w 2269"/>
              <a:gd name="T101" fmla="*/ 2713 h 2720"/>
              <a:gd name="T102" fmla="*/ 1018 w 2269"/>
              <a:gd name="T103" fmla="*/ 2713 h 2720"/>
              <a:gd name="T104" fmla="*/ 797 w 2269"/>
              <a:gd name="T105" fmla="*/ 2659 h 2720"/>
              <a:gd name="T106" fmla="*/ 594 w 2269"/>
              <a:gd name="T107" fmla="*/ 2556 h 2720"/>
              <a:gd name="T108" fmla="*/ 413 w 2269"/>
              <a:gd name="T109" fmla="*/ 2410 h 2720"/>
              <a:gd name="T110" fmla="*/ 259 w 2269"/>
              <a:gd name="T111" fmla="*/ 2225 h 2720"/>
              <a:gd name="T112" fmla="*/ 137 w 2269"/>
              <a:gd name="T113" fmla="*/ 2009 h 2720"/>
              <a:gd name="T114" fmla="*/ 51 w 2269"/>
              <a:gd name="T115" fmla="*/ 1764 h 2720"/>
              <a:gd name="T116" fmla="*/ 6 w 2269"/>
              <a:gd name="T117"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9" h="2720">
                <a:moveTo>
                  <a:pt x="585" y="1132"/>
                </a:moveTo>
                <a:lnTo>
                  <a:pt x="820" y="1132"/>
                </a:lnTo>
                <a:lnTo>
                  <a:pt x="820" y="2040"/>
                </a:lnTo>
                <a:lnTo>
                  <a:pt x="585" y="2040"/>
                </a:lnTo>
                <a:lnTo>
                  <a:pt x="585" y="1132"/>
                </a:lnTo>
                <a:close/>
                <a:moveTo>
                  <a:pt x="703" y="680"/>
                </a:moveTo>
                <a:lnTo>
                  <a:pt x="716" y="681"/>
                </a:lnTo>
                <a:lnTo>
                  <a:pt x="730" y="684"/>
                </a:lnTo>
                <a:lnTo>
                  <a:pt x="743" y="687"/>
                </a:lnTo>
                <a:lnTo>
                  <a:pt x="749" y="690"/>
                </a:lnTo>
                <a:lnTo>
                  <a:pt x="756" y="693"/>
                </a:lnTo>
                <a:lnTo>
                  <a:pt x="768" y="700"/>
                </a:lnTo>
                <a:lnTo>
                  <a:pt x="779" y="707"/>
                </a:lnTo>
                <a:lnTo>
                  <a:pt x="784" y="712"/>
                </a:lnTo>
                <a:lnTo>
                  <a:pt x="789" y="717"/>
                </a:lnTo>
                <a:lnTo>
                  <a:pt x="799" y="728"/>
                </a:lnTo>
                <a:lnTo>
                  <a:pt x="804" y="734"/>
                </a:lnTo>
                <a:lnTo>
                  <a:pt x="808" y="740"/>
                </a:lnTo>
                <a:lnTo>
                  <a:pt x="812" y="746"/>
                </a:lnTo>
                <a:lnTo>
                  <a:pt x="816" y="752"/>
                </a:lnTo>
                <a:lnTo>
                  <a:pt x="823" y="766"/>
                </a:lnTo>
                <a:lnTo>
                  <a:pt x="828" y="781"/>
                </a:lnTo>
                <a:lnTo>
                  <a:pt x="831" y="788"/>
                </a:lnTo>
                <a:lnTo>
                  <a:pt x="833" y="795"/>
                </a:lnTo>
                <a:lnTo>
                  <a:pt x="835" y="803"/>
                </a:lnTo>
                <a:lnTo>
                  <a:pt x="836" y="811"/>
                </a:lnTo>
                <a:lnTo>
                  <a:pt x="837" y="819"/>
                </a:lnTo>
                <a:lnTo>
                  <a:pt x="838" y="827"/>
                </a:lnTo>
                <a:lnTo>
                  <a:pt x="839" y="836"/>
                </a:lnTo>
                <a:lnTo>
                  <a:pt x="839" y="844"/>
                </a:lnTo>
                <a:lnTo>
                  <a:pt x="838" y="861"/>
                </a:lnTo>
                <a:lnTo>
                  <a:pt x="836" y="877"/>
                </a:lnTo>
                <a:lnTo>
                  <a:pt x="833" y="892"/>
                </a:lnTo>
                <a:lnTo>
                  <a:pt x="831" y="901"/>
                </a:lnTo>
                <a:lnTo>
                  <a:pt x="828" y="908"/>
                </a:lnTo>
                <a:lnTo>
                  <a:pt x="823" y="922"/>
                </a:lnTo>
                <a:lnTo>
                  <a:pt x="816" y="935"/>
                </a:lnTo>
                <a:lnTo>
                  <a:pt x="812" y="941"/>
                </a:lnTo>
                <a:lnTo>
                  <a:pt x="808" y="947"/>
                </a:lnTo>
                <a:lnTo>
                  <a:pt x="799" y="959"/>
                </a:lnTo>
                <a:lnTo>
                  <a:pt x="794" y="965"/>
                </a:lnTo>
                <a:lnTo>
                  <a:pt x="789" y="970"/>
                </a:lnTo>
                <a:lnTo>
                  <a:pt x="784" y="975"/>
                </a:lnTo>
                <a:lnTo>
                  <a:pt x="779" y="980"/>
                </a:lnTo>
                <a:lnTo>
                  <a:pt x="768" y="988"/>
                </a:lnTo>
                <a:lnTo>
                  <a:pt x="756" y="994"/>
                </a:lnTo>
                <a:lnTo>
                  <a:pt x="749" y="998"/>
                </a:lnTo>
                <a:lnTo>
                  <a:pt x="743" y="1000"/>
                </a:lnTo>
                <a:lnTo>
                  <a:pt x="737" y="1003"/>
                </a:lnTo>
                <a:lnTo>
                  <a:pt x="730" y="1004"/>
                </a:lnTo>
                <a:lnTo>
                  <a:pt x="723" y="1006"/>
                </a:lnTo>
                <a:lnTo>
                  <a:pt x="716" y="1006"/>
                </a:lnTo>
                <a:lnTo>
                  <a:pt x="703" y="1007"/>
                </a:lnTo>
                <a:lnTo>
                  <a:pt x="689" y="1006"/>
                </a:lnTo>
                <a:lnTo>
                  <a:pt x="675" y="1004"/>
                </a:lnTo>
                <a:lnTo>
                  <a:pt x="662" y="1000"/>
                </a:lnTo>
                <a:lnTo>
                  <a:pt x="656" y="998"/>
                </a:lnTo>
                <a:lnTo>
                  <a:pt x="649" y="994"/>
                </a:lnTo>
                <a:lnTo>
                  <a:pt x="637" y="988"/>
                </a:lnTo>
                <a:lnTo>
                  <a:pt x="626" y="980"/>
                </a:lnTo>
                <a:lnTo>
                  <a:pt x="621" y="975"/>
                </a:lnTo>
                <a:lnTo>
                  <a:pt x="616" y="970"/>
                </a:lnTo>
                <a:lnTo>
                  <a:pt x="606" y="959"/>
                </a:lnTo>
                <a:lnTo>
                  <a:pt x="601" y="953"/>
                </a:lnTo>
                <a:lnTo>
                  <a:pt x="597" y="947"/>
                </a:lnTo>
                <a:lnTo>
                  <a:pt x="593" y="941"/>
                </a:lnTo>
                <a:lnTo>
                  <a:pt x="589" y="935"/>
                </a:lnTo>
                <a:lnTo>
                  <a:pt x="582" y="922"/>
                </a:lnTo>
                <a:lnTo>
                  <a:pt x="577" y="908"/>
                </a:lnTo>
                <a:lnTo>
                  <a:pt x="574" y="901"/>
                </a:lnTo>
                <a:lnTo>
                  <a:pt x="572" y="892"/>
                </a:lnTo>
                <a:lnTo>
                  <a:pt x="570" y="885"/>
                </a:lnTo>
                <a:lnTo>
                  <a:pt x="569" y="877"/>
                </a:lnTo>
                <a:lnTo>
                  <a:pt x="568" y="868"/>
                </a:lnTo>
                <a:lnTo>
                  <a:pt x="567" y="861"/>
                </a:lnTo>
                <a:lnTo>
                  <a:pt x="566" y="853"/>
                </a:lnTo>
                <a:lnTo>
                  <a:pt x="566" y="844"/>
                </a:lnTo>
                <a:lnTo>
                  <a:pt x="567" y="827"/>
                </a:lnTo>
                <a:lnTo>
                  <a:pt x="569" y="811"/>
                </a:lnTo>
                <a:lnTo>
                  <a:pt x="572" y="795"/>
                </a:lnTo>
                <a:lnTo>
                  <a:pt x="574" y="788"/>
                </a:lnTo>
                <a:lnTo>
                  <a:pt x="577" y="781"/>
                </a:lnTo>
                <a:lnTo>
                  <a:pt x="582" y="766"/>
                </a:lnTo>
                <a:lnTo>
                  <a:pt x="589" y="752"/>
                </a:lnTo>
                <a:lnTo>
                  <a:pt x="593" y="746"/>
                </a:lnTo>
                <a:lnTo>
                  <a:pt x="597" y="740"/>
                </a:lnTo>
                <a:lnTo>
                  <a:pt x="606" y="728"/>
                </a:lnTo>
                <a:lnTo>
                  <a:pt x="611" y="723"/>
                </a:lnTo>
                <a:lnTo>
                  <a:pt x="616" y="717"/>
                </a:lnTo>
                <a:lnTo>
                  <a:pt x="621" y="712"/>
                </a:lnTo>
                <a:lnTo>
                  <a:pt x="626" y="707"/>
                </a:lnTo>
                <a:lnTo>
                  <a:pt x="637" y="700"/>
                </a:lnTo>
                <a:lnTo>
                  <a:pt x="649" y="693"/>
                </a:lnTo>
                <a:lnTo>
                  <a:pt x="656" y="690"/>
                </a:lnTo>
                <a:lnTo>
                  <a:pt x="662" y="687"/>
                </a:lnTo>
                <a:lnTo>
                  <a:pt x="668" y="685"/>
                </a:lnTo>
                <a:lnTo>
                  <a:pt x="675" y="684"/>
                </a:lnTo>
                <a:lnTo>
                  <a:pt x="682" y="682"/>
                </a:lnTo>
                <a:lnTo>
                  <a:pt x="689" y="681"/>
                </a:lnTo>
                <a:lnTo>
                  <a:pt x="703" y="680"/>
                </a:lnTo>
                <a:close/>
                <a:moveTo>
                  <a:pt x="968" y="1132"/>
                </a:moveTo>
                <a:lnTo>
                  <a:pt x="1194" y="1132"/>
                </a:lnTo>
                <a:lnTo>
                  <a:pt x="1194" y="1256"/>
                </a:lnTo>
                <a:lnTo>
                  <a:pt x="1197" y="1256"/>
                </a:lnTo>
                <a:lnTo>
                  <a:pt x="1200" y="1250"/>
                </a:lnTo>
                <a:lnTo>
                  <a:pt x="1203" y="1242"/>
                </a:lnTo>
                <a:lnTo>
                  <a:pt x="1211" y="1229"/>
                </a:lnTo>
                <a:lnTo>
                  <a:pt x="1219" y="1216"/>
                </a:lnTo>
                <a:lnTo>
                  <a:pt x="1229" y="1203"/>
                </a:lnTo>
                <a:lnTo>
                  <a:pt x="1239" y="1190"/>
                </a:lnTo>
                <a:lnTo>
                  <a:pt x="1251" y="1178"/>
                </a:lnTo>
                <a:lnTo>
                  <a:pt x="1264" y="1167"/>
                </a:lnTo>
                <a:lnTo>
                  <a:pt x="1277" y="1156"/>
                </a:lnTo>
                <a:lnTo>
                  <a:pt x="1284" y="1150"/>
                </a:lnTo>
                <a:lnTo>
                  <a:pt x="1292" y="1145"/>
                </a:lnTo>
                <a:lnTo>
                  <a:pt x="1299" y="1142"/>
                </a:lnTo>
                <a:lnTo>
                  <a:pt x="1307" y="1137"/>
                </a:lnTo>
                <a:lnTo>
                  <a:pt x="1324" y="1129"/>
                </a:lnTo>
                <a:lnTo>
                  <a:pt x="1341" y="1123"/>
                </a:lnTo>
                <a:lnTo>
                  <a:pt x="1350" y="1119"/>
                </a:lnTo>
                <a:lnTo>
                  <a:pt x="1359" y="1117"/>
                </a:lnTo>
                <a:lnTo>
                  <a:pt x="1369" y="1114"/>
                </a:lnTo>
                <a:lnTo>
                  <a:pt x="1378" y="1113"/>
                </a:lnTo>
                <a:lnTo>
                  <a:pt x="1388" y="1111"/>
                </a:lnTo>
                <a:lnTo>
                  <a:pt x="1399" y="1111"/>
                </a:lnTo>
                <a:lnTo>
                  <a:pt x="1409" y="1109"/>
                </a:lnTo>
                <a:lnTo>
                  <a:pt x="1420" y="1109"/>
                </a:lnTo>
                <a:lnTo>
                  <a:pt x="1441" y="1109"/>
                </a:lnTo>
                <a:lnTo>
                  <a:pt x="1462" y="1112"/>
                </a:lnTo>
                <a:lnTo>
                  <a:pt x="1472" y="1113"/>
                </a:lnTo>
                <a:lnTo>
                  <a:pt x="1482" y="1114"/>
                </a:lnTo>
                <a:lnTo>
                  <a:pt x="1500" y="1118"/>
                </a:lnTo>
                <a:lnTo>
                  <a:pt x="1518" y="1123"/>
                </a:lnTo>
                <a:lnTo>
                  <a:pt x="1534" y="1129"/>
                </a:lnTo>
                <a:lnTo>
                  <a:pt x="1550" y="1135"/>
                </a:lnTo>
                <a:lnTo>
                  <a:pt x="1564" y="1143"/>
                </a:lnTo>
                <a:lnTo>
                  <a:pt x="1578" y="1151"/>
                </a:lnTo>
                <a:lnTo>
                  <a:pt x="1591" y="1160"/>
                </a:lnTo>
                <a:lnTo>
                  <a:pt x="1603" y="1171"/>
                </a:lnTo>
                <a:lnTo>
                  <a:pt x="1614" y="1181"/>
                </a:lnTo>
                <a:lnTo>
                  <a:pt x="1624" y="1193"/>
                </a:lnTo>
                <a:lnTo>
                  <a:pt x="1633" y="1206"/>
                </a:lnTo>
                <a:lnTo>
                  <a:pt x="1638" y="1212"/>
                </a:lnTo>
                <a:lnTo>
                  <a:pt x="1642" y="1220"/>
                </a:lnTo>
                <a:lnTo>
                  <a:pt x="1650" y="1234"/>
                </a:lnTo>
                <a:lnTo>
                  <a:pt x="1657" y="1248"/>
                </a:lnTo>
                <a:lnTo>
                  <a:pt x="1664" y="1264"/>
                </a:lnTo>
                <a:lnTo>
                  <a:pt x="1670" y="1281"/>
                </a:lnTo>
                <a:lnTo>
                  <a:pt x="1676" y="1298"/>
                </a:lnTo>
                <a:lnTo>
                  <a:pt x="1680" y="1316"/>
                </a:lnTo>
                <a:lnTo>
                  <a:pt x="1685" y="1334"/>
                </a:lnTo>
                <a:lnTo>
                  <a:pt x="1688" y="1352"/>
                </a:lnTo>
                <a:lnTo>
                  <a:pt x="1691" y="1371"/>
                </a:lnTo>
                <a:lnTo>
                  <a:pt x="1694" y="1391"/>
                </a:lnTo>
                <a:lnTo>
                  <a:pt x="1696" y="1412"/>
                </a:lnTo>
                <a:lnTo>
                  <a:pt x="1698" y="1432"/>
                </a:lnTo>
                <a:lnTo>
                  <a:pt x="1700" y="1454"/>
                </a:lnTo>
                <a:lnTo>
                  <a:pt x="1701" y="1475"/>
                </a:lnTo>
                <a:lnTo>
                  <a:pt x="1701" y="1497"/>
                </a:lnTo>
                <a:lnTo>
                  <a:pt x="1702" y="1520"/>
                </a:lnTo>
                <a:lnTo>
                  <a:pt x="1702" y="1542"/>
                </a:lnTo>
                <a:lnTo>
                  <a:pt x="1702" y="2040"/>
                </a:lnTo>
                <a:lnTo>
                  <a:pt x="1467" y="2040"/>
                </a:lnTo>
                <a:lnTo>
                  <a:pt x="1467" y="1599"/>
                </a:lnTo>
                <a:lnTo>
                  <a:pt x="1466" y="1558"/>
                </a:lnTo>
                <a:lnTo>
                  <a:pt x="1466" y="1538"/>
                </a:lnTo>
                <a:lnTo>
                  <a:pt x="1465" y="1516"/>
                </a:lnTo>
                <a:lnTo>
                  <a:pt x="1463" y="1496"/>
                </a:lnTo>
                <a:lnTo>
                  <a:pt x="1460" y="1476"/>
                </a:lnTo>
                <a:lnTo>
                  <a:pt x="1458" y="1467"/>
                </a:lnTo>
                <a:lnTo>
                  <a:pt x="1456" y="1457"/>
                </a:lnTo>
                <a:lnTo>
                  <a:pt x="1454" y="1448"/>
                </a:lnTo>
                <a:lnTo>
                  <a:pt x="1451" y="1438"/>
                </a:lnTo>
                <a:lnTo>
                  <a:pt x="1448" y="1430"/>
                </a:lnTo>
                <a:lnTo>
                  <a:pt x="1444" y="1421"/>
                </a:lnTo>
                <a:lnTo>
                  <a:pt x="1440" y="1414"/>
                </a:lnTo>
                <a:lnTo>
                  <a:pt x="1436" y="1406"/>
                </a:lnTo>
                <a:lnTo>
                  <a:pt x="1431" y="1398"/>
                </a:lnTo>
                <a:lnTo>
                  <a:pt x="1426" y="1392"/>
                </a:lnTo>
                <a:lnTo>
                  <a:pt x="1421" y="1386"/>
                </a:lnTo>
                <a:lnTo>
                  <a:pt x="1414" y="1380"/>
                </a:lnTo>
                <a:lnTo>
                  <a:pt x="1408" y="1376"/>
                </a:lnTo>
                <a:lnTo>
                  <a:pt x="1400" y="1371"/>
                </a:lnTo>
                <a:lnTo>
                  <a:pt x="1393" y="1367"/>
                </a:lnTo>
                <a:lnTo>
                  <a:pt x="1384" y="1364"/>
                </a:lnTo>
                <a:lnTo>
                  <a:pt x="1375" y="1361"/>
                </a:lnTo>
                <a:lnTo>
                  <a:pt x="1370" y="1360"/>
                </a:lnTo>
                <a:lnTo>
                  <a:pt x="1366" y="1359"/>
                </a:lnTo>
                <a:lnTo>
                  <a:pt x="1355" y="1358"/>
                </a:lnTo>
                <a:lnTo>
                  <a:pt x="1344" y="1358"/>
                </a:lnTo>
                <a:lnTo>
                  <a:pt x="1333" y="1358"/>
                </a:lnTo>
                <a:lnTo>
                  <a:pt x="1323" y="1359"/>
                </a:lnTo>
                <a:lnTo>
                  <a:pt x="1313" y="1360"/>
                </a:lnTo>
                <a:lnTo>
                  <a:pt x="1303" y="1362"/>
                </a:lnTo>
                <a:lnTo>
                  <a:pt x="1294" y="1366"/>
                </a:lnTo>
                <a:lnTo>
                  <a:pt x="1286" y="1368"/>
                </a:lnTo>
                <a:lnTo>
                  <a:pt x="1278" y="1373"/>
                </a:lnTo>
                <a:lnTo>
                  <a:pt x="1271" y="1377"/>
                </a:lnTo>
                <a:lnTo>
                  <a:pt x="1264" y="1383"/>
                </a:lnTo>
                <a:lnTo>
                  <a:pt x="1257" y="1388"/>
                </a:lnTo>
                <a:lnTo>
                  <a:pt x="1251" y="1394"/>
                </a:lnTo>
                <a:lnTo>
                  <a:pt x="1246" y="1400"/>
                </a:lnTo>
                <a:lnTo>
                  <a:pt x="1241" y="1407"/>
                </a:lnTo>
                <a:lnTo>
                  <a:pt x="1236" y="1414"/>
                </a:lnTo>
                <a:lnTo>
                  <a:pt x="1232" y="1422"/>
                </a:lnTo>
                <a:lnTo>
                  <a:pt x="1228" y="1430"/>
                </a:lnTo>
                <a:lnTo>
                  <a:pt x="1224" y="1438"/>
                </a:lnTo>
                <a:lnTo>
                  <a:pt x="1221" y="1446"/>
                </a:lnTo>
                <a:lnTo>
                  <a:pt x="1215" y="1466"/>
                </a:lnTo>
                <a:lnTo>
                  <a:pt x="1211" y="1485"/>
                </a:lnTo>
                <a:lnTo>
                  <a:pt x="1208" y="1504"/>
                </a:lnTo>
                <a:lnTo>
                  <a:pt x="1207" y="1515"/>
                </a:lnTo>
                <a:lnTo>
                  <a:pt x="1206" y="1526"/>
                </a:lnTo>
                <a:lnTo>
                  <a:pt x="1204" y="1547"/>
                </a:lnTo>
                <a:lnTo>
                  <a:pt x="1203" y="1569"/>
                </a:lnTo>
                <a:lnTo>
                  <a:pt x="1203" y="1590"/>
                </a:lnTo>
                <a:lnTo>
                  <a:pt x="1203" y="2040"/>
                </a:lnTo>
                <a:lnTo>
                  <a:pt x="968" y="2040"/>
                </a:lnTo>
                <a:lnTo>
                  <a:pt x="968" y="1132"/>
                </a:lnTo>
                <a:close/>
                <a:moveTo>
                  <a:pt x="0" y="1360"/>
                </a:moveTo>
                <a:lnTo>
                  <a:pt x="0" y="1325"/>
                </a:lnTo>
                <a:lnTo>
                  <a:pt x="2" y="1290"/>
                </a:lnTo>
                <a:lnTo>
                  <a:pt x="3" y="1256"/>
                </a:lnTo>
                <a:lnTo>
                  <a:pt x="6" y="1221"/>
                </a:lnTo>
                <a:lnTo>
                  <a:pt x="9" y="1187"/>
                </a:lnTo>
                <a:lnTo>
                  <a:pt x="13" y="1153"/>
                </a:lnTo>
                <a:lnTo>
                  <a:pt x="18" y="1119"/>
                </a:lnTo>
                <a:lnTo>
                  <a:pt x="23" y="1087"/>
                </a:lnTo>
                <a:lnTo>
                  <a:pt x="29" y="1053"/>
                </a:lnTo>
                <a:lnTo>
                  <a:pt x="36" y="1021"/>
                </a:lnTo>
                <a:lnTo>
                  <a:pt x="43" y="988"/>
                </a:lnTo>
                <a:lnTo>
                  <a:pt x="51" y="956"/>
                </a:lnTo>
                <a:lnTo>
                  <a:pt x="60" y="923"/>
                </a:lnTo>
                <a:lnTo>
                  <a:pt x="69" y="892"/>
                </a:lnTo>
                <a:lnTo>
                  <a:pt x="79" y="861"/>
                </a:lnTo>
                <a:lnTo>
                  <a:pt x="89" y="831"/>
                </a:lnTo>
                <a:lnTo>
                  <a:pt x="100" y="801"/>
                </a:lnTo>
                <a:lnTo>
                  <a:pt x="112" y="771"/>
                </a:lnTo>
                <a:lnTo>
                  <a:pt x="124" y="741"/>
                </a:lnTo>
                <a:lnTo>
                  <a:pt x="137" y="712"/>
                </a:lnTo>
                <a:lnTo>
                  <a:pt x="150" y="684"/>
                </a:lnTo>
                <a:lnTo>
                  <a:pt x="164" y="655"/>
                </a:lnTo>
                <a:lnTo>
                  <a:pt x="179" y="627"/>
                </a:lnTo>
                <a:lnTo>
                  <a:pt x="194" y="600"/>
                </a:lnTo>
                <a:lnTo>
                  <a:pt x="209" y="573"/>
                </a:lnTo>
                <a:lnTo>
                  <a:pt x="225"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2" y="134"/>
                </a:lnTo>
                <a:lnTo>
                  <a:pt x="667" y="120"/>
                </a:lnTo>
                <a:lnTo>
                  <a:pt x="693" y="107"/>
                </a:lnTo>
                <a:lnTo>
                  <a:pt x="718" y="95"/>
                </a:lnTo>
                <a:lnTo>
                  <a:pt x="744" y="83"/>
                </a:lnTo>
                <a:lnTo>
                  <a:pt x="770" y="72"/>
                </a:lnTo>
                <a:lnTo>
                  <a:pt x="797" y="61"/>
                </a:lnTo>
                <a:lnTo>
                  <a:pt x="824" y="51"/>
                </a:lnTo>
                <a:lnTo>
                  <a:pt x="851" y="43"/>
                </a:lnTo>
                <a:lnTo>
                  <a:pt x="878" y="35"/>
                </a:lnTo>
                <a:lnTo>
                  <a:pt x="905" y="27"/>
                </a:lnTo>
                <a:lnTo>
                  <a:pt x="933" y="21"/>
                </a:lnTo>
                <a:lnTo>
                  <a:pt x="961" y="15"/>
                </a:lnTo>
                <a:lnTo>
                  <a:pt x="990" y="11"/>
                </a:lnTo>
                <a:lnTo>
                  <a:pt x="1018" y="7"/>
                </a:lnTo>
                <a:lnTo>
                  <a:pt x="1047" y="5"/>
                </a:lnTo>
                <a:lnTo>
                  <a:pt x="1076" y="2"/>
                </a:lnTo>
                <a:lnTo>
                  <a:pt x="1105" y="1"/>
                </a:lnTo>
                <a:lnTo>
                  <a:pt x="1134" y="0"/>
                </a:lnTo>
                <a:lnTo>
                  <a:pt x="1163" y="1"/>
                </a:lnTo>
                <a:lnTo>
                  <a:pt x="1192" y="2"/>
                </a:lnTo>
                <a:lnTo>
                  <a:pt x="1221" y="5"/>
                </a:lnTo>
                <a:lnTo>
                  <a:pt x="1250" y="7"/>
                </a:lnTo>
                <a:lnTo>
                  <a:pt x="1278" y="11"/>
                </a:lnTo>
                <a:lnTo>
                  <a:pt x="1307" y="15"/>
                </a:lnTo>
                <a:lnTo>
                  <a:pt x="1335" y="21"/>
                </a:lnTo>
                <a:lnTo>
                  <a:pt x="1362" y="27"/>
                </a:lnTo>
                <a:lnTo>
                  <a:pt x="1390" y="35"/>
                </a:lnTo>
                <a:lnTo>
                  <a:pt x="1417" y="43"/>
                </a:lnTo>
                <a:lnTo>
                  <a:pt x="1444" y="51"/>
                </a:lnTo>
                <a:lnTo>
                  <a:pt x="1471" y="61"/>
                </a:lnTo>
                <a:lnTo>
                  <a:pt x="1498" y="72"/>
                </a:lnTo>
                <a:lnTo>
                  <a:pt x="1524" y="83"/>
                </a:lnTo>
                <a:lnTo>
                  <a:pt x="1550" y="95"/>
                </a:lnTo>
                <a:lnTo>
                  <a:pt x="1575" y="107"/>
                </a:lnTo>
                <a:lnTo>
                  <a:pt x="1601" y="120"/>
                </a:lnTo>
                <a:lnTo>
                  <a:pt x="1626" y="134"/>
                </a:lnTo>
                <a:lnTo>
                  <a:pt x="1650" y="149"/>
                </a:lnTo>
                <a:lnTo>
                  <a:pt x="1674" y="164"/>
                </a:lnTo>
                <a:lnTo>
                  <a:pt x="1698" y="181"/>
                </a:lnTo>
                <a:lnTo>
                  <a:pt x="1722" y="197"/>
                </a:lnTo>
                <a:lnTo>
                  <a:pt x="1745" y="215"/>
                </a:lnTo>
                <a:lnTo>
                  <a:pt x="1768" y="232"/>
                </a:lnTo>
                <a:lnTo>
                  <a:pt x="1790" y="250"/>
                </a:lnTo>
                <a:lnTo>
                  <a:pt x="1812" y="271"/>
                </a:lnTo>
                <a:lnTo>
                  <a:pt x="1834" y="290"/>
                </a:lnTo>
                <a:lnTo>
                  <a:pt x="1855" y="310"/>
                </a:lnTo>
                <a:lnTo>
                  <a:pt x="1876" y="332"/>
                </a:lnTo>
                <a:lnTo>
                  <a:pt x="1896" y="354"/>
                </a:lnTo>
                <a:lnTo>
                  <a:pt x="1917" y="375"/>
                </a:lnTo>
                <a:lnTo>
                  <a:pt x="1937" y="398"/>
                </a:lnTo>
                <a:lnTo>
                  <a:pt x="1956" y="422"/>
                </a:lnTo>
                <a:lnTo>
                  <a:pt x="1974" y="446"/>
                </a:lnTo>
                <a:lnTo>
                  <a:pt x="1992"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09"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7" y="1290"/>
                </a:lnTo>
                <a:lnTo>
                  <a:pt x="2268" y="1325"/>
                </a:lnTo>
                <a:lnTo>
                  <a:pt x="2269" y="1360"/>
                </a:lnTo>
                <a:lnTo>
                  <a:pt x="2268" y="1395"/>
                </a:lnTo>
                <a:lnTo>
                  <a:pt x="2267"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09"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2" y="2250"/>
                </a:lnTo>
                <a:lnTo>
                  <a:pt x="1974" y="2275"/>
                </a:lnTo>
                <a:lnTo>
                  <a:pt x="1956" y="2298"/>
                </a:lnTo>
                <a:lnTo>
                  <a:pt x="1937" y="2322"/>
                </a:lnTo>
                <a:lnTo>
                  <a:pt x="1917" y="2345"/>
                </a:lnTo>
                <a:lnTo>
                  <a:pt x="1896" y="2366"/>
                </a:lnTo>
                <a:lnTo>
                  <a:pt x="1876" y="2389"/>
                </a:lnTo>
                <a:lnTo>
                  <a:pt x="1855" y="2410"/>
                </a:lnTo>
                <a:lnTo>
                  <a:pt x="1834" y="2430"/>
                </a:lnTo>
                <a:lnTo>
                  <a:pt x="1812" y="2450"/>
                </a:lnTo>
                <a:lnTo>
                  <a:pt x="1790" y="2470"/>
                </a:lnTo>
                <a:lnTo>
                  <a:pt x="1768" y="2488"/>
                </a:lnTo>
                <a:lnTo>
                  <a:pt x="1745" y="2506"/>
                </a:lnTo>
                <a:lnTo>
                  <a:pt x="1722" y="2524"/>
                </a:lnTo>
                <a:lnTo>
                  <a:pt x="1698" y="2540"/>
                </a:lnTo>
                <a:lnTo>
                  <a:pt x="1674" y="2556"/>
                </a:lnTo>
                <a:lnTo>
                  <a:pt x="1650" y="2572"/>
                </a:lnTo>
                <a:lnTo>
                  <a:pt x="1626" y="2586"/>
                </a:lnTo>
                <a:lnTo>
                  <a:pt x="1601" y="2600"/>
                </a:lnTo>
                <a:lnTo>
                  <a:pt x="1575" y="2613"/>
                </a:lnTo>
                <a:lnTo>
                  <a:pt x="1550" y="2625"/>
                </a:lnTo>
                <a:lnTo>
                  <a:pt x="1524" y="2637"/>
                </a:lnTo>
                <a:lnTo>
                  <a:pt x="1498" y="2648"/>
                </a:lnTo>
                <a:lnTo>
                  <a:pt x="1471" y="2659"/>
                </a:lnTo>
                <a:lnTo>
                  <a:pt x="1444" y="2669"/>
                </a:lnTo>
                <a:lnTo>
                  <a:pt x="1417" y="2677"/>
                </a:lnTo>
                <a:lnTo>
                  <a:pt x="1390" y="2685"/>
                </a:lnTo>
                <a:lnTo>
                  <a:pt x="1362" y="2693"/>
                </a:lnTo>
                <a:lnTo>
                  <a:pt x="1335" y="2699"/>
                </a:lnTo>
                <a:lnTo>
                  <a:pt x="1307" y="2705"/>
                </a:lnTo>
                <a:lnTo>
                  <a:pt x="1278" y="2709"/>
                </a:lnTo>
                <a:lnTo>
                  <a:pt x="1250" y="2713"/>
                </a:lnTo>
                <a:lnTo>
                  <a:pt x="1221" y="2717"/>
                </a:lnTo>
                <a:lnTo>
                  <a:pt x="1192" y="2719"/>
                </a:lnTo>
                <a:lnTo>
                  <a:pt x="1163" y="2720"/>
                </a:lnTo>
                <a:lnTo>
                  <a:pt x="1134" y="2720"/>
                </a:lnTo>
                <a:lnTo>
                  <a:pt x="1105" y="2720"/>
                </a:lnTo>
                <a:lnTo>
                  <a:pt x="1076" y="2719"/>
                </a:lnTo>
                <a:lnTo>
                  <a:pt x="1047" y="2717"/>
                </a:lnTo>
                <a:lnTo>
                  <a:pt x="1018" y="2713"/>
                </a:lnTo>
                <a:lnTo>
                  <a:pt x="990" y="2709"/>
                </a:lnTo>
                <a:lnTo>
                  <a:pt x="961" y="2705"/>
                </a:lnTo>
                <a:lnTo>
                  <a:pt x="933" y="2699"/>
                </a:lnTo>
                <a:lnTo>
                  <a:pt x="905" y="2693"/>
                </a:lnTo>
                <a:lnTo>
                  <a:pt x="878" y="2685"/>
                </a:lnTo>
                <a:lnTo>
                  <a:pt x="851" y="2677"/>
                </a:lnTo>
                <a:lnTo>
                  <a:pt x="824" y="2669"/>
                </a:lnTo>
                <a:lnTo>
                  <a:pt x="797" y="2659"/>
                </a:lnTo>
                <a:lnTo>
                  <a:pt x="770" y="2648"/>
                </a:lnTo>
                <a:lnTo>
                  <a:pt x="744" y="2637"/>
                </a:lnTo>
                <a:lnTo>
                  <a:pt x="718" y="2625"/>
                </a:lnTo>
                <a:lnTo>
                  <a:pt x="693" y="2613"/>
                </a:lnTo>
                <a:lnTo>
                  <a:pt x="667" y="2600"/>
                </a:lnTo>
                <a:lnTo>
                  <a:pt x="642"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5" y="2174"/>
                </a:lnTo>
                <a:lnTo>
                  <a:pt x="209" y="2148"/>
                </a:lnTo>
                <a:lnTo>
                  <a:pt x="194" y="2121"/>
                </a:lnTo>
                <a:lnTo>
                  <a:pt x="179" y="2093"/>
                </a:lnTo>
                <a:lnTo>
                  <a:pt x="164" y="2065"/>
                </a:lnTo>
                <a:lnTo>
                  <a:pt x="150" y="2038"/>
                </a:lnTo>
                <a:lnTo>
                  <a:pt x="137" y="2009"/>
                </a:lnTo>
                <a:lnTo>
                  <a:pt x="124" y="1979"/>
                </a:lnTo>
                <a:lnTo>
                  <a:pt x="112" y="1950"/>
                </a:lnTo>
                <a:lnTo>
                  <a:pt x="100" y="1920"/>
                </a:lnTo>
                <a:lnTo>
                  <a:pt x="89"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9" y="1534"/>
                </a:lnTo>
                <a:lnTo>
                  <a:pt x="6" y="1499"/>
                </a:lnTo>
                <a:lnTo>
                  <a:pt x="3" y="1464"/>
                </a:lnTo>
                <a:lnTo>
                  <a:pt x="2"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6" name="Freeform 9">
            <a:hlinkClick r:id="rId4" tooltip="instragram"/>
          </p:cNvPr>
          <p:cNvSpPr>
            <a:spLocks noChangeAspect="1" noEditPoints="1"/>
          </p:cNvSpPr>
          <p:nvPr userDrawn="1"/>
        </p:nvSpPr>
        <p:spPr bwMode="auto">
          <a:xfrm>
            <a:off x="10884143" y="5877340"/>
            <a:ext cx="252000" cy="252000"/>
          </a:xfrm>
          <a:custGeom>
            <a:avLst/>
            <a:gdLst>
              <a:gd name="T0" fmla="*/ 1482 w 2269"/>
              <a:gd name="T1" fmla="*/ 827 h 2720"/>
              <a:gd name="T2" fmla="*/ 1577 w 2269"/>
              <a:gd name="T3" fmla="*/ 894 h 2720"/>
              <a:gd name="T4" fmla="*/ 1531 w 2269"/>
              <a:gd name="T5" fmla="*/ 1014 h 2720"/>
              <a:gd name="T6" fmla="*/ 1427 w 2269"/>
              <a:gd name="T7" fmla="*/ 971 h 2720"/>
              <a:gd name="T8" fmla="*/ 1036 w 2269"/>
              <a:gd name="T9" fmla="*/ 1606 h 2720"/>
              <a:gd name="T10" fmla="*/ 925 w 2269"/>
              <a:gd name="T11" fmla="*/ 1467 h 2720"/>
              <a:gd name="T12" fmla="*/ 921 w 2269"/>
              <a:gd name="T13" fmla="*/ 1266 h 2720"/>
              <a:gd name="T14" fmla="*/ 1026 w 2269"/>
              <a:gd name="T15" fmla="*/ 1121 h 2720"/>
              <a:gd name="T16" fmla="*/ 1191 w 2269"/>
              <a:gd name="T17" fmla="*/ 1096 h 2720"/>
              <a:gd name="T18" fmla="*/ 1324 w 2269"/>
              <a:gd name="T19" fmla="*/ 1207 h 2720"/>
              <a:gd name="T20" fmla="*/ 1360 w 2269"/>
              <a:gd name="T21" fmla="*/ 1402 h 2720"/>
              <a:gd name="T22" fmla="*/ 1280 w 2269"/>
              <a:gd name="T23" fmla="*/ 1571 h 2720"/>
              <a:gd name="T24" fmla="*/ 1134 w 2269"/>
              <a:gd name="T25" fmla="*/ 940 h 2720"/>
              <a:gd name="T26" fmla="*/ 918 w 2269"/>
              <a:gd name="T27" fmla="*/ 1030 h 2720"/>
              <a:gd name="T28" fmla="*/ 791 w 2269"/>
              <a:gd name="T29" fmla="*/ 1276 h 2720"/>
              <a:gd name="T30" fmla="*/ 827 w 2269"/>
              <a:gd name="T31" fmla="*/ 1560 h 2720"/>
              <a:gd name="T32" fmla="*/ 998 w 2269"/>
              <a:gd name="T33" fmla="*/ 1747 h 2720"/>
              <a:gd name="T34" fmla="*/ 1238 w 2269"/>
              <a:gd name="T35" fmla="*/ 1760 h 2720"/>
              <a:gd name="T36" fmla="*/ 1425 w 2269"/>
              <a:gd name="T37" fmla="*/ 1595 h 2720"/>
              <a:gd name="T38" fmla="*/ 1482 w 2269"/>
              <a:gd name="T39" fmla="*/ 1307 h 2720"/>
              <a:gd name="T40" fmla="*/ 1383 w 2269"/>
              <a:gd name="T41" fmla="*/ 1064 h 2720"/>
              <a:gd name="T42" fmla="*/ 1152 w 2269"/>
              <a:gd name="T43" fmla="*/ 941 h 2720"/>
              <a:gd name="T44" fmla="*/ 688 w 2269"/>
              <a:gd name="T45" fmla="*/ 586 h 2720"/>
              <a:gd name="T46" fmla="*/ 511 w 2269"/>
              <a:gd name="T47" fmla="*/ 767 h 2720"/>
              <a:gd name="T48" fmla="*/ 457 w 2269"/>
              <a:gd name="T49" fmla="*/ 1023 h 2720"/>
              <a:gd name="T50" fmla="*/ 477 w 2269"/>
              <a:gd name="T51" fmla="*/ 1855 h 2720"/>
              <a:gd name="T52" fmla="*/ 610 w 2269"/>
              <a:gd name="T53" fmla="*/ 2084 h 2720"/>
              <a:gd name="T54" fmla="*/ 827 w 2269"/>
              <a:gd name="T55" fmla="*/ 2171 h 2720"/>
              <a:gd name="T56" fmla="*/ 1510 w 2269"/>
              <a:gd name="T57" fmla="*/ 2160 h 2720"/>
              <a:gd name="T58" fmla="*/ 1728 w 2269"/>
              <a:gd name="T59" fmla="*/ 2006 h 2720"/>
              <a:gd name="T60" fmla="*/ 1809 w 2269"/>
              <a:gd name="T61" fmla="*/ 1758 h 2720"/>
              <a:gd name="T62" fmla="*/ 1809 w 2269"/>
              <a:gd name="T63" fmla="*/ 963 h 2720"/>
              <a:gd name="T64" fmla="*/ 1702 w 2269"/>
              <a:gd name="T65" fmla="*/ 680 h 2720"/>
              <a:gd name="T66" fmla="*/ 1489 w 2269"/>
              <a:gd name="T67" fmla="*/ 556 h 2720"/>
              <a:gd name="T68" fmla="*/ 1411 w 2269"/>
              <a:gd name="T69" fmla="*/ 695 h 2720"/>
              <a:gd name="T70" fmla="*/ 1598 w 2269"/>
              <a:gd name="T71" fmla="*/ 765 h 2720"/>
              <a:gd name="T72" fmla="*/ 1686 w 2269"/>
              <a:gd name="T73" fmla="*/ 977 h 2720"/>
              <a:gd name="T74" fmla="*/ 1681 w 2269"/>
              <a:gd name="T75" fmla="*/ 1786 h 2720"/>
              <a:gd name="T76" fmla="*/ 1589 w 2269"/>
              <a:gd name="T77" fmla="*/ 1964 h 2720"/>
              <a:gd name="T78" fmla="*/ 1244 w 2269"/>
              <a:gd name="T79" fmla="*/ 2030 h 2720"/>
              <a:gd name="T80" fmla="*/ 721 w 2269"/>
              <a:gd name="T81" fmla="*/ 1992 h 2720"/>
              <a:gd name="T82" fmla="*/ 603 w 2269"/>
              <a:gd name="T83" fmla="*/ 1842 h 2720"/>
              <a:gd name="T84" fmla="*/ 580 w 2269"/>
              <a:gd name="T85" fmla="*/ 1030 h 2720"/>
              <a:gd name="T86" fmla="*/ 638 w 2269"/>
              <a:gd name="T87" fmla="*/ 806 h 2720"/>
              <a:gd name="T88" fmla="*/ 814 w 2269"/>
              <a:gd name="T89" fmla="*/ 699 h 2720"/>
              <a:gd name="T90" fmla="*/ 23 w 2269"/>
              <a:gd name="T91" fmla="*/ 1086 h 2720"/>
              <a:gd name="T92" fmla="*/ 179 w 2269"/>
              <a:gd name="T93" fmla="*/ 627 h 2720"/>
              <a:gd name="T94" fmla="*/ 456 w 2269"/>
              <a:gd name="T95" fmla="*/ 271 h 2720"/>
              <a:gd name="T96" fmla="*/ 824 w 2269"/>
              <a:gd name="T97" fmla="*/ 51 h 2720"/>
              <a:gd name="T98" fmla="*/ 1250 w 2269"/>
              <a:gd name="T99" fmla="*/ 7 h 2720"/>
              <a:gd name="T100" fmla="*/ 1651 w 2269"/>
              <a:gd name="T101" fmla="*/ 148 h 2720"/>
              <a:gd name="T102" fmla="*/ 1975 w 2269"/>
              <a:gd name="T103" fmla="*/ 446 h 2720"/>
              <a:gd name="T104" fmla="*/ 2190 w 2269"/>
              <a:gd name="T105" fmla="*/ 862 h 2720"/>
              <a:gd name="T106" fmla="*/ 2269 w 2269"/>
              <a:gd name="T107" fmla="*/ 1360 h 2720"/>
              <a:gd name="T108" fmla="*/ 2190 w 2269"/>
              <a:gd name="T109" fmla="*/ 1859 h 2720"/>
              <a:gd name="T110" fmla="*/ 1975 w 2269"/>
              <a:gd name="T111" fmla="*/ 2275 h 2720"/>
              <a:gd name="T112" fmla="*/ 1651 w 2269"/>
              <a:gd name="T113" fmla="*/ 2571 h 2720"/>
              <a:gd name="T114" fmla="*/ 1250 w 2269"/>
              <a:gd name="T115" fmla="*/ 2713 h 2720"/>
              <a:gd name="T116" fmla="*/ 824 w 2269"/>
              <a:gd name="T117" fmla="*/ 2668 h 2720"/>
              <a:gd name="T118" fmla="*/ 456 w 2269"/>
              <a:gd name="T119" fmla="*/ 2450 h 2720"/>
              <a:gd name="T120" fmla="*/ 179 w 2269"/>
              <a:gd name="T121" fmla="*/ 2093 h 2720"/>
              <a:gd name="T122" fmla="*/ 23 w 2269"/>
              <a:gd name="T123" fmla="*/ 1634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9" h="2720">
                <a:moveTo>
                  <a:pt x="1417" y="924"/>
                </a:moveTo>
                <a:lnTo>
                  <a:pt x="1418" y="914"/>
                </a:lnTo>
                <a:lnTo>
                  <a:pt x="1419" y="904"/>
                </a:lnTo>
                <a:lnTo>
                  <a:pt x="1421" y="894"/>
                </a:lnTo>
                <a:lnTo>
                  <a:pt x="1424" y="886"/>
                </a:lnTo>
                <a:lnTo>
                  <a:pt x="1427" y="878"/>
                </a:lnTo>
                <a:lnTo>
                  <a:pt x="1431" y="869"/>
                </a:lnTo>
                <a:lnTo>
                  <a:pt x="1436" y="862"/>
                </a:lnTo>
                <a:lnTo>
                  <a:pt x="1441" y="855"/>
                </a:lnTo>
                <a:lnTo>
                  <a:pt x="1447" y="848"/>
                </a:lnTo>
                <a:lnTo>
                  <a:pt x="1453" y="843"/>
                </a:lnTo>
                <a:lnTo>
                  <a:pt x="1460" y="838"/>
                </a:lnTo>
                <a:lnTo>
                  <a:pt x="1467" y="833"/>
                </a:lnTo>
                <a:lnTo>
                  <a:pt x="1475" y="830"/>
                </a:lnTo>
                <a:lnTo>
                  <a:pt x="1482" y="827"/>
                </a:lnTo>
                <a:lnTo>
                  <a:pt x="1491" y="826"/>
                </a:lnTo>
                <a:lnTo>
                  <a:pt x="1499" y="826"/>
                </a:lnTo>
                <a:lnTo>
                  <a:pt x="1507" y="826"/>
                </a:lnTo>
                <a:lnTo>
                  <a:pt x="1515" y="827"/>
                </a:lnTo>
                <a:lnTo>
                  <a:pt x="1523" y="830"/>
                </a:lnTo>
                <a:lnTo>
                  <a:pt x="1531" y="833"/>
                </a:lnTo>
                <a:lnTo>
                  <a:pt x="1538" y="838"/>
                </a:lnTo>
                <a:lnTo>
                  <a:pt x="1545" y="843"/>
                </a:lnTo>
                <a:lnTo>
                  <a:pt x="1551" y="848"/>
                </a:lnTo>
                <a:lnTo>
                  <a:pt x="1557" y="855"/>
                </a:lnTo>
                <a:lnTo>
                  <a:pt x="1562" y="862"/>
                </a:lnTo>
                <a:lnTo>
                  <a:pt x="1567" y="869"/>
                </a:lnTo>
                <a:lnTo>
                  <a:pt x="1571" y="878"/>
                </a:lnTo>
                <a:lnTo>
                  <a:pt x="1574" y="886"/>
                </a:lnTo>
                <a:lnTo>
                  <a:pt x="1577" y="894"/>
                </a:lnTo>
                <a:lnTo>
                  <a:pt x="1579" y="904"/>
                </a:lnTo>
                <a:lnTo>
                  <a:pt x="1580" y="914"/>
                </a:lnTo>
                <a:lnTo>
                  <a:pt x="1581" y="924"/>
                </a:lnTo>
                <a:lnTo>
                  <a:pt x="1580" y="934"/>
                </a:lnTo>
                <a:lnTo>
                  <a:pt x="1579" y="944"/>
                </a:lnTo>
                <a:lnTo>
                  <a:pt x="1577" y="953"/>
                </a:lnTo>
                <a:lnTo>
                  <a:pt x="1574" y="962"/>
                </a:lnTo>
                <a:lnTo>
                  <a:pt x="1571" y="971"/>
                </a:lnTo>
                <a:lnTo>
                  <a:pt x="1567" y="978"/>
                </a:lnTo>
                <a:lnTo>
                  <a:pt x="1562" y="987"/>
                </a:lnTo>
                <a:lnTo>
                  <a:pt x="1557" y="993"/>
                </a:lnTo>
                <a:lnTo>
                  <a:pt x="1551" y="1000"/>
                </a:lnTo>
                <a:lnTo>
                  <a:pt x="1545" y="1005"/>
                </a:lnTo>
                <a:lnTo>
                  <a:pt x="1538" y="1010"/>
                </a:lnTo>
                <a:lnTo>
                  <a:pt x="1531" y="1014"/>
                </a:lnTo>
                <a:lnTo>
                  <a:pt x="1523" y="1018"/>
                </a:lnTo>
                <a:lnTo>
                  <a:pt x="1515" y="1020"/>
                </a:lnTo>
                <a:lnTo>
                  <a:pt x="1507" y="1022"/>
                </a:lnTo>
                <a:lnTo>
                  <a:pt x="1499" y="1022"/>
                </a:lnTo>
                <a:lnTo>
                  <a:pt x="1491" y="1022"/>
                </a:lnTo>
                <a:lnTo>
                  <a:pt x="1482" y="1020"/>
                </a:lnTo>
                <a:lnTo>
                  <a:pt x="1475" y="1018"/>
                </a:lnTo>
                <a:lnTo>
                  <a:pt x="1467" y="1014"/>
                </a:lnTo>
                <a:lnTo>
                  <a:pt x="1460" y="1010"/>
                </a:lnTo>
                <a:lnTo>
                  <a:pt x="1453" y="1005"/>
                </a:lnTo>
                <a:lnTo>
                  <a:pt x="1447" y="1000"/>
                </a:lnTo>
                <a:lnTo>
                  <a:pt x="1441" y="993"/>
                </a:lnTo>
                <a:lnTo>
                  <a:pt x="1436" y="987"/>
                </a:lnTo>
                <a:lnTo>
                  <a:pt x="1431" y="978"/>
                </a:lnTo>
                <a:lnTo>
                  <a:pt x="1427" y="971"/>
                </a:lnTo>
                <a:lnTo>
                  <a:pt x="1424" y="962"/>
                </a:lnTo>
                <a:lnTo>
                  <a:pt x="1421" y="953"/>
                </a:lnTo>
                <a:lnTo>
                  <a:pt x="1419" y="944"/>
                </a:lnTo>
                <a:lnTo>
                  <a:pt x="1418" y="934"/>
                </a:lnTo>
                <a:lnTo>
                  <a:pt x="1417" y="924"/>
                </a:lnTo>
                <a:close/>
                <a:moveTo>
                  <a:pt x="1134" y="1632"/>
                </a:moveTo>
                <a:lnTo>
                  <a:pt x="1123" y="1632"/>
                </a:lnTo>
                <a:lnTo>
                  <a:pt x="1111" y="1631"/>
                </a:lnTo>
                <a:lnTo>
                  <a:pt x="1100" y="1630"/>
                </a:lnTo>
                <a:lnTo>
                  <a:pt x="1088" y="1627"/>
                </a:lnTo>
                <a:lnTo>
                  <a:pt x="1077" y="1624"/>
                </a:lnTo>
                <a:lnTo>
                  <a:pt x="1067" y="1620"/>
                </a:lnTo>
                <a:lnTo>
                  <a:pt x="1056" y="1616"/>
                </a:lnTo>
                <a:lnTo>
                  <a:pt x="1046" y="1612"/>
                </a:lnTo>
                <a:lnTo>
                  <a:pt x="1036" y="1606"/>
                </a:lnTo>
                <a:lnTo>
                  <a:pt x="1026" y="1600"/>
                </a:lnTo>
                <a:lnTo>
                  <a:pt x="1016" y="1594"/>
                </a:lnTo>
                <a:lnTo>
                  <a:pt x="1007" y="1586"/>
                </a:lnTo>
                <a:lnTo>
                  <a:pt x="998" y="1578"/>
                </a:lnTo>
                <a:lnTo>
                  <a:pt x="990" y="1571"/>
                </a:lnTo>
                <a:lnTo>
                  <a:pt x="982" y="1561"/>
                </a:lnTo>
                <a:lnTo>
                  <a:pt x="974" y="1553"/>
                </a:lnTo>
                <a:lnTo>
                  <a:pt x="966" y="1543"/>
                </a:lnTo>
                <a:lnTo>
                  <a:pt x="959" y="1534"/>
                </a:lnTo>
                <a:lnTo>
                  <a:pt x="952" y="1523"/>
                </a:lnTo>
                <a:lnTo>
                  <a:pt x="946" y="1512"/>
                </a:lnTo>
                <a:lnTo>
                  <a:pt x="940" y="1501"/>
                </a:lnTo>
                <a:lnTo>
                  <a:pt x="935" y="1491"/>
                </a:lnTo>
                <a:lnTo>
                  <a:pt x="930" y="1479"/>
                </a:lnTo>
                <a:lnTo>
                  <a:pt x="925" y="1467"/>
                </a:lnTo>
                <a:lnTo>
                  <a:pt x="921" y="1453"/>
                </a:lnTo>
                <a:lnTo>
                  <a:pt x="917" y="1441"/>
                </a:lnTo>
                <a:lnTo>
                  <a:pt x="914" y="1428"/>
                </a:lnTo>
                <a:lnTo>
                  <a:pt x="912" y="1415"/>
                </a:lnTo>
                <a:lnTo>
                  <a:pt x="910" y="1402"/>
                </a:lnTo>
                <a:lnTo>
                  <a:pt x="908" y="1387"/>
                </a:lnTo>
                <a:lnTo>
                  <a:pt x="907" y="1374"/>
                </a:lnTo>
                <a:lnTo>
                  <a:pt x="907" y="1360"/>
                </a:lnTo>
                <a:lnTo>
                  <a:pt x="907" y="1347"/>
                </a:lnTo>
                <a:lnTo>
                  <a:pt x="908" y="1332"/>
                </a:lnTo>
                <a:lnTo>
                  <a:pt x="910" y="1319"/>
                </a:lnTo>
                <a:lnTo>
                  <a:pt x="912" y="1305"/>
                </a:lnTo>
                <a:lnTo>
                  <a:pt x="914" y="1293"/>
                </a:lnTo>
                <a:lnTo>
                  <a:pt x="917" y="1279"/>
                </a:lnTo>
                <a:lnTo>
                  <a:pt x="921" y="1266"/>
                </a:lnTo>
                <a:lnTo>
                  <a:pt x="925" y="1254"/>
                </a:lnTo>
                <a:lnTo>
                  <a:pt x="930" y="1242"/>
                </a:lnTo>
                <a:lnTo>
                  <a:pt x="935" y="1230"/>
                </a:lnTo>
                <a:lnTo>
                  <a:pt x="940" y="1218"/>
                </a:lnTo>
                <a:lnTo>
                  <a:pt x="946" y="1207"/>
                </a:lnTo>
                <a:lnTo>
                  <a:pt x="952" y="1197"/>
                </a:lnTo>
                <a:lnTo>
                  <a:pt x="959" y="1187"/>
                </a:lnTo>
                <a:lnTo>
                  <a:pt x="966" y="1177"/>
                </a:lnTo>
                <a:lnTo>
                  <a:pt x="974" y="1168"/>
                </a:lnTo>
                <a:lnTo>
                  <a:pt x="982" y="1158"/>
                </a:lnTo>
                <a:lnTo>
                  <a:pt x="990" y="1150"/>
                </a:lnTo>
                <a:lnTo>
                  <a:pt x="998" y="1141"/>
                </a:lnTo>
                <a:lnTo>
                  <a:pt x="1007" y="1134"/>
                </a:lnTo>
                <a:lnTo>
                  <a:pt x="1016" y="1127"/>
                </a:lnTo>
                <a:lnTo>
                  <a:pt x="1026" y="1121"/>
                </a:lnTo>
                <a:lnTo>
                  <a:pt x="1036" y="1115"/>
                </a:lnTo>
                <a:lnTo>
                  <a:pt x="1046" y="1109"/>
                </a:lnTo>
                <a:lnTo>
                  <a:pt x="1056" y="1104"/>
                </a:lnTo>
                <a:lnTo>
                  <a:pt x="1067" y="1099"/>
                </a:lnTo>
                <a:lnTo>
                  <a:pt x="1077" y="1096"/>
                </a:lnTo>
                <a:lnTo>
                  <a:pt x="1088" y="1093"/>
                </a:lnTo>
                <a:lnTo>
                  <a:pt x="1100" y="1091"/>
                </a:lnTo>
                <a:lnTo>
                  <a:pt x="1111" y="1089"/>
                </a:lnTo>
                <a:lnTo>
                  <a:pt x="1123" y="1087"/>
                </a:lnTo>
                <a:lnTo>
                  <a:pt x="1134" y="1087"/>
                </a:lnTo>
                <a:lnTo>
                  <a:pt x="1146" y="1087"/>
                </a:lnTo>
                <a:lnTo>
                  <a:pt x="1157" y="1089"/>
                </a:lnTo>
                <a:lnTo>
                  <a:pt x="1169" y="1091"/>
                </a:lnTo>
                <a:lnTo>
                  <a:pt x="1180" y="1093"/>
                </a:lnTo>
                <a:lnTo>
                  <a:pt x="1191" y="1096"/>
                </a:lnTo>
                <a:lnTo>
                  <a:pt x="1202" y="1099"/>
                </a:lnTo>
                <a:lnTo>
                  <a:pt x="1212" y="1104"/>
                </a:lnTo>
                <a:lnTo>
                  <a:pt x="1223" y="1109"/>
                </a:lnTo>
                <a:lnTo>
                  <a:pt x="1233" y="1115"/>
                </a:lnTo>
                <a:lnTo>
                  <a:pt x="1243" y="1121"/>
                </a:lnTo>
                <a:lnTo>
                  <a:pt x="1252" y="1127"/>
                </a:lnTo>
                <a:lnTo>
                  <a:pt x="1261" y="1134"/>
                </a:lnTo>
                <a:lnTo>
                  <a:pt x="1270" y="1141"/>
                </a:lnTo>
                <a:lnTo>
                  <a:pt x="1280" y="1150"/>
                </a:lnTo>
                <a:lnTo>
                  <a:pt x="1288" y="1158"/>
                </a:lnTo>
                <a:lnTo>
                  <a:pt x="1296" y="1168"/>
                </a:lnTo>
                <a:lnTo>
                  <a:pt x="1303" y="1177"/>
                </a:lnTo>
                <a:lnTo>
                  <a:pt x="1311" y="1187"/>
                </a:lnTo>
                <a:lnTo>
                  <a:pt x="1317" y="1197"/>
                </a:lnTo>
                <a:lnTo>
                  <a:pt x="1324" y="1207"/>
                </a:lnTo>
                <a:lnTo>
                  <a:pt x="1329" y="1218"/>
                </a:lnTo>
                <a:lnTo>
                  <a:pt x="1335" y="1230"/>
                </a:lnTo>
                <a:lnTo>
                  <a:pt x="1340" y="1242"/>
                </a:lnTo>
                <a:lnTo>
                  <a:pt x="1345" y="1254"/>
                </a:lnTo>
                <a:lnTo>
                  <a:pt x="1349" y="1266"/>
                </a:lnTo>
                <a:lnTo>
                  <a:pt x="1352" y="1279"/>
                </a:lnTo>
                <a:lnTo>
                  <a:pt x="1355" y="1293"/>
                </a:lnTo>
                <a:lnTo>
                  <a:pt x="1358" y="1305"/>
                </a:lnTo>
                <a:lnTo>
                  <a:pt x="1360" y="1319"/>
                </a:lnTo>
                <a:lnTo>
                  <a:pt x="1361" y="1332"/>
                </a:lnTo>
                <a:lnTo>
                  <a:pt x="1362" y="1347"/>
                </a:lnTo>
                <a:lnTo>
                  <a:pt x="1362" y="1360"/>
                </a:lnTo>
                <a:lnTo>
                  <a:pt x="1362" y="1374"/>
                </a:lnTo>
                <a:lnTo>
                  <a:pt x="1361" y="1387"/>
                </a:lnTo>
                <a:lnTo>
                  <a:pt x="1360" y="1402"/>
                </a:lnTo>
                <a:lnTo>
                  <a:pt x="1358" y="1415"/>
                </a:lnTo>
                <a:lnTo>
                  <a:pt x="1355" y="1428"/>
                </a:lnTo>
                <a:lnTo>
                  <a:pt x="1352" y="1441"/>
                </a:lnTo>
                <a:lnTo>
                  <a:pt x="1349" y="1453"/>
                </a:lnTo>
                <a:lnTo>
                  <a:pt x="1345" y="1467"/>
                </a:lnTo>
                <a:lnTo>
                  <a:pt x="1340" y="1479"/>
                </a:lnTo>
                <a:lnTo>
                  <a:pt x="1335" y="1491"/>
                </a:lnTo>
                <a:lnTo>
                  <a:pt x="1329" y="1501"/>
                </a:lnTo>
                <a:lnTo>
                  <a:pt x="1324" y="1512"/>
                </a:lnTo>
                <a:lnTo>
                  <a:pt x="1317" y="1523"/>
                </a:lnTo>
                <a:lnTo>
                  <a:pt x="1311" y="1534"/>
                </a:lnTo>
                <a:lnTo>
                  <a:pt x="1303" y="1543"/>
                </a:lnTo>
                <a:lnTo>
                  <a:pt x="1296" y="1553"/>
                </a:lnTo>
                <a:lnTo>
                  <a:pt x="1288" y="1561"/>
                </a:lnTo>
                <a:lnTo>
                  <a:pt x="1280" y="1571"/>
                </a:lnTo>
                <a:lnTo>
                  <a:pt x="1270" y="1578"/>
                </a:lnTo>
                <a:lnTo>
                  <a:pt x="1261" y="1586"/>
                </a:lnTo>
                <a:lnTo>
                  <a:pt x="1252" y="1594"/>
                </a:lnTo>
                <a:lnTo>
                  <a:pt x="1243" y="1600"/>
                </a:lnTo>
                <a:lnTo>
                  <a:pt x="1233" y="1606"/>
                </a:lnTo>
                <a:lnTo>
                  <a:pt x="1223" y="1612"/>
                </a:lnTo>
                <a:lnTo>
                  <a:pt x="1212" y="1616"/>
                </a:lnTo>
                <a:lnTo>
                  <a:pt x="1202" y="1620"/>
                </a:lnTo>
                <a:lnTo>
                  <a:pt x="1191" y="1624"/>
                </a:lnTo>
                <a:lnTo>
                  <a:pt x="1180" y="1627"/>
                </a:lnTo>
                <a:lnTo>
                  <a:pt x="1169" y="1630"/>
                </a:lnTo>
                <a:lnTo>
                  <a:pt x="1157" y="1631"/>
                </a:lnTo>
                <a:lnTo>
                  <a:pt x="1146" y="1632"/>
                </a:lnTo>
                <a:lnTo>
                  <a:pt x="1134" y="1632"/>
                </a:lnTo>
                <a:close/>
                <a:moveTo>
                  <a:pt x="1134" y="940"/>
                </a:moveTo>
                <a:lnTo>
                  <a:pt x="1116" y="941"/>
                </a:lnTo>
                <a:lnTo>
                  <a:pt x="1098" y="942"/>
                </a:lnTo>
                <a:lnTo>
                  <a:pt x="1090" y="944"/>
                </a:lnTo>
                <a:lnTo>
                  <a:pt x="1081" y="945"/>
                </a:lnTo>
                <a:lnTo>
                  <a:pt x="1064" y="948"/>
                </a:lnTo>
                <a:lnTo>
                  <a:pt x="1047" y="953"/>
                </a:lnTo>
                <a:lnTo>
                  <a:pt x="1030" y="959"/>
                </a:lnTo>
                <a:lnTo>
                  <a:pt x="1014" y="966"/>
                </a:lnTo>
                <a:lnTo>
                  <a:pt x="998" y="974"/>
                </a:lnTo>
                <a:lnTo>
                  <a:pt x="983" y="982"/>
                </a:lnTo>
                <a:lnTo>
                  <a:pt x="967" y="992"/>
                </a:lnTo>
                <a:lnTo>
                  <a:pt x="953" y="1001"/>
                </a:lnTo>
                <a:lnTo>
                  <a:pt x="939" y="1012"/>
                </a:lnTo>
                <a:lnTo>
                  <a:pt x="925" y="1024"/>
                </a:lnTo>
                <a:lnTo>
                  <a:pt x="918" y="1030"/>
                </a:lnTo>
                <a:lnTo>
                  <a:pt x="912" y="1036"/>
                </a:lnTo>
                <a:lnTo>
                  <a:pt x="899" y="1049"/>
                </a:lnTo>
                <a:lnTo>
                  <a:pt x="887" y="1064"/>
                </a:lnTo>
                <a:lnTo>
                  <a:pt x="875" y="1078"/>
                </a:lnTo>
                <a:lnTo>
                  <a:pt x="864" y="1093"/>
                </a:lnTo>
                <a:lnTo>
                  <a:pt x="854" y="1109"/>
                </a:lnTo>
                <a:lnTo>
                  <a:pt x="844" y="1126"/>
                </a:lnTo>
                <a:lnTo>
                  <a:pt x="835" y="1143"/>
                </a:lnTo>
                <a:lnTo>
                  <a:pt x="827" y="1159"/>
                </a:lnTo>
                <a:lnTo>
                  <a:pt x="819" y="1179"/>
                </a:lnTo>
                <a:lnTo>
                  <a:pt x="812" y="1197"/>
                </a:lnTo>
                <a:lnTo>
                  <a:pt x="806" y="1216"/>
                </a:lnTo>
                <a:lnTo>
                  <a:pt x="800" y="1235"/>
                </a:lnTo>
                <a:lnTo>
                  <a:pt x="795" y="1255"/>
                </a:lnTo>
                <a:lnTo>
                  <a:pt x="791" y="1276"/>
                </a:lnTo>
                <a:lnTo>
                  <a:pt x="788" y="1296"/>
                </a:lnTo>
                <a:lnTo>
                  <a:pt x="786" y="1317"/>
                </a:lnTo>
                <a:lnTo>
                  <a:pt x="785" y="1338"/>
                </a:lnTo>
                <a:lnTo>
                  <a:pt x="784" y="1360"/>
                </a:lnTo>
                <a:lnTo>
                  <a:pt x="785" y="1381"/>
                </a:lnTo>
                <a:lnTo>
                  <a:pt x="786" y="1403"/>
                </a:lnTo>
                <a:lnTo>
                  <a:pt x="787" y="1414"/>
                </a:lnTo>
                <a:lnTo>
                  <a:pt x="788" y="1425"/>
                </a:lnTo>
                <a:lnTo>
                  <a:pt x="791" y="1445"/>
                </a:lnTo>
                <a:lnTo>
                  <a:pt x="795" y="1465"/>
                </a:lnTo>
                <a:lnTo>
                  <a:pt x="800" y="1485"/>
                </a:lnTo>
                <a:lnTo>
                  <a:pt x="806" y="1505"/>
                </a:lnTo>
                <a:lnTo>
                  <a:pt x="812" y="1523"/>
                </a:lnTo>
                <a:lnTo>
                  <a:pt x="819" y="1542"/>
                </a:lnTo>
                <a:lnTo>
                  <a:pt x="827" y="1560"/>
                </a:lnTo>
                <a:lnTo>
                  <a:pt x="835" y="1578"/>
                </a:lnTo>
                <a:lnTo>
                  <a:pt x="844" y="1595"/>
                </a:lnTo>
                <a:lnTo>
                  <a:pt x="854" y="1612"/>
                </a:lnTo>
                <a:lnTo>
                  <a:pt x="859" y="1619"/>
                </a:lnTo>
                <a:lnTo>
                  <a:pt x="864" y="1627"/>
                </a:lnTo>
                <a:lnTo>
                  <a:pt x="875" y="1643"/>
                </a:lnTo>
                <a:lnTo>
                  <a:pt x="887" y="1657"/>
                </a:lnTo>
                <a:lnTo>
                  <a:pt x="899" y="1670"/>
                </a:lnTo>
                <a:lnTo>
                  <a:pt x="912" y="1684"/>
                </a:lnTo>
                <a:lnTo>
                  <a:pt x="925" y="1697"/>
                </a:lnTo>
                <a:lnTo>
                  <a:pt x="939" y="1708"/>
                </a:lnTo>
                <a:lnTo>
                  <a:pt x="953" y="1720"/>
                </a:lnTo>
                <a:lnTo>
                  <a:pt x="967" y="1729"/>
                </a:lnTo>
                <a:lnTo>
                  <a:pt x="983" y="1739"/>
                </a:lnTo>
                <a:lnTo>
                  <a:pt x="998" y="1747"/>
                </a:lnTo>
                <a:lnTo>
                  <a:pt x="1014" y="1754"/>
                </a:lnTo>
                <a:lnTo>
                  <a:pt x="1030" y="1760"/>
                </a:lnTo>
                <a:lnTo>
                  <a:pt x="1047" y="1766"/>
                </a:lnTo>
                <a:lnTo>
                  <a:pt x="1064" y="1771"/>
                </a:lnTo>
                <a:lnTo>
                  <a:pt x="1081" y="1775"/>
                </a:lnTo>
                <a:lnTo>
                  <a:pt x="1098" y="1777"/>
                </a:lnTo>
                <a:lnTo>
                  <a:pt x="1116" y="1780"/>
                </a:lnTo>
                <a:lnTo>
                  <a:pt x="1134" y="1780"/>
                </a:lnTo>
                <a:lnTo>
                  <a:pt x="1152" y="1780"/>
                </a:lnTo>
                <a:lnTo>
                  <a:pt x="1170" y="1777"/>
                </a:lnTo>
                <a:lnTo>
                  <a:pt x="1179" y="1776"/>
                </a:lnTo>
                <a:lnTo>
                  <a:pt x="1188" y="1775"/>
                </a:lnTo>
                <a:lnTo>
                  <a:pt x="1205" y="1771"/>
                </a:lnTo>
                <a:lnTo>
                  <a:pt x="1222" y="1766"/>
                </a:lnTo>
                <a:lnTo>
                  <a:pt x="1238" y="1760"/>
                </a:lnTo>
                <a:lnTo>
                  <a:pt x="1255" y="1754"/>
                </a:lnTo>
                <a:lnTo>
                  <a:pt x="1270" y="1747"/>
                </a:lnTo>
                <a:lnTo>
                  <a:pt x="1287" y="1739"/>
                </a:lnTo>
                <a:lnTo>
                  <a:pt x="1302" y="1729"/>
                </a:lnTo>
                <a:lnTo>
                  <a:pt x="1317" y="1720"/>
                </a:lnTo>
                <a:lnTo>
                  <a:pt x="1331" y="1708"/>
                </a:lnTo>
                <a:lnTo>
                  <a:pt x="1345" y="1697"/>
                </a:lnTo>
                <a:lnTo>
                  <a:pt x="1351" y="1691"/>
                </a:lnTo>
                <a:lnTo>
                  <a:pt x="1358" y="1684"/>
                </a:lnTo>
                <a:lnTo>
                  <a:pt x="1371" y="1670"/>
                </a:lnTo>
                <a:lnTo>
                  <a:pt x="1383" y="1657"/>
                </a:lnTo>
                <a:lnTo>
                  <a:pt x="1394" y="1643"/>
                </a:lnTo>
                <a:lnTo>
                  <a:pt x="1405" y="1627"/>
                </a:lnTo>
                <a:lnTo>
                  <a:pt x="1416" y="1612"/>
                </a:lnTo>
                <a:lnTo>
                  <a:pt x="1425" y="1595"/>
                </a:lnTo>
                <a:lnTo>
                  <a:pt x="1434" y="1578"/>
                </a:lnTo>
                <a:lnTo>
                  <a:pt x="1443" y="1560"/>
                </a:lnTo>
                <a:lnTo>
                  <a:pt x="1451" y="1542"/>
                </a:lnTo>
                <a:lnTo>
                  <a:pt x="1458" y="1523"/>
                </a:lnTo>
                <a:lnTo>
                  <a:pt x="1464" y="1505"/>
                </a:lnTo>
                <a:lnTo>
                  <a:pt x="1469" y="1485"/>
                </a:lnTo>
                <a:lnTo>
                  <a:pt x="1474" y="1465"/>
                </a:lnTo>
                <a:lnTo>
                  <a:pt x="1478" y="1445"/>
                </a:lnTo>
                <a:lnTo>
                  <a:pt x="1481" y="1425"/>
                </a:lnTo>
                <a:lnTo>
                  <a:pt x="1483" y="1403"/>
                </a:lnTo>
                <a:lnTo>
                  <a:pt x="1485" y="1381"/>
                </a:lnTo>
                <a:lnTo>
                  <a:pt x="1485" y="1360"/>
                </a:lnTo>
                <a:lnTo>
                  <a:pt x="1485" y="1338"/>
                </a:lnTo>
                <a:lnTo>
                  <a:pt x="1483" y="1317"/>
                </a:lnTo>
                <a:lnTo>
                  <a:pt x="1482" y="1307"/>
                </a:lnTo>
                <a:lnTo>
                  <a:pt x="1481" y="1296"/>
                </a:lnTo>
                <a:lnTo>
                  <a:pt x="1478" y="1276"/>
                </a:lnTo>
                <a:lnTo>
                  <a:pt x="1474" y="1255"/>
                </a:lnTo>
                <a:lnTo>
                  <a:pt x="1469" y="1235"/>
                </a:lnTo>
                <a:lnTo>
                  <a:pt x="1464" y="1216"/>
                </a:lnTo>
                <a:lnTo>
                  <a:pt x="1458" y="1197"/>
                </a:lnTo>
                <a:lnTo>
                  <a:pt x="1451" y="1179"/>
                </a:lnTo>
                <a:lnTo>
                  <a:pt x="1443" y="1159"/>
                </a:lnTo>
                <a:lnTo>
                  <a:pt x="1434" y="1143"/>
                </a:lnTo>
                <a:lnTo>
                  <a:pt x="1425" y="1126"/>
                </a:lnTo>
                <a:lnTo>
                  <a:pt x="1416" y="1109"/>
                </a:lnTo>
                <a:lnTo>
                  <a:pt x="1411" y="1101"/>
                </a:lnTo>
                <a:lnTo>
                  <a:pt x="1405" y="1093"/>
                </a:lnTo>
                <a:lnTo>
                  <a:pt x="1394" y="1078"/>
                </a:lnTo>
                <a:lnTo>
                  <a:pt x="1383" y="1064"/>
                </a:lnTo>
                <a:lnTo>
                  <a:pt x="1371" y="1049"/>
                </a:lnTo>
                <a:lnTo>
                  <a:pt x="1358" y="1036"/>
                </a:lnTo>
                <a:lnTo>
                  <a:pt x="1345" y="1024"/>
                </a:lnTo>
                <a:lnTo>
                  <a:pt x="1331" y="1012"/>
                </a:lnTo>
                <a:lnTo>
                  <a:pt x="1317" y="1001"/>
                </a:lnTo>
                <a:lnTo>
                  <a:pt x="1302" y="992"/>
                </a:lnTo>
                <a:lnTo>
                  <a:pt x="1287" y="982"/>
                </a:lnTo>
                <a:lnTo>
                  <a:pt x="1270" y="974"/>
                </a:lnTo>
                <a:lnTo>
                  <a:pt x="1255" y="966"/>
                </a:lnTo>
                <a:lnTo>
                  <a:pt x="1238" y="959"/>
                </a:lnTo>
                <a:lnTo>
                  <a:pt x="1222" y="953"/>
                </a:lnTo>
                <a:lnTo>
                  <a:pt x="1205" y="948"/>
                </a:lnTo>
                <a:lnTo>
                  <a:pt x="1188" y="945"/>
                </a:lnTo>
                <a:lnTo>
                  <a:pt x="1170" y="942"/>
                </a:lnTo>
                <a:lnTo>
                  <a:pt x="1152" y="941"/>
                </a:lnTo>
                <a:lnTo>
                  <a:pt x="1134" y="940"/>
                </a:lnTo>
                <a:close/>
                <a:moveTo>
                  <a:pt x="1134" y="543"/>
                </a:moveTo>
                <a:lnTo>
                  <a:pt x="1022" y="543"/>
                </a:lnTo>
                <a:lnTo>
                  <a:pt x="983" y="543"/>
                </a:lnTo>
                <a:lnTo>
                  <a:pt x="952" y="544"/>
                </a:lnTo>
                <a:lnTo>
                  <a:pt x="902" y="545"/>
                </a:lnTo>
                <a:lnTo>
                  <a:pt x="853" y="548"/>
                </a:lnTo>
                <a:lnTo>
                  <a:pt x="827" y="550"/>
                </a:lnTo>
                <a:lnTo>
                  <a:pt x="803" y="553"/>
                </a:lnTo>
                <a:lnTo>
                  <a:pt x="781" y="556"/>
                </a:lnTo>
                <a:lnTo>
                  <a:pt x="760" y="561"/>
                </a:lnTo>
                <a:lnTo>
                  <a:pt x="740" y="566"/>
                </a:lnTo>
                <a:lnTo>
                  <a:pt x="722" y="572"/>
                </a:lnTo>
                <a:lnTo>
                  <a:pt x="704" y="579"/>
                </a:lnTo>
                <a:lnTo>
                  <a:pt x="688" y="586"/>
                </a:lnTo>
                <a:lnTo>
                  <a:pt x="671" y="593"/>
                </a:lnTo>
                <a:lnTo>
                  <a:pt x="655" y="603"/>
                </a:lnTo>
                <a:lnTo>
                  <a:pt x="648" y="608"/>
                </a:lnTo>
                <a:lnTo>
                  <a:pt x="640" y="612"/>
                </a:lnTo>
                <a:lnTo>
                  <a:pt x="625" y="623"/>
                </a:lnTo>
                <a:lnTo>
                  <a:pt x="610" y="635"/>
                </a:lnTo>
                <a:lnTo>
                  <a:pt x="596" y="648"/>
                </a:lnTo>
                <a:lnTo>
                  <a:pt x="581" y="664"/>
                </a:lnTo>
                <a:lnTo>
                  <a:pt x="567" y="680"/>
                </a:lnTo>
                <a:lnTo>
                  <a:pt x="554" y="696"/>
                </a:lnTo>
                <a:lnTo>
                  <a:pt x="541" y="714"/>
                </a:lnTo>
                <a:lnTo>
                  <a:pt x="536" y="723"/>
                </a:lnTo>
                <a:lnTo>
                  <a:pt x="530" y="731"/>
                </a:lnTo>
                <a:lnTo>
                  <a:pt x="520" y="749"/>
                </a:lnTo>
                <a:lnTo>
                  <a:pt x="511" y="767"/>
                </a:lnTo>
                <a:lnTo>
                  <a:pt x="507" y="777"/>
                </a:lnTo>
                <a:lnTo>
                  <a:pt x="503" y="786"/>
                </a:lnTo>
                <a:lnTo>
                  <a:pt x="495" y="804"/>
                </a:lnTo>
                <a:lnTo>
                  <a:pt x="489" y="825"/>
                </a:lnTo>
                <a:lnTo>
                  <a:pt x="483" y="845"/>
                </a:lnTo>
                <a:lnTo>
                  <a:pt x="477" y="866"/>
                </a:lnTo>
                <a:lnTo>
                  <a:pt x="472" y="887"/>
                </a:lnTo>
                <a:lnTo>
                  <a:pt x="468" y="911"/>
                </a:lnTo>
                <a:lnTo>
                  <a:pt x="464" y="936"/>
                </a:lnTo>
                <a:lnTo>
                  <a:pt x="462" y="950"/>
                </a:lnTo>
                <a:lnTo>
                  <a:pt x="461" y="963"/>
                </a:lnTo>
                <a:lnTo>
                  <a:pt x="460" y="977"/>
                </a:lnTo>
                <a:lnTo>
                  <a:pt x="459" y="992"/>
                </a:lnTo>
                <a:lnTo>
                  <a:pt x="458" y="1007"/>
                </a:lnTo>
                <a:lnTo>
                  <a:pt x="457" y="1023"/>
                </a:lnTo>
                <a:lnTo>
                  <a:pt x="455" y="1081"/>
                </a:lnTo>
                <a:lnTo>
                  <a:pt x="454" y="1141"/>
                </a:lnTo>
                <a:lnTo>
                  <a:pt x="453" y="1227"/>
                </a:lnTo>
                <a:lnTo>
                  <a:pt x="453" y="1360"/>
                </a:lnTo>
                <a:lnTo>
                  <a:pt x="453" y="1494"/>
                </a:lnTo>
                <a:lnTo>
                  <a:pt x="453" y="1541"/>
                </a:lnTo>
                <a:lnTo>
                  <a:pt x="454" y="1579"/>
                </a:lnTo>
                <a:lnTo>
                  <a:pt x="455" y="1639"/>
                </a:lnTo>
                <a:lnTo>
                  <a:pt x="457" y="1697"/>
                </a:lnTo>
                <a:lnTo>
                  <a:pt x="459" y="1728"/>
                </a:lnTo>
                <a:lnTo>
                  <a:pt x="461" y="1758"/>
                </a:lnTo>
                <a:lnTo>
                  <a:pt x="464" y="1784"/>
                </a:lnTo>
                <a:lnTo>
                  <a:pt x="468" y="1810"/>
                </a:lnTo>
                <a:lnTo>
                  <a:pt x="472" y="1832"/>
                </a:lnTo>
                <a:lnTo>
                  <a:pt x="477" y="1855"/>
                </a:lnTo>
                <a:lnTo>
                  <a:pt x="483" y="1876"/>
                </a:lnTo>
                <a:lnTo>
                  <a:pt x="489" y="1896"/>
                </a:lnTo>
                <a:lnTo>
                  <a:pt x="495" y="1915"/>
                </a:lnTo>
                <a:lnTo>
                  <a:pt x="503" y="1934"/>
                </a:lnTo>
                <a:lnTo>
                  <a:pt x="507" y="1944"/>
                </a:lnTo>
                <a:lnTo>
                  <a:pt x="511" y="1952"/>
                </a:lnTo>
                <a:lnTo>
                  <a:pt x="520" y="1972"/>
                </a:lnTo>
                <a:lnTo>
                  <a:pt x="530" y="1988"/>
                </a:lnTo>
                <a:lnTo>
                  <a:pt x="541" y="2006"/>
                </a:lnTo>
                <a:lnTo>
                  <a:pt x="554" y="2023"/>
                </a:lnTo>
                <a:lnTo>
                  <a:pt x="567" y="2040"/>
                </a:lnTo>
                <a:lnTo>
                  <a:pt x="581" y="2057"/>
                </a:lnTo>
                <a:lnTo>
                  <a:pt x="596" y="2071"/>
                </a:lnTo>
                <a:lnTo>
                  <a:pt x="603" y="2078"/>
                </a:lnTo>
                <a:lnTo>
                  <a:pt x="610" y="2084"/>
                </a:lnTo>
                <a:lnTo>
                  <a:pt x="625" y="2096"/>
                </a:lnTo>
                <a:lnTo>
                  <a:pt x="640" y="2107"/>
                </a:lnTo>
                <a:lnTo>
                  <a:pt x="648" y="2113"/>
                </a:lnTo>
                <a:lnTo>
                  <a:pt x="655" y="2118"/>
                </a:lnTo>
                <a:lnTo>
                  <a:pt x="671" y="2126"/>
                </a:lnTo>
                <a:lnTo>
                  <a:pt x="688" y="2135"/>
                </a:lnTo>
                <a:lnTo>
                  <a:pt x="704" y="2142"/>
                </a:lnTo>
                <a:lnTo>
                  <a:pt x="722" y="2148"/>
                </a:lnTo>
                <a:lnTo>
                  <a:pt x="740" y="2154"/>
                </a:lnTo>
                <a:lnTo>
                  <a:pt x="760" y="2160"/>
                </a:lnTo>
                <a:lnTo>
                  <a:pt x="781" y="2165"/>
                </a:lnTo>
                <a:lnTo>
                  <a:pt x="792" y="2166"/>
                </a:lnTo>
                <a:lnTo>
                  <a:pt x="803" y="2168"/>
                </a:lnTo>
                <a:lnTo>
                  <a:pt x="815" y="2169"/>
                </a:lnTo>
                <a:lnTo>
                  <a:pt x="827" y="2171"/>
                </a:lnTo>
                <a:lnTo>
                  <a:pt x="840" y="2172"/>
                </a:lnTo>
                <a:lnTo>
                  <a:pt x="853" y="2173"/>
                </a:lnTo>
                <a:lnTo>
                  <a:pt x="902" y="2175"/>
                </a:lnTo>
                <a:lnTo>
                  <a:pt x="952" y="2177"/>
                </a:lnTo>
                <a:lnTo>
                  <a:pt x="1022" y="2177"/>
                </a:lnTo>
                <a:lnTo>
                  <a:pt x="1134" y="2178"/>
                </a:lnTo>
                <a:lnTo>
                  <a:pt x="1246" y="2177"/>
                </a:lnTo>
                <a:lnTo>
                  <a:pt x="1286" y="2177"/>
                </a:lnTo>
                <a:lnTo>
                  <a:pt x="1318" y="2177"/>
                </a:lnTo>
                <a:lnTo>
                  <a:pt x="1368" y="2175"/>
                </a:lnTo>
                <a:lnTo>
                  <a:pt x="1416" y="2173"/>
                </a:lnTo>
                <a:lnTo>
                  <a:pt x="1442" y="2171"/>
                </a:lnTo>
                <a:lnTo>
                  <a:pt x="1467" y="2168"/>
                </a:lnTo>
                <a:lnTo>
                  <a:pt x="1489" y="2165"/>
                </a:lnTo>
                <a:lnTo>
                  <a:pt x="1510" y="2160"/>
                </a:lnTo>
                <a:lnTo>
                  <a:pt x="1529" y="2154"/>
                </a:lnTo>
                <a:lnTo>
                  <a:pt x="1548" y="2148"/>
                </a:lnTo>
                <a:lnTo>
                  <a:pt x="1565" y="2142"/>
                </a:lnTo>
                <a:lnTo>
                  <a:pt x="1582" y="2135"/>
                </a:lnTo>
                <a:lnTo>
                  <a:pt x="1598" y="2126"/>
                </a:lnTo>
                <a:lnTo>
                  <a:pt x="1614" y="2118"/>
                </a:lnTo>
                <a:lnTo>
                  <a:pt x="1622" y="2113"/>
                </a:lnTo>
                <a:lnTo>
                  <a:pt x="1629" y="2107"/>
                </a:lnTo>
                <a:lnTo>
                  <a:pt x="1645" y="2096"/>
                </a:lnTo>
                <a:lnTo>
                  <a:pt x="1659" y="2084"/>
                </a:lnTo>
                <a:lnTo>
                  <a:pt x="1674" y="2071"/>
                </a:lnTo>
                <a:lnTo>
                  <a:pt x="1688" y="2057"/>
                </a:lnTo>
                <a:lnTo>
                  <a:pt x="1702" y="2040"/>
                </a:lnTo>
                <a:lnTo>
                  <a:pt x="1716" y="2023"/>
                </a:lnTo>
                <a:lnTo>
                  <a:pt x="1728" y="2006"/>
                </a:lnTo>
                <a:lnTo>
                  <a:pt x="1734" y="1998"/>
                </a:lnTo>
                <a:lnTo>
                  <a:pt x="1739" y="1988"/>
                </a:lnTo>
                <a:lnTo>
                  <a:pt x="1749" y="1972"/>
                </a:lnTo>
                <a:lnTo>
                  <a:pt x="1758" y="1952"/>
                </a:lnTo>
                <a:lnTo>
                  <a:pt x="1763" y="1944"/>
                </a:lnTo>
                <a:lnTo>
                  <a:pt x="1767" y="1934"/>
                </a:lnTo>
                <a:lnTo>
                  <a:pt x="1774" y="1915"/>
                </a:lnTo>
                <a:lnTo>
                  <a:pt x="1781" y="1896"/>
                </a:lnTo>
                <a:lnTo>
                  <a:pt x="1787" y="1876"/>
                </a:lnTo>
                <a:lnTo>
                  <a:pt x="1792" y="1855"/>
                </a:lnTo>
                <a:lnTo>
                  <a:pt x="1797" y="1832"/>
                </a:lnTo>
                <a:lnTo>
                  <a:pt x="1802" y="1810"/>
                </a:lnTo>
                <a:lnTo>
                  <a:pt x="1806" y="1784"/>
                </a:lnTo>
                <a:lnTo>
                  <a:pt x="1807" y="1771"/>
                </a:lnTo>
                <a:lnTo>
                  <a:pt x="1809" y="1758"/>
                </a:lnTo>
                <a:lnTo>
                  <a:pt x="1810" y="1744"/>
                </a:lnTo>
                <a:lnTo>
                  <a:pt x="1811" y="1728"/>
                </a:lnTo>
                <a:lnTo>
                  <a:pt x="1812" y="1714"/>
                </a:lnTo>
                <a:lnTo>
                  <a:pt x="1813" y="1697"/>
                </a:lnTo>
                <a:lnTo>
                  <a:pt x="1815" y="1639"/>
                </a:lnTo>
                <a:lnTo>
                  <a:pt x="1816" y="1579"/>
                </a:lnTo>
                <a:lnTo>
                  <a:pt x="1816" y="1494"/>
                </a:lnTo>
                <a:lnTo>
                  <a:pt x="1817" y="1360"/>
                </a:lnTo>
                <a:lnTo>
                  <a:pt x="1816" y="1227"/>
                </a:lnTo>
                <a:lnTo>
                  <a:pt x="1816" y="1179"/>
                </a:lnTo>
                <a:lnTo>
                  <a:pt x="1816" y="1141"/>
                </a:lnTo>
                <a:lnTo>
                  <a:pt x="1815" y="1081"/>
                </a:lnTo>
                <a:lnTo>
                  <a:pt x="1813" y="1023"/>
                </a:lnTo>
                <a:lnTo>
                  <a:pt x="1811" y="992"/>
                </a:lnTo>
                <a:lnTo>
                  <a:pt x="1809" y="963"/>
                </a:lnTo>
                <a:lnTo>
                  <a:pt x="1806" y="936"/>
                </a:lnTo>
                <a:lnTo>
                  <a:pt x="1802" y="911"/>
                </a:lnTo>
                <a:lnTo>
                  <a:pt x="1797" y="887"/>
                </a:lnTo>
                <a:lnTo>
                  <a:pt x="1792" y="866"/>
                </a:lnTo>
                <a:lnTo>
                  <a:pt x="1787" y="845"/>
                </a:lnTo>
                <a:lnTo>
                  <a:pt x="1781" y="825"/>
                </a:lnTo>
                <a:lnTo>
                  <a:pt x="1774" y="804"/>
                </a:lnTo>
                <a:lnTo>
                  <a:pt x="1767" y="786"/>
                </a:lnTo>
                <a:lnTo>
                  <a:pt x="1763" y="777"/>
                </a:lnTo>
                <a:lnTo>
                  <a:pt x="1758" y="767"/>
                </a:lnTo>
                <a:lnTo>
                  <a:pt x="1749" y="749"/>
                </a:lnTo>
                <a:lnTo>
                  <a:pt x="1739" y="731"/>
                </a:lnTo>
                <a:lnTo>
                  <a:pt x="1728" y="714"/>
                </a:lnTo>
                <a:lnTo>
                  <a:pt x="1716" y="696"/>
                </a:lnTo>
                <a:lnTo>
                  <a:pt x="1702" y="680"/>
                </a:lnTo>
                <a:lnTo>
                  <a:pt x="1688" y="664"/>
                </a:lnTo>
                <a:lnTo>
                  <a:pt x="1674" y="648"/>
                </a:lnTo>
                <a:lnTo>
                  <a:pt x="1667" y="642"/>
                </a:lnTo>
                <a:lnTo>
                  <a:pt x="1659" y="635"/>
                </a:lnTo>
                <a:lnTo>
                  <a:pt x="1645" y="623"/>
                </a:lnTo>
                <a:lnTo>
                  <a:pt x="1629" y="612"/>
                </a:lnTo>
                <a:lnTo>
                  <a:pt x="1622" y="608"/>
                </a:lnTo>
                <a:lnTo>
                  <a:pt x="1614" y="603"/>
                </a:lnTo>
                <a:lnTo>
                  <a:pt x="1598" y="593"/>
                </a:lnTo>
                <a:lnTo>
                  <a:pt x="1582" y="586"/>
                </a:lnTo>
                <a:lnTo>
                  <a:pt x="1565" y="579"/>
                </a:lnTo>
                <a:lnTo>
                  <a:pt x="1548" y="572"/>
                </a:lnTo>
                <a:lnTo>
                  <a:pt x="1529" y="566"/>
                </a:lnTo>
                <a:lnTo>
                  <a:pt x="1510" y="561"/>
                </a:lnTo>
                <a:lnTo>
                  <a:pt x="1489" y="556"/>
                </a:lnTo>
                <a:lnTo>
                  <a:pt x="1478" y="554"/>
                </a:lnTo>
                <a:lnTo>
                  <a:pt x="1467" y="553"/>
                </a:lnTo>
                <a:lnTo>
                  <a:pt x="1455" y="551"/>
                </a:lnTo>
                <a:lnTo>
                  <a:pt x="1442" y="550"/>
                </a:lnTo>
                <a:lnTo>
                  <a:pt x="1430" y="549"/>
                </a:lnTo>
                <a:lnTo>
                  <a:pt x="1416" y="548"/>
                </a:lnTo>
                <a:lnTo>
                  <a:pt x="1368" y="545"/>
                </a:lnTo>
                <a:lnTo>
                  <a:pt x="1318" y="544"/>
                </a:lnTo>
                <a:lnTo>
                  <a:pt x="1246" y="543"/>
                </a:lnTo>
                <a:lnTo>
                  <a:pt x="1134" y="543"/>
                </a:lnTo>
                <a:close/>
                <a:moveTo>
                  <a:pt x="1134" y="690"/>
                </a:moveTo>
                <a:lnTo>
                  <a:pt x="1244" y="690"/>
                </a:lnTo>
                <a:lnTo>
                  <a:pt x="1314" y="690"/>
                </a:lnTo>
                <a:lnTo>
                  <a:pt x="1363" y="693"/>
                </a:lnTo>
                <a:lnTo>
                  <a:pt x="1411" y="695"/>
                </a:lnTo>
                <a:lnTo>
                  <a:pt x="1434" y="696"/>
                </a:lnTo>
                <a:lnTo>
                  <a:pt x="1445" y="698"/>
                </a:lnTo>
                <a:lnTo>
                  <a:pt x="1455" y="699"/>
                </a:lnTo>
                <a:lnTo>
                  <a:pt x="1473" y="702"/>
                </a:lnTo>
                <a:lnTo>
                  <a:pt x="1490" y="706"/>
                </a:lnTo>
                <a:lnTo>
                  <a:pt x="1504" y="710"/>
                </a:lnTo>
                <a:lnTo>
                  <a:pt x="1517" y="714"/>
                </a:lnTo>
                <a:lnTo>
                  <a:pt x="1528" y="719"/>
                </a:lnTo>
                <a:lnTo>
                  <a:pt x="1537" y="723"/>
                </a:lnTo>
                <a:lnTo>
                  <a:pt x="1549" y="729"/>
                </a:lnTo>
                <a:lnTo>
                  <a:pt x="1559" y="735"/>
                </a:lnTo>
                <a:lnTo>
                  <a:pt x="1570" y="741"/>
                </a:lnTo>
                <a:lnTo>
                  <a:pt x="1579" y="748"/>
                </a:lnTo>
                <a:lnTo>
                  <a:pt x="1589" y="756"/>
                </a:lnTo>
                <a:lnTo>
                  <a:pt x="1598" y="765"/>
                </a:lnTo>
                <a:lnTo>
                  <a:pt x="1607" y="774"/>
                </a:lnTo>
                <a:lnTo>
                  <a:pt x="1615" y="784"/>
                </a:lnTo>
                <a:lnTo>
                  <a:pt x="1624" y="795"/>
                </a:lnTo>
                <a:lnTo>
                  <a:pt x="1632" y="806"/>
                </a:lnTo>
                <a:lnTo>
                  <a:pt x="1639" y="816"/>
                </a:lnTo>
                <a:lnTo>
                  <a:pt x="1645" y="827"/>
                </a:lnTo>
                <a:lnTo>
                  <a:pt x="1651" y="839"/>
                </a:lnTo>
                <a:lnTo>
                  <a:pt x="1657" y="851"/>
                </a:lnTo>
                <a:lnTo>
                  <a:pt x="1662" y="864"/>
                </a:lnTo>
                <a:lnTo>
                  <a:pt x="1666" y="878"/>
                </a:lnTo>
                <a:lnTo>
                  <a:pt x="1674" y="903"/>
                </a:lnTo>
                <a:lnTo>
                  <a:pt x="1677" y="917"/>
                </a:lnTo>
                <a:lnTo>
                  <a:pt x="1681" y="935"/>
                </a:lnTo>
                <a:lnTo>
                  <a:pt x="1684" y="954"/>
                </a:lnTo>
                <a:lnTo>
                  <a:pt x="1686" y="977"/>
                </a:lnTo>
                <a:lnTo>
                  <a:pt x="1688" y="1001"/>
                </a:lnTo>
                <a:lnTo>
                  <a:pt x="1690" y="1030"/>
                </a:lnTo>
                <a:lnTo>
                  <a:pt x="1692" y="1087"/>
                </a:lnTo>
                <a:lnTo>
                  <a:pt x="1693" y="1145"/>
                </a:lnTo>
                <a:lnTo>
                  <a:pt x="1694" y="1229"/>
                </a:lnTo>
                <a:lnTo>
                  <a:pt x="1694" y="1360"/>
                </a:lnTo>
                <a:lnTo>
                  <a:pt x="1694" y="1492"/>
                </a:lnTo>
                <a:lnTo>
                  <a:pt x="1693" y="1574"/>
                </a:lnTo>
                <a:lnTo>
                  <a:pt x="1692" y="1633"/>
                </a:lnTo>
                <a:lnTo>
                  <a:pt x="1690" y="1691"/>
                </a:lnTo>
                <a:lnTo>
                  <a:pt x="1688" y="1718"/>
                </a:lnTo>
                <a:lnTo>
                  <a:pt x="1687" y="1732"/>
                </a:lnTo>
                <a:lnTo>
                  <a:pt x="1686" y="1744"/>
                </a:lnTo>
                <a:lnTo>
                  <a:pt x="1684" y="1765"/>
                </a:lnTo>
                <a:lnTo>
                  <a:pt x="1681" y="1786"/>
                </a:lnTo>
                <a:lnTo>
                  <a:pt x="1677" y="1802"/>
                </a:lnTo>
                <a:lnTo>
                  <a:pt x="1674" y="1818"/>
                </a:lnTo>
                <a:lnTo>
                  <a:pt x="1670" y="1831"/>
                </a:lnTo>
                <a:lnTo>
                  <a:pt x="1666" y="1842"/>
                </a:lnTo>
                <a:lnTo>
                  <a:pt x="1662" y="1856"/>
                </a:lnTo>
                <a:lnTo>
                  <a:pt x="1657" y="1868"/>
                </a:lnTo>
                <a:lnTo>
                  <a:pt x="1651" y="1882"/>
                </a:lnTo>
                <a:lnTo>
                  <a:pt x="1645" y="1892"/>
                </a:lnTo>
                <a:lnTo>
                  <a:pt x="1639" y="1904"/>
                </a:lnTo>
                <a:lnTo>
                  <a:pt x="1632" y="1915"/>
                </a:lnTo>
                <a:lnTo>
                  <a:pt x="1624" y="1926"/>
                </a:lnTo>
                <a:lnTo>
                  <a:pt x="1615" y="1936"/>
                </a:lnTo>
                <a:lnTo>
                  <a:pt x="1607" y="1946"/>
                </a:lnTo>
                <a:lnTo>
                  <a:pt x="1598" y="1956"/>
                </a:lnTo>
                <a:lnTo>
                  <a:pt x="1589" y="1964"/>
                </a:lnTo>
                <a:lnTo>
                  <a:pt x="1579" y="1972"/>
                </a:lnTo>
                <a:lnTo>
                  <a:pt x="1570" y="1979"/>
                </a:lnTo>
                <a:lnTo>
                  <a:pt x="1559" y="1986"/>
                </a:lnTo>
                <a:lnTo>
                  <a:pt x="1549" y="1992"/>
                </a:lnTo>
                <a:lnTo>
                  <a:pt x="1537" y="1997"/>
                </a:lnTo>
                <a:lnTo>
                  <a:pt x="1517" y="2006"/>
                </a:lnTo>
                <a:lnTo>
                  <a:pt x="1504" y="2010"/>
                </a:lnTo>
                <a:lnTo>
                  <a:pt x="1490" y="2015"/>
                </a:lnTo>
                <a:lnTo>
                  <a:pt x="1473" y="2018"/>
                </a:lnTo>
                <a:lnTo>
                  <a:pt x="1455" y="2021"/>
                </a:lnTo>
                <a:lnTo>
                  <a:pt x="1434" y="2023"/>
                </a:lnTo>
                <a:lnTo>
                  <a:pt x="1411" y="2025"/>
                </a:lnTo>
                <a:lnTo>
                  <a:pt x="1363" y="2028"/>
                </a:lnTo>
                <a:lnTo>
                  <a:pt x="1314" y="2029"/>
                </a:lnTo>
                <a:lnTo>
                  <a:pt x="1244" y="2030"/>
                </a:lnTo>
                <a:lnTo>
                  <a:pt x="1134" y="2030"/>
                </a:lnTo>
                <a:lnTo>
                  <a:pt x="1025" y="2030"/>
                </a:lnTo>
                <a:lnTo>
                  <a:pt x="955" y="2029"/>
                </a:lnTo>
                <a:lnTo>
                  <a:pt x="907" y="2028"/>
                </a:lnTo>
                <a:lnTo>
                  <a:pt x="859" y="2025"/>
                </a:lnTo>
                <a:lnTo>
                  <a:pt x="835" y="2023"/>
                </a:lnTo>
                <a:lnTo>
                  <a:pt x="825" y="2022"/>
                </a:lnTo>
                <a:lnTo>
                  <a:pt x="814" y="2021"/>
                </a:lnTo>
                <a:lnTo>
                  <a:pt x="796" y="2018"/>
                </a:lnTo>
                <a:lnTo>
                  <a:pt x="780" y="2015"/>
                </a:lnTo>
                <a:lnTo>
                  <a:pt x="765" y="2010"/>
                </a:lnTo>
                <a:lnTo>
                  <a:pt x="753" y="2006"/>
                </a:lnTo>
                <a:lnTo>
                  <a:pt x="742" y="2002"/>
                </a:lnTo>
                <a:lnTo>
                  <a:pt x="732" y="1997"/>
                </a:lnTo>
                <a:lnTo>
                  <a:pt x="721" y="1992"/>
                </a:lnTo>
                <a:lnTo>
                  <a:pt x="710" y="1986"/>
                </a:lnTo>
                <a:lnTo>
                  <a:pt x="700" y="1979"/>
                </a:lnTo>
                <a:lnTo>
                  <a:pt x="690" y="1972"/>
                </a:lnTo>
                <a:lnTo>
                  <a:pt x="681" y="1964"/>
                </a:lnTo>
                <a:lnTo>
                  <a:pt x="672" y="1956"/>
                </a:lnTo>
                <a:lnTo>
                  <a:pt x="663" y="1946"/>
                </a:lnTo>
                <a:lnTo>
                  <a:pt x="654" y="1936"/>
                </a:lnTo>
                <a:lnTo>
                  <a:pt x="645" y="1926"/>
                </a:lnTo>
                <a:lnTo>
                  <a:pt x="638" y="1915"/>
                </a:lnTo>
                <a:lnTo>
                  <a:pt x="631" y="1904"/>
                </a:lnTo>
                <a:lnTo>
                  <a:pt x="624" y="1892"/>
                </a:lnTo>
                <a:lnTo>
                  <a:pt x="618" y="1882"/>
                </a:lnTo>
                <a:lnTo>
                  <a:pt x="613" y="1868"/>
                </a:lnTo>
                <a:lnTo>
                  <a:pt x="608" y="1856"/>
                </a:lnTo>
                <a:lnTo>
                  <a:pt x="603" y="1842"/>
                </a:lnTo>
                <a:lnTo>
                  <a:pt x="596" y="1818"/>
                </a:lnTo>
                <a:lnTo>
                  <a:pt x="592" y="1802"/>
                </a:lnTo>
                <a:lnTo>
                  <a:pt x="589" y="1786"/>
                </a:lnTo>
                <a:lnTo>
                  <a:pt x="586" y="1766"/>
                </a:lnTo>
                <a:lnTo>
                  <a:pt x="583" y="1744"/>
                </a:lnTo>
                <a:lnTo>
                  <a:pt x="581" y="1718"/>
                </a:lnTo>
                <a:lnTo>
                  <a:pt x="580" y="1691"/>
                </a:lnTo>
                <a:lnTo>
                  <a:pt x="578" y="1633"/>
                </a:lnTo>
                <a:lnTo>
                  <a:pt x="576" y="1574"/>
                </a:lnTo>
                <a:lnTo>
                  <a:pt x="576" y="1492"/>
                </a:lnTo>
                <a:lnTo>
                  <a:pt x="576" y="1360"/>
                </a:lnTo>
                <a:lnTo>
                  <a:pt x="576" y="1229"/>
                </a:lnTo>
                <a:lnTo>
                  <a:pt x="576" y="1145"/>
                </a:lnTo>
                <a:lnTo>
                  <a:pt x="578" y="1087"/>
                </a:lnTo>
                <a:lnTo>
                  <a:pt x="580" y="1030"/>
                </a:lnTo>
                <a:lnTo>
                  <a:pt x="581" y="1001"/>
                </a:lnTo>
                <a:lnTo>
                  <a:pt x="582" y="989"/>
                </a:lnTo>
                <a:lnTo>
                  <a:pt x="583" y="977"/>
                </a:lnTo>
                <a:lnTo>
                  <a:pt x="586" y="954"/>
                </a:lnTo>
                <a:lnTo>
                  <a:pt x="589" y="935"/>
                </a:lnTo>
                <a:lnTo>
                  <a:pt x="592" y="917"/>
                </a:lnTo>
                <a:lnTo>
                  <a:pt x="596" y="903"/>
                </a:lnTo>
                <a:lnTo>
                  <a:pt x="599" y="890"/>
                </a:lnTo>
                <a:lnTo>
                  <a:pt x="603" y="878"/>
                </a:lnTo>
                <a:lnTo>
                  <a:pt x="608" y="864"/>
                </a:lnTo>
                <a:lnTo>
                  <a:pt x="613" y="851"/>
                </a:lnTo>
                <a:lnTo>
                  <a:pt x="618" y="839"/>
                </a:lnTo>
                <a:lnTo>
                  <a:pt x="624" y="827"/>
                </a:lnTo>
                <a:lnTo>
                  <a:pt x="631" y="816"/>
                </a:lnTo>
                <a:lnTo>
                  <a:pt x="638" y="806"/>
                </a:lnTo>
                <a:lnTo>
                  <a:pt x="645" y="795"/>
                </a:lnTo>
                <a:lnTo>
                  <a:pt x="654" y="784"/>
                </a:lnTo>
                <a:lnTo>
                  <a:pt x="663" y="774"/>
                </a:lnTo>
                <a:lnTo>
                  <a:pt x="672" y="765"/>
                </a:lnTo>
                <a:lnTo>
                  <a:pt x="681" y="756"/>
                </a:lnTo>
                <a:lnTo>
                  <a:pt x="690" y="748"/>
                </a:lnTo>
                <a:lnTo>
                  <a:pt x="700" y="741"/>
                </a:lnTo>
                <a:lnTo>
                  <a:pt x="710" y="735"/>
                </a:lnTo>
                <a:lnTo>
                  <a:pt x="721" y="729"/>
                </a:lnTo>
                <a:lnTo>
                  <a:pt x="732" y="723"/>
                </a:lnTo>
                <a:lnTo>
                  <a:pt x="753" y="714"/>
                </a:lnTo>
                <a:lnTo>
                  <a:pt x="765" y="710"/>
                </a:lnTo>
                <a:lnTo>
                  <a:pt x="780" y="706"/>
                </a:lnTo>
                <a:lnTo>
                  <a:pt x="796" y="702"/>
                </a:lnTo>
                <a:lnTo>
                  <a:pt x="814" y="699"/>
                </a:lnTo>
                <a:lnTo>
                  <a:pt x="835" y="696"/>
                </a:lnTo>
                <a:lnTo>
                  <a:pt x="859" y="695"/>
                </a:lnTo>
                <a:lnTo>
                  <a:pt x="907" y="693"/>
                </a:lnTo>
                <a:lnTo>
                  <a:pt x="955" y="690"/>
                </a:lnTo>
                <a:lnTo>
                  <a:pt x="1025" y="690"/>
                </a:lnTo>
                <a:lnTo>
                  <a:pt x="1134" y="690"/>
                </a:lnTo>
                <a:close/>
                <a:moveTo>
                  <a:pt x="0" y="1360"/>
                </a:moveTo>
                <a:lnTo>
                  <a:pt x="1" y="1325"/>
                </a:lnTo>
                <a:lnTo>
                  <a:pt x="2" y="1290"/>
                </a:lnTo>
                <a:lnTo>
                  <a:pt x="4" y="1255"/>
                </a:lnTo>
                <a:lnTo>
                  <a:pt x="6" y="1221"/>
                </a:lnTo>
                <a:lnTo>
                  <a:pt x="9" y="1187"/>
                </a:lnTo>
                <a:lnTo>
                  <a:pt x="13" y="1153"/>
                </a:lnTo>
                <a:lnTo>
                  <a:pt x="18" y="1120"/>
                </a:lnTo>
                <a:lnTo>
                  <a:pt x="23" y="1086"/>
                </a:lnTo>
                <a:lnTo>
                  <a:pt x="29" y="1053"/>
                </a:lnTo>
                <a:lnTo>
                  <a:pt x="36" y="1020"/>
                </a:lnTo>
                <a:lnTo>
                  <a:pt x="43" y="988"/>
                </a:lnTo>
                <a:lnTo>
                  <a:pt x="51" y="956"/>
                </a:lnTo>
                <a:lnTo>
                  <a:pt x="60" y="924"/>
                </a:lnTo>
                <a:lnTo>
                  <a:pt x="69" y="892"/>
                </a:lnTo>
                <a:lnTo>
                  <a:pt x="79" y="862"/>
                </a:lnTo>
                <a:lnTo>
                  <a:pt x="89" y="831"/>
                </a:lnTo>
                <a:lnTo>
                  <a:pt x="101" y="801"/>
                </a:lnTo>
                <a:lnTo>
                  <a:pt x="112" y="771"/>
                </a:lnTo>
                <a:lnTo>
                  <a:pt x="124" y="741"/>
                </a:lnTo>
                <a:lnTo>
                  <a:pt x="137" y="712"/>
                </a:lnTo>
                <a:lnTo>
                  <a:pt x="151" y="683"/>
                </a:lnTo>
                <a:lnTo>
                  <a:pt x="165" y="654"/>
                </a:lnTo>
                <a:lnTo>
                  <a:pt x="179" y="627"/>
                </a:lnTo>
                <a:lnTo>
                  <a:pt x="194" y="599"/>
                </a:lnTo>
                <a:lnTo>
                  <a:pt x="210" y="573"/>
                </a:lnTo>
                <a:lnTo>
                  <a:pt x="226" y="547"/>
                </a:lnTo>
                <a:lnTo>
                  <a:pt x="242" y="520"/>
                </a:lnTo>
                <a:lnTo>
                  <a:pt x="259" y="495"/>
                </a:lnTo>
                <a:lnTo>
                  <a:pt x="277" y="470"/>
                </a:lnTo>
                <a:lnTo>
                  <a:pt x="295" y="446"/>
                </a:lnTo>
                <a:lnTo>
                  <a:pt x="313" y="422"/>
                </a:lnTo>
                <a:lnTo>
                  <a:pt x="332" y="399"/>
                </a:lnTo>
                <a:lnTo>
                  <a:pt x="352" y="375"/>
                </a:lnTo>
                <a:lnTo>
                  <a:pt x="372" y="353"/>
                </a:lnTo>
                <a:lnTo>
                  <a:pt x="392" y="332"/>
                </a:lnTo>
                <a:lnTo>
                  <a:pt x="413" y="310"/>
                </a:lnTo>
                <a:lnTo>
                  <a:pt x="434" y="290"/>
                </a:lnTo>
                <a:lnTo>
                  <a:pt x="456" y="271"/>
                </a:lnTo>
                <a:lnTo>
                  <a:pt x="478" y="251"/>
                </a:lnTo>
                <a:lnTo>
                  <a:pt x="500" y="232"/>
                </a:lnTo>
                <a:lnTo>
                  <a:pt x="523" y="214"/>
                </a:lnTo>
                <a:lnTo>
                  <a:pt x="546" y="197"/>
                </a:lnTo>
                <a:lnTo>
                  <a:pt x="570" y="181"/>
                </a:lnTo>
                <a:lnTo>
                  <a:pt x="594" y="164"/>
                </a:lnTo>
                <a:lnTo>
                  <a:pt x="618" y="148"/>
                </a:lnTo>
                <a:lnTo>
                  <a:pt x="643" y="134"/>
                </a:lnTo>
                <a:lnTo>
                  <a:pt x="668" y="121"/>
                </a:lnTo>
                <a:lnTo>
                  <a:pt x="693" y="108"/>
                </a:lnTo>
                <a:lnTo>
                  <a:pt x="718" y="94"/>
                </a:lnTo>
                <a:lnTo>
                  <a:pt x="744" y="82"/>
                </a:lnTo>
                <a:lnTo>
                  <a:pt x="771" y="72"/>
                </a:lnTo>
                <a:lnTo>
                  <a:pt x="797" y="61"/>
                </a:lnTo>
                <a:lnTo>
                  <a:pt x="824" y="51"/>
                </a:lnTo>
                <a:lnTo>
                  <a:pt x="851" y="43"/>
                </a:lnTo>
                <a:lnTo>
                  <a:pt x="878" y="34"/>
                </a:lnTo>
                <a:lnTo>
                  <a:pt x="906" y="27"/>
                </a:lnTo>
                <a:lnTo>
                  <a:pt x="934" y="21"/>
                </a:lnTo>
                <a:lnTo>
                  <a:pt x="962" y="15"/>
                </a:lnTo>
                <a:lnTo>
                  <a:pt x="990" y="12"/>
                </a:lnTo>
                <a:lnTo>
                  <a:pt x="1018" y="7"/>
                </a:lnTo>
                <a:lnTo>
                  <a:pt x="1047" y="4"/>
                </a:lnTo>
                <a:lnTo>
                  <a:pt x="1076" y="2"/>
                </a:lnTo>
                <a:lnTo>
                  <a:pt x="1105" y="1"/>
                </a:lnTo>
                <a:lnTo>
                  <a:pt x="1134" y="0"/>
                </a:lnTo>
                <a:lnTo>
                  <a:pt x="1164" y="1"/>
                </a:lnTo>
                <a:lnTo>
                  <a:pt x="1193" y="2"/>
                </a:lnTo>
                <a:lnTo>
                  <a:pt x="1221" y="4"/>
                </a:lnTo>
                <a:lnTo>
                  <a:pt x="1250" y="7"/>
                </a:lnTo>
                <a:lnTo>
                  <a:pt x="1280" y="12"/>
                </a:lnTo>
                <a:lnTo>
                  <a:pt x="1308" y="15"/>
                </a:lnTo>
                <a:lnTo>
                  <a:pt x="1336" y="21"/>
                </a:lnTo>
                <a:lnTo>
                  <a:pt x="1364" y="27"/>
                </a:lnTo>
                <a:lnTo>
                  <a:pt x="1391" y="34"/>
                </a:lnTo>
                <a:lnTo>
                  <a:pt x="1419" y="43"/>
                </a:lnTo>
                <a:lnTo>
                  <a:pt x="1446" y="51"/>
                </a:lnTo>
                <a:lnTo>
                  <a:pt x="1472" y="61"/>
                </a:lnTo>
                <a:lnTo>
                  <a:pt x="1499" y="72"/>
                </a:lnTo>
                <a:lnTo>
                  <a:pt x="1525" y="82"/>
                </a:lnTo>
                <a:lnTo>
                  <a:pt x="1551" y="94"/>
                </a:lnTo>
                <a:lnTo>
                  <a:pt x="1577" y="108"/>
                </a:lnTo>
                <a:lnTo>
                  <a:pt x="1602" y="121"/>
                </a:lnTo>
                <a:lnTo>
                  <a:pt x="1627" y="134"/>
                </a:lnTo>
                <a:lnTo>
                  <a:pt x="1651" y="148"/>
                </a:lnTo>
                <a:lnTo>
                  <a:pt x="1676" y="164"/>
                </a:lnTo>
                <a:lnTo>
                  <a:pt x="1700" y="181"/>
                </a:lnTo>
                <a:lnTo>
                  <a:pt x="1723" y="197"/>
                </a:lnTo>
                <a:lnTo>
                  <a:pt x="1746" y="214"/>
                </a:lnTo>
                <a:lnTo>
                  <a:pt x="1769" y="232"/>
                </a:lnTo>
                <a:lnTo>
                  <a:pt x="1792" y="251"/>
                </a:lnTo>
                <a:lnTo>
                  <a:pt x="1814" y="271"/>
                </a:lnTo>
                <a:lnTo>
                  <a:pt x="1835" y="290"/>
                </a:lnTo>
                <a:lnTo>
                  <a:pt x="1856" y="310"/>
                </a:lnTo>
                <a:lnTo>
                  <a:pt x="1877" y="332"/>
                </a:lnTo>
                <a:lnTo>
                  <a:pt x="1898" y="353"/>
                </a:lnTo>
                <a:lnTo>
                  <a:pt x="1918" y="375"/>
                </a:lnTo>
                <a:lnTo>
                  <a:pt x="1937" y="399"/>
                </a:lnTo>
                <a:lnTo>
                  <a:pt x="1956" y="422"/>
                </a:lnTo>
                <a:lnTo>
                  <a:pt x="1975" y="446"/>
                </a:lnTo>
                <a:lnTo>
                  <a:pt x="1993" y="470"/>
                </a:lnTo>
                <a:lnTo>
                  <a:pt x="2010" y="495"/>
                </a:lnTo>
                <a:lnTo>
                  <a:pt x="2027" y="520"/>
                </a:lnTo>
                <a:lnTo>
                  <a:pt x="2044" y="547"/>
                </a:lnTo>
                <a:lnTo>
                  <a:pt x="2060" y="573"/>
                </a:lnTo>
                <a:lnTo>
                  <a:pt x="2075" y="599"/>
                </a:lnTo>
                <a:lnTo>
                  <a:pt x="2090" y="627"/>
                </a:lnTo>
                <a:lnTo>
                  <a:pt x="2105" y="654"/>
                </a:lnTo>
                <a:lnTo>
                  <a:pt x="2119" y="683"/>
                </a:lnTo>
                <a:lnTo>
                  <a:pt x="2132" y="712"/>
                </a:lnTo>
                <a:lnTo>
                  <a:pt x="2145" y="741"/>
                </a:lnTo>
                <a:lnTo>
                  <a:pt x="2157" y="771"/>
                </a:lnTo>
                <a:lnTo>
                  <a:pt x="2169" y="801"/>
                </a:lnTo>
                <a:lnTo>
                  <a:pt x="2180" y="831"/>
                </a:lnTo>
                <a:lnTo>
                  <a:pt x="2190" y="862"/>
                </a:lnTo>
                <a:lnTo>
                  <a:pt x="2200" y="892"/>
                </a:lnTo>
                <a:lnTo>
                  <a:pt x="2210" y="924"/>
                </a:lnTo>
                <a:lnTo>
                  <a:pt x="2218" y="956"/>
                </a:lnTo>
                <a:lnTo>
                  <a:pt x="2226" y="988"/>
                </a:lnTo>
                <a:lnTo>
                  <a:pt x="2233" y="1020"/>
                </a:lnTo>
                <a:lnTo>
                  <a:pt x="2240" y="1053"/>
                </a:lnTo>
                <a:lnTo>
                  <a:pt x="2246" y="1086"/>
                </a:lnTo>
                <a:lnTo>
                  <a:pt x="2251" y="1120"/>
                </a:lnTo>
                <a:lnTo>
                  <a:pt x="2256" y="1153"/>
                </a:lnTo>
                <a:lnTo>
                  <a:pt x="2260" y="1187"/>
                </a:lnTo>
                <a:lnTo>
                  <a:pt x="2263" y="1221"/>
                </a:lnTo>
                <a:lnTo>
                  <a:pt x="2266" y="1255"/>
                </a:lnTo>
                <a:lnTo>
                  <a:pt x="2268" y="1290"/>
                </a:lnTo>
                <a:lnTo>
                  <a:pt x="2269" y="1325"/>
                </a:lnTo>
                <a:lnTo>
                  <a:pt x="2269" y="1360"/>
                </a:lnTo>
                <a:lnTo>
                  <a:pt x="2269" y="1396"/>
                </a:lnTo>
                <a:lnTo>
                  <a:pt x="2268" y="1431"/>
                </a:lnTo>
                <a:lnTo>
                  <a:pt x="2266" y="1465"/>
                </a:lnTo>
                <a:lnTo>
                  <a:pt x="2263" y="1499"/>
                </a:lnTo>
                <a:lnTo>
                  <a:pt x="2260" y="1534"/>
                </a:lnTo>
                <a:lnTo>
                  <a:pt x="2256" y="1567"/>
                </a:lnTo>
                <a:lnTo>
                  <a:pt x="2251" y="1601"/>
                </a:lnTo>
                <a:lnTo>
                  <a:pt x="2246" y="1634"/>
                </a:lnTo>
                <a:lnTo>
                  <a:pt x="2240" y="1667"/>
                </a:lnTo>
                <a:lnTo>
                  <a:pt x="2233" y="1700"/>
                </a:lnTo>
                <a:lnTo>
                  <a:pt x="2226" y="1733"/>
                </a:lnTo>
                <a:lnTo>
                  <a:pt x="2218" y="1764"/>
                </a:lnTo>
                <a:lnTo>
                  <a:pt x="2210" y="1796"/>
                </a:lnTo>
                <a:lnTo>
                  <a:pt x="2200" y="1828"/>
                </a:lnTo>
                <a:lnTo>
                  <a:pt x="2190" y="1859"/>
                </a:lnTo>
                <a:lnTo>
                  <a:pt x="2180" y="1890"/>
                </a:lnTo>
                <a:lnTo>
                  <a:pt x="2169" y="1920"/>
                </a:lnTo>
                <a:lnTo>
                  <a:pt x="2157" y="1950"/>
                </a:lnTo>
                <a:lnTo>
                  <a:pt x="2145" y="1979"/>
                </a:lnTo>
                <a:lnTo>
                  <a:pt x="2132" y="2009"/>
                </a:lnTo>
                <a:lnTo>
                  <a:pt x="2119" y="2037"/>
                </a:lnTo>
                <a:lnTo>
                  <a:pt x="2105" y="2065"/>
                </a:lnTo>
                <a:lnTo>
                  <a:pt x="2090" y="2093"/>
                </a:lnTo>
                <a:lnTo>
                  <a:pt x="2075" y="2120"/>
                </a:lnTo>
                <a:lnTo>
                  <a:pt x="2060" y="2148"/>
                </a:lnTo>
                <a:lnTo>
                  <a:pt x="2044" y="2174"/>
                </a:lnTo>
                <a:lnTo>
                  <a:pt x="2027" y="2199"/>
                </a:lnTo>
                <a:lnTo>
                  <a:pt x="2010" y="2226"/>
                </a:lnTo>
                <a:lnTo>
                  <a:pt x="1993" y="2250"/>
                </a:lnTo>
                <a:lnTo>
                  <a:pt x="1975" y="2275"/>
                </a:lnTo>
                <a:lnTo>
                  <a:pt x="1956" y="2299"/>
                </a:lnTo>
                <a:lnTo>
                  <a:pt x="1937" y="2322"/>
                </a:lnTo>
                <a:lnTo>
                  <a:pt x="1918" y="2345"/>
                </a:lnTo>
                <a:lnTo>
                  <a:pt x="1898" y="2367"/>
                </a:lnTo>
                <a:lnTo>
                  <a:pt x="1877" y="2389"/>
                </a:lnTo>
                <a:lnTo>
                  <a:pt x="1856" y="2409"/>
                </a:lnTo>
                <a:lnTo>
                  <a:pt x="1835" y="2430"/>
                </a:lnTo>
                <a:lnTo>
                  <a:pt x="1814" y="2450"/>
                </a:lnTo>
                <a:lnTo>
                  <a:pt x="1792" y="2469"/>
                </a:lnTo>
                <a:lnTo>
                  <a:pt x="1769" y="2487"/>
                </a:lnTo>
                <a:lnTo>
                  <a:pt x="1746" y="2505"/>
                </a:lnTo>
                <a:lnTo>
                  <a:pt x="1723" y="2523"/>
                </a:lnTo>
                <a:lnTo>
                  <a:pt x="1700" y="2540"/>
                </a:lnTo>
                <a:lnTo>
                  <a:pt x="1676" y="2556"/>
                </a:lnTo>
                <a:lnTo>
                  <a:pt x="1651" y="2571"/>
                </a:lnTo>
                <a:lnTo>
                  <a:pt x="1627" y="2586"/>
                </a:lnTo>
                <a:lnTo>
                  <a:pt x="1602" y="2600"/>
                </a:lnTo>
                <a:lnTo>
                  <a:pt x="1577" y="2613"/>
                </a:lnTo>
                <a:lnTo>
                  <a:pt x="1551" y="2625"/>
                </a:lnTo>
                <a:lnTo>
                  <a:pt x="1525" y="2637"/>
                </a:lnTo>
                <a:lnTo>
                  <a:pt x="1499" y="2649"/>
                </a:lnTo>
                <a:lnTo>
                  <a:pt x="1472" y="2659"/>
                </a:lnTo>
                <a:lnTo>
                  <a:pt x="1446" y="2668"/>
                </a:lnTo>
                <a:lnTo>
                  <a:pt x="1419" y="2677"/>
                </a:lnTo>
                <a:lnTo>
                  <a:pt x="1391" y="2685"/>
                </a:lnTo>
                <a:lnTo>
                  <a:pt x="1364" y="2692"/>
                </a:lnTo>
                <a:lnTo>
                  <a:pt x="1336" y="2698"/>
                </a:lnTo>
                <a:lnTo>
                  <a:pt x="1308" y="2704"/>
                </a:lnTo>
                <a:lnTo>
                  <a:pt x="1280" y="2709"/>
                </a:lnTo>
                <a:lnTo>
                  <a:pt x="1250" y="2713"/>
                </a:lnTo>
                <a:lnTo>
                  <a:pt x="1221" y="2716"/>
                </a:lnTo>
                <a:lnTo>
                  <a:pt x="1193" y="2719"/>
                </a:lnTo>
                <a:lnTo>
                  <a:pt x="1164" y="2720"/>
                </a:lnTo>
                <a:lnTo>
                  <a:pt x="1134" y="2720"/>
                </a:lnTo>
                <a:lnTo>
                  <a:pt x="1105" y="2720"/>
                </a:lnTo>
                <a:lnTo>
                  <a:pt x="1076" y="2719"/>
                </a:lnTo>
                <a:lnTo>
                  <a:pt x="1047" y="2716"/>
                </a:lnTo>
                <a:lnTo>
                  <a:pt x="1018" y="2713"/>
                </a:lnTo>
                <a:lnTo>
                  <a:pt x="990" y="2709"/>
                </a:lnTo>
                <a:lnTo>
                  <a:pt x="962" y="2704"/>
                </a:lnTo>
                <a:lnTo>
                  <a:pt x="934" y="2698"/>
                </a:lnTo>
                <a:lnTo>
                  <a:pt x="906" y="2692"/>
                </a:lnTo>
                <a:lnTo>
                  <a:pt x="878" y="2685"/>
                </a:lnTo>
                <a:lnTo>
                  <a:pt x="851" y="2677"/>
                </a:lnTo>
                <a:lnTo>
                  <a:pt x="824" y="2668"/>
                </a:lnTo>
                <a:lnTo>
                  <a:pt x="797" y="2659"/>
                </a:lnTo>
                <a:lnTo>
                  <a:pt x="771" y="2649"/>
                </a:lnTo>
                <a:lnTo>
                  <a:pt x="744" y="2637"/>
                </a:lnTo>
                <a:lnTo>
                  <a:pt x="718" y="2625"/>
                </a:lnTo>
                <a:lnTo>
                  <a:pt x="693" y="2613"/>
                </a:lnTo>
                <a:lnTo>
                  <a:pt x="668" y="2600"/>
                </a:lnTo>
                <a:lnTo>
                  <a:pt x="643" y="2586"/>
                </a:lnTo>
                <a:lnTo>
                  <a:pt x="618" y="2571"/>
                </a:lnTo>
                <a:lnTo>
                  <a:pt x="594" y="2556"/>
                </a:lnTo>
                <a:lnTo>
                  <a:pt x="570" y="2540"/>
                </a:lnTo>
                <a:lnTo>
                  <a:pt x="546" y="2523"/>
                </a:lnTo>
                <a:lnTo>
                  <a:pt x="523" y="2505"/>
                </a:lnTo>
                <a:lnTo>
                  <a:pt x="500" y="2487"/>
                </a:lnTo>
                <a:lnTo>
                  <a:pt x="478" y="2469"/>
                </a:lnTo>
                <a:lnTo>
                  <a:pt x="456" y="2450"/>
                </a:lnTo>
                <a:lnTo>
                  <a:pt x="434" y="2430"/>
                </a:lnTo>
                <a:lnTo>
                  <a:pt x="413" y="2409"/>
                </a:lnTo>
                <a:lnTo>
                  <a:pt x="392" y="2389"/>
                </a:lnTo>
                <a:lnTo>
                  <a:pt x="372" y="2367"/>
                </a:lnTo>
                <a:lnTo>
                  <a:pt x="352" y="2345"/>
                </a:lnTo>
                <a:lnTo>
                  <a:pt x="332" y="2322"/>
                </a:lnTo>
                <a:lnTo>
                  <a:pt x="313" y="2299"/>
                </a:lnTo>
                <a:lnTo>
                  <a:pt x="295" y="2275"/>
                </a:lnTo>
                <a:lnTo>
                  <a:pt x="277" y="2250"/>
                </a:lnTo>
                <a:lnTo>
                  <a:pt x="259" y="2226"/>
                </a:lnTo>
                <a:lnTo>
                  <a:pt x="242" y="2199"/>
                </a:lnTo>
                <a:lnTo>
                  <a:pt x="226" y="2174"/>
                </a:lnTo>
                <a:lnTo>
                  <a:pt x="210" y="2148"/>
                </a:lnTo>
                <a:lnTo>
                  <a:pt x="194" y="2120"/>
                </a:lnTo>
                <a:lnTo>
                  <a:pt x="179" y="2093"/>
                </a:lnTo>
                <a:lnTo>
                  <a:pt x="165" y="2065"/>
                </a:lnTo>
                <a:lnTo>
                  <a:pt x="151" y="2037"/>
                </a:lnTo>
                <a:lnTo>
                  <a:pt x="137" y="2009"/>
                </a:lnTo>
                <a:lnTo>
                  <a:pt x="124" y="1979"/>
                </a:lnTo>
                <a:lnTo>
                  <a:pt x="112" y="1950"/>
                </a:lnTo>
                <a:lnTo>
                  <a:pt x="101" y="1920"/>
                </a:lnTo>
                <a:lnTo>
                  <a:pt x="89" y="1890"/>
                </a:lnTo>
                <a:lnTo>
                  <a:pt x="79" y="1859"/>
                </a:lnTo>
                <a:lnTo>
                  <a:pt x="69" y="1828"/>
                </a:lnTo>
                <a:lnTo>
                  <a:pt x="60" y="1796"/>
                </a:lnTo>
                <a:lnTo>
                  <a:pt x="51" y="1764"/>
                </a:lnTo>
                <a:lnTo>
                  <a:pt x="43" y="1733"/>
                </a:lnTo>
                <a:lnTo>
                  <a:pt x="36" y="1700"/>
                </a:lnTo>
                <a:lnTo>
                  <a:pt x="29" y="1667"/>
                </a:lnTo>
                <a:lnTo>
                  <a:pt x="23" y="1634"/>
                </a:lnTo>
                <a:lnTo>
                  <a:pt x="18" y="1601"/>
                </a:lnTo>
                <a:lnTo>
                  <a:pt x="13" y="1567"/>
                </a:lnTo>
                <a:lnTo>
                  <a:pt x="9" y="1534"/>
                </a:lnTo>
                <a:lnTo>
                  <a:pt x="6" y="1499"/>
                </a:lnTo>
                <a:lnTo>
                  <a:pt x="4" y="1465"/>
                </a:lnTo>
                <a:lnTo>
                  <a:pt x="2" y="1431"/>
                </a:lnTo>
                <a:lnTo>
                  <a:pt x="1" y="1396"/>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pic>
        <p:nvPicPr>
          <p:cNvPr id="17" name="Picture 16" descr="Icon&#10;&#10;Description automatically generated">
            <a:hlinkClick r:id="rId5"/>
            <a:extLst>
              <a:ext uri="{FF2B5EF4-FFF2-40B4-BE49-F238E27FC236}">
                <a16:creationId xmlns:a16="http://schemas.microsoft.com/office/drawing/2014/main" id="{941B77CA-24CD-4DBD-A47E-5984688C247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7260" y="5877340"/>
            <a:ext cx="1023300" cy="432060"/>
          </a:xfrm>
          <a:prstGeom prst="rect">
            <a:avLst/>
          </a:prstGeom>
        </p:spPr>
      </p:pic>
      <p:sp>
        <p:nvSpPr>
          <p:cNvPr id="18" name="Freeform 6">
            <a:hlinkClick r:id="rId7" tooltip="Facebook"/>
          </p:cNvPr>
          <p:cNvSpPr>
            <a:spLocks noChangeAspect="1"/>
          </p:cNvSpPr>
          <p:nvPr userDrawn="1"/>
        </p:nvSpPr>
        <p:spPr bwMode="auto">
          <a:xfrm>
            <a:off x="11172347" y="5877340"/>
            <a:ext cx="252891" cy="252000"/>
          </a:xfrm>
          <a:custGeom>
            <a:avLst/>
            <a:gdLst>
              <a:gd name="T0" fmla="*/ 9 w 2270"/>
              <a:gd name="T1" fmla="*/ 990 h 2262"/>
              <a:gd name="T2" fmla="*/ 43 w 2270"/>
              <a:gd name="T3" fmla="*/ 824 h 2262"/>
              <a:gd name="T4" fmla="*/ 100 w 2270"/>
              <a:gd name="T5" fmla="*/ 668 h 2262"/>
              <a:gd name="T6" fmla="*/ 179 w 2270"/>
              <a:gd name="T7" fmla="*/ 523 h 2262"/>
              <a:gd name="T8" fmla="*/ 277 w 2270"/>
              <a:gd name="T9" fmla="*/ 392 h 2262"/>
              <a:gd name="T10" fmla="*/ 392 w 2270"/>
              <a:gd name="T11" fmla="*/ 276 h 2262"/>
              <a:gd name="T12" fmla="*/ 523 w 2270"/>
              <a:gd name="T13" fmla="*/ 178 h 2262"/>
              <a:gd name="T14" fmla="*/ 668 w 2270"/>
              <a:gd name="T15" fmla="*/ 100 h 2262"/>
              <a:gd name="T16" fmla="*/ 825 w 2270"/>
              <a:gd name="T17" fmla="*/ 43 h 2262"/>
              <a:gd name="T18" fmla="*/ 991 w 2270"/>
              <a:gd name="T19" fmla="*/ 9 h 2262"/>
              <a:gd name="T20" fmla="*/ 1164 w 2270"/>
              <a:gd name="T21" fmla="*/ 0 h 2262"/>
              <a:gd name="T22" fmla="*/ 1336 w 2270"/>
              <a:gd name="T23" fmla="*/ 18 h 2262"/>
              <a:gd name="T24" fmla="*/ 1499 w 2270"/>
              <a:gd name="T25" fmla="*/ 59 h 2262"/>
              <a:gd name="T26" fmla="*/ 1651 w 2270"/>
              <a:gd name="T27" fmla="*/ 124 h 2262"/>
              <a:gd name="T28" fmla="*/ 1792 w 2270"/>
              <a:gd name="T29" fmla="*/ 209 h 2262"/>
              <a:gd name="T30" fmla="*/ 1918 w 2270"/>
              <a:gd name="T31" fmla="*/ 313 h 2262"/>
              <a:gd name="T32" fmla="*/ 2028 w 2270"/>
              <a:gd name="T33" fmla="*/ 434 h 2262"/>
              <a:gd name="T34" fmla="*/ 2120 w 2270"/>
              <a:gd name="T35" fmla="*/ 570 h 2262"/>
              <a:gd name="T36" fmla="*/ 2191 w 2270"/>
              <a:gd name="T37" fmla="*/ 719 h 2262"/>
              <a:gd name="T38" fmla="*/ 2241 w 2270"/>
              <a:gd name="T39" fmla="*/ 879 h 2262"/>
              <a:gd name="T40" fmla="*/ 2267 w 2270"/>
              <a:gd name="T41" fmla="*/ 1047 h 2262"/>
              <a:gd name="T42" fmla="*/ 2267 w 2270"/>
              <a:gd name="T43" fmla="*/ 1216 h 2262"/>
              <a:gd name="T44" fmla="*/ 2245 w 2270"/>
              <a:gd name="T45" fmla="*/ 1373 h 2262"/>
              <a:gd name="T46" fmla="*/ 2202 w 2270"/>
              <a:gd name="T47" fmla="*/ 1523 h 2262"/>
              <a:gd name="T48" fmla="*/ 2139 w 2270"/>
              <a:gd name="T49" fmla="*/ 1664 h 2262"/>
              <a:gd name="T50" fmla="*/ 2059 w 2270"/>
              <a:gd name="T51" fmla="*/ 1794 h 2262"/>
              <a:gd name="T52" fmla="*/ 1963 w 2270"/>
              <a:gd name="T53" fmla="*/ 1912 h 2262"/>
              <a:gd name="T54" fmla="*/ 1852 w 2270"/>
              <a:gd name="T55" fmla="*/ 2015 h 2262"/>
              <a:gd name="T56" fmla="*/ 1728 w 2270"/>
              <a:gd name="T57" fmla="*/ 2103 h 2262"/>
              <a:gd name="T58" fmla="*/ 1592 w 2270"/>
              <a:gd name="T59" fmla="*/ 2174 h 2262"/>
              <a:gd name="T60" fmla="*/ 1446 w 2270"/>
              <a:gd name="T61" fmla="*/ 2226 h 2262"/>
              <a:gd name="T62" fmla="*/ 1292 w 2270"/>
              <a:gd name="T63" fmla="*/ 2259 h 2262"/>
              <a:gd name="T64" fmla="*/ 1266 w 2270"/>
              <a:gd name="T65" fmla="*/ 952 h 2262"/>
              <a:gd name="T66" fmla="*/ 1274 w 2270"/>
              <a:gd name="T67" fmla="*/ 882 h 2262"/>
              <a:gd name="T68" fmla="*/ 1300 w 2270"/>
              <a:gd name="T69" fmla="*/ 835 h 2262"/>
              <a:gd name="T70" fmla="*/ 1336 w 2270"/>
              <a:gd name="T71" fmla="*/ 811 h 2262"/>
              <a:gd name="T72" fmla="*/ 1390 w 2270"/>
              <a:gd name="T73" fmla="*/ 798 h 2262"/>
              <a:gd name="T74" fmla="*/ 1579 w 2270"/>
              <a:gd name="T75" fmla="*/ 508 h 2262"/>
              <a:gd name="T76" fmla="*/ 1347 w 2270"/>
              <a:gd name="T77" fmla="*/ 497 h 2262"/>
              <a:gd name="T78" fmla="*/ 1238 w 2270"/>
              <a:gd name="T79" fmla="*/ 508 h 2262"/>
              <a:gd name="T80" fmla="*/ 1126 w 2270"/>
              <a:gd name="T81" fmla="*/ 549 h 2262"/>
              <a:gd name="T82" fmla="*/ 1050 w 2270"/>
              <a:gd name="T83" fmla="*/ 607 h 2262"/>
              <a:gd name="T84" fmla="*/ 991 w 2270"/>
              <a:gd name="T85" fmla="*/ 684 h 2262"/>
              <a:gd name="T86" fmla="*/ 956 w 2270"/>
              <a:gd name="T87" fmla="*/ 769 h 2262"/>
              <a:gd name="T88" fmla="*/ 937 w 2270"/>
              <a:gd name="T89" fmla="*/ 883 h 2262"/>
              <a:gd name="T90" fmla="*/ 936 w 2270"/>
              <a:gd name="T91" fmla="*/ 1476 h 2262"/>
              <a:gd name="T92" fmla="*/ 814 w 2270"/>
              <a:gd name="T93" fmla="*/ 2223 h 2262"/>
              <a:gd name="T94" fmla="*/ 675 w 2270"/>
              <a:gd name="T95" fmla="*/ 2172 h 2262"/>
              <a:gd name="T96" fmla="*/ 544 w 2270"/>
              <a:gd name="T97" fmla="*/ 2104 h 2262"/>
              <a:gd name="T98" fmla="*/ 424 w 2270"/>
              <a:gd name="T99" fmla="*/ 2020 h 2262"/>
              <a:gd name="T100" fmla="*/ 317 w 2270"/>
              <a:gd name="T101" fmla="*/ 1922 h 2262"/>
              <a:gd name="T102" fmla="*/ 223 w 2270"/>
              <a:gd name="T103" fmla="*/ 1811 h 2262"/>
              <a:gd name="T104" fmla="*/ 144 w 2270"/>
              <a:gd name="T105" fmla="*/ 1687 h 2262"/>
              <a:gd name="T106" fmla="*/ 80 w 2270"/>
              <a:gd name="T107" fmla="*/ 1554 h 2262"/>
              <a:gd name="T108" fmla="*/ 34 w 2270"/>
              <a:gd name="T109" fmla="*/ 1413 h 2262"/>
              <a:gd name="T110" fmla="*/ 7 w 2270"/>
              <a:gd name="T111" fmla="*/ 1264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70" h="2262">
                <a:moveTo>
                  <a:pt x="0" y="1135"/>
                </a:moveTo>
                <a:lnTo>
                  <a:pt x="0" y="1105"/>
                </a:lnTo>
                <a:lnTo>
                  <a:pt x="2" y="1076"/>
                </a:lnTo>
                <a:lnTo>
                  <a:pt x="3" y="1047"/>
                </a:lnTo>
                <a:lnTo>
                  <a:pt x="6" y="1019"/>
                </a:lnTo>
                <a:lnTo>
                  <a:pt x="9" y="990"/>
                </a:lnTo>
                <a:lnTo>
                  <a:pt x="13" y="962"/>
                </a:lnTo>
                <a:lnTo>
                  <a:pt x="18" y="934"/>
                </a:lnTo>
                <a:lnTo>
                  <a:pt x="23" y="906"/>
                </a:lnTo>
                <a:lnTo>
                  <a:pt x="29" y="879"/>
                </a:lnTo>
                <a:lnTo>
                  <a:pt x="36" y="851"/>
                </a:lnTo>
                <a:lnTo>
                  <a:pt x="43" y="824"/>
                </a:lnTo>
                <a:lnTo>
                  <a:pt x="51" y="798"/>
                </a:lnTo>
                <a:lnTo>
                  <a:pt x="60" y="771"/>
                </a:lnTo>
                <a:lnTo>
                  <a:pt x="69" y="745"/>
                </a:lnTo>
                <a:lnTo>
                  <a:pt x="79" y="719"/>
                </a:lnTo>
                <a:lnTo>
                  <a:pt x="89" y="693"/>
                </a:lnTo>
                <a:lnTo>
                  <a:pt x="100" y="668"/>
                </a:lnTo>
                <a:lnTo>
                  <a:pt x="112" y="643"/>
                </a:lnTo>
                <a:lnTo>
                  <a:pt x="124" y="619"/>
                </a:lnTo>
                <a:lnTo>
                  <a:pt x="137" y="594"/>
                </a:lnTo>
                <a:lnTo>
                  <a:pt x="150" y="570"/>
                </a:lnTo>
                <a:lnTo>
                  <a:pt x="164" y="546"/>
                </a:lnTo>
                <a:lnTo>
                  <a:pt x="179" y="523"/>
                </a:lnTo>
                <a:lnTo>
                  <a:pt x="194" y="500"/>
                </a:lnTo>
                <a:lnTo>
                  <a:pt x="209" y="477"/>
                </a:lnTo>
                <a:lnTo>
                  <a:pt x="225" y="455"/>
                </a:lnTo>
                <a:lnTo>
                  <a:pt x="242" y="434"/>
                </a:lnTo>
                <a:lnTo>
                  <a:pt x="259" y="412"/>
                </a:lnTo>
                <a:lnTo>
                  <a:pt x="277" y="392"/>
                </a:lnTo>
                <a:lnTo>
                  <a:pt x="295" y="371"/>
                </a:lnTo>
                <a:lnTo>
                  <a:pt x="313" y="351"/>
                </a:lnTo>
                <a:lnTo>
                  <a:pt x="332" y="332"/>
                </a:lnTo>
                <a:lnTo>
                  <a:pt x="352" y="313"/>
                </a:lnTo>
                <a:lnTo>
                  <a:pt x="372" y="294"/>
                </a:lnTo>
                <a:lnTo>
                  <a:pt x="392" y="276"/>
                </a:lnTo>
                <a:lnTo>
                  <a:pt x="413" y="259"/>
                </a:lnTo>
                <a:lnTo>
                  <a:pt x="434" y="242"/>
                </a:lnTo>
                <a:lnTo>
                  <a:pt x="456" y="225"/>
                </a:lnTo>
                <a:lnTo>
                  <a:pt x="478" y="209"/>
                </a:lnTo>
                <a:lnTo>
                  <a:pt x="500" y="194"/>
                </a:lnTo>
                <a:lnTo>
                  <a:pt x="523" y="178"/>
                </a:lnTo>
                <a:lnTo>
                  <a:pt x="546" y="164"/>
                </a:lnTo>
                <a:lnTo>
                  <a:pt x="571" y="150"/>
                </a:lnTo>
                <a:lnTo>
                  <a:pt x="595" y="137"/>
                </a:lnTo>
                <a:lnTo>
                  <a:pt x="619" y="124"/>
                </a:lnTo>
                <a:lnTo>
                  <a:pt x="643" y="112"/>
                </a:lnTo>
                <a:lnTo>
                  <a:pt x="668" y="100"/>
                </a:lnTo>
                <a:lnTo>
                  <a:pt x="694" y="89"/>
                </a:lnTo>
                <a:lnTo>
                  <a:pt x="719" y="79"/>
                </a:lnTo>
                <a:lnTo>
                  <a:pt x="745" y="69"/>
                </a:lnTo>
                <a:lnTo>
                  <a:pt x="771" y="59"/>
                </a:lnTo>
                <a:lnTo>
                  <a:pt x="798" y="51"/>
                </a:lnTo>
                <a:lnTo>
                  <a:pt x="825" y="43"/>
                </a:lnTo>
                <a:lnTo>
                  <a:pt x="852" y="36"/>
                </a:lnTo>
                <a:lnTo>
                  <a:pt x="879" y="29"/>
                </a:lnTo>
                <a:lnTo>
                  <a:pt x="906" y="23"/>
                </a:lnTo>
                <a:lnTo>
                  <a:pt x="934" y="18"/>
                </a:lnTo>
                <a:lnTo>
                  <a:pt x="962" y="13"/>
                </a:lnTo>
                <a:lnTo>
                  <a:pt x="991" y="9"/>
                </a:lnTo>
                <a:lnTo>
                  <a:pt x="1019" y="6"/>
                </a:lnTo>
                <a:lnTo>
                  <a:pt x="1048" y="3"/>
                </a:lnTo>
                <a:lnTo>
                  <a:pt x="1077" y="1"/>
                </a:lnTo>
                <a:lnTo>
                  <a:pt x="1106" y="0"/>
                </a:lnTo>
                <a:lnTo>
                  <a:pt x="1135" y="0"/>
                </a:lnTo>
                <a:lnTo>
                  <a:pt x="1164" y="0"/>
                </a:lnTo>
                <a:lnTo>
                  <a:pt x="1193" y="1"/>
                </a:lnTo>
                <a:lnTo>
                  <a:pt x="1222" y="3"/>
                </a:lnTo>
                <a:lnTo>
                  <a:pt x="1251" y="6"/>
                </a:lnTo>
                <a:lnTo>
                  <a:pt x="1279" y="9"/>
                </a:lnTo>
                <a:lnTo>
                  <a:pt x="1308" y="13"/>
                </a:lnTo>
                <a:lnTo>
                  <a:pt x="1336" y="18"/>
                </a:lnTo>
                <a:lnTo>
                  <a:pt x="1363" y="23"/>
                </a:lnTo>
                <a:lnTo>
                  <a:pt x="1391" y="29"/>
                </a:lnTo>
                <a:lnTo>
                  <a:pt x="1418" y="36"/>
                </a:lnTo>
                <a:lnTo>
                  <a:pt x="1445" y="43"/>
                </a:lnTo>
                <a:lnTo>
                  <a:pt x="1472" y="51"/>
                </a:lnTo>
                <a:lnTo>
                  <a:pt x="1499" y="59"/>
                </a:lnTo>
                <a:lnTo>
                  <a:pt x="1525" y="69"/>
                </a:lnTo>
                <a:lnTo>
                  <a:pt x="1551" y="79"/>
                </a:lnTo>
                <a:lnTo>
                  <a:pt x="1576" y="89"/>
                </a:lnTo>
                <a:lnTo>
                  <a:pt x="1602" y="100"/>
                </a:lnTo>
                <a:lnTo>
                  <a:pt x="1627" y="112"/>
                </a:lnTo>
                <a:lnTo>
                  <a:pt x="1651" y="124"/>
                </a:lnTo>
                <a:lnTo>
                  <a:pt x="1675" y="137"/>
                </a:lnTo>
                <a:lnTo>
                  <a:pt x="1699" y="150"/>
                </a:lnTo>
                <a:lnTo>
                  <a:pt x="1724" y="164"/>
                </a:lnTo>
                <a:lnTo>
                  <a:pt x="1747" y="178"/>
                </a:lnTo>
                <a:lnTo>
                  <a:pt x="1770" y="194"/>
                </a:lnTo>
                <a:lnTo>
                  <a:pt x="1792" y="209"/>
                </a:lnTo>
                <a:lnTo>
                  <a:pt x="1814" y="225"/>
                </a:lnTo>
                <a:lnTo>
                  <a:pt x="1836" y="242"/>
                </a:lnTo>
                <a:lnTo>
                  <a:pt x="1857" y="259"/>
                </a:lnTo>
                <a:lnTo>
                  <a:pt x="1878" y="276"/>
                </a:lnTo>
                <a:lnTo>
                  <a:pt x="1898" y="294"/>
                </a:lnTo>
                <a:lnTo>
                  <a:pt x="1918" y="313"/>
                </a:lnTo>
                <a:lnTo>
                  <a:pt x="1938" y="332"/>
                </a:lnTo>
                <a:lnTo>
                  <a:pt x="1957" y="351"/>
                </a:lnTo>
                <a:lnTo>
                  <a:pt x="1975" y="371"/>
                </a:lnTo>
                <a:lnTo>
                  <a:pt x="1993" y="392"/>
                </a:lnTo>
                <a:lnTo>
                  <a:pt x="2011" y="412"/>
                </a:lnTo>
                <a:lnTo>
                  <a:pt x="2028" y="434"/>
                </a:lnTo>
                <a:lnTo>
                  <a:pt x="2045" y="455"/>
                </a:lnTo>
                <a:lnTo>
                  <a:pt x="2061" y="477"/>
                </a:lnTo>
                <a:lnTo>
                  <a:pt x="2076" y="500"/>
                </a:lnTo>
                <a:lnTo>
                  <a:pt x="2091" y="523"/>
                </a:lnTo>
                <a:lnTo>
                  <a:pt x="2106" y="546"/>
                </a:lnTo>
                <a:lnTo>
                  <a:pt x="2120" y="570"/>
                </a:lnTo>
                <a:lnTo>
                  <a:pt x="2133" y="594"/>
                </a:lnTo>
                <a:lnTo>
                  <a:pt x="2146" y="619"/>
                </a:lnTo>
                <a:lnTo>
                  <a:pt x="2158" y="643"/>
                </a:lnTo>
                <a:lnTo>
                  <a:pt x="2170" y="668"/>
                </a:lnTo>
                <a:lnTo>
                  <a:pt x="2181" y="693"/>
                </a:lnTo>
                <a:lnTo>
                  <a:pt x="2191" y="719"/>
                </a:lnTo>
                <a:lnTo>
                  <a:pt x="2201" y="745"/>
                </a:lnTo>
                <a:lnTo>
                  <a:pt x="2210" y="771"/>
                </a:lnTo>
                <a:lnTo>
                  <a:pt x="2219" y="798"/>
                </a:lnTo>
                <a:lnTo>
                  <a:pt x="2227" y="824"/>
                </a:lnTo>
                <a:lnTo>
                  <a:pt x="2234" y="851"/>
                </a:lnTo>
                <a:lnTo>
                  <a:pt x="2241" y="879"/>
                </a:lnTo>
                <a:lnTo>
                  <a:pt x="2247" y="906"/>
                </a:lnTo>
                <a:lnTo>
                  <a:pt x="2252" y="934"/>
                </a:lnTo>
                <a:lnTo>
                  <a:pt x="2257" y="962"/>
                </a:lnTo>
                <a:lnTo>
                  <a:pt x="2261" y="990"/>
                </a:lnTo>
                <a:lnTo>
                  <a:pt x="2264" y="1019"/>
                </a:lnTo>
                <a:lnTo>
                  <a:pt x="2267" y="1047"/>
                </a:lnTo>
                <a:lnTo>
                  <a:pt x="2268" y="1076"/>
                </a:lnTo>
                <a:lnTo>
                  <a:pt x="2269" y="1105"/>
                </a:lnTo>
                <a:lnTo>
                  <a:pt x="2270" y="1135"/>
                </a:lnTo>
                <a:lnTo>
                  <a:pt x="2270" y="1162"/>
                </a:lnTo>
                <a:lnTo>
                  <a:pt x="2269" y="1189"/>
                </a:lnTo>
                <a:lnTo>
                  <a:pt x="2267" y="1216"/>
                </a:lnTo>
                <a:lnTo>
                  <a:pt x="2265" y="1243"/>
                </a:lnTo>
                <a:lnTo>
                  <a:pt x="2262" y="1269"/>
                </a:lnTo>
                <a:lnTo>
                  <a:pt x="2259" y="1295"/>
                </a:lnTo>
                <a:lnTo>
                  <a:pt x="2255" y="1322"/>
                </a:lnTo>
                <a:lnTo>
                  <a:pt x="2250" y="1348"/>
                </a:lnTo>
                <a:lnTo>
                  <a:pt x="2245" y="1373"/>
                </a:lnTo>
                <a:lnTo>
                  <a:pt x="2239" y="1399"/>
                </a:lnTo>
                <a:lnTo>
                  <a:pt x="2233" y="1424"/>
                </a:lnTo>
                <a:lnTo>
                  <a:pt x="2226" y="1449"/>
                </a:lnTo>
                <a:lnTo>
                  <a:pt x="2218" y="1474"/>
                </a:lnTo>
                <a:lnTo>
                  <a:pt x="2210" y="1499"/>
                </a:lnTo>
                <a:lnTo>
                  <a:pt x="2202" y="1523"/>
                </a:lnTo>
                <a:lnTo>
                  <a:pt x="2193" y="1547"/>
                </a:lnTo>
                <a:lnTo>
                  <a:pt x="2183" y="1571"/>
                </a:lnTo>
                <a:lnTo>
                  <a:pt x="2173" y="1595"/>
                </a:lnTo>
                <a:lnTo>
                  <a:pt x="2162" y="1618"/>
                </a:lnTo>
                <a:lnTo>
                  <a:pt x="2151" y="1641"/>
                </a:lnTo>
                <a:lnTo>
                  <a:pt x="2139" y="1664"/>
                </a:lnTo>
                <a:lnTo>
                  <a:pt x="2127" y="1686"/>
                </a:lnTo>
                <a:lnTo>
                  <a:pt x="2114" y="1709"/>
                </a:lnTo>
                <a:lnTo>
                  <a:pt x="2101" y="1731"/>
                </a:lnTo>
                <a:lnTo>
                  <a:pt x="2088" y="1752"/>
                </a:lnTo>
                <a:lnTo>
                  <a:pt x="2074" y="1773"/>
                </a:lnTo>
                <a:lnTo>
                  <a:pt x="2059" y="1794"/>
                </a:lnTo>
                <a:lnTo>
                  <a:pt x="2044" y="1815"/>
                </a:lnTo>
                <a:lnTo>
                  <a:pt x="2029" y="1835"/>
                </a:lnTo>
                <a:lnTo>
                  <a:pt x="2013" y="1854"/>
                </a:lnTo>
                <a:lnTo>
                  <a:pt x="1997" y="1874"/>
                </a:lnTo>
                <a:lnTo>
                  <a:pt x="1980" y="1893"/>
                </a:lnTo>
                <a:lnTo>
                  <a:pt x="1963" y="1912"/>
                </a:lnTo>
                <a:lnTo>
                  <a:pt x="1945" y="1930"/>
                </a:lnTo>
                <a:lnTo>
                  <a:pt x="1928" y="1948"/>
                </a:lnTo>
                <a:lnTo>
                  <a:pt x="1909" y="1965"/>
                </a:lnTo>
                <a:lnTo>
                  <a:pt x="1891" y="1982"/>
                </a:lnTo>
                <a:lnTo>
                  <a:pt x="1871" y="1999"/>
                </a:lnTo>
                <a:lnTo>
                  <a:pt x="1852" y="2015"/>
                </a:lnTo>
                <a:lnTo>
                  <a:pt x="1832" y="2031"/>
                </a:lnTo>
                <a:lnTo>
                  <a:pt x="1812" y="2046"/>
                </a:lnTo>
                <a:lnTo>
                  <a:pt x="1792" y="2061"/>
                </a:lnTo>
                <a:lnTo>
                  <a:pt x="1771" y="2075"/>
                </a:lnTo>
                <a:lnTo>
                  <a:pt x="1750" y="2089"/>
                </a:lnTo>
                <a:lnTo>
                  <a:pt x="1728" y="2103"/>
                </a:lnTo>
                <a:lnTo>
                  <a:pt x="1706" y="2116"/>
                </a:lnTo>
                <a:lnTo>
                  <a:pt x="1683" y="2129"/>
                </a:lnTo>
                <a:lnTo>
                  <a:pt x="1661" y="2141"/>
                </a:lnTo>
                <a:lnTo>
                  <a:pt x="1638" y="2152"/>
                </a:lnTo>
                <a:lnTo>
                  <a:pt x="1615" y="2163"/>
                </a:lnTo>
                <a:lnTo>
                  <a:pt x="1592" y="2174"/>
                </a:lnTo>
                <a:lnTo>
                  <a:pt x="1568" y="2184"/>
                </a:lnTo>
                <a:lnTo>
                  <a:pt x="1544" y="2194"/>
                </a:lnTo>
                <a:lnTo>
                  <a:pt x="1520" y="2203"/>
                </a:lnTo>
                <a:lnTo>
                  <a:pt x="1496" y="2211"/>
                </a:lnTo>
                <a:lnTo>
                  <a:pt x="1471" y="2219"/>
                </a:lnTo>
                <a:lnTo>
                  <a:pt x="1446" y="2226"/>
                </a:lnTo>
                <a:lnTo>
                  <a:pt x="1421" y="2233"/>
                </a:lnTo>
                <a:lnTo>
                  <a:pt x="1396" y="2239"/>
                </a:lnTo>
                <a:lnTo>
                  <a:pt x="1370" y="2245"/>
                </a:lnTo>
                <a:lnTo>
                  <a:pt x="1344" y="2250"/>
                </a:lnTo>
                <a:lnTo>
                  <a:pt x="1318" y="2255"/>
                </a:lnTo>
                <a:lnTo>
                  <a:pt x="1292" y="2259"/>
                </a:lnTo>
                <a:lnTo>
                  <a:pt x="1266" y="2262"/>
                </a:lnTo>
                <a:lnTo>
                  <a:pt x="1266" y="1476"/>
                </a:lnTo>
                <a:lnTo>
                  <a:pt x="1541" y="1476"/>
                </a:lnTo>
                <a:lnTo>
                  <a:pt x="1582" y="1156"/>
                </a:lnTo>
                <a:lnTo>
                  <a:pt x="1266" y="1156"/>
                </a:lnTo>
                <a:lnTo>
                  <a:pt x="1266" y="952"/>
                </a:lnTo>
                <a:lnTo>
                  <a:pt x="1266" y="935"/>
                </a:lnTo>
                <a:lnTo>
                  <a:pt x="1267" y="919"/>
                </a:lnTo>
                <a:lnTo>
                  <a:pt x="1268" y="911"/>
                </a:lnTo>
                <a:lnTo>
                  <a:pt x="1269" y="903"/>
                </a:lnTo>
                <a:lnTo>
                  <a:pt x="1272" y="889"/>
                </a:lnTo>
                <a:lnTo>
                  <a:pt x="1274" y="882"/>
                </a:lnTo>
                <a:lnTo>
                  <a:pt x="1276" y="875"/>
                </a:lnTo>
                <a:lnTo>
                  <a:pt x="1281" y="862"/>
                </a:lnTo>
                <a:lnTo>
                  <a:pt x="1284" y="856"/>
                </a:lnTo>
                <a:lnTo>
                  <a:pt x="1287" y="850"/>
                </a:lnTo>
                <a:lnTo>
                  <a:pt x="1295" y="840"/>
                </a:lnTo>
                <a:lnTo>
                  <a:pt x="1300" y="835"/>
                </a:lnTo>
                <a:lnTo>
                  <a:pt x="1305" y="830"/>
                </a:lnTo>
                <a:lnTo>
                  <a:pt x="1310" y="825"/>
                </a:lnTo>
                <a:lnTo>
                  <a:pt x="1316" y="821"/>
                </a:lnTo>
                <a:lnTo>
                  <a:pt x="1322" y="817"/>
                </a:lnTo>
                <a:lnTo>
                  <a:pt x="1329" y="814"/>
                </a:lnTo>
                <a:lnTo>
                  <a:pt x="1336" y="811"/>
                </a:lnTo>
                <a:lnTo>
                  <a:pt x="1343" y="808"/>
                </a:lnTo>
                <a:lnTo>
                  <a:pt x="1352" y="805"/>
                </a:lnTo>
                <a:lnTo>
                  <a:pt x="1360" y="803"/>
                </a:lnTo>
                <a:lnTo>
                  <a:pt x="1369" y="801"/>
                </a:lnTo>
                <a:lnTo>
                  <a:pt x="1379" y="799"/>
                </a:lnTo>
                <a:lnTo>
                  <a:pt x="1390" y="798"/>
                </a:lnTo>
                <a:lnTo>
                  <a:pt x="1400" y="797"/>
                </a:lnTo>
                <a:lnTo>
                  <a:pt x="1412" y="797"/>
                </a:lnTo>
                <a:lnTo>
                  <a:pt x="1424" y="796"/>
                </a:lnTo>
                <a:lnTo>
                  <a:pt x="1593" y="796"/>
                </a:lnTo>
                <a:lnTo>
                  <a:pt x="1593" y="510"/>
                </a:lnTo>
                <a:lnTo>
                  <a:pt x="1579" y="508"/>
                </a:lnTo>
                <a:lnTo>
                  <a:pt x="1559" y="506"/>
                </a:lnTo>
                <a:lnTo>
                  <a:pt x="1503" y="502"/>
                </a:lnTo>
                <a:lnTo>
                  <a:pt x="1468" y="500"/>
                </a:lnTo>
                <a:lnTo>
                  <a:pt x="1430" y="498"/>
                </a:lnTo>
                <a:lnTo>
                  <a:pt x="1390" y="497"/>
                </a:lnTo>
                <a:lnTo>
                  <a:pt x="1347" y="497"/>
                </a:lnTo>
                <a:lnTo>
                  <a:pt x="1324" y="497"/>
                </a:lnTo>
                <a:lnTo>
                  <a:pt x="1302" y="499"/>
                </a:lnTo>
                <a:lnTo>
                  <a:pt x="1280" y="501"/>
                </a:lnTo>
                <a:lnTo>
                  <a:pt x="1270" y="502"/>
                </a:lnTo>
                <a:lnTo>
                  <a:pt x="1259" y="504"/>
                </a:lnTo>
                <a:lnTo>
                  <a:pt x="1238" y="508"/>
                </a:lnTo>
                <a:lnTo>
                  <a:pt x="1218" y="513"/>
                </a:lnTo>
                <a:lnTo>
                  <a:pt x="1199" y="518"/>
                </a:lnTo>
                <a:lnTo>
                  <a:pt x="1180" y="525"/>
                </a:lnTo>
                <a:lnTo>
                  <a:pt x="1161" y="532"/>
                </a:lnTo>
                <a:lnTo>
                  <a:pt x="1143" y="540"/>
                </a:lnTo>
                <a:lnTo>
                  <a:pt x="1126" y="549"/>
                </a:lnTo>
                <a:lnTo>
                  <a:pt x="1118" y="554"/>
                </a:lnTo>
                <a:lnTo>
                  <a:pt x="1109" y="559"/>
                </a:lnTo>
                <a:lnTo>
                  <a:pt x="1094" y="570"/>
                </a:lnTo>
                <a:lnTo>
                  <a:pt x="1078" y="581"/>
                </a:lnTo>
                <a:lnTo>
                  <a:pt x="1064" y="594"/>
                </a:lnTo>
                <a:lnTo>
                  <a:pt x="1050" y="607"/>
                </a:lnTo>
                <a:lnTo>
                  <a:pt x="1037" y="620"/>
                </a:lnTo>
                <a:lnTo>
                  <a:pt x="1024" y="635"/>
                </a:lnTo>
                <a:lnTo>
                  <a:pt x="1018" y="643"/>
                </a:lnTo>
                <a:lnTo>
                  <a:pt x="1012" y="650"/>
                </a:lnTo>
                <a:lnTo>
                  <a:pt x="1001" y="667"/>
                </a:lnTo>
                <a:lnTo>
                  <a:pt x="991" y="684"/>
                </a:lnTo>
                <a:lnTo>
                  <a:pt x="986" y="692"/>
                </a:lnTo>
                <a:lnTo>
                  <a:pt x="982" y="701"/>
                </a:lnTo>
                <a:lnTo>
                  <a:pt x="973" y="720"/>
                </a:lnTo>
                <a:lnTo>
                  <a:pt x="966" y="739"/>
                </a:lnTo>
                <a:lnTo>
                  <a:pt x="959" y="759"/>
                </a:lnTo>
                <a:lnTo>
                  <a:pt x="956" y="769"/>
                </a:lnTo>
                <a:lnTo>
                  <a:pt x="953" y="780"/>
                </a:lnTo>
                <a:lnTo>
                  <a:pt x="948" y="801"/>
                </a:lnTo>
                <a:lnTo>
                  <a:pt x="943" y="824"/>
                </a:lnTo>
                <a:lnTo>
                  <a:pt x="940" y="847"/>
                </a:lnTo>
                <a:lnTo>
                  <a:pt x="938" y="871"/>
                </a:lnTo>
                <a:lnTo>
                  <a:pt x="937" y="883"/>
                </a:lnTo>
                <a:lnTo>
                  <a:pt x="936" y="895"/>
                </a:lnTo>
                <a:lnTo>
                  <a:pt x="936" y="920"/>
                </a:lnTo>
                <a:lnTo>
                  <a:pt x="936" y="1156"/>
                </a:lnTo>
                <a:lnTo>
                  <a:pt x="660" y="1156"/>
                </a:lnTo>
                <a:lnTo>
                  <a:pt x="660" y="1476"/>
                </a:lnTo>
                <a:lnTo>
                  <a:pt x="936" y="1476"/>
                </a:lnTo>
                <a:lnTo>
                  <a:pt x="936" y="2252"/>
                </a:lnTo>
                <a:lnTo>
                  <a:pt x="911" y="2247"/>
                </a:lnTo>
                <a:lnTo>
                  <a:pt x="886" y="2242"/>
                </a:lnTo>
                <a:lnTo>
                  <a:pt x="862" y="2236"/>
                </a:lnTo>
                <a:lnTo>
                  <a:pt x="838" y="2230"/>
                </a:lnTo>
                <a:lnTo>
                  <a:pt x="814" y="2223"/>
                </a:lnTo>
                <a:lnTo>
                  <a:pt x="790" y="2216"/>
                </a:lnTo>
                <a:lnTo>
                  <a:pt x="766" y="2208"/>
                </a:lnTo>
                <a:lnTo>
                  <a:pt x="743" y="2200"/>
                </a:lnTo>
                <a:lnTo>
                  <a:pt x="720" y="2191"/>
                </a:lnTo>
                <a:lnTo>
                  <a:pt x="697" y="2182"/>
                </a:lnTo>
                <a:lnTo>
                  <a:pt x="675" y="2172"/>
                </a:lnTo>
                <a:lnTo>
                  <a:pt x="652" y="2162"/>
                </a:lnTo>
                <a:lnTo>
                  <a:pt x="630" y="2151"/>
                </a:lnTo>
                <a:lnTo>
                  <a:pt x="608" y="2140"/>
                </a:lnTo>
                <a:lnTo>
                  <a:pt x="587" y="2129"/>
                </a:lnTo>
                <a:lnTo>
                  <a:pt x="565" y="2116"/>
                </a:lnTo>
                <a:lnTo>
                  <a:pt x="544" y="2104"/>
                </a:lnTo>
                <a:lnTo>
                  <a:pt x="523" y="2091"/>
                </a:lnTo>
                <a:lnTo>
                  <a:pt x="503" y="2078"/>
                </a:lnTo>
                <a:lnTo>
                  <a:pt x="483" y="2064"/>
                </a:lnTo>
                <a:lnTo>
                  <a:pt x="463" y="2050"/>
                </a:lnTo>
                <a:lnTo>
                  <a:pt x="443" y="2035"/>
                </a:lnTo>
                <a:lnTo>
                  <a:pt x="424" y="2020"/>
                </a:lnTo>
                <a:lnTo>
                  <a:pt x="406" y="2005"/>
                </a:lnTo>
                <a:lnTo>
                  <a:pt x="387" y="1989"/>
                </a:lnTo>
                <a:lnTo>
                  <a:pt x="369" y="1973"/>
                </a:lnTo>
                <a:lnTo>
                  <a:pt x="351" y="1956"/>
                </a:lnTo>
                <a:lnTo>
                  <a:pt x="334" y="1939"/>
                </a:lnTo>
                <a:lnTo>
                  <a:pt x="317" y="1922"/>
                </a:lnTo>
                <a:lnTo>
                  <a:pt x="300" y="1904"/>
                </a:lnTo>
                <a:lnTo>
                  <a:pt x="284" y="1886"/>
                </a:lnTo>
                <a:lnTo>
                  <a:pt x="268" y="1868"/>
                </a:lnTo>
                <a:lnTo>
                  <a:pt x="253" y="1849"/>
                </a:lnTo>
                <a:lnTo>
                  <a:pt x="238" y="1830"/>
                </a:lnTo>
                <a:lnTo>
                  <a:pt x="223" y="1811"/>
                </a:lnTo>
                <a:lnTo>
                  <a:pt x="209" y="1791"/>
                </a:lnTo>
                <a:lnTo>
                  <a:pt x="195" y="1771"/>
                </a:lnTo>
                <a:lnTo>
                  <a:pt x="181" y="1751"/>
                </a:lnTo>
                <a:lnTo>
                  <a:pt x="168" y="1730"/>
                </a:lnTo>
                <a:lnTo>
                  <a:pt x="156" y="1709"/>
                </a:lnTo>
                <a:lnTo>
                  <a:pt x="144" y="1687"/>
                </a:lnTo>
                <a:lnTo>
                  <a:pt x="132" y="1666"/>
                </a:lnTo>
                <a:lnTo>
                  <a:pt x="121" y="1644"/>
                </a:lnTo>
                <a:lnTo>
                  <a:pt x="110" y="1622"/>
                </a:lnTo>
                <a:lnTo>
                  <a:pt x="100" y="1600"/>
                </a:lnTo>
                <a:lnTo>
                  <a:pt x="90" y="1577"/>
                </a:lnTo>
                <a:lnTo>
                  <a:pt x="80" y="1554"/>
                </a:lnTo>
                <a:lnTo>
                  <a:pt x="71" y="1531"/>
                </a:lnTo>
                <a:lnTo>
                  <a:pt x="63" y="1508"/>
                </a:lnTo>
                <a:lnTo>
                  <a:pt x="55" y="1485"/>
                </a:lnTo>
                <a:lnTo>
                  <a:pt x="48" y="1461"/>
                </a:lnTo>
                <a:lnTo>
                  <a:pt x="41" y="1437"/>
                </a:lnTo>
                <a:lnTo>
                  <a:pt x="34" y="1413"/>
                </a:lnTo>
                <a:lnTo>
                  <a:pt x="29" y="1388"/>
                </a:lnTo>
                <a:lnTo>
                  <a:pt x="23" y="1364"/>
                </a:lnTo>
                <a:lnTo>
                  <a:pt x="18" y="1339"/>
                </a:lnTo>
                <a:lnTo>
                  <a:pt x="14" y="1314"/>
                </a:lnTo>
                <a:lnTo>
                  <a:pt x="11" y="1289"/>
                </a:lnTo>
                <a:lnTo>
                  <a:pt x="7" y="1264"/>
                </a:lnTo>
                <a:lnTo>
                  <a:pt x="5" y="1238"/>
                </a:lnTo>
                <a:lnTo>
                  <a:pt x="3" y="1213"/>
                </a:lnTo>
                <a:lnTo>
                  <a:pt x="1" y="1187"/>
                </a:lnTo>
                <a:lnTo>
                  <a:pt x="0" y="1161"/>
                </a:lnTo>
                <a:lnTo>
                  <a:pt x="0" y="1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lvl="0"/>
            <a:endParaRPr lang="fi-FI"/>
          </a:p>
        </p:txBody>
      </p:sp>
      <p:sp>
        <p:nvSpPr>
          <p:cNvPr id="19" name="TextBox 18">
            <a:hlinkClick r:id="rId8"/>
            <a:extLst>
              <a:ext uri="{FF2B5EF4-FFF2-40B4-BE49-F238E27FC236}">
                <a16:creationId xmlns:a16="http://schemas.microsoft.com/office/drawing/2014/main" id="{8D639896-BD23-481B-A03C-839F5F9583A4}"/>
              </a:ext>
            </a:extLst>
          </p:cNvPr>
          <p:cNvSpPr txBox="1"/>
          <p:nvPr userDrawn="1"/>
        </p:nvSpPr>
        <p:spPr>
          <a:xfrm>
            <a:off x="9047486" y="6145643"/>
            <a:ext cx="2377254" cy="307777"/>
          </a:xfrm>
          <a:prstGeom prst="rect">
            <a:avLst/>
          </a:prstGeom>
          <a:noFill/>
        </p:spPr>
        <p:txBody>
          <a:bodyPr wrap="none" lIns="0" tIns="0" rIns="0" bIns="0" rtlCol="0">
            <a:spAutoFit/>
          </a:bodyPr>
          <a:lstStyle/>
          <a:p>
            <a:pPr algn="r"/>
            <a:r>
              <a:rPr lang="fi-FI" sz="2000" b="1">
                <a:solidFill>
                  <a:schemeClr val="bg1"/>
                </a:solidFill>
                <a:latin typeface="+mn-lt"/>
              </a:rPr>
              <a:t>www.kuntaliitto.fi</a:t>
            </a:r>
          </a:p>
        </p:txBody>
      </p:sp>
    </p:spTree>
    <p:extLst>
      <p:ext uri="{BB962C8B-B14F-4D97-AF65-F5344CB8AC3E}">
        <p14:creationId xmlns:p14="http://schemas.microsoft.com/office/powerpoint/2010/main" val="300859873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Kiitos rajattu lisenssi 2">
    <p:bg>
      <p:bgPr>
        <a:solidFill>
          <a:srgbClr val="FF3E6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1556740"/>
            <a:ext cx="10658475" cy="1008660"/>
          </a:xfrm>
        </p:spPr>
        <p:txBody>
          <a:bodyPr anchor="t" anchorCtr="0">
            <a:noAutofit/>
          </a:bodyPr>
          <a:lstStyle>
            <a:lvl1pPr algn="l">
              <a:defRPr sz="6000">
                <a:solidFill>
                  <a:schemeClr val="bg1"/>
                </a:solidFill>
              </a:defRPr>
            </a:lvl1pPr>
          </a:lstStyle>
          <a:p>
            <a:r>
              <a:rPr lang="fi-FI" noProof="0"/>
              <a:t>Kiitos.</a:t>
            </a:r>
          </a:p>
        </p:txBody>
      </p:sp>
      <p:sp>
        <p:nvSpPr>
          <p:cNvPr id="3" name="Subtitle 2"/>
          <p:cNvSpPr>
            <a:spLocks noGrp="1"/>
          </p:cNvSpPr>
          <p:nvPr>
            <p:ph type="subTitle" idx="1" hasCustomPrompt="1"/>
          </p:nvPr>
        </p:nvSpPr>
        <p:spPr>
          <a:xfrm>
            <a:off x="766763" y="2852920"/>
            <a:ext cx="10658475" cy="2448340"/>
          </a:xfrm>
        </p:spPr>
        <p:txBody>
          <a:bodyPr>
            <a:noAutofit/>
          </a:bodyPr>
          <a:lstStyle>
            <a:lvl1pPr marL="0" indent="0" algn="l">
              <a:spcBef>
                <a:spcPts val="200"/>
              </a:spcBef>
              <a:buNone/>
              <a:defRPr sz="2400">
                <a:solidFill>
                  <a:schemeClr val="bg1"/>
                </a:solidFill>
                <a:latin typeface="Work Sans SemiBold" panose="000007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yhteystiedot</a:t>
            </a:r>
          </a:p>
        </p:txBody>
      </p:sp>
      <p:sp>
        <p:nvSpPr>
          <p:cNvPr id="4" name="Date Placeholder 3"/>
          <p:cNvSpPr>
            <a:spLocks noGrp="1"/>
          </p:cNvSpPr>
          <p:nvPr>
            <p:ph type="dt" sz="half" idx="10"/>
          </p:nvPr>
        </p:nvSpPr>
        <p:spPr/>
        <p:txBody>
          <a:bodyPr/>
          <a:lstStyle>
            <a:lvl1pPr>
              <a:defRPr>
                <a:noFill/>
              </a:defRPr>
            </a:lvl1pPr>
          </a:lstStyle>
          <a:p>
            <a:fld id="{B9145441-B421-48FF-AF9C-FF5C4818C8F7}"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4" name="Freeform 7">
            <a:hlinkClick r:id="rId2" tooltip="twitter"/>
          </p:cNvPr>
          <p:cNvSpPr>
            <a:spLocks noChangeAspect="1" noEditPoints="1"/>
          </p:cNvSpPr>
          <p:nvPr userDrawn="1"/>
        </p:nvSpPr>
        <p:spPr bwMode="auto">
          <a:xfrm>
            <a:off x="10308063" y="5877340"/>
            <a:ext cx="252557" cy="252000"/>
          </a:xfrm>
          <a:custGeom>
            <a:avLst/>
            <a:gdLst>
              <a:gd name="T0" fmla="*/ 1085 w 2269"/>
              <a:gd name="T1" fmla="*/ 2052 h 2720"/>
              <a:gd name="T2" fmla="*/ 1276 w 2269"/>
              <a:gd name="T3" fmla="*/ 1961 h 2720"/>
              <a:gd name="T4" fmla="*/ 1432 w 2269"/>
              <a:gd name="T5" fmla="*/ 1821 h 2720"/>
              <a:gd name="T6" fmla="*/ 1551 w 2269"/>
              <a:gd name="T7" fmla="*/ 1643 h 2720"/>
              <a:gd name="T8" fmla="*/ 1647 w 2269"/>
              <a:gd name="T9" fmla="*/ 1380 h 2720"/>
              <a:gd name="T10" fmla="*/ 1677 w 2269"/>
              <a:gd name="T11" fmla="*/ 1129 h 2720"/>
              <a:gd name="T12" fmla="*/ 1815 w 2269"/>
              <a:gd name="T13" fmla="*/ 911 h 2720"/>
              <a:gd name="T14" fmla="*/ 1676 w 2269"/>
              <a:gd name="T15" fmla="*/ 949 h 2720"/>
              <a:gd name="T16" fmla="*/ 1751 w 2269"/>
              <a:gd name="T17" fmla="*/ 849 h 2720"/>
              <a:gd name="T18" fmla="*/ 1704 w 2269"/>
              <a:gd name="T19" fmla="*/ 824 h 2720"/>
              <a:gd name="T20" fmla="*/ 1558 w 2269"/>
              <a:gd name="T21" fmla="*/ 817 h 2720"/>
              <a:gd name="T22" fmla="*/ 1426 w 2269"/>
              <a:gd name="T23" fmla="*/ 757 h 2720"/>
              <a:gd name="T24" fmla="*/ 1287 w 2269"/>
              <a:gd name="T25" fmla="*/ 782 h 2720"/>
              <a:gd name="T26" fmla="*/ 1181 w 2269"/>
              <a:gd name="T27" fmla="*/ 877 h 2720"/>
              <a:gd name="T28" fmla="*/ 1122 w 2269"/>
              <a:gd name="T29" fmla="*/ 1022 h 2720"/>
              <a:gd name="T30" fmla="*/ 1081 w 2269"/>
              <a:gd name="T31" fmla="*/ 1162 h 2720"/>
              <a:gd name="T32" fmla="*/ 877 w 2269"/>
              <a:gd name="T33" fmla="*/ 1102 h 2720"/>
              <a:gd name="T34" fmla="*/ 697 w 2269"/>
              <a:gd name="T35" fmla="*/ 985 h 2720"/>
              <a:gd name="T36" fmla="*/ 549 w 2269"/>
              <a:gd name="T37" fmla="*/ 817 h 2720"/>
              <a:gd name="T38" fmla="*/ 511 w 2269"/>
              <a:gd name="T39" fmla="*/ 973 h 2720"/>
              <a:gd name="T40" fmla="*/ 554 w 2269"/>
              <a:gd name="T41" fmla="*/ 1162 h 2720"/>
              <a:gd name="T42" fmla="*/ 635 w 2269"/>
              <a:gd name="T43" fmla="*/ 1263 h 2720"/>
              <a:gd name="T44" fmla="*/ 516 w 2269"/>
              <a:gd name="T45" fmla="*/ 1226 h 2720"/>
              <a:gd name="T46" fmla="*/ 522 w 2269"/>
              <a:gd name="T47" fmla="*/ 1328 h 2720"/>
              <a:gd name="T48" fmla="*/ 581 w 2269"/>
              <a:gd name="T49" fmla="*/ 1449 h 2720"/>
              <a:gd name="T50" fmla="*/ 676 w 2269"/>
              <a:gd name="T51" fmla="*/ 1532 h 2720"/>
              <a:gd name="T52" fmla="*/ 659 w 2269"/>
              <a:gd name="T53" fmla="*/ 1565 h 2720"/>
              <a:gd name="T54" fmla="*/ 634 w 2269"/>
              <a:gd name="T55" fmla="*/ 1630 h 2720"/>
              <a:gd name="T56" fmla="*/ 722 w 2269"/>
              <a:gd name="T57" fmla="*/ 1739 h 2720"/>
              <a:gd name="T58" fmla="*/ 823 w 2269"/>
              <a:gd name="T59" fmla="*/ 1786 h 2720"/>
              <a:gd name="T60" fmla="*/ 761 w 2269"/>
              <a:gd name="T61" fmla="*/ 1871 h 2720"/>
              <a:gd name="T62" fmla="*/ 593 w 2269"/>
              <a:gd name="T63" fmla="*/ 1930 h 2720"/>
              <a:gd name="T64" fmla="*/ 514 w 2269"/>
              <a:gd name="T65" fmla="*/ 1972 h 2720"/>
              <a:gd name="T66" fmla="*/ 738 w 2269"/>
              <a:gd name="T67" fmla="*/ 2065 h 2720"/>
              <a:gd name="T68" fmla="*/ 6 w 2269"/>
              <a:gd name="T69" fmla="*/ 1221 h 2720"/>
              <a:gd name="T70" fmla="*/ 69 w 2269"/>
              <a:gd name="T71" fmla="*/ 892 h 2720"/>
              <a:gd name="T72" fmla="*/ 194 w 2269"/>
              <a:gd name="T73" fmla="*/ 600 h 2720"/>
              <a:gd name="T74" fmla="*/ 372 w 2269"/>
              <a:gd name="T75" fmla="*/ 354 h 2720"/>
              <a:gd name="T76" fmla="*/ 594 w 2269"/>
              <a:gd name="T77" fmla="*/ 164 h 2720"/>
              <a:gd name="T78" fmla="*/ 851 w 2269"/>
              <a:gd name="T79" fmla="*/ 43 h 2720"/>
              <a:gd name="T80" fmla="*/ 1134 w 2269"/>
              <a:gd name="T81" fmla="*/ 0 h 2720"/>
              <a:gd name="T82" fmla="*/ 1418 w 2269"/>
              <a:gd name="T83" fmla="*/ 43 h 2720"/>
              <a:gd name="T84" fmla="*/ 1676 w 2269"/>
              <a:gd name="T85" fmla="*/ 164 h 2720"/>
              <a:gd name="T86" fmla="*/ 1898 w 2269"/>
              <a:gd name="T87" fmla="*/ 354 h 2720"/>
              <a:gd name="T88" fmla="*/ 2075 w 2269"/>
              <a:gd name="T89" fmla="*/ 600 h 2720"/>
              <a:gd name="T90" fmla="*/ 2200 w 2269"/>
              <a:gd name="T91" fmla="*/ 892 h 2720"/>
              <a:gd name="T92" fmla="*/ 2263 w 2269"/>
              <a:gd name="T93" fmla="*/ 1221 h 2720"/>
              <a:gd name="T94" fmla="*/ 2256 w 2269"/>
              <a:gd name="T95" fmla="*/ 1568 h 2720"/>
              <a:gd name="T96" fmla="*/ 2180 w 2269"/>
              <a:gd name="T97" fmla="*/ 1889 h 2720"/>
              <a:gd name="T98" fmla="*/ 2044 w 2269"/>
              <a:gd name="T99" fmla="*/ 2174 h 2720"/>
              <a:gd name="T100" fmla="*/ 1857 w 2269"/>
              <a:gd name="T101" fmla="*/ 2410 h 2720"/>
              <a:gd name="T102" fmla="*/ 1627 w 2269"/>
              <a:gd name="T103" fmla="*/ 2586 h 2720"/>
              <a:gd name="T104" fmla="*/ 1363 w 2269"/>
              <a:gd name="T105" fmla="*/ 2693 h 2720"/>
              <a:gd name="T106" fmla="*/ 1076 w 2269"/>
              <a:gd name="T107" fmla="*/ 2719 h 2720"/>
              <a:gd name="T108" fmla="*/ 797 w 2269"/>
              <a:gd name="T109" fmla="*/ 2659 h 2720"/>
              <a:gd name="T110" fmla="*/ 546 w 2269"/>
              <a:gd name="T111" fmla="*/ 2524 h 2720"/>
              <a:gd name="T112" fmla="*/ 332 w 2269"/>
              <a:gd name="T113" fmla="*/ 2322 h 2720"/>
              <a:gd name="T114" fmla="*/ 165 w 2269"/>
              <a:gd name="T115" fmla="*/ 2065 h 2720"/>
              <a:gd name="T116" fmla="*/ 51 w 2269"/>
              <a:gd name="T117" fmla="*/ 1764 h 2720"/>
              <a:gd name="T118" fmla="*/ 2 w 2269"/>
              <a:gd name="T119" fmla="*/ 1430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9" h="2720">
                <a:moveTo>
                  <a:pt x="882" y="2081"/>
                </a:moveTo>
                <a:lnTo>
                  <a:pt x="906" y="2080"/>
                </a:lnTo>
                <a:lnTo>
                  <a:pt x="929" y="2079"/>
                </a:lnTo>
                <a:lnTo>
                  <a:pt x="953" y="2077"/>
                </a:lnTo>
                <a:lnTo>
                  <a:pt x="976" y="2075"/>
                </a:lnTo>
                <a:lnTo>
                  <a:pt x="998" y="2071"/>
                </a:lnTo>
                <a:lnTo>
                  <a:pt x="1020" y="2068"/>
                </a:lnTo>
                <a:lnTo>
                  <a:pt x="1042" y="2063"/>
                </a:lnTo>
                <a:lnTo>
                  <a:pt x="1063" y="2058"/>
                </a:lnTo>
                <a:lnTo>
                  <a:pt x="1085" y="2052"/>
                </a:lnTo>
                <a:lnTo>
                  <a:pt x="1105" y="2045"/>
                </a:lnTo>
                <a:lnTo>
                  <a:pt x="1126" y="2038"/>
                </a:lnTo>
                <a:lnTo>
                  <a:pt x="1146" y="2031"/>
                </a:lnTo>
                <a:lnTo>
                  <a:pt x="1166" y="2022"/>
                </a:lnTo>
                <a:lnTo>
                  <a:pt x="1185" y="2014"/>
                </a:lnTo>
                <a:lnTo>
                  <a:pt x="1204" y="2004"/>
                </a:lnTo>
                <a:lnTo>
                  <a:pt x="1223" y="1993"/>
                </a:lnTo>
                <a:lnTo>
                  <a:pt x="1241" y="1984"/>
                </a:lnTo>
                <a:lnTo>
                  <a:pt x="1259" y="1972"/>
                </a:lnTo>
                <a:lnTo>
                  <a:pt x="1276" y="1961"/>
                </a:lnTo>
                <a:lnTo>
                  <a:pt x="1293" y="1949"/>
                </a:lnTo>
                <a:lnTo>
                  <a:pt x="1310" y="1936"/>
                </a:lnTo>
                <a:lnTo>
                  <a:pt x="1327" y="1924"/>
                </a:lnTo>
                <a:lnTo>
                  <a:pt x="1343" y="1909"/>
                </a:lnTo>
                <a:lnTo>
                  <a:pt x="1359" y="1896"/>
                </a:lnTo>
                <a:lnTo>
                  <a:pt x="1374" y="1882"/>
                </a:lnTo>
                <a:lnTo>
                  <a:pt x="1389" y="1866"/>
                </a:lnTo>
                <a:lnTo>
                  <a:pt x="1404" y="1852"/>
                </a:lnTo>
                <a:lnTo>
                  <a:pt x="1418" y="1836"/>
                </a:lnTo>
                <a:lnTo>
                  <a:pt x="1432" y="1821"/>
                </a:lnTo>
                <a:lnTo>
                  <a:pt x="1445" y="1804"/>
                </a:lnTo>
                <a:lnTo>
                  <a:pt x="1459" y="1787"/>
                </a:lnTo>
                <a:lnTo>
                  <a:pt x="1471" y="1770"/>
                </a:lnTo>
                <a:lnTo>
                  <a:pt x="1484" y="1753"/>
                </a:lnTo>
                <a:lnTo>
                  <a:pt x="1496" y="1735"/>
                </a:lnTo>
                <a:lnTo>
                  <a:pt x="1507" y="1717"/>
                </a:lnTo>
                <a:lnTo>
                  <a:pt x="1520" y="1699"/>
                </a:lnTo>
                <a:lnTo>
                  <a:pt x="1531" y="1680"/>
                </a:lnTo>
                <a:lnTo>
                  <a:pt x="1541" y="1662"/>
                </a:lnTo>
                <a:lnTo>
                  <a:pt x="1551" y="1643"/>
                </a:lnTo>
                <a:lnTo>
                  <a:pt x="1561" y="1624"/>
                </a:lnTo>
                <a:lnTo>
                  <a:pt x="1570" y="1605"/>
                </a:lnTo>
                <a:lnTo>
                  <a:pt x="1579" y="1586"/>
                </a:lnTo>
                <a:lnTo>
                  <a:pt x="1588" y="1565"/>
                </a:lnTo>
                <a:lnTo>
                  <a:pt x="1596" y="1545"/>
                </a:lnTo>
                <a:lnTo>
                  <a:pt x="1604" y="1526"/>
                </a:lnTo>
                <a:lnTo>
                  <a:pt x="1611" y="1505"/>
                </a:lnTo>
                <a:lnTo>
                  <a:pt x="1625" y="1463"/>
                </a:lnTo>
                <a:lnTo>
                  <a:pt x="1637" y="1422"/>
                </a:lnTo>
                <a:lnTo>
                  <a:pt x="1647" y="1380"/>
                </a:lnTo>
                <a:lnTo>
                  <a:pt x="1656" y="1338"/>
                </a:lnTo>
                <a:lnTo>
                  <a:pt x="1660" y="1317"/>
                </a:lnTo>
                <a:lnTo>
                  <a:pt x="1664" y="1296"/>
                </a:lnTo>
                <a:lnTo>
                  <a:pt x="1667" y="1275"/>
                </a:lnTo>
                <a:lnTo>
                  <a:pt x="1669" y="1254"/>
                </a:lnTo>
                <a:lnTo>
                  <a:pt x="1672" y="1233"/>
                </a:lnTo>
                <a:lnTo>
                  <a:pt x="1673" y="1212"/>
                </a:lnTo>
                <a:lnTo>
                  <a:pt x="1675" y="1191"/>
                </a:lnTo>
                <a:lnTo>
                  <a:pt x="1676" y="1171"/>
                </a:lnTo>
                <a:lnTo>
                  <a:pt x="1677" y="1129"/>
                </a:lnTo>
                <a:lnTo>
                  <a:pt x="1676" y="1085"/>
                </a:lnTo>
                <a:lnTo>
                  <a:pt x="1696" y="1067"/>
                </a:lnTo>
                <a:lnTo>
                  <a:pt x="1715" y="1048"/>
                </a:lnTo>
                <a:lnTo>
                  <a:pt x="1734" y="1028"/>
                </a:lnTo>
                <a:lnTo>
                  <a:pt x="1752" y="1006"/>
                </a:lnTo>
                <a:lnTo>
                  <a:pt x="1769" y="983"/>
                </a:lnTo>
                <a:lnTo>
                  <a:pt x="1785" y="961"/>
                </a:lnTo>
                <a:lnTo>
                  <a:pt x="1793" y="949"/>
                </a:lnTo>
                <a:lnTo>
                  <a:pt x="1801" y="937"/>
                </a:lnTo>
                <a:lnTo>
                  <a:pt x="1815" y="911"/>
                </a:lnTo>
                <a:lnTo>
                  <a:pt x="1796" y="921"/>
                </a:lnTo>
                <a:lnTo>
                  <a:pt x="1777" y="931"/>
                </a:lnTo>
                <a:lnTo>
                  <a:pt x="1757" y="938"/>
                </a:lnTo>
                <a:lnTo>
                  <a:pt x="1737" y="945"/>
                </a:lnTo>
                <a:lnTo>
                  <a:pt x="1717" y="951"/>
                </a:lnTo>
                <a:lnTo>
                  <a:pt x="1697" y="957"/>
                </a:lnTo>
                <a:lnTo>
                  <a:pt x="1676" y="961"/>
                </a:lnTo>
                <a:lnTo>
                  <a:pt x="1655" y="964"/>
                </a:lnTo>
                <a:lnTo>
                  <a:pt x="1666" y="957"/>
                </a:lnTo>
                <a:lnTo>
                  <a:pt x="1676" y="949"/>
                </a:lnTo>
                <a:lnTo>
                  <a:pt x="1686" y="939"/>
                </a:lnTo>
                <a:lnTo>
                  <a:pt x="1695" y="929"/>
                </a:lnTo>
                <a:lnTo>
                  <a:pt x="1705" y="919"/>
                </a:lnTo>
                <a:lnTo>
                  <a:pt x="1714" y="909"/>
                </a:lnTo>
                <a:lnTo>
                  <a:pt x="1722" y="897"/>
                </a:lnTo>
                <a:lnTo>
                  <a:pt x="1730" y="886"/>
                </a:lnTo>
                <a:lnTo>
                  <a:pt x="1734" y="880"/>
                </a:lnTo>
                <a:lnTo>
                  <a:pt x="1738" y="874"/>
                </a:lnTo>
                <a:lnTo>
                  <a:pt x="1745" y="861"/>
                </a:lnTo>
                <a:lnTo>
                  <a:pt x="1751" y="849"/>
                </a:lnTo>
                <a:lnTo>
                  <a:pt x="1758" y="836"/>
                </a:lnTo>
                <a:lnTo>
                  <a:pt x="1763" y="823"/>
                </a:lnTo>
                <a:lnTo>
                  <a:pt x="1769" y="808"/>
                </a:lnTo>
                <a:lnTo>
                  <a:pt x="1773" y="794"/>
                </a:lnTo>
                <a:lnTo>
                  <a:pt x="1778" y="779"/>
                </a:lnTo>
                <a:lnTo>
                  <a:pt x="1757" y="794"/>
                </a:lnTo>
                <a:lnTo>
                  <a:pt x="1736" y="806"/>
                </a:lnTo>
                <a:lnTo>
                  <a:pt x="1725" y="812"/>
                </a:lnTo>
                <a:lnTo>
                  <a:pt x="1715" y="818"/>
                </a:lnTo>
                <a:lnTo>
                  <a:pt x="1704" y="824"/>
                </a:lnTo>
                <a:lnTo>
                  <a:pt x="1693" y="829"/>
                </a:lnTo>
                <a:lnTo>
                  <a:pt x="1670" y="838"/>
                </a:lnTo>
                <a:lnTo>
                  <a:pt x="1647" y="847"/>
                </a:lnTo>
                <a:lnTo>
                  <a:pt x="1624" y="855"/>
                </a:lnTo>
                <a:lnTo>
                  <a:pt x="1612" y="857"/>
                </a:lnTo>
                <a:lnTo>
                  <a:pt x="1600" y="861"/>
                </a:lnTo>
                <a:lnTo>
                  <a:pt x="1591" y="849"/>
                </a:lnTo>
                <a:lnTo>
                  <a:pt x="1580" y="837"/>
                </a:lnTo>
                <a:lnTo>
                  <a:pt x="1570" y="827"/>
                </a:lnTo>
                <a:lnTo>
                  <a:pt x="1558" y="817"/>
                </a:lnTo>
                <a:lnTo>
                  <a:pt x="1547" y="807"/>
                </a:lnTo>
                <a:lnTo>
                  <a:pt x="1535" y="799"/>
                </a:lnTo>
                <a:lnTo>
                  <a:pt x="1522" y="790"/>
                </a:lnTo>
                <a:lnTo>
                  <a:pt x="1509" y="783"/>
                </a:lnTo>
                <a:lnTo>
                  <a:pt x="1496" y="777"/>
                </a:lnTo>
                <a:lnTo>
                  <a:pt x="1482" y="771"/>
                </a:lnTo>
                <a:lnTo>
                  <a:pt x="1468" y="766"/>
                </a:lnTo>
                <a:lnTo>
                  <a:pt x="1454" y="763"/>
                </a:lnTo>
                <a:lnTo>
                  <a:pt x="1440" y="759"/>
                </a:lnTo>
                <a:lnTo>
                  <a:pt x="1426" y="757"/>
                </a:lnTo>
                <a:lnTo>
                  <a:pt x="1411" y="755"/>
                </a:lnTo>
                <a:lnTo>
                  <a:pt x="1396" y="755"/>
                </a:lnTo>
                <a:lnTo>
                  <a:pt x="1381" y="755"/>
                </a:lnTo>
                <a:lnTo>
                  <a:pt x="1367" y="757"/>
                </a:lnTo>
                <a:lnTo>
                  <a:pt x="1353" y="759"/>
                </a:lnTo>
                <a:lnTo>
                  <a:pt x="1340" y="761"/>
                </a:lnTo>
                <a:lnTo>
                  <a:pt x="1326" y="765"/>
                </a:lnTo>
                <a:lnTo>
                  <a:pt x="1313" y="770"/>
                </a:lnTo>
                <a:lnTo>
                  <a:pt x="1300" y="776"/>
                </a:lnTo>
                <a:lnTo>
                  <a:pt x="1287" y="782"/>
                </a:lnTo>
                <a:lnTo>
                  <a:pt x="1275" y="788"/>
                </a:lnTo>
                <a:lnTo>
                  <a:pt x="1263" y="795"/>
                </a:lnTo>
                <a:lnTo>
                  <a:pt x="1251" y="803"/>
                </a:lnTo>
                <a:lnTo>
                  <a:pt x="1240" y="812"/>
                </a:lnTo>
                <a:lnTo>
                  <a:pt x="1229" y="821"/>
                </a:lnTo>
                <a:lnTo>
                  <a:pt x="1218" y="831"/>
                </a:lnTo>
                <a:lnTo>
                  <a:pt x="1208" y="842"/>
                </a:lnTo>
                <a:lnTo>
                  <a:pt x="1199" y="853"/>
                </a:lnTo>
                <a:lnTo>
                  <a:pt x="1189" y="865"/>
                </a:lnTo>
                <a:lnTo>
                  <a:pt x="1181" y="877"/>
                </a:lnTo>
                <a:lnTo>
                  <a:pt x="1172" y="890"/>
                </a:lnTo>
                <a:lnTo>
                  <a:pt x="1164" y="903"/>
                </a:lnTo>
                <a:lnTo>
                  <a:pt x="1157" y="916"/>
                </a:lnTo>
                <a:lnTo>
                  <a:pt x="1150" y="931"/>
                </a:lnTo>
                <a:lnTo>
                  <a:pt x="1144" y="945"/>
                </a:lnTo>
                <a:lnTo>
                  <a:pt x="1139" y="959"/>
                </a:lnTo>
                <a:lnTo>
                  <a:pt x="1134" y="975"/>
                </a:lnTo>
                <a:lnTo>
                  <a:pt x="1129" y="991"/>
                </a:lnTo>
                <a:lnTo>
                  <a:pt x="1126" y="1006"/>
                </a:lnTo>
                <a:lnTo>
                  <a:pt x="1122" y="1022"/>
                </a:lnTo>
                <a:lnTo>
                  <a:pt x="1120" y="1039"/>
                </a:lnTo>
                <a:lnTo>
                  <a:pt x="1118" y="1055"/>
                </a:lnTo>
                <a:lnTo>
                  <a:pt x="1117" y="1072"/>
                </a:lnTo>
                <a:lnTo>
                  <a:pt x="1117" y="1090"/>
                </a:lnTo>
                <a:lnTo>
                  <a:pt x="1117" y="1109"/>
                </a:lnTo>
                <a:lnTo>
                  <a:pt x="1119" y="1129"/>
                </a:lnTo>
                <a:lnTo>
                  <a:pt x="1121" y="1148"/>
                </a:lnTo>
                <a:lnTo>
                  <a:pt x="1124" y="1166"/>
                </a:lnTo>
                <a:lnTo>
                  <a:pt x="1102" y="1165"/>
                </a:lnTo>
                <a:lnTo>
                  <a:pt x="1081" y="1162"/>
                </a:lnTo>
                <a:lnTo>
                  <a:pt x="1060" y="1159"/>
                </a:lnTo>
                <a:lnTo>
                  <a:pt x="1038" y="1155"/>
                </a:lnTo>
                <a:lnTo>
                  <a:pt x="1017" y="1151"/>
                </a:lnTo>
                <a:lnTo>
                  <a:pt x="997" y="1145"/>
                </a:lnTo>
                <a:lnTo>
                  <a:pt x="976" y="1141"/>
                </a:lnTo>
                <a:lnTo>
                  <a:pt x="956" y="1133"/>
                </a:lnTo>
                <a:lnTo>
                  <a:pt x="936" y="1127"/>
                </a:lnTo>
                <a:lnTo>
                  <a:pt x="916" y="1119"/>
                </a:lnTo>
                <a:lnTo>
                  <a:pt x="896" y="1112"/>
                </a:lnTo>
                <a:lnTo>
                  <a:pt x="877" y="1102"/>
                </a:lnTo>
                <a:lnTo>
                  <a:pt x="857" y="1094"/>
                </a:lnTo>
                <a:lnTo>
                  <a:pt x="838" y="1083"/>
                </a:lnTo>
                <a:lnTo>
                  <a:pt x="820" y="1073"/>
                </a:lnTo>
                <a:lnTo>
                  <a:pt x="801" y="1061"/>
                </a:lnTo>
                <a:lnTo>
                  <a:pt x="783" y="1051"/>
                </a:lnTo>
                <a:lnTo>
                  <a:pt x="765" y="1039"/>
                </a:lnTo>
                <a:lnTo>
                  <a:pt x="748" y="1025"/>
                </a:lnTo>
                <a:lnTo>
                  <a:pt x="730" y="1012"/>
                </a:lnTo>
                <a:lnTo>
                  <a:pt x="713" y="999"/>
                </a:lnTo>
                <a:lnTo>
                  <a:pt x="697" y="985"/>
                </a:lnTo>
                <a:lnTo>
                  <a:pt x="680" y="970"/>
                </a:lnTo>
                <a:lnTo>
                  <a:pt x="664" y="955"/>
                </a:lnTo>
                <a:lnTo>
                  <a:pt x="649" y="939"/>
                </a:lnTo>
                <a:lnTo>
                  <a:pt x="633" y="922"/>
                </a:lnTo>
                <a:lnTo>
                  <a:pt x="618" y="905"/>
                </a:lnTo>
                <a:lnTo>
                  <a:pt x="604" y="889"/>
                </a:lnTo>
                <a:lnTo>
                  <a:pt x="590" y="872"/>
                </a:lnTo>
                <a:lnTo>
                  <a:pt x="576" y="854"/>
                </a:lnTo>
                <a:lnTo>
                  <a:pt x="562" y="835"/>
                </a:lnTo>
                <a:lnTo>
                  <a:pt x="549" y="817"/>
                </a:lnTo>
                <a:lnTo>
                  <a:pt x="541" y="835"/>
                </a:lnTo>
                <a:lnTo>
                  <a:pt x="537" y="845"/>
                </a:lnTo>
                <a:lnTo>
                  <a:pt x="533" y="855"/>
                </a:lnTo>
                <a:lnTo>
                  <a:pt x="527" y="875"/>
                </a:lnTo>
                <a:lnTo>
                  <a:pt x="521" y="896"/>
                </a:lnTo>
                <a:lnTo>
                  <a:pt x="517" y="917"/>
                </a:lnTo>
                <a:lnTo>
                  <a:pt x="515" y="928"/>
                </a:lnTo>
                <a:lnTo>
                  <a:pt x="514" y="939"/>
                </a:lnTo>
                <a:lnTo>
                  <a:pt x="512" y="962"/>
                </a:lnTo>
                <a:lnTo>
                  <a:pt x="511" y="973"/>
                </a:lnTo>
                <a:lnTo>
                  <a:pt x="511" y="985"/>
                </a:lnTo>
                <a:lnTo>
                  <a:pt x="512" y="1006"/>
                </a:lnTo>
                <a:lnTo>
                  <a:pt x="514" y="1028"/>
                </a:lnTo>
                <a:lnTo>
                  <a:pt x="516" y="1048"/>
                </a:lnTo>
                <a:lnTo>
                  <a:pt x="520" y="1069"/>
                </a:lnTo>
                <a:lnTo>
                  <a:pt x="525" y="1089"/>
                </a:lnTo>
                <a:lnTo>
                  <a:pt x="531" y="1108"/>
                </a:lnTo>
                <a:lnTo>
                  <a:pt x="538" y="1126"/>
                </a:lnTo>
                <a:lnTo>
                  <a:pt x="545" y="1145"/>
                </a:lnTo>
                <a:lnTo>
                  <a:pt x="554" y="1162"/>
                </a:lnTo>
                <a:lnTo>
                  <a:pt x="563" y="1179"/>
                </a:lnTo>
                <a:lnTo>
                  <a:pt x="573" y="1196"/>
                </a:lnTo>
                <a:lnTo>
                  <a:pt x="584" y="1210"/>
                </a:lnTo>
                <a:lnTo>
                  <a:pt x="590" y="1217"/>
                </a:lnTo>
                <a:lnTo>
                  <a:pt x="596" y="1224"/>
                </a:lnTo>
                <a:lnTo>
                  <a:pt x="602" y="1232"/>
                </a:lnTo>
                <a:lnTo>
                  <a:pt x="609" y="1239"/>
                </a:lnTo>
                <a:lnTo>
                  <a:pt x="622" y="1251"/>
                </a:lnTo>
                <a:lnTo>
                  <a:pt x="628" y="1257"/>
                </a:lnTo>
                <a:lnTo>
                  <a:pt x="635" y="1263"/>
                </a:lnTo>
                <a:lnTo>
                  <a:pt x="618" y="1262"/>
                </a:lnTo>
                <a:lnTo>
                  <a:pt x="602" y="1259"/>
                </a:lnTo>
                <a:lnTo>
                  <a:pt x="585" y="1256"/>
                </a:lnTo>
                <a:lnTo>
                  <a:pt x="569" y="1251"/>
                </a:lnTo>
                <a:lnTo>
                  <a:pt x="561" y="1248"/>
                </a:lnTo>
                <a:lnTo>
                  <a:pt x="554" y="1245"/>
                </a:lnTo>
                <a:lnTo>
                  <a:pt x="538" y="1238"/>
                </a:lnTo>
                <a:lnTo>
                  <a:pt x="531" y="1234"/>
                </a:lnTo>
                <a:lnTo>
                  <a:pt x="523" y="1230"/>
                </a:lnTo>
                <a:lnTo>
                  <a:pt x="516" y="1226"/>
                </a:lnTo>
                <a:lnTo>
                  <a:pt x="509" y="1221"/>
                </a:lnTo>
                <a:lnTo>
                  <a:pt x="509" y="1226"/>
                </a:lnTo>
                <a:lnTo>
                  <a:pt x="509" y="1240"/>
                </a:lnTo>
                <a:lnTo>
                  <a:pt x="510" y="1256"/>
                </a:lnTo>
                <a:lnTo>
                  <a:pt x="511" y="1270"/>
                </a:lnTo>
                <a:lnTo>
                  <a:pt x="513" y="1284"/>
                </a:lnTo>
                <a:lnTo>
                  <a:pt x="516" y="1299"/>
                </a:lnTo>
                <a:lnTo>
                  <a:pt x="517" y="1306"/>
                </a:lnTo>
                <a:lnTo>
                  <a:pt x="519" y="1313"/>
                </a:lnTo>
                <a:lnTo>
                  <a:pt x="522" y="1328"/>
                </a:lnTo>
                <a:lnTo>
                  <a:pt x="526" y="1341"/>
                </a:lnTo>
                <a:lnTo>
                  <a:pt x="530" y="1354"/>
                </a:lnTo>
                <a:lnTo>
                  <a:pt x="535" y="1367"/>
                </a:lnTo>
                <a:lnTo>
                  <a:pt x="540" y="1380"/>
                </a:lnTo>
                <a:lnTo>
                  <a:pt x="546" y="1392"/>
                </a:lnTo>
                <a:lnTo>
                  <a:pt x="552" y="1404"/>
                </a:lnTo>
                <a:lnTo>
                  <a:pt x="559" y="1416"/>
                </a:lnTo>
                <a:lnTo>
                  <a:pt x="566" y="1427"/>
                </a:lnTo>
                <a:lnTo>
                  <a:pt x="573" y="1439"/>
                </a:lnTo>
                <a:lnTo>
                  <a:pt x="581" y="1449"/>
                </a:lnTo>
                <a:lnTo>
                  <a:pt x="589" y="1460"/>
                </a:lnTo>
                <a:lnTo>
                  <a:pt x="597" y="1469"/>
                </a:lnTo>
                <a:lnTo>
                  <a:pt x="606" y="1479"/>
                </a:lnTo>
                <a:lnTo>
                  <a:pt x="615" y="1488"/>
                </a:lnTo>
                <a:lnTo>
                  <a:pt x="624" y="1497"/>
                </a:lnTo>
                <a:lnTo>
                  <a:pt x="634" y="1504"/>
                </a:lnTo>
                <a:lnTo>
                  <a:pt x="644" y="1512"/>
                </a:lnTo>
                <a:lnTo>
                  <a:pt x="654" y="1520"/>
                </a:lnTo>
                <a:lnTo>
                  <a:pt x="665" y="1526"/>
                </a:lnTo>
                <a:lnTo>
                  <a:pt x="676" y="1532"/>
                </a:lnTo>
                <a:lnTo>
                  <a:pt x="687" y="1538"/>
                </a:lnTo>
                <a:lnTo>
                  <a:pt x="698" y="1542"/>
                </a:lnTo>
                <a:lnTo>
                  <a:pt x="709" y="1546"/>
                </a:lnTo>
                <a:lnTo>
                  <a:pt x="721" y="1551"/>
                </a:lnTo>
                <a:lnTo>
                  <a:pt x="733" y="1553"/>
                </a:lnTo>
                <a:lnTo>
                  <a:pt x="715" y="1558"/>
                </a:lnTo>
                <a:lnTo>
                  <a:pt x="706" y="1560"/>
                </a:lnTo>
                <a:lnTo>
                  <a:pt x="697" y="1563"/>
                </a:lnTo>
                <a:lnTo>
                  <a:pt x="678" y="1564"/>
                </a:lnTo>
                <a:lnTo>
                  <a:pt x="659" y="1565"/>
                </a:lnTo>
                <a:lnTo>
                  <a:pt x="646" y="1565"/>
                </a:lnTo>
                <a:lnTo>
                  <a:pt x="633" y="1564"/>
                </a:lnTo>
                <a:lnTo>
                  <a:pt x="620" y="1562"/>
                </a:lnTo>
                <a:lnTo>
                  <a:pt x="607" y="1559"/>
                </a:lnTo>
                <a:lnTo>
                  <a:pt x="610" y="1571"/>
                </a:lnTo>
                <a:lnTo>
                  <a:pt x="614" y="1583"/>
                </a:lnTo>
                <a:lnTo>
                  <a:pt x="619" y="1595"/>
                </a:lnTo>
                <a:lnTo>
                  <a:pt x="623" y="1607"/>
                </a:lnTo>
                <a:lnTo>
                  <a:pt x="628" y="1619"/>
                </a:lnTo>
                <a:lnTo>
                  <a:pt x="634" y="1630"/>
                </a:lnTo>
                <a:lnTo>
                  <a:pt x="639" y="1641"/>
                </a:lnTo>
                <a:lnTo>
                  <a:pt x="645" y="1651"/>
                </a:lnTo>
                <a:lnTo>
                  <a:pt x="658" y="1672"/>
                </a:lnTo>
                <a:lnTo>
                  <a:pt x="665" y="1681"/>
                </a:lnTo>
                <a:lnTo>
                  <a:pt x="673" y="1690"/>
                </a:lnTo>
                <a:lnTo>
                  <a:pt x="680" y="1699"/>
                </a:lnTo>
                <a:lnTo>
                  <a:pt x="688" y="1708"/>
                </a:lnTo>
                <a:lnTo>
                  <a:pt x="696" y="1716"/>
                </a:lnTo>
                <a:lnTo>
                  <a:pt x="705" y="1725"/>
                </a:lnTo>
                <a:lnTo>
                  <a:pt x="722" y="1739"/>
                </a:lnTo>
                <a:lnTo>
                  <a:pt x="731" y="1745"/>
                </a:lnTo>
                <a:lnTo>
                  <a:pt x="741" y="1752"/>
                </a:lnTo>
                <a:lnTo>
                  <a:pt x="750" y="1758"/>
                </a:lnTo>
                <a:lnTo>
                  <a:pt x="760" y="1763"/>
                </a:lnTo>
                <a:lnTo>
                  <a:pt x="770" y="1768"/>
                </a:lnTo>
                <a:lnTo>
                  <a:pt x="780" y="1773"/>
                </a:lnTo>
                <a:lnTo>
                  <a:pt x="791" y="1777"/>
                </a:lnTo>
                <a:lnTo>
                  <a:pt x="801" y="1781"/>
                </a:lnTo>
                <a:lnTo>
                  <a:pt x="812" y="1783"/>
                </a:lnTo>
                <a:lnTo>
                  <a:pt x="823" y="1786"/>
                </a:lnTo>
                <a:lnTo>
                  <a:pt x="834" y="1788"/>
                </a:lnTo>
                <a:lnTo>
                  <a:pt x="845" y="1789"/>
                </a:lnTo>
                <a:lnTo>
                  <a:pt x="856" y="1791"/>
                </a:lnTo>
                <a:lnTo>
                  <a:pt x="867" y="1792"/>
                </a:lnTo>
                <a:lnTo>
                  <a:pt x="849" y="1807"/>
                </a:lnTo>
                <a:lnTo>
                  <a:pt x="830" y="1823"/>
                </a:lnTo>
                <a:lnTo>
                  <a:pt x="811" y="1839"/>
                </a:lnTo>
                <a:lnTo>
                  <a:pt x="791" y="1852"/>
                </a:lnTo>
                <a:lnTo>
                  <a:pt x="771" y="1865"/>
                </a:lnTo>
                <a:lnTo>
                  <a:pt x="761" y="1871"/>
                </a:lnTo>
                <a:lnTo>
                  <a:pt x="750" y="1876"/>
                </a:lnTo>
                <a:lnTo>
                  <a:pt x="740" y="1882"/>
                </a:lnTo>
                <a:lnTo>
                  <a:pt x="729" y="1887"/>
                </a:lnTo>
                <a:lnTo>
                  <a:pt x="707" y="1897"/>
                </a:lnTo>
                <a:lnTo>
                  <a:pt x="685" y="1906"/>
                </a:lnTo>
                <a:lnTo>
                  <a:pt x="674" y="1909"/>
                </a:lnTo>
                <a:lnTo>
                  <a:pt x="663" y="1913"/>
                </a:lnTo>
                <a:lnTo>
                  <a:pt x="640" y="1920"/>
                </a:lnTo>
                <a:lnTo>
                  <a:pt x="617" y="1925"/>
                </a:lnTo>
                <a:lnTo>
                  <a:pt x="593" y="1930"/>
                </a:lnTo>
                <a:lnTo>
                  <a:pt x="569" y="1932"/>
                </a:lnTo>
                <a:lnTo>
                  <a:pt x="545" y="1935"/>
                </a:lnTo>
                <a:lnTo>
                  <a:pt x="521" y="1935"/>
                </a:lnTo>
                <a:lnTo>
                  <a:pt x="504" y="1935"/>
                </a:lnTo>
                <a:lnTo>
                  <a:pt x="487" y="1933"/>
                </a:lnTo>
                <a:lnTo>
                  <a:pt x="471" y="1932"/>
                </a:lnTo>
                <a:lnTo>
                  <a:pt x="454" y="1930"/>
                </a:lnTo>
                <a:lnTo>
                  <a:pt x="478" y="1948"/>
                </a:lnTo>
                <a:lnTo>
                  <a:pt x="502" y="1963"/>
                </a:lnTo>
                <a:lnTo>
                  <a:pt x="514" y="1972"/>
                </a:lnTo>
                <a:lnTo>
                  <a:pt x="526" y="1979"/>
                </a:lnTo>
                <a:lnTo>
                  <a:pt x="539" y="1986"/>
                </a:lnTo>
                <a:lnTo>
                  <a:pt x="551" y="1993"/>
                </a:lnTo>
                <a:lnTo>
                  <a:pt x="577" y="2007"/>
                </a:lnTo>
                <a:lnTo>
                  <a:pt x="602" y="2020"/>
                </a:lnTo>
                <a:lnTo>
                  <a:pt x="629" y="2031"/>
                </a:lnTo>
                <a:lnTo>
                  <a:pt x="655" y="2041"/>
                </a:lnTo>
                <a:lnTo>
                  <a:pt x="683" y="2050"/>
                </a:lnTo>
                <a:lnTo>
                  <a:pt x="710" y="2058"/>
                </a:lnTo>
                <a:lnTo>
                  <a:pt x="738" y="2065"/>
                </a:lnTo>
                <a:lnTo>
                  <a:pt x="766" y="2070"/>
                </a:lnTo>
                <a:lnTo>
                  <a:pt x="795" y="2075"/>
                </a:lnTo>
                <a:lnTo>
                  <a:pt x="823" y="2079"/>
                </a:lnTo>
                <a:lnTo>
                  <a:pt x="853" y="2080"/>
                </a:lnTo>
                <a:lnTo>
                  <a:pt x="882" y="2081"/>
                </a:lnTo>
                <a:close/>
                <a:moveTo>
                  <a:pt x="0" y="1360"/>
                </a:moveTo>
                <a:lnTo>
                  <a:pt x="1" y="1325"/>
                </a:lnTo>
                <a:lnTo>
                  <a:pt x="2" y="1290"/>
                </a:lnTo>
                <a:lnTo>
                  <a:pt x="4" y="1256"/>
                </a:lnTo>
                <a:lnTo>
                  <a:pt x="6" y="1221"/>
                </a:lnTo>
                <a:lnTo>
                  <a:pt x="10" y="1187"/>
                </a:lnTo>
                <a:lnTo>
                  <a:pt x="13" y="1153"/>
                </a:lnTo>
                <a:lnTo>
                  <a:pt x="18" y="1119"/>
                </a:lnTo>
                <a:lnTo>
                  <a:pt x="23" y="1087"/>
                </a:lnTo>
                <a:lnTo>
                  <a:pt x="29" y="1053"/>
                </a:lnTo>
                <a:lnTo>
                  <a:pt x="36" y="1021"/>
                </a:lnTo>
                <a:lnTo>
                  <a:pt x="43" y="988"/>
                </a:lnTo>
                <a:lnTo>
                  <a:pt x="51" y="956"/>
                </a:lnTo>
                <a:lnTo>
                  <a:pt x="60" y="923"/>
                </a:lnTo>
                <a:lnTo>
                  <a:pt x="69" y="892"/>
                </a:lnTo>
                <a:lnTo>
                  <a:pt x="79" y="861"/>
                </a:lnTo>
                <a:lnTo>
                  <a:pt x="90" y="831"/>
                </a:lnTo>
                <a:lnTo>
                  <a:pt x="101" y="801"/>
                </a:lnTo>
                <a:lnTo>
                  <a:pt x="112" y="771"/>
                </a:lnTo>
                <a:lnTo>
                  <a:pt x="124" y="741"/>
                </a:lnTo>
                <a:lnTo>
                  <a:pt x="137" y="712"/>
                </a:lnTo>
                <a:lnTo>
                  <a:pt x="151" y="684"/>
                </a:lnTo>
                <a:lnTo>
                  <a:pt x="165" y="655"/>
                </a:lnTo>
                <a:lnTo>
                  <a:pt x="179" y="627"/>
                </a:lnTo>
                <a:lnTo>
                  <a:pt x="194" y="600"/>
                </a:lnTo>
                <a:lnTo>
                  <a:pt x="210" y="573"/>
                </a:lnTo>
                <a:lnTo>
                  <a:pt x="226"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3" y="134"/>
                </a:lnTo>
                <a:lnTo>
                  <a:pt x="668" y="120"/>
                </a:lnTo>
                <a:lnTo>
                  <a:pt x="693" y="107"/>
                </a:lnTo>
                <a:lnTo>
                  <a:pt x="718" y="95"/>
                </a:lnTo>
                <a:lnTo>
                  <a:pt x="744" y="83"/>
                </a:lnTo>
                <a:lnTo>
                  <a:pt x="771" y="72"/>
                </a:lnTo>
                <a:lnTo>
                  <a:pt x="797" y="61"/>
                </a:lnTo>
                <a:lnTo>
                  <a:pt x="824" y="51"/>
                </a:lnTo>
                <a:lnTo>
                  <a:pt x="851" y="43"/>
                </a:lnTo>
                <a:lnTo>
                  <a:pt x="878" y="35"/>
                </a:lnTo>
                <a:lnTo>
                  <a:pt x="906" y="27"/>
                </a:lnTo>
                <a:lnTo>
                  <a:pt x="934" y="21"/>
                </a:lnTo>
                <a:lnTo>
                  <a:pt x="962" y="15"/>
                </a:lnTo>
                <a:lnTo>
                  <a:pt x="990" y="11"/>
                </a:lnTo>
                <a:lnTo>
                  <a:pt x="1018" y="7"/>
                </a:lnTo>
                <a:lnTo>
                  <a:pt x="1047" y="5"/>
                </a:lnTo>
                <a:lnTo>
                  <a:pt x="1076" y="2"/>
                </a:lnTo>
                <a:lnTo>
                  <a:pt x="1105" y="1"/>
                </a:lnTo>
                <a:lnTo>
                  <a:pt x="1134" y="0"/>
                </a:lnTo>
                <a:lnTo>
                  <a:pt x="1164" y="1"/>
                </a:lnTo>
                <a:lnTo>
                  <a:pt x="1193" y="2"/>
                </a:lnTo>
                <a:lnTo>
                  <a:pt x="1221" y="5"/>
                </a:lnTo>
                <a:lnTo>
                  <a:pt x="1250" y="7"/>
                </a:lnTo>
                <a:lnTo>
                  <a:pt x="1279" y="11"/>
                </a:lnTo>
                <a:lnTo>
                  <a:pt x="1307" y="15"/>
                </a:lnTo>
                <a:lnTo>
                  <a:pt x="1335" y="21"/>
                </a:lnTo>
                <a:lnTo>
                  <a:pt x="1363" y="27"/>
                </a:lnTo>
                <a:lnTo>
                  <a:pt x="1390" y="35"/>
                </a:lnTo>
                <a:lnTo>
                  <a:pt x="1418" y="43"/>
                </a:lnTo>
                <a:lnTo>
                  <a:pt x="1445" y="51"/>
                </a:lnTo>
                <a:lnTo>
                  <a:pt x="1471" y="61"/>
                </a:lnTo>
                <a:lnTo>
                  <a:pt x="1498" y="72"/>
                </a:lnTo>
                <a:lnTo>
                  <a:pt x="1525" y="83"/>
                </a:lnTo>
                <a:lnTo>
                  <a:pt x="1551" y="95"/>
                </a:lnTo>
                <a:lnTo>
                  <a:pt x="1577" y="107"/>
                </a:lnTo>
                <a:lnTo>
                  <a:pt x="1602" y="120"/>
                </a:lnTo>
                <a:lnTo>
                  <a:pt x="1627" y="134"/>
                </a:lnTo>
                <a:lnTo>
                  <a:pt x="1651" y="149"/>
                </a:lnTo>
                <a:lnTo>
                  <a:pt x="1676" y="164"/>
                </a:lnTo>
                <a:lnTo>
                  <a:pt x="1700" y="181"/>
                </a:lnTo>
                <a:lnTo>
                  <a:pt x="1723" y="197"/>
                </a:lnTo>
                <a:lnTo>
                  <a:pt x="1746" y="215"/>
                </a:lnTo>
                <a:lnTo>
                  <a:pt x="1769" y="232"/>
                </a:lnTo>
                <a:lnTo>
                  <a:pt x="1792" y="250"/>
                </a:lnTo>
                <a:lnTo>
                  <a:pt x="1814" y="271"/>
                </a:lnTo>
                <a:lnTo>
                  <a:pt x="1835" y="290"/>
                </a:lnTo>
                <a:lnTo>
                  <a:pt x="1857" y="310"/>
                </a:lnTo>
                <a:lnTo>
                  <a:pt x="1877" y="332"/>
                </a:lnTo>
                <a:lnTo>
                  <a:pt x="1898" y="354"/>
                </a:lnTo>
                <a:lnTo>
                  <a:pt x="1918" y="375"/>
                </a:lnTo>
                <a:lnTo>
                  <a:pt x="1937" y="398"/>
                </a:lnTo>
                <a:lnTo>
                  <a:pt x="1956" y="422"/>
                </a:lnTo>
                <a:lnTo>
                  <a:pt x="1975" y="446"/>
                </a:lnTo>
                <a:lnTo>
                  <a:pt x="1993"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10"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8" y="1290"/>
                </a:lnTo>
                <a:lnTo>
                  <a:pt x="2269" y="1325"/>
                </a:lnTo>
                <a:lnTo>
                  <a:pt x="2269" y="1360"/>
                </a:lnTo>
                <a:lnTo>
                  <a:pt x="2269" y="1395"/>
                </a:lnTo>
                <a:lnTo>
                  <a:pt x="2268"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10"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3" y="2250"/>
                </a:lnTo>
                <a:lnTo>
                  <a:pt x="1975" y="2275"/>
                </a:lnTo>
                <a:lnTo>
                  <a:pt x="1956" y="2298"/>
                </a:lnTo>
                <a:lnTo>
                  <a:pt x="1937" y="2322"/>
                </a:lnTo>
                <a:lnTo>
                  <a:pt x="1918" y="2345"/>
                </a:lnTo>
                <a:lnTo>
                  <a:pt x="1898" y="2366"/>
                </a:lnTo>
                <a:lnTo>
                  <a:pt x="1877" y="2389"/>
                </a:lnTo>
                <a:lnTo>
                  <a:pt x="1857" y="2410"/>
                </a:lnTo>
                <a:lnTo>
                  <a:pt x="1835" y="2430"/>
                </a:lnTo>
                <a:lnTo>
                  <a:pt x="1814" y="2450"/>
                </a:lnTo>
                <a:lnTo>
                  <a:pt x="1792" y="2470"/>
                </a:lnTo>
                <a:lnTo>
                  <a:pt x="1769" y="2488"/>
                </a:lnTo>
                <a:lnTo>
                  <a:pt x="1746" y="2506"/>
                </a:lnTo>
                <a:lnTo>
                  <a:pt x="1723" y="2524"/>
                </a:lnTo>
                <a:lnTo>
                  <a:pt x="1700" y="2540"/>
                </a:lnTo>
                <a:lnTo>
                  <a:pt x="1676" y="2556"/>
                </a:lnTo>
                <a:lnTo>
                  <a:pt x="1651" y="2572"/>
                </a:lnTo>
                <a:lnTo>
                  <a:pt x="1627" y="2586"/>
                </a:lnTo>
                <a:lnTo>
                  <a:pt x="1602" y="2600"/>
                </a:lnTo>
                <a:lnTo>
                  <a:pt x="1577" y="2613"/>
                </a:lnTo>
                <a:lnTo>
                  <a:pt x="1551" y="2625"/>
                </a:lnTo>
                <a:lnTo>
                  <a:pt x="1525" y="2637"/>
                </a:lnTo>
                <a:lnTo>
                  <a:pt x="1498" y="2648"/>
                </a:lnTo>
                <a:lnTo>
                  <a:pt x="1471" y="2659"/>
                </a:lnTo>
                <a:lnTo>
                  <a:pt x="1445" y="2669"/>
                </a:lnTo>
                <a:lnTo>
                  <a:pt x="1418" y="2677"/>
                </a:lnTo>
                <a:lnTo>
                  <a:pt x="1390" y="2685"/>
                </a:lnTo>
                <a:lnTo>
                  <a:pt x="1363" y="2693"/>
                </a:lnTo>
                <a:lnTo>
                  <a:pt x="1335" y="2699"/>
                </a:lnTo>
                <a:lnTo>
                  <a:pt x="1307" y="2705"/>
                </a:lnTo>
                <a:lnTo>
                  <a:pt x="1279" y="2709"/>
                </a:lnTo>
                <a:lnTo>
                  <a:pt x="1250" y="2713"/>
                </a:lnTo>
                <a:lnTo>
                  <a:pt x="1221" y="2717"/>
                </a:lnTo>
                <a:lnTo>
                  <a:pt x="1193" y="2719"/>
                </a:lnTo>
                <a:lnTo>
                  <a:pt x="1164" y="2720"/>
                </a:lnTo>
                <a:lnTo>
                  <a:pt x="1134" y="2720"/>
                </a:lnTo>
                <a:lnTo>
                  <a:pt x="1105" y="2720"/>
                </a:lnTo>
                <a:lnTo>
                  <a:pt x="1076" y="2719"/>
                </a:lnTo>
                <a:lnTo>
                  <a:pt x="1047" y="2717"/>
                </a:lnTo>
                <a:lnTo>
                  <a:pt x="1018" y="2713"/>
                </a:lnTo>
                <a:lnTo>
                  <a:pt x="990" y="2709"/>
                </a:lnTo>
                <a:lnTo>
                  <a:pt x="962" y="2705"/>
                </a:lnTo>
                <a:lnTo>
                  <a:pt x="934" y="2699"/>
                </a:lnTo>
                <a:lnTo>
                  <a:pt x="906" y="2693"/>
                </a:lnTo>
                <a:lnTo>
                  <a:pt x="878" y="2685"/>
                </a:lnTo>
                <a:lnTo>
                  <a:pt x="851" y="2677"/>
                </a:lnTo>
                <a:lnTo>
                  <a:pt x="824" y="2669"/>
                </a:lnTo>
                <a:lnTo>
                  <a:pt x="797" y="2659"/>
                </a:lnTo>
                <a:lnTo>
                  <a:pt x="771" y="2648"/>
                </a:lnTo>
                <a:lnTo>
                  <a:pt x="744" y="2637"/>
                </a:lnTo>
                <a:lnTo>
                  <a:pt x="718" y="2625"/>
                </a:lnTo>
                <a:lnTo>
                  <a:pt x="693" y="2613"/>
                </a:lnTo>
                <a:lnTo>
                  <a:pt x="668" y="2600"/>
                </a:lnTo>
                <a:lnTo>
                  <a:pt x="643"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6" y="2174"/>
                </a:lnTo>
                <a:lnTo>
                  <a:pt x="210" y="2148"/>
                </a:lnTo>
                <a:lnTo>
                  <a:pt x="194" y="2121"/>
                </a:lnTo>
                <a:lnTo>
                  <a:pt x="179" y="2093"/>
                </a:lnTo>
                <a:lnTo>
                  <a:pt x="165" y="2065"/>
                </a:lnTo>
                <a:lnTo>
                  <a:pt x="151" y="2038"/>
                </a:lnTo>
                <a:lnTo>
                  <a:pt x="137" y="2009"/>
                </a:lnTo>
                <a:lnTo>
                  <a:pt x="124" y="1979"/>
                </a:lnTo>
                <a:lnTo>
                  <a:pt x="112" y="1950"/>
                </a:lnTo>
                <a:lnTo>
                  <a:pt x="101" y="1920"/>
                </a:lnTo>
                <a:lnTo>
                  <a:pt x="90"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10" y="1534"/>
                </a:lnTo>
                <a:lnTo>
                  <a:pt x="6" y="1499"/>
                </a:lnTo>
                <a:lnTo>
                  <a:pt x="4" y="1464"/>
                </a:lnTo>
                <a:lnTo>
                  <a:pt x="2" y="1430"/>
                </a:lnTo>
                <a:lnTo>
                  <a:pt x="1"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5" name="Freeform 8">
            <a:hlinkClick r:id="rId3" tooltip="linkedin"/>
          </p:cNvPr>
          <p:cNvSpPr>
            <a:spLocks noChangeAspect="1" noEditPoints="1"/>
          </p:cNvSpPr>
          <p:nvPr userDrawn="1"/>
        </p:nvSpPr>
        <p:spPr bwMode="auto">
          <a:xfrm>
            <a:off x="10596103" y="5877340"/>
            <a:ext cx="252557" cy="252000"/>
          </a:xfrm>
          <a:custGeom>
            <a:avLst/>
            <a:gdLst>
              <a:gd name="T0" fmla="*/ 730 w 2269"/>
              <a:gd name="T1" fmla="*/ 684 h 2720"/>
              <a:gd name="T2" fmla="*/ 799 w 2269"/>
              <a:gd name="T3" fmla="*/ 728 h 2720"/>
              <a:gd name="T4" fmla="*/ 833 w 2269"/>
              <a:gd name="T5" fmla="*/ 795 h 2720"/>
              <a:gd name="T6" fmla="*/ 836 w 2269"/>
              <a:gd name="T7" fmla="*/ 877 h 2720"/>
              <a:gd name="T8" fmla="*/ 799 w 2269"/>
              <a:gd name="T9" fmla="*/ 959 h 2720"/>
              <a:gd name="T10" fmla="*/ 743 w 2269"/>
              <a:gd name="T11" fmla="*/ 1000 h 2720"/>
              <a:gd name="T12" fmla="*/ 662 w 2269"/>
              <a:gd name="T13" fmla="*/ 1000 h 2720"/>
              <a:gd name="T14" fmla="*/ 601 w 2269"/>
              <a:gd name="T15" fmla="*/ 953 h 2720"/>
              <a:gd name="T16" fmla="*/ 570 w 2269"/>
              <a:gd name="T17" fmla="*/ 885 h 2720"/>
              <a:gd name="T18" fmla="*/ 572 w 2269"/>
              <a:gd name="T19" fmla="*/ 795 h 2720"/>
              <a:gd name="T20" fmla="*/ 611 w 2269"/>
              <a:gd name="T21" fmla="*/ 723 h 2720"/>
              <a:gd name="T22" fmla="*/ 668 w 2269"/>
              <a:gd name="T23" fmla="*/ 685 h 2720"/>
              <a:gd name="T24" fmla="*/ 1197 w 2269"/>
              <a:gd name="T25" fmla="*/ 1256 h 2720"/>
              <a:gd name="T26" fmla="*/ 1264 w 2269"/>
              <a:gd name="T27" fmla="*/ 1167 h 2720"/>
              <a:gd name="T28" fmla="*/ 1350 w 2269"/>
              <a:gd name="T29" fmla="*/ 1119 h 2720"/>
              <a:gd name="T30" fmla="*/ 1441 w 2269"/>
              <a:gd name="T31" fmla="*/ 1109 h 2720"/>
              <a:gd name="T32" fmla="*/ 1564 w 2269"/>
              <a:gd name="T33" fmla="*/ 1143 h 2720"/>
              <a:gd name="T34" fmla="*/ 1642 w 2269"/>
              <a:gd name="T35" fmla="*/ 1220 h 2720"/>
              <a:gd name="T36" fmla="*/ 1688 w 2269"/>
              <a:gd name="T37" fmla="*/ 1352 h 2720"/>
              <a:gd name="T38" fmla="*/ 1702 w 2269"/>
              <a:gd name="T39" fmla="*/ 1520 h 2720"/>
              <a:gd name="T40" fmla="*/ 1463 w 2269"/>
              <a:gd name="T41" fmla="*/ 1496 h 2720"/>
              <a:gd name="T42" fmla="*/ 1440 w 2269"/>
              <a:gd name="T43" fmla="*/ 1414 h 2720"/>
              <a:gd name="T44" fmla="*/ 1393 w 2269"/>
              <a:gd name="T45" fmla="*/ 1367 h 2720"/>
              <a:gd name="T46" fmla="*/ 1323 w 2269"/>
              <a:gd name="T47" fmla="*/ 1359 h 2720"/>
              <a:gd name="T48" fmla="*/ 1257 w 2269"/>
              <a:gd name="T49" fmla="*/ 1388 h 2720"/>
              <a:gd name="T50" fmla="*/ 1221 w 2269"/>
              <a:gd name="T51" fmla="*/ 1446 h 2720"/>
              <a:gd name="T52" fmla="*/ 1203 w 2269"/>
              <a:gd name="T53" fmla="*/ 1590 h 2720"/>
              <a:gd name="T54" fmla="*/ 6 w 2269"/>
              <a:gd name="T55" fmla="*/ 1221 h 2720"/>
              <a:gd name="T56" fmla="*/ 51 w 2269"/>
              <a:gd name="T57" fmla="*/ 956 h 2720"/>
              <a:gd name="T58" fmla="*/ 137 w 2269"/>
              <a:gd name="T59" fmla="*/ 712 h 2720"/>
              <a:gd name="T60" fmla="*/ 259 w 2269"/>
              <a:gd name="T61" fmla="*/ 495 h 2720"/>
              <a:gd name="T62" fmla="*/ 413 w 2269"/>
              <a:gd name="T63" fmla="*/ 310 h 2720"/>
              <a:gd name="T64" fmla="*/ 594 w 2269"/>
              <a:gd name="T65" fmla="*/ 164 h 2720"/>
              <a:gd name="T66" fmla="*/ 797 w 2269"/>
              <a:gd name="T67" fmla="*/ 61 h 2720"/>
              <a:gd name="T68" fmla="*/ 1018 w 2269"/>
              <a:gd name="T69" fmla="*/ 7 h 2720"/>
              <a:gd name="T70" fmla="*/ 1250 w 2269"/>
              <a:gd name="T71" fmla="*/ 7 h 2720"/>
              <a:gd name="T72" fmla="*/ 1471 w 2269"/>
              <a:gd name="T73" fmla="*/ 61 h 2720"/>
              <a:gd name="T74" fmla="*/ 1674 w 2269"/>
              <a:gd name="T75" fmla="*/ 164 h 2720"/>
              <a:gd name="T76" fmla="*/ 1855 w 2269"/>
              <a:gd name="T77" fmla="*/ 310 h 2720"/>
              <a:gd name="T78" fmla="*/ 2010 w 2269"/>
              <a:gd name="T79" fmla="*/ 495 h 2720"/>
              <a:gd name="T80" fmla="*/ 2132 w 2269"/>
              <a:gd name="T81" fmla="*/ 712 h 2720"/>
              <a:gd name="T82" fmla="*/ 2218 w 2269"/>
              <a:gd name="T83" fmla="*/ 956 h 2720"/>
              <a:gd name="T84" fmla="*/ 2263 w 2269"/>
              <a:gd name="T85" fmla="*/ 1221 h 2720"/>
              <a:gd name="T86" fmla="*/ 2263 w 2269"/>
              <a:gd name="T87" fmla="*/ 1499 h 2720"/>
              <a:gd name="T88" fmla="*/ 2218 w 2269"/>
              <a:gd name="T89" fmla="*/ 1764 h 2720"/>
              <a:gd name="T90" fmla="*/ 2132 w 2269"/>
              <a:gd name="T91" fmla="*/ 2009 h 2720"/>
              <a:gd name="T92" fmla="*/ 2010 w 2269"/>
              <a:gd name="T93" fmla="*/ 2225 h 2720"/>
              <a:gd name="T94" fmla="*/ 1855 w 2269"/>
              <a:gd name="T95" fmla="*/ 2410 h 2720"/>
              <a:gd name="T96" fmla="*/ 1674 w 2269"/>
              <a:gd name="T97" fmla="*/ 2556 h 2720"/>
              <a:gd name="T98" fmla="*/ 1471 w 2269"/>
              <a:gd name="T99" fmla="*/ 2659 h 2720"/>
              <a:gd name="T100" fmla="*/ 1250 w 2269"/>
              <a:gd name="T101" fmla="*/ 2713 h 2720"/>
              <a:gd name="T102" fmla="*/ 1018 w 2269"/>
              <a:gd name="T103" fmla="*/ 2713 h 2720"/>
              <a:gd name="T104" fmla="*/ 797 w 2269"/>
              <a:gd name="T105" fmla="*/ 2659 h 2720"/>
              <a:gd name="T106" fmla="*/ 594 w 2269"/>
              <a:gd name="T107" fmla="*/ 2556 h 2720"/>
              <a:gd name="T108" fmla="*/ 413 w 2269"/>
              <a:gd name="T109" fmla="*/ 2410 h 2720"/>
              <a:gd name="T110" fmla="*/ 259 w 2269"/>
              <a:gd name="T111" fmla="*/ 2225 h 2720"/>
              <a:gd name="T112" fmla="*/ 137 w 2269"/>
              <a:gd name="T113" fmla="*/ 2009 h 2720"/>
              <a:gd name="T114" fmla="*/ 51 w 2269"/>
              <a:gd name="T115" fmla="*/ 1764 h 2720"/>
              <a:gd name="T116" fmla="*/ 6 w 2269"/>
              <a:gd name="T117"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9" h="2720">
                <a:moveTo>
                  <a:pt x="585" y="1132"/>
                </a:moveTo>
                <a:lnTo>
                  <a:pt x="820" y="1132"/>
                </a:lnTo>
                <a:lnTo>
                  <a:pt x="820" y="2040"/>
                </a:lnTo>
                <a:lnTo>
                  <a:pt x="585" y="2040"/>
                </a:lnTo>
                <a:lnTo>
                  <a:pt x="585" y="1132"/>
                </a:lnTo>
                <a:close/>
                <a:moveTo>
                  <a:pt x="703" y="680"/>
                </a:moveTo>
                <a:lnTo>
                  <a:pt x="716" y="681"/>
                </a:lnTo>
                <a:lnTo>
                  <a:pt x="730" y="684"/>
                </a:lnTo>
                <a:lnTo>
                  <a:pt x="743" y="687"/>
                </a:lnTo>
                <a:lnTo>
                  <a:pt x="749" y="690"/>
                </a:lnTo>
                <a:lnTo>
                  <a:pt x="756" y="693"/>
                </a:lnTo>
                <a:lnTo>
                  <a:pt x="768" y="700"/>
                </a:lnTo>
                <a:lnTo>
                  <a:pt x="779" y="707"/>
                </a:lnTo>
                <a:lnTo>
                  <a:pt x="784" y="712"/>
                </a:lnTo>
                <a:lnTo>
                  <a:pt x="789" y="717"/>
                </a:lnTo>
                <a:lnTo>
                  <a:pt x="799" y="728"/>
                </a:lnTo>
                <a:lnTo>
                  <a:pt x="804" y="734"/>
                </a:lnTo>
                <a:lnTo>
                  <a:pt x="808" y="740"/>
                </a:lnTo>
                <a:lnTo>
                  <a:pt x="812" y="746"/>
                </a:lnTo>
                <a:lnTo>
                  <a:pt x="816" y="752"/>
                </a:lnTo>
                <a:lnTo>
                  <a:pt x="823" y="766"/>
                </a:lnTo>
                <a:lnTo>
                  <a:pt x="828" y="781"/>
                </a:lnTo>
                <a:lnTo>
                  <a:pt x="831" y="788"/>
                </a:lnTo>
                <a:lnTo>
                  <a:pt x="833" y="795"/>
                </a:lnTo>
                <a:lnTo>
                  <a:pt x="835" y="803"/>
                </a:lnTo>
                <a:lnTo>
                  <a:pt x="836" y="811"/>
                </a:lnTo>
                <a:lnTo>
                  <a:pt x="837" y="819"/>
                </a:lnTo>
                <a:lnTo>
                  <a:pt x="838" y="827"/>
                </a:lnTo>
                <a:lnTo>
                  <a:pt x="839" y="836"/>
                </a:lnTo>
                <a:lnTo>
                  <a:pt x="839" y="844"/>
                </a:lnTo>
                <a:lnTo>
                  <a:pt x="838" y="861"/>
                </a:lnTo>
                <a:lnTo>
                  <a:pt x="836" y="877"/>
                </a:lnTo>
                <a:lnTo>
                  <a:pt x="833" y="892"/>
                </a:lnTo>
                <a:lnTo>
                  <a:pt x="831" y="901"/>
                </a:lnTo>
                <a:lnTo>
                  <a:pt x="828" y="908"/>
                </a:lnTo>
                <a:lnTo>
                  <a:pt x="823" y="922"/>
                </a:lnTo>
                <a:lnTo>
                  <a:pt x="816" y="935"/>
                </a:lnTo>
                <a:lnTo>
                  <a:pt x="812" y="941"/>
                </a:lnTo>
                <a:lnTo>
                  <a:pt x="808" y="947"/>
                </a:lnTo>
                <a:lnTo>
                  <a:pt x="799" y="959"/>
                </a:lnTo>
                <a:lnTo>
                  <a:pt x="794" y="965"/>
                </a:lnTo>
                <a:lnTo>
                  <a:pt x="789" y="970"/>
                </a:lnTo>
                <a:lnTo>
                  <a:pt x="784" y="975"/>
                </a:lnTo>
                <a:lnTo>
                  <a:pt x="779" y="980"/>
                </a:lnTo>
                <a:lnTo>
                  <a:pt x="768" y="988"/>
                </a:lnTo>
                <a:lnTo>
                  <a:pt x="756" y="994"/>
                </a:lnTo>
                <a:lnTo>
                  <a:pt x="749" y="998"/>
                </a:lnTo>
                <a:lnTo>
                  <a:pt x="743" y="1000"/>
                </a:lnTo>
                <a:lnTo>
                  <a:pt x="737" y="1003"/>
                </a:lnTo>
                <a:lnTo>
                  <a:pt x="730" y="1004"/>
                </a:lnTo>
                <a:lnTo>
                  <a:pt x="723" y="1006"/>
                </a:lnTo>
                <a:lnTo>
                  <a:pt x="716" y="1006"/>
                </a:lnTo>
                <a:lnTo>
                  <a:pt x="703" y="1007"/>
                </a:lnTo>
                <a:lnTo>
                  <a:pt x="689" y="1006"/>
                </a:lnTo>
                <a:lnTo>
                  <a:pt x="675" y="1004"/>
                </a:lnTo>
                <a:lnTo>
                  <a:pt x="662" y="1000"/>
                </a:lnTo>
                <a:lnTo>
                  <a:pt x="656" y="998"/>
                </a:lnTo>
                <a:lnTo>
                  <a:pt x="649" y="994"/>
                </a:lnTo>
                <a:lnTo>
                  <a:pt x="637" y="988"/>
                </a:lnTo>
                <a:lnTo>
                  <a:pt x="626" y="980"/>
                </a:lnTo>
                <a:lnTo>
                  <a:pt x="621" y="975"/>
                </a:lnTo>
                <a:lnTo>
                  <a:pt x="616" y="970"/>
                </a:lnTo>
                <a:lnTo>
                  <a:pt x="606" y="959"/>
                </a:lnTo>
                <a:lnTo>
                  <a:pt x="601" y="953"/>
                </a:lnTo>
                <a:lnTo>
                  <a:pt x="597" y="947"/>
                </a:lnTo>
                <a:lnTo>
                  <a:pt x="593" y="941"/>
                </a:lnTo>
                <a:lnTo>
                  <a:pt x="589" y="935"/>
                </a:lnTo>
                <a:lnTo>
                  <a:pt x="582" y="922"/>
                </a:lnTo>
                <a:lnTo>
                  <a:pt x="577" y="908"/>
                </a:lnTo>
                <a:lnTo>
                  <a:pt x="574" y="901"/>
                </a:lnTo>
                <a:lnTo>
                  <a:pt x="572" y="892"/>
                </a:lnTo>
                <a:lnTo>
                  <a:pt x="570" y="885"/>
                </a:lnTo>
                <a:lnTo>
                  <a:pt x="569" y="877"/>
                </a:lnTo>
                <a:lnTo>
                  <a:pt x="568" y="868"/>
                </a:lnTo>
                <a:lnTo>
                  <a:pt x="567" y="861"/>
                </a:lnTo>
                <a:lnTo>
                  <a:pt x="566" y="853"/>
                </a:lnTo>
                <a:lnTo>
                  <a:pt x="566" y="844"/>
                </a:lnTo>
                <a:lnTo>
                  <a:pt x="567" y="827"/>
                </a:lnTo>
                <a:lnTo>
                  <a:pt x="569" y="811"/>
                </a:lnTo>
                <a:lnTo>
                  <a:pt x="572" y="795"/>
                </a:lnTo>
                <a:lnTo>
                  <a:pt x="574" y="788"/>
                </a:lnTo>
                <a:lnTo>
                  <a:pt x="577" y="781"/>
                </a:lnTo>
                <a:lnTo>
                  <a:pt x="582" y="766"/>
                </a:lnTo>
                <a:lnTo>
                  <a:pt x="589" y="752"/>
                </a:lnTo>
                <a:lnTo>
                  <a:pt x="593" y="746"/>
                </a:lnTo>
                <a:lnTo>
                  <a:pt x="597" y="740"/>
                </a:lnTo>
                <a:lnTo>
                  <a:pt x="606" y="728"/>
                </a:lnTo>
                <a:lnTo>
                  <a:pt x="611" y="723"/>
                </a:lnTo>
                <a:lnTo>
                  <a:pt x="616" y="717"/>
                </a:lnTo>
                <a:lnTo>
                  <a:pt x="621" y="712"/>
                </a:lnTo>
                <a:lnTo>
                  <a:pt x="626" y="707"/>
                </a:lnTo>
                <a:lnTo>
                  <a:pt x="637" y="700"/>
                </a:lnTo>
                <a:lnTo>
                  <a:pt x="649" y="693"/>
                </a:lnTo>
                <a:lnTo>
                  <a:pt x="656" y="690"/>
                </a:lnTo>
                <a:lnTo>
                  <a:pt x="662" y="687"/>
                </a:lnTo>
                <a:lnTo>
                  <a:pt x="668" y="685"/>
                </a:lnTo>
                <a:lnTo>
                  <a:pt x="675" y="684"/>
                </a:lnTo>
                <a:lnTo>
                  <a:pt x="682" y="682"/>
                </a:lnTo>
                <a:lnTo>
                  <a:pt x="689" y="681"/>
                </a:lnTo>
                <a:lnTo>
                  <a:pt x="703" y="680"/>
                </a:lnTo>
                <a:close/>
                <a:moveTo>
                  <a:pt x="968" y="1132"/>
                </a:moveTo>
                <a:lnTo>
                  <a:pt x="1194" y="1132"/>
                </a:lnTo>
                <a:lnTo>
                  <a:pt x="1194" y="1256"/>
                </a:lnTo>
                <a:lnTo>
                  <a:pt x="1197" y="1256"/>
                </a:lnTo>
                <a:lnTo>
                  <a:pt x="1200" y="1250"/>
                </a:lnTo>
                <a:lnTo>
                  <a:pt x="1203" y="1242"/>
                </a:lnTo>
                <a:lnTo>
                  <a:pt x="1211" y="1229"/>
                </a:lnTo>
                <a:lnTo>
                  <a:pt x="1219" y="1216"/>
                </a:lnTo>
                <a:lnTo>
                  <a:pt x="1229" y="1203"/>
                </a:lnTo>
                <a:lnTo>
                  <a:pt x="1239" y="1190"/>
                </a:lnTo>
                <a:lnTo>
                  <a:pt x="1251" y="1178"/>
                </a:lnTo>
                <a:lnTo>
                  <a:pt x="1264" y="1167"/>
                </a:lnTo>
                <a:lnTo>
                  <a:pt x="1277" y="1156"/>
                </a:lnTo>
                <a:lnTo>
                  <a:pt x="1284" y="1150"/>
                </a:lnTo>
                <a:lnTo>
                  <a:pt x="1292" y="1145"/>
                </a:lnTo>
                <a:lnTo>
                  <a:pt x="1299" y="1142"/>
                </a:lnTo>
                <a:lnTo>
                  <a:pt x="1307" y="1137"/>
                </a:lnTo>
                <a:lnTo>
                  <a:pt x="1324" y="1129"/>
                </a:lnTo>
                <a:lnTo>
                  <a:pt x="1341" y="1123"/>
                </a:lnTo>
                <a:lnTo>
                  <a:pt x="1350" y="1119"/>
                </a:lnTo>
                <a:lnTo>
                  <a:pt x="1359" y="1117"/>
                </a:lnTo>
                <a:lnTo>
                  <a:pt x="1369" y="1114"/>
                </a:lnTo>
                <a:lnTo>
                  <a:pt x="1378" y="1113"/>
                </a:lnTo>
                <a:lnTo>
                  <a:pt x="1388" y="1111"/>
                </a:lnTo>
                <a:lnTo>
                  <a:pt x="1399" y="1111"/>
                </a:lnTo>
                <a:lnTo>
                  <a:pt x="1409" y="1109"/>
                </a:lnTo>
                <a:lnTo>
                  <a:pt x="1420" y="1109"/>
                </a:lnTo>
                <a:lnTo>
                  <a:pt x="1441" y="1109"/>
                </a:lnTo>
                <a:lnTo>
                  <a:pt x="1462" y="1112"/>
                </a:lnTo>
                <a:lnTo>
                  <a:pt x="1472" y="1113"/>
                </a:lnTo>
                <a:lnTo>
                  <a:pt x="1482" y="1114"/>
                </a:lnTo>
                <a:lnTo>
                  <a:pt x="1500" y="1118"/>
                </a:lnTo>
                <a:lnTo>
                  <a:pt x="1518" y="1123"/>
                </a:lnTo>
                <a:lnTo>
                  <a:pt x="1534" y="1129"/>
                </a:lnTo>
                <a:lnTo>
                  <a:pt x="1550" y="1135"/>
                </a:lnTo>
                <a:lnTo>
                  <a:pt x="1564" y="1143"/>
                </a:lnTo>
                <a:lnTo>
                  <a:pt x="1578" y="1151"/>
                </a:lnTo>
                <a:lnTo>
                  <a:pt x="1591" y="1160"/>
                </a:lnTo>
                <a:lnTo>
                  <a:pt x="1603" y="1171"/>
                </a:lnTo>
                <a:lnTo>
                  <a:pt x="1614" y="1181"/>
                </a:lnTo>
                <a:lnTo>
                  <a:pt x="1624" y="1193"/>
                </a:lnTo>
                <a:lnTo>
                  <a:pt x="1633" y="1206"/>
                </a:lnTo>
                <a:lnTo>
                  <a:pt x="1638" y="1212"/>
                </a:lnTo>
                <a:lnTo>
                  <a:pt x="1642" y="1220"/>
                </a:lnTo>
                <a:lnTo>
                  <a:pt x="1650" y="1234"/>
                </a:lnTo>
                <a:lnTo>
                  <a:pt x="1657" y="1248"/>
                </a:lnTo>
                <a:lnTo>
                  <a:pt x="1664" y="1264"/>
                </a:lnTo>
                <a:lnTo>
                  <a:pt x="1670" y="1281"/>
                </a:lnTo>
                <a:lnTo>
                  <a:pt x="1676" y="1298"/>
                </a:lnTo>
                <a:lnTo>
                  <a:pt x="1680" y="1316"/>
                </a:lnTo>
                <a:lnTo>
                  <a:pt x="1685" y="1334"/>
                </a:lnTo>
                <a:lnTo>
                  <a:pt x="1688" y="1352"/>
                </a:lnTo>
                <a:lnTo>
                  <a:pt x="1691" y="1371"/>
                </a:lnTo>
                <a:lnTo>
                  <a:pt x="1694" y="1391"/>
                </a:lnTo>
                <a:lnTo>
                  <a:pt x="1696" y="1412"/>
                </a:lnTo>
                <a:lnTo>
                  <a:pt x="1698" y="1432"/>
                </a:lnTo>
                <a:lnTo>
                  <a:pt x="1700" y="1454"/>
                </a:lnTo>
                <a:lnTo>
                  <a:pt x="1701" y="1475"/>
                </a:lnTo>
                <a:lnTo>
                  <a:pt x="1701" y="1497"/>
                </a:lnTo>
                <a:lnTo>
                  <a:pt x="1702" y="1520"/>
                </a:lnTo>
                <a:lnTo>
                  <a:pt x="1702" y="1542"/>
                </a:lnTo>
                <a:lnTo>
                  <a:pt x="1702" y="2040"/>
                </a:lnTo>
                <a:lnTo>
                  <a:pt x="1467" y="2040"/>
                </a:lnTo>
                <a:lnTo>
                  <a:pt x="1467" y="1599"/>
                </a:lnTo>
                <a:lnTo>
                  <a:pt x="1466" y="1558"/>
                </a:lnTo>
                <a:lnTo>
                  <a:pt x="1466" y="1538"/>
                </a:lnTo>
                <a:lnTo>
                  <a:pt x="1465" y="1516"/>
                </a:lnTo>
                <a:lnTo>
                  <a:pt x="1463" y="1496"/>
                </a:lnTo>
                <a:lnTo>
                  <a:pt x="1460" y="1476"/>
                </a:lnTo>
                <a:lnTo>
                  <a:pt x="1458" y="1467"/>
                </a:lnTo>
                <a:lnTo>
                  <a:pt x="1456" y="1457"/>
                </a:lnTo>
                <a:lnTo>
                  <a:pt x="1454" y="1448"/>
                </a:lnTo>
                <a:lnTo>
                  <a:pt x="1451" y="1438"/>
                </a:lnTo>
                <a:lnTo>
                  <a:pt x="1448" y="1430"/>
                </a:lnTo>
                <a:lnTo>
                  <a:pt x="1444" y="1421"/>
                </a:lnTo>
                <a:lnTo>
                  <a:pt x="1440" y="1414"/>
                </a:lnTo>
                <a:lnTo>
                  <a:pt x="1436" y="1406"/>
                </a:lnTo>
                <a:lnTo>
                  <a:pt x="1431" y="1398"/>
                </a:lnTo>
                <a:lnTo>
                  <a:pt x="1426" y="1392"/>
                </a:lnTo>
                <a:lnTo>
                  <a:pt x="1421" y="1386"/>
                </a:lnTo>
                <a:lnTo>
                  <a:pt x="1414" y="1380"/>
                </a:lnTo>
                <a:lnTo>
                  <a:pt x="1408" y="1376"/>
                </a:lnTo>
                <a:lnTo>
                  <a:pt x="1400" y="1371"/>
                </a:lnTo>
                <a:lnTo>
                  <a:pt x="1393" y="1367"/>
                </a:lnTo>
                <a:lnTo>
                  <a:pt x="1384" y="1364"/>
                </a:lnTo>
                <a:lnTo>
                  <a:pt x="1375" y="1361"/>
                </a:lnTo>
                <a:lnTo>
                  <a:pt x="1370" y="1360"/>
                </a:lnTo>
                <a:lnTo>
                  <a:pt x="1366" y="1359"/>
                </a:lnTo>
                <a:lnTo>
                  <a:pt x="1355" y="1358"/>
                </a:lnTo>
                <a:lnTo>
                  <a:pt x="1344" y="1358"/>
                </a:lnTo>
                <a:lnTo>
                  <a:pt x="1333" y="1358"/>
                </a:lnTo>
                <a:lnTo>
                  <a:pt x="1323" y="1359"/>
                </a:lnTo>
                <a:lnTo>
                  <a:pt x="1313" y="1360"/>
                </a:lnTo>
                <a:lnTo>
                  <a:pt x="1303" y="1362"/>
                </a:lnTo>
                <a:lnTo>
                  <a:pt x="1294" y="1366"/>
                </a:lnTo>
                <a:lnTo>
                  <a:pt x="1286" y="1368"/>
                </a:lnTo>
                <a:lnTo>
                  <a:pt x="1278" y="1373"/>
                </a:lnTo>
                <a:lnTo>
                  <a:pt x="1271" y="1377"/>
                </a:lnTo>
                <a:lnTo>
                  <a:pt x="1264" y="1383"/>
                </a:lnTo>
                <a:lnTo>
                  <a:pt x="1257" y="1388"/>
                </a:lnTo>
                <a:lnTo>
                  <a:pt x="1251" y="1394"/>
                </a:lnTo>
                <a:lnTo>
                  <a:pt x="1246" y="1400"/>
                </a:lnTo>
                <a:lnTo>
                  <a:pt x="1241" y="1407"/>
                </a:lnTo>
                <a:lnTo>
                  <a:pt x="1236" y="1414"/>
                </a:lnTo>
                <a:lnTo>
                  <a:pt x="1232" y="1422"/>
                </a:lnTo>
                <a:lnTo>
                  <a:pt x="1228" y="1430"/>
                </a:lnTo>
                <a:lnTo>
                  <a:pt x="1224" y="1438"/>
                </a:lnTo>
                <a:lnTo>
                  <a:pt x="1221" y="1446"/>
                </a:lnTo>
                <a:lnTo>
                  <a:pt x="1215" y="1466"/>
                </a:lnTo>
                <a:lnTo>
                  <a:pt x="1211" y="1485"/>
                </a:lnTo>
                <a:lnTo>
                  <a:pt x="1208" y="1504"/>
                </a:lnTo>
                <a:lnTo>
                  <a:pt x="1207" y="1515"/>
                </a:lnTo>
                <a:lnTo>
                  <a:pt x="1206" y="1526"/>
                </a:lnTo>
                <a:lnTo>
                  <a:pt x="1204" y="1547"/>
                </a:lnTo>
                <a:lnTo>
                  <a:pt x="1203" y="1569"/>
                </a:lnTo>
                <a:lnTo>
                  <a:pt x="1203" y="1590"/>
                </a:lnTo>
                <a:lnTo>
                  <a:pt x="1203" y="2040"/>
                </a:lnTo>
                <a:lnTo>
                  <a:pt x="968" y="2040"/>
                </a:lnTo>
                <a:lnTo>
                  <a:pt x="968" y="1132"/>
                </a:lnTo>
                <a:close/>
                <a:moveTo>
                  <a:pt x="0" y="1360"/>
                </a:moveTo>
                <a:lnTo>
                  <a:pt x="0" y="1325"/>
                </a:lnTo>
                <a:lnTo>
                  <a:pt x="2" y="1290"/>
                </a:lnTo>
                <a:lnTo>
                  <a:pt x="3" y="1256"/>
                </a:lnTo>
                <a:lnTo>
                  <a:pt x="6" y="1221"/>
                </a:lnTo>
                <a:lnTo>
                  <a:pt x="9" y="1187"/>
                </a:lnTo>
                <a:lnTo>
                  <a:pt x="13" y="1153"/>
                </a:lnTo>
                <a:lnTo>
                  <a:pt x="18" y="1119"/>
                </a:lnTo>
                <a:lnTo>
                  <a:pt x="23" y="1087"/>
                </a:lnTo>
                <a:lnTo>
                  <a:pt x="29" y="1053"/>
                </a:lnTo>
                <a:lnTo>
                  <a:pt x="36" y="1021"/>
                </a:lnTo>
                <a:lnTo>
                  <a:pt x="43" y="988"/>
                </a:lnTo>
                <a:lnTo>
                  <a:pt x="51" y="956"/>
                </a:lnTo>
                <a:lnTo>
                  <a:pt x="60" y="923"/>
                </a:lnTo>
                <a:lnTo>
                  <a:pt x="69" y="892"/>
                </a:lnTo>
                <a:lnTo>
                  <a:pt x="79" y="861"/>
                </a:lnTo>
                <a:lnTo>
                  <a:pt x="89" y="831"/>
                </a:lnTo>
                <a:lnTo>
                  <a:pt x="100" y="801"/>
                </a:lnTo>
                <a:lnTo>
                  <a:pt x="112" y="771"/>
                </a:lnTo>
                <a:lnTo>
                  <a:pt x="124" y="741"/>
                </a:lnTo>
                <a:lnTo>
                  <a:pt x="137" y="712"/>
                </a:lnTo>
                <a:lnTo>
                  <a:pt x="150" y="684"/>
                </a:lnTo>
                <a:lnTo>
                  <a:pt x="164" y="655"/>
                </a:lnTo>
                <a:lnTo>
                  <a:pt x="179" y="627"/>
                </a:lnTo>
                <a:lnTo>
                  <a:pt x="194" y="600"/>
                </a:lnTo>
                <a:lnTo>
                  <a:pt x="209" y="573"/>
                </a:lnTo>
                <a:lnTo>
                  <a:pt x="225"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2" y="134"/>
                </a:lnTo>
                <a:lnTo>
                  <a:pt x="667" y="120"/>
                </a:lnTo>
                <a:lnTo>
                  <a:pt x="693" y="107"/>
                </a:lnTo>
                <a:lnTo>
                  <a:pt x="718" y="95"/>
                </a:lnTo>
                <a:lnTo>
                  <a:pt x="744" y="83"/>
                </a:lnTo>
                <a:lnTo>
                  <a:pt x="770" y="72"/>
                </a:lnTo>
                <a:lnTo>
                  <a:pt x="797" y="61"/>
                </a:lnTo>
                <a:lnTo>
                  <a:pt x="824" y="51"/>
                </a:lnTo>
                <a:lnTo>
                  <a:pt x="851" y="43"/>
                </a:lnTo>
                <a:lnTo>
                  <a:pt x="878" y="35"/>
                </a:lnTo>
                <a:lnTo>
                  <a:pt x="905" y="27"/>
                </a:lnTo>
                <a:lnTo>
                  <a:pt x="933" y="21"/>
                </a:lnTo>
                <a:lnTo>
                  <a:pt x="961" y="15"/>
                </a:lnTo>
                <a:lnTo>
                  <a:pt x="990" y="11"/>
                </a:lnTo>
                <a:lnTo>
                  <a:pt x="1018" y="7"/>
                </a:lnTo>
                <a:lnTo>
                  <a:pt x="1047" y="5"/>
                </a:lnTo>
                <a:lnTo>
                  <a:pt x="1076" y="2"/>
                </a:lnTo>
                <a:lnTo>
                  <a:pt x="1105" y="1"/>
                </a:lnTo>
                <a:lnTo>
                  <a:pt x="1134" y="0"/>
                </a:lnTo>
                <a:lnTo>
                  <a:pt x="1163" y="1"/>
                </a:lnTo>
                <a:lnTo>
                  <a:pt x="1192" y="2"/>
                </a:lnTo>
                <a:lnTo>
                  <a:pt x="1221" y="5"/>
                </a:lnTo>
                <a:lnTo>
                  <a:pt x="1250" y="7"/>
                </a:lnTo>
                <a:lnTo>
                  <a:pt x="1278" y="11"/>
                </a:lnTo>
                <a:lnTo>
                  <a:pt x="1307" y="15"/>
                </a:lnTo>
                <a:lnTo>
                  <a:pt x="1335" y="21"/>
                </a:lnTo>
                <a:lnTo>
                  <a:pt x="1362" y="27"/>
                </a:lnTo>
                <a:lnTo>
                  <a:pt x="1390" y="35"/>
                </a:lnTo>
                <a:lnTo>
                  <a:pt x="1417" y="43"/>
                </a:lnTo>
                <a:lnTo>
                  <a:pt x="1444" y="51"/>
                </a:lnTo>
                <a:lnTo>
                  <a:pt x="1471" y="61"/>
                </a:lnTo>
                <a:lnTo>
                  <a:pt x="1498" y="72"/>
                </a:lnTo>
                <a:lnTo>
                  <a:pt x="1524" y="83"/>
                </a:lnTo>
                <a:lnTo>
                  <a:pt x="1550" y="95"/>
                </a:lnTo>
                <a:lnTo>
                  <a:pt x="1575" y="107"/>
                </a:lnTo>
                <a:lnTo>
                  <a:pt x="1601" y="120"/>
                </a:lnTo>
                <a:lnTo>
                  <a:pt x="1626" y="134"/>
                </a:lnTo>
                <a:lnTo>
                  <a:pt x="1650" y="149"/>
                </a:lnTo>
                <a:lnTo>
                  <a:pt x="1674" y="164"/>
                </a:lnTo>
                <a:lnTo>
                  <a:pt x="1698" y="181"/>
                </a:lnTo>
                <a:lnTo>
                  <a:pt x="1722" y="197"/>
                </a:lnTo>
                <a:lnTo>
                  <a:pt x="1745" y="215"/>
                </a:lnTo>
                <a:lnTo>
                  <a:pt x="1768" y="232"/>
                </a:lnTo>
                <a:lnTo>
                  <a:pt x="1790" y="250"/>
                </a:lnTo>
                <a:lnTo>
                  <a:pt x="1812" y="271"/>
                </a:lnTo>
                <a:lnTo>
                  <a:pt x="1834" y="290"/>
                </a:lnTo>
                <a:lnTo>
                  <a:pt x="1855" y="310"/>
                </a:lnTo>
                <a:lnTo>
                  <a:pt x="1876" y="332"/>
                </a:lnTo>
                <a:lnTo>
                  <a:pt x="1896" y="354"/>
                </a:lnTo>
                <a:lnTo>
                  <a:pt x="1917" y="375"/>
                </a:lnTo>
                <a:lnTo>
                  <a:pt x="1937" y="398"/>
                </a:lnTo>
                <a:lnTo>
                  <a:pt x="1956" y="422"/>
                </a:lnTo>
                <a:lnTo>
                  <a:pt x="1974" y="446"/>
                </a:lnTo>
                <a:lnTo>
                  <a:pt x="1992"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09"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7" y="1290"/>
                </a:lnTo>
                <a:lnTo>
                  <a:pt x="2268" y="1325"/>
                </a:lnTo>
                <a:lnTo>
                  <a:pt x="2269" y="1360"/>
                </a:lnTo>
                <a:lnTo>
                  <a:pt x="2268" y="1395"/>
                </a:lnTo>
                <a:lnTo>
                  <a:pt x="2267"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09"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2" y="2250"/>
                </a:lnTo>
                <a:lnTo>
                  <a:pt x="1974" y="2275"/>
                </a:lnTo>
                <a:lnTo>
                  <a:pt x="1956" y="2298"/>
                </a:lnTo>
                <a:lnTo>
                  <a:pt x="1937" y="2322"/>
                </a:lnTo>
                <a:lnTo>
                  <a:pt x="1917" y="2345"/>
                </a:lnTo>
                <a:lnTo>
                  <a:pt x="1896" y="2366"/>
                </a:lnTo>
                <a:lnTo>
                  <a:pt x="1876" y="2389"/>
                </a:lnTo>
                <a:lnTo>
                  <a:pt x="1855" y="2410"/>
                </a:lnTo>
                <a:lnTo>
                  <a:pt x="1834" y="2430"/>
                </a:lnTo>
                <a:lnTo>
                  <a:pt x="1812" y="2450"/>
                </a:lnTo>
                <a:lnTo>
                  <a:pt x="1790" y="2470"/>
                </a:lnTo>
                <a:lnTo>
                  <a:pt x="1768" y="2488"/>
                </a:lnTo>
                <a:lnTo>
                  <a:pt x="1745" y="2506"/>
                </a:lnTo>
                <a:lnTo>
                  <a:pt x="1722" y="2524"/>
                </a:lnTo>
                <a:lnTo>
                  <a:pt x="1698" y="2540"/>
                </a:lnTo>
                <a:lnTo>
                  <a:pt x="1674" y="2556"/>
                </a:lnTo>
                <a:lnTo>
                  <a:pt x="1650" y="2572"/>
                </a:lnTo>
                <a:lnTo>
                  <a:pt x="1626" y="2586"/>
                </a:lnTo>
                <a:lnTo>
                  <a:pt x="1601" y="2600"/>
                </a:lnTo>
                <a:lnTo>
                  <a:pt x="1575" y="2613"/>
                </a:lnTo>
                <a:lnTo>
                  <a:pt x="1550" y="2625"/>
                </a:lnTo>
                <a:lnTo>
                  <a:pt x="1524" y="2637"/>
                </a:lnTo>
                <a:lnTo>
                  <a:pt x="1498" y="2648"/>
                </a:lnTo>
                <a:lnTo>
                  <a:pt x="1471" y="2659"/>
                </a:lnTo>
                <a:lnTo>
                  <a:pt x="1444" y="2669"/>
                </a:lnTo>
                <a:lnTo>
                  <a:pt x="1417" y="2677"/>
                </a:lnTo>
                <a:lnTo>
                  <a:pt x="1390" y="2685"/>
                </a:lnTo>
                <a:lnTo>
                  <a:pt x="1362" y="2693"/>
                </a:lnTo>
                <a:lnTo>
                  <a:pt x="1335" y="2699"/>
                </a:lnTo>
                <a:lnTo>
                  <a:pt x="1307" y="2705"/>
                </a:lnTo>
                <a:lnTo>
                  <a:pt x="1278" y="2709"/>
                </a:lnTo>
                <a:lnTo>
                  <a:pt x="1250" y="2713"/>
                </a:lnTo>
                <a:lnTo>
                  <a:pt x="1221" y="2717"/>
                </a:lnTo>
                <a:lnTo>
                  <a:pt x="1192" y="2719"/>
                </a:lnTo>
                <a:lnTo>
                  <a:pt x="1163" y="2720"/>
                </a:lnTo>
                <a:lnTo>
                  <a:pt x="1134" y="2720"/>
                </a:lnTo>
                <a:lnTo>
                  <a:pt x="1105" y="2720"/>
                </a:lnTo>
                <a:lnTo>
                  <a:pt x="1076" y="2719"/>
                </a:lnTo>
                <a:lnTo>
                  <a:pt x="1047" y="2717"/>
                </a:lnTo>
                <a:lnTo>
                  <a:pt x="1018" y="2713"/>
                </a:lnTo>
                <a:lnTo>
                  <a:pt x="990" y="2709"/>
                </a:lnTo>
                <a:lnTo>
                  <a:pt x="961" y="2705"/>
                </a:lnTo>
                <a:lnTo>
                  <a:pt x="933" y="2699"/>
                </a:lnTo>
                <a:lnTo>
                  <a:pt x="905" y="2693"/>
                </a:lnTo>
                <a:lnTo>
                  <a:pt x="878" y="2685"/>
                </a:lnTo>
                <a:lnTo>
                  <a:pt x="851" y="2677"/>
                </a:lnTo>
                <a:lnTo>
                  <a:pt x="824" y="2669"/>
                </a:lnTo>
                <a:lnTo>
                  <a:pt x="797" y="2659"/>
                </a:lnTo>
                <a:lnTo>
                  <a:pt x="770" y="2648"/>
                </a:lnTo>
                <a:lnTo>
                  <a:pt x="744" y="2637"/>
                </a:lnTo>
                <a:lnTo>
                  <a:pt x="718" y="2625"/>
                </a:lnTo>
                <a:lnTo>
                  <a:pt x="693" y="2613"/>
                </a:lnTo>
                <a:lnTo>
                  <a:pt x="667" y="2600"/>
                </a:lnTo>
                <a:lnTo>
                  <a:pt x="642"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5" y="2174"/>
                </a:lnTo>
                <a:lnTo>
                  <a:pt x="209" y="2148"/>
                </a:lnTo>
                <a:lnTo>
                  <a:pt x="194" y="2121"/>
                </a:lnTo>
                <a:lnTo>
                  <a:pt x="179" y="2093"/>
                </a:lnTo>
                <a:lnTo>
                  <a:pt x="164" y="2065"/>
                </a:lnTo>
                <a:lnTo>
                  <a:pt x="150" y="2038"/>
                </a:lnTo>
                <a:lnTo>
                  <a:pt x="137" y="2009"/>
                </a:lnTo>
                <a:lnTo>
                  <a:pt x="124" y="1979"/>
                </a:lnTo>
                <a:lnTo>
                  <a:pt x="112" y="1950"/>
                </a:lnTo>
                <a:lnTo>
                  <a:pt x="100" y="1920"/>
                </a:lnTo>
                <a:lnTo>
                  <a:pt x="89"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9" y="1534"/>
                </a:lnTo>
                <a:lnTo>
                  <a:pt x="6" y="1499"/>
                </a:lnTo>
                <a:lnTo>
                  <a:pt x="3" y="1464"/>
                </a:lnTo>
                <a:lnTo>
                  <a:pt x="2"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6" name="Freeform 9">
            <a:hlinkClick r:id="rId4" tooltip="instragram"/>
          </p:cNvPr>
          <p:cNvSpPr>
            <a:spLocks noChangeAspect="1" noEditPoints="1"/>
          </p:cNvSpPr>
          <p:nvPr userDrawn="1"/>
        </p:nvSpPr>
        <p:spPr bwMode="auto">
          <a:xfrm>
            <a:off x="10884143" y="5877340"/>
            <a:ext cx="252000" cy="252000"/>
          </a:xfrm>
          <a:custGeom>
            <a:avLst/>
            <a:gdLst>
              <a:gd name="T0" fmla="*/ 1482 w 2269"/>
              <a:gd name="T1" fmla="*/ 827 h 2720"/>
              <a:gd name="T2" fmla="*/ 1577 w 2269"/>
              <a:gd name="T3" fmla="*/ 894 h 2720"/>
              <a:gd name="T4" fmla="*/ 1531 w 2269"/>
              <a:gd name="T5" fmla="*/ 1014 h 2720"/>
              <a:gd name="T6" fmla="*/ 1427 w 2269"/>
              <a:gd name="T7" fmla="*/ 971 h 2720"/>
              <a:gd name="T8" fmla="*/ 1036 w 2269"/>
              <a:gd name="T9" fmla="*/ 1606 h 2720"/>
              <a:gd name="T10" fmla="*/ 925 w 2269"/>
              <a:gd name="T11" fmla="*/ 1467 h 2720"/>
              <a:gd name="T12" fmla="*/ 921 w 2269"/>
              <a:gd name="T13" fmla="*/ 1266 h 2720"/>
              <a:gd name="T14" fmla="*/ 1026 w 2269"/>
              <a:gd name="T15" fmla="*/ 1121 h 2720"/>
              <a:gd name="T16" fmla="*/ 1191 w 2269"/>
              <a:gd name="T17" fmla="*/ 1096 h 2720"/>
              <a:gd name="T18" fmla="*/ 1324 w 2269"/>
              <a:gd name="T19" fmla="*/ 1207 h 2720"/>
              <a:gd name="T20" fmla="*/ 1360 w 2269"/>
              <a:gd name="T21" fmla="*/ 1402 h 2720"/>
              <a:gd name="T22" fmla="*/ 1280 w 2269"/>
              <a:gd name="T23" fmla="*/ 1571 h 2720"/>
              <a:gd name="T24" fmla="*/ 1134 w 2269"/>
              <a:gd name="T25" fmla="*/ 940 h 2720"/>
              <a:gd name="T26" fmla="*/ 918 w 2269"/>
              <a:gd name="T27" fmla="*/ 1030 h 2720"/>
              <a:gd name="T28" fmla="*/ 791 w 2269"/>
              <a:gd name="T29" fmla="*/ 1276 h 2720"/>
              <a:gd name="T30" fmla="*/ 827 w 2269"/>
              <a:gd name="T31" fmla="*/ 1560 h 2720"/>
              <a:gd name="T32" fmla="*/ 998 w 2269"/>
              <a:gd name="T33" fmla="*/ 1747 h 2720"/>
              <a:gd name="T34" fmla="*/ 1238 w 2269"/>
              <a:gd name="T35" fmla="*/ 1760 h 2720"/>
              <a:gd name="T36" fmla="*/ 1425 w 2269"/>
              <a:gd name="T37" fmla="*/ 1595 h 2720"/>
              <a:gd name="T38" fmla="*/ 1482 w 2269"/>
              <a:gd name="T39" fmla="*/ 1307 h 2720"/>
              <a:gd name="T40" fmla="*/ 1383 w 2269"/>
              <a:gd name="T41" fmla="*/ 1064 h 2720"/>
              <a:gd name="T42" fmla="*/ 1152 w 2269"/>
              <a:gd name="T43" fmla="*/ 941 h 2720"/>
              <a:gd name="T44" fmla="*/ 688 w 2269"/>
              <a:gd name="T45" fmla="*/ 586 h 2720"/>
              <a:gd name="T46" fmla="*/ 511 w 2269"/>
              <a:gd name="T47" fmla="*/ 767 h 2720"/>
              <a:gd name="T48" fmla="*/ 457 w 2269"/>
              <a:gd name="T49" fmla="*/ 1023 h 2720"/>
              <a:gd name="T50" fmla="*/ 477 w 2269"/>
              <a:gd name="T51" fmla="*/ 1855 h 2720"/>
              <a:gd name="T52" fmla="*/ 610 w 2269"/>
              <a:gd name="T53" fmla="*/ 2084 h 2720"/>
              <a:gd name="T54" fmla="*/ 827 w 2269"/>
              <a:gd name="T55" fmla="*/ 2171 h 2720"/>
              <a:gd name="T56" fmla="*/ 1510 w 2269"/>
              <a:gd name="T57" fmla="*/ 2160 h 2720"/>
              <a:gd name="T58" fmla="*/ 1728 w 2269"/>
              <a:gd name="T59" fmla="*/ 2006 h 2720"/>
              <a:gd name="T60" fmla="*/ 1809 w 2269"/>
              <a:gd name="T61" fmla="*/ 1758 h 2720"/>
              <a:gd name="T62" fmla="*/ 1809 w 2269"/>
              <a:gd name="T63" fmla="*/ 963 h 2720"/>
              <a:gd name="T64" fmla="*/ 1702 w 2269"/>
              <a:gd name="T65" fmla="*/ 680 h 2720"/>
              <a:gd name="T66" fmla="*/ 1489 w 2269"/>
              <a:gd name="T67" fmla="*/ 556 h 2720"/>
              <a:gd name="T68" fmla="*/ 1411 w 2269"/>
              <a:gd name="T69" fmla="*/ 695 h 2720"/>
              <a:gd name="T70" fmla="*/ 1598 w 2269"/>
              <a:gd name="T71" fmla="*/ 765 h 2720"/>
              <a:gd name="T72" fmla="*/ 1686 w 2269"/>
              <a:gd name="T73" fmla="*/ 977 h 2720"/>
              <a:gd name="T74" fmla="*/ 1681 w 2269"/>
              <a:gd name="T75" fmla="*/ 1786 h 2720"/>
              <a:gd name="T76" fmla="*/ 1589 w 2269"/>
              <a:gd name="T77" fmla="*/ 1964 h 2720"/>
              <a:gd name="T78" fmla="*/ 1244 w 2269"/>
              <a:gd name="T79" fmla="*/ 2030 h 2720"/>
              <a:gd name="T80" fmla="*/ 721 w 2269"/>
              <a:gd name="T81" fmla="*/ 1992 h 2720"/>
              <a:gd name="T82" fmla="*/ 603 w 2269"/>
              <a:gd name="T83" fmla="*/ 1842 h 2720"/>
              <a:gd name="T84" fmla="*/ 580 w 2269"/>
              <a:gd name="T85" fmla="*/ 1030 h 2720"/>
              <a:gd name="T86" fmla="*/ 638 w 2269"/>
              <a:gd name="T87" fmla="*/ 806 h 2720"/>
              <a:gd name="T88" fmla="*/ 814 w 2269"/>
              <a:gd name="T89" fmla="*/ 699 h 2720"/>
              <a:gd name="T90" fmla="*/ 23 w 2269"/>
              <a:gd name="T91" fmla="*/ 1086 h 2720"/>
              <a:gd name="T92" fmla="*/ 179 w 2269"/>
              <a:gd name="T93" fmla="*/ 627 h 2720"/>
              <a:gd name="T94" fmla="*/ 456 w 2269"/>
              <a:gd name="T95" fmla="*/ 271 h 2720"/>
              <a:gd name="T96" fmla="*/ 824 w 2269"/>
              <a:gd name="T97" fmla="*/ 51 h 2720"/>
              <a:gd name="T98" fmla="*/ 1250 w 2269"/>
              <a:gd name="T99" fmla="*/ 7 h 2720"/>
              <a:gd name="T100" fmla="*/ 1651 w 2269"/>
              <a:gd name="T101" fmla="*/ 148 h 2720"/>
              <a:gd name="T102" fmla="*/ 1975 w 2269"/>
              <a:gd name="T103" fmla="*/ 446 h 2720"/>
              <a:gd name="T104" fmla="*/ 2190 w 2269"/>
              <a:gd name="T105" fmla="*/ 862 h 2720"/>
              <a:gd name="T106" fmla="*/ 2269 w 2269"/>
              <a:gd name="T107" fmla="*/ 1360 h 2720"/>
              <a:gd name="T108" fmla="*/ 2190 w 2269"/>
              <a:gd name="T109" fmla="*/ 1859 h 2720"/>
              <a:gd name="T110" fmla="*/ 1975 w 2269"/>
              <a:gd name="T111" fmla="*/ 2275 h 2720"/>
              <a:gd name="T112" fmla="*/ 1651 w 2269"/>
              <a:gd name="T113" fmla="*/ 2571 h 2720"/>
              <a:gd name="T114" fmla="*/ 1250 w 2269"/>
              <a:gd name="T115" fmla="*/ 2713 h 2720"/>
              <a:gd name="T116" fmla="*/ 824 w 2269"/>
              <a:gd name="T117" fmla="*/ 2668 h 2720"/>
              <a:gd name="T118" fmla="*/ 456 w 2269"/>
              <a:gd name="T119" fmla="*/ 2450 h 2720"/>
              <a:gd name="T120" fmla="*/ 179 w 2269"/>
              <a:gd name="T121" fmla="*/ 2093 h 2720"/>
              <a:gd name="T122" fmla="*/ 23 w 2269"/>
              <a:gd name="T123" fmla="*/ 1634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9" h="2720">
                <a:moveTo>
                  <a:pt x="1417" y="924"/>
                </a:moveTo>
                <a:lnTo>
                  <a:pt x="1418" y="914"/>
                </a:lnTo>
                <a:lnTo>
                  <a:pt x="1419" y="904"/>
                </a:lnTo>
                <a:lnTo>
                  <a:pt x="1421" y="894"/>
                </a:lnTo>
                <a:lnTo>
                  <a:pt x="1424" y="886"/>
                </a:lnTo>
                <a:lnTo>
                  <a:pt x="1427" y="878"/>
                </a:lnTo>
                <a:lnTo>
                  <a:pt x="1431" y="869"/>
                </a:lnTo>
                <a:lnTo>
                  <a:pt x="1436" y="862"/>
                </a:lnTo>
                <a:lnTo>
                  <a:pt x="1441" y="855"/>
                </a:lnTo>
                <a:lnTo>
                  <a:pt x="1447" y="848"/>
                </a:lnTo>
                <a:lnTo>
                  <a:pt x="1453" y="843"/>
                </a:lnTo>
                <a:lnTo>
                  <a:pt x="1460" y="838"/>
                </a:lnTo>
                <a:lnTo>
                  <a:pt x="1467" y="833"/>
                </a:lnTo>
                <a:lnTo>
                  <a:pt x="1475" y="830"/>
                </a:lnTo>
                <a:lnTo>
                  <a:pt x="1482" y="827"/>
                </a:lnTo>
                <a:lnTo>
                  <a:pt x="1491" y="826"/>
                </a:lnTo>
                <a:lnTo>
                  <a:pt x="1499" y="826"/>
                </a:lnTo>
                <a:lnTo>
                  <a:pt x="1507" y="826"/>
                </a:lnTo>
                <a:lnTo>
                  <a:pt x="1515" y="827"/>
                </a:lnTo>
                <a:lnTo>
                  <a:pt x="1523" y="830"/>
                </a:lnTo>
                <a:lnTo>
                  <a:pt x="1531" y="833"/>
                </a:lnTo>
                <a:lnTo>
                  <a:pt x="1538" y="838"/>
                </a:lnTo>
                <a:lnTo>
                  <a:pt x="1545" y="843"/>
                </a:lnTo>
                <a:lnTo>
                  <a:pt x="1551" y="848"/>
                </a:lnTo>
                <a:lnTo>
                  <a:pt x="1557" y="855"/>
                </a:lnTo>
                <a:lnTo>
                  <a:pt x="1562" y="862"/>
                </a:lnTo>
                <a:lnTo>
                  <a:pt x="1567" y="869"/>
                </a:lnTo>
                <a:lnTo>
                  <a:pt x="1571" y="878"/>
                </a:lnTo>
                <a:lnTo>
                  <a:pt x="1574" y="886"/>
                </a:lnTo>
                <a:lnTo>
                  <a:pt x="1577" y="894"/>
                </a:lnTo>
                <a:lnTo>
                  <a:pt x="1579" y="904"/>
                </a:lnTo>
                <a:lnTo>
                  <a:pt x="1580" y="914"/>
                </a:lnTo>
                <a:lnTo>
                  <a:pt x="1581" y="924"/>
                </a:lnTo>
                <a:lnTo>
                  <a:pt x="1580" y="934"/>
                </a:lnTo>
                <a:lnTo>
                  <a:pt x="1579" y="944"/>
                </a:lnTo>
                <a:lnTo>
                  <a:pt x="1577" y="953"/>
                </a:lnTo>
                <a:lnTo>
                  <a:pt x="1574" y="962"/>
                </a:lnTo>
                <a:lnTo>
                  <a:pt x="1571" y="971"/>
                </a:lnTo>
                <a:lnTo>
                  <a:pt x="1567" y="978"/>
                </a:lnTo>
                <a:lnTo>
                  <a:pt x="1562" y="987"/>
                </a:lnTo>
                <a:lnTo>
                  <a:pt x="1557" y="993"/>
                </a:lnTo>
                <a:lnTo>
                  <a:pt x="1551" y="1000"/>
                </a:lnTo>
                <a:lnTo>
                  <a:pt x="1545" y="1005"/>
                </a:lnTo>
                <a:lnTo>
                  <a:pt x="1538" y="1010"/>
                </a:lnTo>
                <a:lnTo>
                  <a:pt x="1531" y="1014"/>
                </a:lnTo>
                <a:lnTo>
                  <a:pt x="1523" y="1018"/>
                </a:lnTo>
                <a:lnTo>
                  <a:pt x="1515" y="1020"/>
                </a:lnTo>
                <a:lnTo>
                  <a:pt x="1507" y="1022"/>
                </a:lnTo>
                <a:lnTo>
                  <a:pt x="1499" y="1022"/>
                </a:lnTo>
                <a:lnTo>
                  <a:pt x="1491" y="1022"/>
                </a:lnTo>
                <a:lnTo>
                  <a:pt x="1482" y="1020"/>
                </a:lnTo>
                <a:lnTo>
                  <a:pt x="1475" y="1018"/>
                </a:lnTo>
                <a:lnTo>
                  <a:pt x="1467" y="1014"/>
                </a:lnTo>
                <a:lnTo>
                  <a:pt x="1460" y="1010"/>
                </a:lnTo>
                <a:lnTo>
                  <a:pt x="1453" y="1005"/>
                </a:lnTo>
                <a:lnTo>
                  <a:pt x="1447" y="1000"/>
                </a:lnTo>
                <a:lnTo>
                  <a:pt x="1441" y="993"/>
                </a:lnTo>
                <a:lnTo>
                  <a:pt x="1436" y="987"/>
                </a:lnTo>
                <a:lnTo>
                  <a:pt x="1431" y="978"/>
                </a:lnTo>
                <a:lnTo>
                  <a:pt x="1427" y="971"/>
                </a:lnTo>
                <a:lnTo>
                  <a:pt x="1424" y="962"/>
                </a:lnTo>
                <a:lnTo>
                  <a:pt x="1421" y="953"/>
                </a:lnTo>
                <a:lnTo>
                  <a:pt x="1419" y="944"/>
                </a:lnTo>
                <a:lnTo>
                  <a:pt x="1418" y="934"/>
                </a:lnTo>
                <a:lnTo>
                  <a:pt x="1417" y="924"/>
                </a:lnTo>
                <a:close/>
                <a:moveTo>
                  <a:pt x="1134" y="1632"/>
                </a:moveTo>
                <a:lnTo>
                  <a:pt x="1123" y="1632"/>
                </a:lnTo>
                <a:lnTo>
                  <a:pt x="1111" y="1631"/>
                </a:lnTo>
                <a:lnTo>
                  <a:pt x="1100" y="1630"/>
                </a:lnTo>
                <a:lnTo>
                  <a:pt x="1088" y="1627"/>
                </a:lnTo>
                <a:lnTo>
                  <a:pt x="1077" y="1624"/>
                </a:lnTo>
                <a:lnTo>
                  <a:pt x="1067" y="1620"/>
                </a:lnTo>
                <a:lnTo>
                  <a:pt x="1056" y="1616"/>
                </a:lnTo>
                <a:lnTo>
                  <a:pt x="1046" y="1612"/>
                </a:lnTo>
                <a:lnTo>
                  <a:pt x="1036" y="1606"/>
                </a:lnTo>
                <a:lnTo>
                  <a:pt x="1026" y="1600"/>
                </a:lnTo>
                <a:lnTo>
                  <a:pt x="1016" y="1594"/>
                </a:lnTo>
                <a:lnTo>
                  <a:pt x="1007" y="1586"/>
                </a:lnTo>
                <a:lnTo>
                  <a:pt x="998" y="1578"/>
                </a:lnTo>
                <a:lnTo>
                  <a:pt x="990" y="1571"/>
                </a:lnTo>
                <a:lnTo>
                  <a:pt x="982" y="1561"/>
                </a:lnTo>
                <a:lnTo>
                  <a:pt x="974" y="1553"/>
                </a:lnTo>
                <a:lnTo>
                  <a:pt x="966" y="1543"/>
                </a:lnTo>
                <a:lnTo>
                  <a:pt x="959" y="1534"/>
                </a:lnTo>
                <a:lnTo>
                  <a:pt x="952" y="1523"/>
                </a:lnTo>
                <a:lnTo>
                  <a:pt x="946" y="1512"/>
                </a:lnTo>
                <a:lnTo>
                  <a:pt x="940" y="1501"/>
                </a:lnTo>
                <a:lnTo>
                  <a:pt x="935" y="1491"/>
                </a:lnTo>
                <a:lnTo>
                  <a:pt x="930" y="1479"/>
                </a:lnTo>
                <a:lnTo>
                  <a:pt x="925" y="1467"/>
                </a:lnTo>
                <a:lnTo>
                  <a:pt x="921" y="1453"/>
                </a:lnTo>
                <a:lnTo>
                  <a:pt x="917" y="1441"/>
                </a:lnTo>
                <a:lnTo>
                  <a:pt x="914" y="1428"/>
                </a:lnTo>
                <a:lnTo>
                  <a:pt x="912" y="1415"/>
                </a:lnTo>
                <a:lnTo>
                  <a:pt x="910" y="1402"/>
                </a:lnTo>
                <a:lnTo>
                  <a:pt x="908" y="1387"/>
                </a:lnTo>
                <a:lnTo>
                  <a:pt x="907" y="1374"/>
                </a:lnTo>
                <a:lnTo>
                  <a:pt x="907" y="1360"/>
                </a:lnTo>
                <a:lnTo>
                  <a:pt x="907" y="1347"/>
                </a:lnTo>
                <a:lnTo>
                  <a:pt x="908" y="1332"/>
                </a:lnTo>
                <a:lnTo>
                  <a:pt x="910" y="1319"/>
                </a:lnTo>
                <a:lnTo>
                  <a:pt x="912" y="1305"/>
                </a:lnTo>
                <a:lnTo>
                  <a:pt x="914" y="1293"/>
                </a:lnTo>
                <a:lnTo>
                  <a:pt x="917" y="1279"/>
                </a:lnTo>
                <a:lnTo>
                  <a:pt x="921" y="1266"/>
                </a:lnTo>
                <a:lnTo>
                  <a:pt x="925" y="1254"/>
                </a:lnTo>
                <a:lnTo>
                  <a:pt x="930" y="1242"/>
                </a:lnTo>
                <a:lnTo>
                  <a:pt x="935" y="1230"/>
                </a:lnTo>
                <a:lnTo>
                  <a:pt x="940" y="1218"/>
                </a:lnTo>
                <a:lnTo>
                  <a:pt x="946" y="1207"/>
                </a:lnTo>
                <a:lnTo>
                  <a:pt x="952" y="1197"/>
                </a:lnTo>
                <a:lnTo>
                  <a:pt x="959" y="1187"/>
                </a:lnTo>
                <a:lnTo>
                  <a:pt x="966" y="1177"/>
                </a:lnTo>
                <a:lnTo>
                  <a:pt x="974" y="1168"/>
                </a:lnTo>
                <a:lnTo>
                  <a:pt x="982" y="1158"/>
                </a:lnTo>
                <a:lnTo>
                  <a:pt x="990" y="1150"/>
                </a:lnTo>
                <a:lnTo>
                  <a:pt x="998" y="1141"/>
                </a:lnTo>
                <a:lnTo>
                  <a:pt x="1007" y="1134"/>
                </a:lnTo>
                <a:lnTo>
                  <a:pt x="1016" y="1127"/>
                </a:lnTo>
                <a:lnTo>
                  <a:pt x="1026" y="1121"/>
                </a:lnTo>
                <a:lnTo>
                  <a:pt x="1036" y="1115"/>
                </a:lnTo>
                <a:lnTo>
                  <a:pt x="1046" y="1109"/>
                </a:lnTo>
                <a:lnTo>
                  <a:pt x="1056" y="1104"/>
                </a:lnTo>
                <a:lnTo>
                  <a:pt x="1067" y="1099"/>
                </a:lnTo>
                <a:lnTo>
                  <a:pt x="1077" y="1096"/>
                </a:lnTo>
                <a:lnTo>
                  <a:pt x="1088" y="1093"/>
                </a:lnTo>
                <a:lnTo>
                  <a:pt x="1100" y="1091"/>
                </a:lnTo>
                <a:lnTo>
                  <a:pt x="1111" y="1089"/>
                </a:lnTo>
                <a:lnTo>
                  <a:pt x="1123" y="1087"/>
                </a:lnTo>
                <a:lnTo>
                  <a:pt x="1134" y="1087"/>
                </a:lnTo>
                <a:lnTo>
                  <a:pt x="1146" y="1087"/>
                </a:lnTo>
                <a:lnTo>
                  <a:pt x="1157" y="1089"/>
                </a:lnTo>
                <a:lnTo>
                  <a:pt x="1169" y="1091"/>
                </a:lnTo>
                <a:lnTo>
                  <a:pt x="1180" y="1093"/>
                </a:lnTo>
                <a:lnTo>
                  <a:pt x="1191" y="1096"/>
                </a:lnTo>
                <a:lnTo>
                  <a:pt x="1202" y="1099"/>
                </a:lnTo>
                <a:lnTo>
                  <a:pt x="1212" y="1104"/>
                </a:lnTo>
                <a:lnTo>
                  <a:pt x="1223" y="1109"/>
                </a:lnTo>
                <a:lnTo>
                  <a:pt x="1233" y="1115"/>
                </a:lnTo>
                <a:lnTo>
                  <a:pt x="1243" y="1121"/>
                </a:lnTo>
                <a:lnTo>
                  <a:pt x="1252" y="1127"/>
                </a:lnTo>
                <a:lnTo>
                  <a:pt x="1261" y="1134"/>
                </a:lnTo>
                <a:lnTo>
                  <a:pt x="1270" y="1141"/>
                </a:lnTo>
                <a:lnTo>
                  <a:pt x="1280" y="1150"/>
                </a:lnTo>
                <a:lnTo>
                  <a:pt x="1288" y="1158"/>
                </a:lnTo>
                <a:lnTo>
                  <a:pt x="1296" y="1168"/>
                </a:lnTo>
                <a:lnTo>
                  <a:pt x="1303" y="1177"/>
                </a:lnTo>
                <a:lnTo>
                  <a:pt x="1311" y="1187"/>
                </a:lnTo>
                <a:lnTo>
                  <a:pt x="1317" y="1197"/>
                </a:lnTo>
                <a:lnTo>
                  <a:pt x="1324" y="1207"/>
                </a:lnTo>
                <a:lnTo>
                  <a:pt x="1329" y="1218"/>
                </a:lnTo>
                <a:lnTo>
                  <a:pt x="1335" y="1230"/>
                </a:lnTo>
                <a:lnTo>
                  <a:pt x="1340" y="1242"/>
                </a:lnTo>
                <a:lnTo>
                  <a:pt x="1345" y="1254"/>
                </a:lnTo>
                <a:lnTo>
                  <a:pt x="1349" y="1266"/>
                </a:lnTo>
                <a:lnTo>
                  <a:pt x="1352" y="1279"/>
                </a:lnTo>
                <a:lnTo>
                  <a:pt x="1355" y="1293"/>
                </a:lnTo>
                <a:lnTo>
                  <a:pt x="1358" y="1305"/>
                </a:lnTo>
                <a:lnTo>
                  <a:pt x="1360" y="1319"/>
                </a:lnTo>
                <a:lnTo>
                  <a:pt x="1361" y="1332"/>
                </a:lnTo>
                <a:lnTo>
                  <a:pt x="1362" y="1347"/>
                </a:lnTo>
                <a:lnTo>
                  <a:pt x="1362" y="1360"/>
                </a:lnTo>
                <a:lnTo>
                  <a:pt x="1362" y="1374"/>
                </a:lnTo>
                <a:lnTo>
                  <a:pt x="1361" y="1387"/>
                </a:lnTo>
                <a:lnTo>
                  <a:pt x="1360" y="1402"/>
                </a:lnTo>
                <a:lnTo>
                  <a:pt x="1358" y="1415"/>
                </a:lnTo>
                <a:lnTo>
                  <a:pt x="1355" y="1428"/>
                </a:lnTo>
                <a:lnTo>
                  <a:pt x="1352" y="1441"/>
                </a:lnTo>
                <a:lnTo>
                  <a:pt x="1349" y="1453"/>
                </a:lnTo>
                <a:lnTo>
                  <a:pt x="1345" y="1467"/>
                </a:lnTo>
                <a:lnTo>
                  <a:pt x="1340" y="1479"/>
                </a:lnTo>
                <a:lnTo>
                  <a:pt x="1335" y="1491"/>
                </a:lnTo>
                <a:lnTo>
                  <a:pt x="1329" y="1501"/>
                </a:lnTo>
                <a:lnTo>
                  <a:pt x="1324" y="1512"/>
                </a:lnTo>
                <a:lnTo>
                  <a:pt x="1317" y="1523"/>
                </a:lnTo>
                <a:lnTo>
                  <a:pt x="1311" y="1534"/>
                </a:lnTo>
                <a:lnTo>
                  <a:pt x="1303" y="1543"/>
                </a:lnTo>
                <a:lnTo>
                  <a:pt x="1296" y="1553"/>
                </a:lnTo>
                <a:lnTo>
                  <a:pt x="1288" y="1561"/>
                </a:lnTo>
                <a:lnTo>
                  <a:pt x="1280" y="1571"/>
                </a:lnTo>
                <a:lnTo>
                  <a:pt x="1270" y="1578"/>
                </a:lnTo>
                <a:lnTo>
                  <a:pt x="1261" y="1586"/>
                </a:lnTo>
                <a:lnTo>
                  <a:pt x="1252" y="1594"/>
                </a:lnTo>
                <a:lnTo>
                  <a:pt x="1243" y="1600"/>
                </a:lnTo>
                <a:lnTo>
                  <a:pt x="1233" y="1606"/>
                </a:lnTo>
                <a:lnTo>
                  <a:pt x="1223" y="1612"/>
                </a:lnTo>
                <a:lnTo>
                  <a:pt x="1212" y="1616"/>
                </a:lnTo>
                <a:lnTo>
                  <a:pt x="1202" y="1620"/>
                </a:lnTo>
                <a:lnTo>
                  <a:pt x="1191" y="1624"/>
                </a:lnTo>
                <a:lnTo>
                  <a:pt x="1180" y="1627"/>
                </a:lnTo>
                <a:lnTo>
                  <a:pt x="1169" y="1630"/>
                </a:lnTo>
                <a:lnTo>
                  <a:pt x="1157" y="1631"/>
                </a:lnTo>
                <a:lnTo>
                  <a:pt x="1146" y="1632"/>
                </a:lnTo>
                <a:lnTo>
                  <a:pt x="1134" y="1632"/>
                </a:lnTo>
                <a:close/>
                <a:moveTo>
                  <a:pt x="1134" y="940"/>
                </a:moveTo>
                <a:lnTo>
                  <a:pt x="1116" y="941"/>
                </a:lnTo>
                <a:lnTo>
                  <a:pt x="1098" y="942"/>
                </a:lnTo>
                <a:lnTo>
                  <a:pt x="1090" y="944"/>
                </a:lnTo>
                <a:lnTo>
                  <a:pt x="1081" y="945"/>
                </a:lnTo>
                <a:lnTo>
                  <a:pt x="1064" y="948"/>
                </a:lnTo>
                <a:lnTo>
                  <a:pt x="1047" y="953"/>
                </a:lnTo>
                <a:lnTo>
                  <a:pt x="1030" y="959"/>
                </a:lnTo>
                <a:lnTo>
                  <a:pt x="1014" y="966"/>
                </a:lnTo>
                <a:lnTo>
                  <a:pt x="998" y="974"/>
                </a:lnTo>
                <a:lnTo>
                  <a:pt x="983" y="982"/>
                </a:lnTo>
                <a:lnTo>
                  <a:pt x="967" y="992"/>
                </a:lnTo>
                <a:lnTo>
                  <a:pt x="953" y="1001"/>
                </a:lnTo>
                <a:lnTo>
                  <a:pt x="939" y="1012"/>
                </a:lnTo>
                <a:lnTo>
                  <a:pt x="925" y="1024"/>
                </a:lnTo>
                <a:lnTo>
                  <a:pt x="918" y="1030"/>
                </a:lnTo>
                <a:lnTo>
                  <a:pt x="912" y="1036"/>
                </a:lnTo>
                <a:lnTo>
                  <a:pt x="899" y="1049"/>
                </a:lnTo>
                <a:lnTo>
                  <a:pt x="887" y="1064"/>
                </a:lnTo>
                <a:lnTo>
                  <a:pt x="875" y="1078"/>
                </a:lnTo>
                <a:lnTo>
                  <a:pt x="864" y="1093"/>
                </a:lnTo>
                <a:lnTo>
                  <a:pt x="854" y="1109"/>
                </a:lnTo>
                <a:lnTo>
                  <a:pt x="844" y="1126"/>
                </a:lnTo>
                <a:lnTo>
                  <a:pt x="835" y="1143"/>
                </a:lnTo>
                <a:lnTo>
                  <a:pt x="827" y="1159"/>
                </a:lnTo>
                <a:lnTo>
                  <a:pt x="819" y="1179"/>
                </a:lnTo>
                <a:lnTo>
                  <a:pt x="812" y="1197"/>
                </a:lnTo>
                <a:lnTo>
                  <a:pt x="806" y="1216"/>
                </a:lnTo>
                <a:lnTo>
                  <a:pt x="800" y="1235"/>
                </a:lnTo>
                <a:lnTo>
                  <a:pt x="795" y="1255"/>
                </a:lnTo>
                <a:lnTo>
                  <a:pt x="791" y="1276"/>
                </a:lnTo>
                <a:lnTo>
                  <a:pt x="788" y="1296"/>
                </a:lnTo>
                <a:lnTo>
                  <a:pt x="786" y="1317"/>
                </a:lnTo>
                <a:lnTo>
                  <a:pt x="785" y="1338"/>
                </a:lnTo>
                <a:lnTo>
                  <a:pt x="784" y="1360"/>
                </a:lnTo>
                <a:lnTo>
                  <a:pt x="785" y="1381"/>
                </a:lnTo>
                <a:lnTo>
                  <a:pt x="786" y="1403"/>
                </a:lnTo>
                <a:lnTo>
                  <a:pt x="787" y="1414"/>
                </a:lnTo>
                <a:lnTo>
                  <a:pt x="788" y="1425"/>
                </a:lnTo>
                <a:lnTo>
                  <a:pt x="791" y="1445"/>
                </a:lnTo>
                <a:lnTo>
                  <a:pt x="795" y="1465"/>
                </a:lnTo>
                <a:lnTo>
                  <a:pt x="800" y="1485"/>
                </a:lnTo>
                <a:lnTo>
                  <a:pt x="806" y="1505"/>
                </a:lnTo>
                <a:lnTo>
                  <a:pt x="812" y="1523"/>
                </a:lnTo>
                <a:lnTo>
                  <a:pt x="819" y="1542"/>
                </a:lnTo>
                <a:lnTo>
                  <a:pt x="827" y="1560"/>
                </a:lnTo>
                <a:lnTo>
                  <a:pt x="835" y="1578"/>
                </a:lnTo>
                <a:lnTo>
                  <a:pt x="844" y="1595"/>
                </a:lnTo>
                <a:lnTo>
                  <a:pt x="854" y="1612"/>
                </a:lnTo>
                <a:lnTo>
                  <a:pt x="859" y="1619"/>
                </a:lnTo>
                <a:lnTo>
                  <a:pt x="864" y="1627"/>
                </a:lnTo>
                <a:lnTo>
                  <a:pt x="875" y="1643"/>
                </a:lnTo>
                <a:lnTo>
                  <a:pt x="887" y="1657"/>
                </a:lnTo>
                <a:lnTo>
                  <a:pt x="899" y="1670"/>
                </a:lnTo>
                <a:lnTo>
                  <a:pt x="912" y="1684"/>
                </a:lnTo>
                <a:lnTo>
                  <a:pt x="925" y="1697"/>
                </a:lnTo>
                <a:lnTo>
                  <a:pt x="939" y="1708"/>
                </a:lnTo>
                <a:lnTo>
                  <a:pt x="953" y="1720"/>
                </a:lnTo>
                <a:lnTo>
                  <a:pt x="967" y="1729"/>
                </a:lnTo>
                <a:lnTo>
                  <a:pt x="983" y="1739"/>
                </a:lnTo>
                <a:lnTo>
                  <a:pt x="998" y="1747"/>
                </a:lnTo>
                <a:lnTo>
                  <a:pt x="1014" y="1754"/>
                </a:lnTo>
                <a:lnTo>
                  <a:pt x="1030" y="1760"/>
                </a:lnTo>
                <a:lnTo>
                  <a:pt x="1047" y="1766"/>
                </a:lnTo>
                <a:lnTo>
                  <a:pt x="1064" y="1771"/>
                </a:lnTo>
                <a:lnTo>
                  <a:pt x="1081" y="1775"/>
                </a:lnTo>
                <a:lnTo>
                  <a:pt x="1098" y="1777"/>
                </a:lnTo>
                <a:lnTo>
                  <a:pt x="1116" y="1780"/>
                </a:lnTo>
                <a:lnTo>
                  <a:pt x="1134" y="1780"/>
                </a:lnTo>
                <a:lnTo>
                  <a:pt x="1152" y="1780"/>
                </a:lnTo>
                <a:lnTo>
                  <a:pt x="1170" y="1777"/>
                </a:lnTo>
                <a:lnTo>
                  <a:pt x="1179" y="1776"/>
                </a:lnTo>
                <a:lnTo>
                  <a:pt x="1188" y="1775"/>
                </a:lnTo>
                <a:lnTo>
                  <a:pt x="1205" y="1771"/>
                </a:lnTo>
                <a:lnTo>
                  <a:pt x="1222" y="1766"/>
                </a:lnTo>
                <a:lnTo>
                  <a:pt x="1238" y="1760"/>
                </a:lnTo>
                <a:lnTo>
                  <a:pt x="1255" y="1754"/>
                </a:lnTo>
                <a:lnTo>
                  <a:pt x="1270" y="1747"/>
                </a:lnTo>
                <a:lnTo>
                  <a:pt x="1287" y="1739"/>
                </a:lnTo>
                <a:lnTo>
                  <a:pt x="1302" y="1729"/>
                </a:lnTo>
                <a:lnTo>
                  <a:pt x="1317" y="1720"/>
                </a:lnTo>
                <a:lnTo>
                  <a:pt x="1331" y="1708"/>
                </a:lnTo>
                <a:lnTo>
                  <a:pt x="1345" y="1697"/>
                </a:lnTo>
                <a:lnTo>
                  <a:pt x="1351" y="1691"/>
                </a:lnTo>
                <a:lnTo>
                  <a:pt x="1358" y="1684"/>
                </a:lnTo>
                <a:lnTo>
                  <a:pt x="1371" y="1670"/>
                </a:lnTo>
                <a:lnTo>
                  <a:pt x="1383" y="1657"/>
                </a:lnTo>
                <a:lnTo>
                  <a:pt x="1394" y="1643"/>
                </a:lnTo>
                <a:lnTo>
                  <a:pt x="1405" y="1627"/>
                </a:lnTo>
                <a:lnTo>
                  <a:pt x="1416" y="1612"/>
                </a:lnTo>
                <a:lnTo>
                  <a:pt x="1425" y="1595"/>
                </a:lnTo>
                <a:lnTo>
                  <a:pt x="1434" y="1578"/>
                </a:lnTo>
                <a:lnTo>
                  <a:pt x="1443" y="1560"/>
                </a:lnTo>
                <a:lnTo>
                  <a:pt x="1451" y="1542"/>
                </a:lnTo>
                <a:lnTo>
                  <a:pt x="1458" y="1523"/>
                </a:lnTo>
                <a:lnTo>
                  <a:pt x="1464" y="1505"/>
                </a:lnTo>
                <a:lnTo>
                  <a:pt x="1469" y="1485"/>
                </a:lnTo>
                <a:lnTo>
                  <a:pt x="1474" y="1465"/>
                </a:lnTo>
                <a:lnTo>
                  <a:pt x="1478" y="1445"/>
                </a:lnTo>
                <a:lnTo>
                  <a:pt x="1481" y="1425"/>
                </a:lnTo>
                <a:lnTo>
                  <a:pt x="1483" y="1403"/>
                </a:lnTo>
                <a:lnTo>
                  <a:pt x="1485" y="1381"/>
                </a:lnTo>
                <a:lnTo>
                  <a:pt x="1485" y="1360"/>
                </a:lnTo>
                <a:lnTo>
                  <a:pt x="1485" y="1338"/>
                </a:lnTo>
                <a:lnTo>
                  <a:pt x="1483" y="1317"/>
                </a:lnTo>
                <a:lnTo>
                  <a:pt x="1482" y="1307"/>
                </a:lnTo>
                <a:lnTo>
                  <a:pt x="1481" y="1296"/>
                </a:lnTo>
                <a:lnTo>
                  <a:pt x="1478" y="1276"/>
                </a:lnTo>
                <a:lnTo>
                  <a:pt x="1474" y="1255"/>
                </a:lnTo>
                <a:lnTo>
                  <a:pt x="1469" y="1235"/>
                </a:lnTo>
                <a:lnTo>
                  <a:pt x="1464" y="1216"/>
                </a:lnTo>
                <a:lnTo>
                  <a:pt x="1458" y="1197"/>
                </a:lnTo>
                <a:lnTo>
                  <a:pt x="1451" y="1179"/>
                </a:lnTo>
                <a:lnTo>
                  <a:pt x="1443" y="1159"/>
                </a:lnTo>
                <a:lnTo>
                  <a:pt x="1434" y="1143"/>
                </a:lnTo>
                <a:lnTo>
                  <a:pt x="1425" y="1126"/>
                </a:lnTo>
                <a:lnTo>
                  <a:pt x="1416" y="1109"/>
                </a:lnTo>
                <a:lnTo>
                  <a:pt x="1411" y="1101"/>
                </a:lnTo>
                <a:lnTo>
                  <a:pt x="1405" y="1093"/>
                </a:lnTo>
                <a:lnTo>
                  <a:pt x="1394" y="1078"/>
                </a:lnTo>
                <a:lnTo>
                  <a:pt x="1383" y="1064"/>
                </a:lnTo>
                <a:lnTo>
                  <a:pt x="1371" y="1049"/>
                </a:lnTo>
                <a:lnTo>
                  <a:pt x="1358" y="1036"/>
                </a:lnTo>
                <a:lnTo>
                  <a:pt x="1345" y="1024"/>
                </a:lnTo>
                <a:lnTo>
                  <a:pt x="1331" y="1012"/>
                </a:lnTo>
                <a:lnTo>
                  <a:pt x="1317" y="1001"/>
                </a:lnTo>
                <a:lnTo>
                  <a:pt x="1302" y="992"/>
                </a:lnTo>
                <a:lnTo>
                  <a:pt x="1287" y="982"/>
                </a:lnTo>
                <a:lnTo>
                  <a:pt x="1270" y="974"/>
                </a:lnTo>
                <a:lnTo>
                  <a:pt x="1255" y="966"/>
                </a:lnTo>
                <a:lnTo>
                  <a:pt x="1238" y="959"/>
                </a:lnTo>
                <a:lnTo>
                  <a:pt x="1222" y="953"/>
                </a:lnTo>
                <a:lnTo>
                  <a:pt x="1205" y="948"/>
                </a:lnTo>
                <a:lnTo>
                  <a:pt x="1188" y="945"/>
                </a:lnTo>
                <a:lnTo>
                  <a:pt x="1170" y="942"/>
                </a:lnTo>
                <a:lnTo>
                  <a:pt x="1152" y="941"/>
                </a:lnTo>
                <a:lnTo>
                  <a:pt x="1134" y="940"/>
                </a:lnTo>
                <a:close/>
                <a:moveTo>
                  <a:pt x="1134" y="543"/>
                </a:moveTo>
                <a:lnTo>
                  <a:pt x="1022" y="543"/>
                </a:lnTo>
                <a:lnTo>
                  <a:pt x="983" y="543"/>
                </a:lnTo>
                <a:lnTo>
                  <a:pt x="952" y="544"/>
                </a:lnTo>
                <a:lnTo>
                  <a:pt x="902" y="545"/>
                </a:lnTo>
                <a:lnTo>
                  <a:pt x="853" y="548"/>
                </a:lnTo>
                <a:lnTo>
                  <a:pt x="827" y="550"/>
                </a:lnTo>
                <a:lnTo>
                  <a:pt x="803" y="553"/>
                </a:lnTo>
                <a:lnTo>
                  <a:pt x="781" y="556"/>
                </a:lnTo>
                <a:lnTo>
                  <a:pt x="760" y="561"/>
                </a:lnTo>
                <a:lnTo>
                  <a:pt x="740" y="566"/>
                </a:lnTo>
                <a:lnTo>
                  <a:pt x="722" y="572"/>
                </a:lnTo>
                <a:lnTo>
                  <a:pt x="704" y="579"/>
                </a:lnTo>
                <a:lnTo>
                  <a:pt x="688" y="586"/>
                </a:lnTo>
                <a:lnTo>
                  <a:pt x="671" y="593"/>
                </a:lnTo>
                <a:lnTo>
                  <a:pt x="655" y="603"/>
                </a:lnTo>
                <a:lnTo>
                  <a:pt x="648" y="608"/>
                </a:lnTo>
                <a:lnTo>
                  <a:pt x="640" y="612"/>
                </a:lnTo>
                <a:lnTo>
                  <a:pt x="625" y="623"/>
                </a:lnTo>
                <a:lnTo>
                  <a:pt x="610" y="635"/>
                </a:lnTo>
                <a:lnTo>
                  <a:pt x="596" y="648"/>
                </a:lnTo>
                <a:lnTo>
                  <a:pt x="581" y="664"/>
                </a:lnTo>
                <a:lnTo>
                  <a:pt x="567" y="680"/>
                </a:lnTo>
                <a:lnTo>
                  <a:pt x="554" y="696"/>
                </a:lnTo>
                <a:lnTo>
                  <a:pt x="541" y="714"/>
                </a:lnTo>
                <a:lnTo>
                  <a:pt x="536" y="723"/>
                </a:lnTo>
                <a:lnTo>
                  <a:pt x="530" y="731"/>
                </a:lnTo>
                <a:lnTo>
                  <a:pt x="520" y="749"/>
                </a:lnTo>
                <a:lnTo>
                  <a:pt x="511" y="767"/>
                </a:lnTo>
                <a:lnTo>
                  <a:pt x="507" y="777"/>
                </a:lnTo>
                <a:lnTo>
                  <a:pt x="503" y="786"/>
                </a:lnTo>
                <a:lnTo>
                  <a:pt x="495" y="804"/>
                </a:lnTo>
                <a:lnTo>
                  <a:pt x="489" y="825"/>
                </a:lnTo>
                <a:lnTo>
                  <a:pt x="483" y="845"/>
                </a:lnTo>
                <a:lnTo>
                  <a:pt x="477" y="866"/>
                </a:lnTo>
                <a:lnTo>
                  <a:pt x="472" y="887"/>
                </a:lnTo>
                <a:lnTo>
                  <a:pt x="468" y="911"/>
                </a:lnTo>
                <a:lnTo>
                  <a:pt x="464" y="936"/>
                </a:lnTo>
                <a:lnTo>
                  <a:pt x="462" y="950"/>
                </a:lnTo>
                <a:lnTo>
                  <a:pt x="461" y="963"/>
                </a:lnTo>
                <a:lnTo>
                  <a:pt x="460" y="977"/>
                </a:lnTo>
                <a:lnTo>
                  <a:pt x="459" y="992"/>
                </a:lnTo>
                <a:lnTo>
                  <a:pt x="458" y="1007"/>
                </a:lnTo>
                <a:lnTo>
                  <a:pt x="457" y="1023"/>
                </a:lnTo>
                <a:lnTo>
                  <a:pt x="455" y="1081"/>
                </a:lnTo>
                <a:lnTo>
                  <a:pt x="454" y="1141"/>
                </a:lnTo>
                <a:lnTo>
                  <a:pt x="453" y="1227"/>
                </a:lnTo>
                <a:lnTo>
                  <a:pt x="453" y="1360"/>
                </a:lnTo>
                <a:lnTo>
                  <a:pt x="453" y="1494"/>
                </a:lnTo>
                <a:lnTo>
                  <a:pt x="453" y="1541"/>
                </a:lnTo>
                <a:lnTo>
                  <a:pt x="454" y="1579"/>
                </a:lnTo>
                <a:lnTo>
                  <a:pt x="455" y="1639"/>
                </a:lnTo>
                <a:lnTo>
                  <a:pt x="457" y="1697"/>
                </a:lnTo>
                <a:lnTo>
                  <a:pt x="459" y="1728"/>
                </a:lnTo>
                <a:lnTo>
                  <a:pt x="461" y="1758"/>
                </a:lnTo>
                <a:lnTo>
                  <a:pt x="464" y="1784"/>
                </a:lnTo>
                <a:lnTo>
                  <a:pt x="468" y="1810"/>
                </a:lnTo>
                <a:lnTo>
                  <a:pt x="472" y="1832"/>
                </a:lnTo>
                <a:lnTo>
                  <a:pt x="477" y="1855"/>
                </a:lnTo>
                <a:lnTo>
                  <a:pt x="483" y="1876"/>
                </a:lnTo>
                <a:lnTo>
                  <a:pt x="489" y="1896"/>
                </a:lnTo>
                <a:lnTo>
                  <a:pt x="495" y="1915"/>
                </a:lnTo>
                <a:lnTo>
                  <a:pt x="503" y="1934"/>
                </a:lnTo>
                <a:lnTo>
                  <a:pt x="507" y="1944"/>
                </a:lnTo>
                <a:lnTo>
                  <a:pt x="511" y="1952"/>
                </a:lnTo>
                <a:lnTo>
                  <a:pt x="520" y="1972"/>
                </a:lnTo>
                <a:lnTo>
                  <a:pt x="530" y="1988"/>
                </a:lnTo>
                <a:lnTo>
                  <a:pt x="541" y="2006"/>
                </a:lnTo>
                <a:lnTo>
                  <a:pt x="554" y="2023"/>
                </a:lnTo>
                <a:lnTo>
                  <a:pt x="567" y="2040"/>
                </a:lnTo>
                <a:lnTo>
                  <a:pt x="581" y="2057"/>
                </a:lnTo>
                <a:lnTo>
                  <a:pt x="596" y="2071"/>
                </a:lnTo>
                <a:lnTo>
                  <a:pt x="603" y="2078"/>
                </a:lnTo>
                <a:lnTo>
                  <a:pt x="610" y="2084"/>
                </a:lnTo>
                <a:lnTo>
                  <a:pt x="625" y="2096"/>
                </a:lnTo>
                <a:lnTo>
                  <a:pt x="640" y="2107"/>
                </a:lnTo>
                <a:lnTo>
                  <a:pt x="648" y="2113"/>
                </a:lnTo>
                <a:lnTo>
                  <a:pt x="655" y="2118"/>
                </a:lnTo>
                <a:lnTo>
                  <a:pt x="671" y="2126"/>
                </a:lnTo>
                <a:lnTo>
                  <a:pt x="688" y="2135"/>
                </a:lnTo>
                <a:lnTo>
                  <a:pt x="704" y="2142"/>
                </a:lnTo>
                <a:lnTo>
                  <a:pt x="722" y="2148"/>
                </a:lnTo>
                <a:lnTo>
                  <a:pt x="740" y="2154"/>
                </a:lnTo>
                <a:lnTo>
                  <a:pt x="760" y="2160"/>
                </a:lnTo>
                <a:lnTo>
                  <a:pt x="781" y="2165"/>
                </a:lnTo>
                <a:lnTo>
                  <a:pt x="792" y="2166"/>
                </a:lnTo>
                <a:lnTo>
                  <a:pt x="803" y="2168"/>
                </a:lnTo>
                <a:lnTo>
                  <a:pt x="815" y="2169"/>
                </a:lnTo>
                <a:lnTo>
                  <a:pt x="827" y="2171"/>
                </a:lnTo>
                <a:lnTo>
                  <a:pt x="840" y="2172"/>
                </a:lnTo>
                <a:lnTo>
                  <a:pt x="853" y="2173"/>
                </a:lnTo>
                <a:lnTo>
                  <a:pt x="902" y="2175"/>
                </a:lnTo>
                <a:lnTo>
                  <a:pt x="952" y="2177"/>
                </a:lnTo>
                <a:lnTo>
                  <a:pt x="1022" y="2177"/>
                </a:lnTo>
                <a:lnTo>
                  <a:pt x="1134" y="2178"/>
                </a:lnTo>
                <a:lnTo>
                  <a:pt x="1246" y="2177"/>
                </a:lnTo>
                <a:lnTo>
                  <a:pt x="1286" y="2177"/>
                </a:lnTo>
                <a:lnTo>
                  <a:pt x="1318" y="2177"/>
                </a:lnTo>
                <a:lnTo>
                  <a:pt x="1368" y="2175"/>
                </a:lnTo>
                <a:lnTo>
                  <a:pt x="1416" y="2173"/>
                </a:lnTo>
                <a:lnTo>
                  <a:pt x="1442" y="2171"/>
                </a:lnTo>
                <a:lnTo>
                  <a:pt x="1467" y="2168"/>
                </a:lnTo>
                <a:lnTo>
                  <a:pt x="1489" y="2165"/>
                </a:lnTo>
                <a:lnTo>
                  <a:pt x="1510" y="2160"/>
                </a:lnTo>
                <a:lnTo>
                  <a:pt x="1529" y="2154"/>
                </a:lnTo>
                <a:lnTo>
                  <a:pt x="1548" y="2148"/>
                </a:lnTo>
                <a:lnTo>
                  <a:pt x="1565" y="2142"/>
                </a:lnTo>
                <a:lnTo>
                  <a:pt x="1582" y="2135"/>
                </a:lnTo>
                <a:lnTo>
                  <a:pt x="1598" y="2126"/>
                </a:lnTo>
                <a:lnTo>
                  <a:pt x="1614" y="2118"/>
                </a:lnTo>
                <a:lnTo>
                  <a:pt x="1622" y="2113"/>
                </a:lnTo>
                <a:lnTo>
                  <a:pt x="1629" y="2107"/>
                </a:lnTo>
                <a:lnTo>
                  <a:pt x="1645" y="2096"/>
                </a:lnTo>
                <a:lnTo>
                  <a:pt x="1659" y="2084"/>
                </a:lnTo>
                <a:lnTo>
                  <a:pt x="1674" y="2071"/>
                </a:lnTo>
                <a:lnTo>
                  <a:pt x="1688" y="2057"/>
                </a:lnTo>
                <a:lnTo>
                  <a:pt x="1702" y="2040"/>
                </a:lnTo>
                <a:lnTo>
                  <a:pt x="1716" y="2023"/>
                </a:lnTo>
                <a:lnTo>
                  <a:pt x="1728" y="2006"/>
                </a:lnTo>
                <a:lnTo>
                  <a:pt x="1734" y="1998"/>
                </a:lnTo>
                <a:lnTo>
                  <a:pt x="1739" y="1988"/>
                </a:lnTo>
                <a:lnTo>
                  <a:pt x="1749" y="1972"/>
                </a:lnTo>
                <a:lnTo>
                  <a:pt x="1758" y="1952"/>
                </a:lnTo>
                <a:lnTo>
                  <a:pt x="1763" y="1944"/>
                </a:lnTo>
                <a:lnTo>
                  <a:pt x="1767" y="1934"/>
                </a:lnTo>
                <a:lnTo>
                  <a:pt x="1774" y="1915"/>
                </a:lnTo>
                <a:lnTo>
                  <a:pt x="1781" y="1896"/>
                </a:lnTo>
                <a:lnTo>
                  <a:pt x="1787" y="1876"/>
                </a:lnTo>
                <a:lnTo>
                  <a:pt x="1792" y="1855"/>
                </a:lnTo>
                <a:lnTo>
                  <a:pt x="1797" y="1832"/>
                </a:lnTo>
                <a:lnTo>
                  <a:pt x="1802" y="1810"/>
                </a:lnTo>
                <a:lnTo>
                  <a:pt x="1806" y="1784"/>
                </a:lnTo>
                <a:lnTo>
                  <a:pt x="1807" y="1771"/>
                </a:lnTo>
                <a:lnTo>
                  <a:pt x="1809" y="1758"/>
                </a:lnTo>
                <a:lnTo>
                  <a:pt x="1810" y="1744"/>
                </a:lnTo>
                <a:lnTo>
                  <a:pt x="1811" y="1728"/>
                </a:lnTo>
                <a:lnTo>
                  <a:pt x="1812" y="1714"/>
                </a:lnTo>
                <a:lnTo>
                  <a:pt x="1813" y="1697"/>
                </a:lnTo>
                <a:lnTo>
                  <a:pt x="1815" y="1639"/>
                </a:lnTo>
                <a:lnTo>
                  <a:pt x="1816" y="1579"/>
                </a:lnTo>
                <a:lnTo>
                  <a:pt x="1816" y="1494"/>
                </a:lnTo>
                <a:lnTo>
                  <a:pt x="1817" y="1360"/>
                </a:lnTo>
                <a:lnTo>
                  <a:pt x="1816" y="1227"/>
                </a:lnTo>
                <a:lnTo>
                  <a:pt x="1816" y="1179"/>
                </a:lnTo>
                <a:lnTo>
                  <a:pt x="1816" y="1141"/>
                </a:lnTo>
                <a:lnTo>
                  <a:pt x="1815" y="1081"/>
                </a:lnTo>
                <a:lnTo>
                  <a:pt x="1813" y="1023"/>
                </a:lnTo>
                <a:lnTo>
                  <a:pt x="1811" y="992"/>
                </a:lnTo>
                <a:lnTo>
                  <a:pt x="1809" y="963"/>
                </a:lnTo>
                <a:lnTo>
                  <a:pt x="1806" y="936"/>
                </a:lnTo>
                <a:lnTo>
                  <a:pt x="1802" y="911"/>
                </a:lnTo>
                <a:lnTo>
                  <a:pt x="1797" y="887"/>
                </a:lnTo>
                <a:lnTo>
                  <a:pt x="1792" y="866"/>
                </a:lnTo>
                <a:lnTo>
                  <a:pt x="1787" y="845"/>
                </a:lnTo>
                <a:lnTo>
                  <a:pt x="1781" y="825"/>
                </a:lnTo>
                <a:lnTo>
                  <a:pt x="1774" y="804"/>
                </a:lnTo>
                <a:lnTo>
                  <a:pt x="1767" y="786"/>
                </a:lnTo>
                <a:lnTo>
                  <a:pt x="1763" y="777"/>
                </a:lnTo>
                <a:lnTo>
                  <a:pt x="1758" y="767"/>
                </a:lnTo>
                <a:lnTo>
                  <a:pt x="1749" y="749"/>
                </a:lnTo>
                <a:lnTo>
                  <a:pt x="1739" y="731"/>
                </a:lnTo>
                <a:lnTo>
                  <a:pt x="1728" y="714"/>
                </a:lnTo>
                <a:lnTo>
                  <a:pt x="1716" y="696"/>
                </a:lnTo>
                <a:lnTo>
                  <a:pt x="1702" y="680"/>
                </a:lnTo>
                <a:lnTo>
                  <a:pt x="1688" y="664"/>
                </a:lnTo>
                <a:lnTo>
                  <a:pt x="1674" y="648"/>
                </a:lnTo>
                <a:lnTo>
                  <a:pt x="1667" y="642"/>
                </a:lnTo>
                <a:lnTo>
                  <a:pt x="1659" y="635"/>
                </a:lnTo>
                <a:lnTo>
                  <a:pt x="1645" y="623"/>
                </a:lnTo>
                <a:lnTo>
                  <a:pt x="1629" y="612"/>
                </a:lnTo>
                <a:lnTo>
                  <a:pt x="1622" y="608"/>
                </a:lnTo>
                <a:lnTo>
                  <a:pt x="1614" y="603"/>
                </a:lnTo>
                <a:lnTo>
                  <a:pt x="1598" y="593"/>
                </a:lnTo>
                <a:lnTo>
                  <a:pt x="1582" y="586"/>
                </a:lnTo>
                <a:lnTo>
                  <a:pt x="1565" y="579"/>
                </a:lnTo>
                <a:lnTo>
                  <a:pt x="1548" y="572"/>
                </a:lnTo>
                <a:lnTo>
                  <a:pt x="1529" y="566"/>
                </a:lnTo>
                <a:lnTo>
                  <a:pt x="1510" y="561"/>
                </a:lnTo>
                <a:lnTo>
                  <a:pt x="1489" y="556"/>
                </a:lnTo>
                <a:lnTo>
                  <a:pt x="1478" y="554"/>
                </a:lnTo>
                <a:lnTo>
                  <a:pt x="1467" y="553"/>
                </a:lnTo>
                <a:lnTo>
                  <a:pt x="1455" y="551"/>
                </a:lnTo>
                <a:lnTo>
                  <a:pt x="1442" y="550"/>
                </a:lnTo>
                <a:lnTo>
                  <a:pt x="1430" y="549"/>
                </a:lnTo>
                <a:lnTo>
                  <a:pt x="1416" y="548"/>
                </a:lnTo>
                <a:lnTo>
                  <a:pt x="1368" y="545"/>
                </a:lnTo>
                <a:lnTo>
                  <a:pt x="1318" y="544"/>
                </a:lnTo>
                <a:lnTo>
                  <a:pt x="1246" y="543"/>
                </a:lnTo>
                <a:lnTo>
                  <a:pt x="1134" y="543"/>
                </a:lnTo>
                <a:close/>
                <a:moveTo>
                  <a:pt x="1134" y="690"/>
                </a:moveTo>
                <a:lnTo>
                  <a:pt x="1244" y="690"/>
                </a:lnTo>
                <a:lnTo>
                  <a:pt x="1314" y="690"/>
                </a:lnTo>
                <a:lnTo>
                  <a:pt x="1363" y="693"/>
                </a:lnTo>
                <a:lnTo>
                  <a:pt x="1411" y="695"/>
                </a:lnTo>
                <a:lnTo>
                  <a:pt x="1434" y="696"/>
                </a:lnTo>
                <a:lnTo>
                  <a:pt x="1445" y="698"/>
                </a:lnTo>
                <a:lnTo>
                  <a:pt x="1455" y="699"/>
                </a:lnTo>
                <a:lnTo>
                  <a:pt x="1473" y="702"/>
                </a:lnTo>
                <a:lnTo>
                  <a:pt x="1490" y="706"/>
                </a:lnTo>
                <a:lnTo>
                  <a:pt x="1504" y="710"/>
                </a:lnTo>
                <a:lnTo>
                  <a:pt x="1517" y="714"/>
                </a:lnTo>
                <a:lnTo>
                  <a:pt x="1528" y="719"/>
                </a:lnTo>
                <a:lnTo>
                  <a:pt x="1537" y="723"/>
                </a:lnTo>
                <a:lnTo>
                  <a:pt x="1549" y="729"/>
                </a:lnTo>
                <a:lnTo>
                  <a:pt x="1559" y="735"/>
                </a:lnTo>
                <a:lnTo>
                  <a:pt x="1570" y="741"/>
                </a:lnTo>
                <a:lnTo>
                  <a:pt x="1579" y="748"/>
                </a:lnTo>
                <a:lnTo>
                  <a:pt x="1589" y="756"/>
                </a:lnTo>
                <a:lnTo>
                  <a:pt x="1598" y="765"/>
                </a:lnTo>
                <a:lnTo>
                  <a:pt x="1607" y="774"/>
                </a:lnTo>
                <a:lnTo>
                  <a:pt x="1615" y="784"/>
                </a:lnTo>
                <a:lnTo>
                  <a:pt x="1624" y="795"/>
                </a:lnTo>
                <a:lnTo>
                  <a:pt x="1632" y="806"/>
                </a:lnTo>
                <a:lnTo>
                  <a:pt x="1639" y="816"/>
                </a:lnTo>
                <a:lnTo>
                  <a:pt x="1645" y="827"/>
                </a:lnTo>
                <a:lnTo>
                  <a:pt x="1651" y="839"/>
                </a:lnTo>
                <a:lnTo>
                  <a:pt x="1657" y="851"/>
                </a:lnTo>
                <a:lnTo>
                  <a:pt x="1662" y="864"/>
                </a:lnTo>
                <a:lnTo>
                  <a:pt x="1666" y="878"/>
                </a:lnTo>
                <a:lnTo>
                  <a:pt x="1674" y="903"/>
                </a:lnTo>
                <a:lnTo>
                  <a:pt x="1677" y="917"/>
                </a:lnTo>
                <a:lnTo>
                  <a:pt x="1681" y="935"/>
                </a:lnTo>
                <a:lnTo>
                  <a:pt x="1684" y="954"/>
                </a:lnTo>
                <a:lnTo>
                  <a:pt x="1686" y="977"/>
                </a:lnTo>
                <a:lnTo>
                  <a:pt x="1688" y="1001"/>
                </a:lnTo>
                <a:lnTo>
                  <a:pt x="1690" y="1030"/>
                </a:lnTo>
                <a:lnTo>
                  <a:pt x="1692" y="1087"/>
                </a:lnTo>
                <a:lnTo>
                  <a:pt x="1693" y="1145"/>
                </a:lnTo>
                <a:lnTo>
                  <a:pt x="1694" y="1229"/>
                </a:lnTo>
                <a:lnTo>
                  <a:pt x="1694" y="1360"/>
                </a:lnTo>
                <a:lnTo>
                  <a:pt x="1694" y="1492"/>
                </a:lnTo>
                <a:lnTo>
                  <a:pt x="1693" y="1574"/>
                </a:lnTo>
                <a:lnTo>
                  <a:pt x="1692" y="1633"/>
                </a:lnTo>
                <a:lnTo>
                  <a:pt x="1690" y="1691"/>
                </a:lnTo>
                <a:lnTo>
                  <a:pt x="1688" y="1718"/>
                </a:lnTo>
                <a:lnTo>
                  <a:pt x="1687" y="1732"/>
                </a:lnTo>
                <a:lnTo>
                  <a:pt x="1686" y="1744"/>
                </a:lnTo>
                <a:lnTo>
                  <a:pt x="1684" y="1765"/>
                </a:lnTo>
                <a:lnTo>
                  <a:pt x="1681" y="1786"/>
                </a:lnTo>
                <a:lnTo>
                  <a:pt x="1677" y="1802"/>
                </a:lnTo>
                <a:lnTo>
                  <a:pt x="1674" y="1818"/>
                </a:lnTo>
                <a:lnTo>
                  <a:pt x="1670" y="1831"/>
                </a:lnTo>
                <a:lnTo>
                  <a:pt x="1666" y="1842"/>
                </a:lnTo>
                <a:lnTo>
                  <a:pt x="1662" y="1856"/>
                </a:lnTo>
                <a:lnTo>
                  <a:pt x="1657" y="1868"/>
                </a:lnTo>
                <a:lnTo>
                  <a:pt x="1651" y="1882"/>
                </a:lnTo>
                <a:lnTo>
                  <a:pt x="1645" y="1892"/>
                </a:lnTo>
                <a:lnTo>
                  <a:pt x="1639" y="1904"/>
                </a:lnTo>
                <a:lnTo>
                  <a:pt x="1632" y="1915"/>
                </a:lnTo>
                <a:lnTo>
                  <a:pt x="1624" y="1926"/>
                </a:lnTo>
                <a:lnTo>
                  <a:pt x="1615" y="1936"/>
                </a:lnTo>
                <a:lnTo>
                  <a:pt x="1607" y="1946"/>
                </a:lnTo>
                <a:lnTo>
                  <a:pt x="1598" y="1956"/>
                </a:lnTo>
                <a:lnTo>
                  <a:pt x="1589" y="1964"/>
                </a:lnTo>
                <a:lnTo>
                  <a:pt x="1579" y="1972"/>
                </a:lnTo>
                <a:lnTo>
                  <a:pt x="1570" y="1979"/>
                </a:lnTo>
                <a:lnTo>
                  <a:pt x="1559" y="1986"/>
                </a:lnTo>
                <a:lnTo>
                  <a:pt x="1549" y="1992"/>
                </a:lnTo>
                <a:lnTo>
                  <a:pt x="1537" y="1997"/>
                </a:lnTo>
                <a:lnTo>
                  <a:pt x="1517" y="2006"/>
                </a:lnTo>
                <a:lnTo>
                  <a:pt x="1504" y="2010"/>
                </a:lnTo>
                <a:lnTo>
                  <a:pt x="1490" y="2015"/>
                </a:lnTo>
                <a:lnTo>
                  <a:pt x="1473" y="2018"/>
                </a:lnTo>
                <a:lnTo>
                  <a:pt x="1455" y="2021"/>
                </a:lnTo>
                <a:lnTo>
                  <a:pt x="1434" y="2023"/>
                </a:lnTo>
                <a:lnTo>
                  <a:pt x="1411" y="2025"/>
                </a:lnTo>
                <a:lnTo>
                  <a:pt x="1363" y="2028"/>
                </a:lnTo>
                <a:lnTo>
                  <a:pt x="1314" y="2029"/>
                </a:lnTo>
                <a:lnTo>
                  <a:pt x="1244" y="2030"/>
                </a:lnTo>
                <a:lnTo>
                  <a:pt x="1134" y="2030"/>
                </a:lnTo>
                <a:lnTo>
                  <a:pt x="1025" y="2030"/>
                </a:lnTo>
                <a:lnTo>
                  <a:pt x="955" y="2029"/>
                </a:lnTo>
                <a:lnTo>
                  <a:pt x="907" y="2028"/>
                </a:lnTo>
                <a:lnTo>
                  <a:pt x="859" y="2025"/>
                </a:lnTo>
                <a:lnTo>
                  <a:pt x="835" y="2023"/>
                </a:lnTo>
                <a:lnTo>
                  <a:pt x="825" y="2022"/>
                </a:lnTo>
                <a:lnTo>
                  <a:pt x="814" y="2021"/>
                </a:lnTo>
                <a:lnTo>
                  <a:pt x="796" y="2018"/>
                </a:lnTo>
                <a:lnTo>
                  <a:pt x="780" y="2015"/>
                </a:lnTo>
                <a:lnTo>
                  <a:pt x="765" y="2010"/>
                </a:lnTo>
                <a:lnTo>
                  <a:pt x="753" y="2006"/>
                </a:lnTo>
                <a:lnTo>
                  <a:pt x="742" y="2002"/>
                </a:lnTo>
                <a:lnTo>
                  <a:pt x="732" y="1997"/>
                </a:lnTo>
                <a:lnTo>
                  <a:pt x="721" y="1992"/>
                </a:lnTo>
                <a:lnTo>
                  <a:pt x="710" y="1986"/>
                </a:lnTo>
                <a:lnTo>
                  <a:pt x="700" y="1979"/>
                </a:lnTo>
                <a:lnTo>
                  <a:pt x="690" y="1972"/>
                </a:lnTo>
                <a:lnTo>
                  <a:pt x="681" y="1964"/>
                </a:lnTo>
                <a:lnTo>
                  <a:pt x="672" y="1956"/>
                </a:lnTo>
                <a:lnTo>
                  <a:pt x="663" y="1946"/>
                </a:lnTo>
                <a:lnTo>
                  <a:pt x="654" y="1936"/>
                </a:lnTo>
                <a:lnTo>
                  <a:pt x="645" y="1926"/>
                </a:lnTo>
                <a:lnTo>
                  <a:pt x="638" y="1915"/>
                </a:lnTo>
                <a:lnTo>
                  <a:pt x="631" y="1904"/>
                </a:lnTo>
                <a:lnTo>
                  <a:pt x="624" y="1892"/>
                </a:lnTo>
                <a:lnTo>
                  <a:pt x="618" y="1882"/>
                </a:lnTo>
                <a:lnTo>
                  <a:pt x="613" y="1868"/>
                </a:lnTo>
                <a:lnTo>
                  <a:pt x="608" y="1856"/>
                </a:lnTo>
                <a:lnTo>
                  <a:pt x="603" y="1842"/>
                </a:lnTo>
                <a:lnTo>
                  <a:pt x="596" y="1818"/>
                </a:lnTo>
                <a:lnTo>
                  <a:pt x="592" y="1802"/>
                </a:lnTo>
                <a:lnTo>
                  <a:pt x="589" y="1786"/>
                </a:lnTo>
                <a:lnTo>
                  <a:pt x="586" y="1766"/>
                </a:lnTo>
                <a:lnTo>
                  <a:pt x="583" y="1744"/>
                </a:lnTo>
                <a:lnTo>
                  <a:pt x="581" y="1718"/>
                </a:lnTo>
                <a:lnTo>
                  <a:pt x="580" y="1691"/>
                </a:lnTo>
                <a:lnTo>
                  <a:pt x="578" y="1633"/>
                </a:lnTo>
                <a:lnTo>
                  <a:pt x="576" y="1574"/>
                </a:lnTo>
                <a:lnTo>
                  <a:pt x="576" y="1492"/>
                </a:lnTo>
                <a:lnTo>
                  <a:pt x="576" y="1360"/>
                </a:lnTo>
                <a:lnTo>
                  <a:pt x="576" y="1229"/>
                </a:lnTo>
                <a:lnTo>
                  <a:pt x="576" y="1145"/>
                </a:lnTo>
                <a:lnTo>
                  <a:pt x="578" y="1087"/>
                </a:lnTo>
                <a:lnTo>
                  <a:pt x="580" y="1030"/>
                </a:lnTo>
                <a:lnTo>
                  <a:pt x="581" y="1001"/>
                </a:lnTo>
                <a:lnTo>
                  <a:pt x="582" y="989"/>
                </a:lnTo>
                <a:lnTo>
                  <a:pt x="583" y="977"/>
                </a:lnTo>
                <a:lnTo>
                  <a:pt x="586" y="954"/>
                </a:lnTo>
                <a:lnTo>
                  <a:pt x="589" y="935"/>
                </a:lnTo>
                <a:lnTo>
                  <a:pt x="592" y="917"/>
                </a:lnTo>
                <a:lnTo>
                  <a:pt x="596" y="903"/>
                </a:lnTo>
                <a:lnTo>
                  <a:pt x="599" y="890"/>
                </a:lnTo>
                <a:lnTo>
                  <a:pt x="603" y="878"/>
                </a:lnTo>
                <a:lnTo>
                  <a:pt x="608" y="864"/>
                </a:lnTo>
                <a:lnTo>
                  <a:pt x="613" y="851"/>
                </a:lnTo>
                <a:lnTo>
                  <a:pt x="618" y="839"/>
                </a:lnTo>
                <a:lnTo>
                  <a:pt x="624" y="827"/>
                </a:lnTo>
                <a:lnTo>
                  <a:pt x="631" y="816"/>
                </a:lnTo>
                <a:lnTo>
                  <a:pt x="638" y="806"/>
                </a:lnTo>
                <a:lnTo>
                  <a:pt x="645" y="795"/>
                </a:lnTo>
                <a:lnTo>
                  <a:pt x="654" y="784"/>
                </a:lnTo>
                <a:lnTo>
                  <a:pt x="663" y="774"/>
                </a:lnTo>
                <a:lnTo>
                  <a:pt x="672" y="765"/>
                </a:lnTo>
                <a:lnTo>
                  <a:pt x="681" y="756"/>
                </a:lnTo>
                <a:lnTo>
                  <a:pt x="690" y="748"/>
                </a:lnTo>
                <a:lnTo>
                  <a:pt x="700" y="741"/>
                </a:lnTo>
                <a:lnTo>
                  <a:pt x="710" y="735"/>
                </a:lnTo>
                <a:lnTo>
                  <a:pt x="721" y="729"/>
                </a:lnTo>
                <a:lnTo>
                  <a:pt x="732" y="723"/>
                </a:lnTo>
                <a:lnTo>
                  <a:pt x="753" y="714"/>
                </a:lnTo>
                <a:lnTo>
                  <a:pt x="765" y="710"/>
                </a:lnTo>
                <a:lnTo>
                  <a:pt x="780" y="706"/>
                </a:lnTo>
                <a:lnTo>
                  <a:pt x="796" y="702"/>
                </a:lnTo>
                <a:lnTo>
                  <a:pt x="814" y="699"/>
                </a:lnTo>
                <a:lnTo>
                  <a:pt x="835" y="696"/>
                </a:lnTo>
                <a:lnTo>
                  <a:pt x="859" y="695"/>
                </a:lnTo>
                <a:lnTo>
                  <a:pt x="907" y="693"/>
                </a:lnTo>
                <a:lnTo>
                  <a:pt x="955" y="690"/>
                </a:lnTo>
                <a:lnTo>
                  <a:pt x="1025" y="690"/>
                </a:lnTo>
                <a:lnTo>
                  <a:pt x="1134" y="690"/>
                </a:lnTo>
                <a:close/>
                <a:moveTo>
                  <a:pt x="0" y="1360"/>
                </a:moveTo>
                <a:lnTo>
                  <a:pt x="1" y="1325"/>
                </a:lnTo>
                <a:lnTo>
                  <a:pt x="2" y="1290"/>
                </a:lnTo>
                <a:lnTo>
                  <a:pt x="4" y="1255"/>
                </a:lnTo>
                <a:lnTo>
                  <a:pt x="6" y="1221"/>
                </a:lnTo>
                <a:lnTo>
                  <a:pt x="9" y="1187"/>
                </a:lnTo>
                <a:lnTo>
                  <a:pt x="13" y="1153"/>
                </a:lnTo>
                <a:lnTo>
                  <a:pt x="18" y="1120"/>
                </a:lnTo>
                <a:lnTo>
                  <a:pt x="23" y="1086"/>
                </a:lnTo>
                <a:lnTo>
                  <a:pt x="29" y="1053"/>
                </a:lnTo>
                <a:lnTo>
                  <a:pt x="36" y="1020"/>
                </a:lnTo>
                <a:lnTo>
                  <a:pt x="43" y="988"/>
                </a:lnTo>
                <a:lnTo>
                  <a:pt x="51" y="956"/>
                </a:lnTo>
                <a:lnTo>
                  <a:pt x="60" y="924"/>
                </a:lnTo>
                <a:lnTo>
                  <a:pt x="69" y="892"/>
                </a:lnTo>
                <a:lnTo>
                  <a:pt x="79" y="862"/>
                </a:lnTo>
                <a:lnTo>
                  <a:pt x="89" y="831"/>
                </a:lnTo>
                <a:lnTo>
                  <a:pt x="101" y="801"/>
                </a:lnTo>
                <a:lnTo>
                  <a:pt x="112" y="771"/>
                </a:lnTo>
                <a:lnTo>
                  <a:pt x="124" y="741"/>
                </a:lnTo>
                <a:lnTo>
                  <a:pt x="137" y="712"/>
                </a:lnTo>
                <a:lnTo>
                  <a:pt x="151" y="683"/>
                </a:lnTo>
                <a:lnTo>
                  <a:pt x="165" y="654"/>
                </a:lnTo>
                <a:lnTo>
                  <a:pt x="179" y="627"/>
                </a:lnTo>
                <a:lnTo>
                  <a:pt x="194" y="599"/>
                </a:lnTo>
                <a:lnTo>
                  <a:pt x="210" y="573"/>
                </a:lnTo>
                <a:lnTo>
                  <a:pt x="226" y="547"/>
                </a:lnTo>
                <a:lnTo>
                  <a:pt x="242" y="520"/>
                </a:lnTo>
                <a:lnTo>
                  <a:pt x="259" y="495"/>
                </a:lnTo>
                <a:lnTo>
                  <a:pt x="277" y="470"/>
                </a:lnTo>
                <a:lnTo>
                  <a:pt x="295" y="446"/>
                </a:lnTo>
                <a:lnTo>
                  <a:pt x="313" y="422"/>
                </a:lnTo>
                <a:lnTo>
                  <a:pt x="332" y="399"/>
                </a:lnTo>
                <a:lnTo>
                  <a:pt x="352" y="375"/>
                </a:lnTo>
                <a:lnTo>
                  <a:pt x="372" y="353"/>
                </a:lnTo>
                <a:lnTo>
                  <a:pt x="392" y="332"/>
                </a:lnTo>
                <a:lnTo>
                  <a:pt x="413" y="310"/>
                </a:lnTo>
                <a:lnTo>
                  <a:pt x="434" y="290"/>
                </a:lnTo>
                <a:lnTo>
                  <a:pt x="456" y="271"/>
                </a:lnTo>
                <a:lnTo>
                  <a:pt x="478" y="251"/>
                </a:lnTo>
                <a:lnTo>
                  <a:pt x="500" y="232"/>
                </a:lnTo>
                <a:lnTo>
                  <a:pt x="523" y="214"/>
                </a:lnTo>
                <a:lnTo>
                  <a:pt x="546" y="197"/>
                </a:lnTo>
                <a:lnTo>
                  <a:pt x="570" y="181"/>
                </a:lnTo>
                <a:lnTo>
                  <a:pt x="594" y="164"/>
                </a:lnTo>
                <a:lnTo>
                  <a:pt x="618" y="148"/>
                </a:lnTo>
                <a:lnTo>
                  <a:pt x="643" y="134"/>
                </a:lnTo>
                <a:lnTo>
                  <a:pt x="668" y="121"/>
                </a:lnTo>
                <a:lnTo>
                  <a:pt x="693" y="108"/>
                </a:lnTo>
                <a:lnTo>
                  <a:pt x="718" y="94"/>
                </a:lnTo>
                <a:lnTo>
                  <a:pt x="744" y="82"/>
                </a:lnTo>
                <a:lnTo>
                  <a:pt x="771" y="72"/>
                </a:lnTo>
                <a:lnTo>
                  <a:pt x="797" y="61"/>
                </a:lnTo>
                <a:lnTo>
                  <a:pt x="824" y="51"/>
                </a:lnTo>
                <a:lnTo>
                  <a:pt x="851" y="43"/>
                </a:lnTo>
                <a:lnTo>
                  <a:pt x="878" y="34"/>
                </a:lnTo>
                <a:lnTo>
                  <a:pt x="906" y="27"/>
                </a:lnTo>
                <a:lnTo>
                  <a:pt x="934" y="21"/>
                </a:lnTo>
                <a:lnTo>
                  <a:pt x="962" y="15"/>
                </a:lnTo>
                <a:lnTo>
                  <a:pt x="990" y="12"/>
                </a:lnTo>
                <a:lnTo>
                  <a:pt x="1018" y="7"/>
                </a:lnTo>
                <a:lnTo>
                  <a:pt x="1047" y="4"/>
                </a:lnTo>
                <a:lnTo>
                  <a:pt x="1076" y="2"/>
                </a:lnTo>
                <a:lnTo>
                  <a:pt x="1105" y="1"/>
                </a:lnTo>
                <a:lnTo>
                  <a:pt x="1134" y="0"/>
                </a:lnTo>
                <a:lnTo>
                  <a:pt x="1164" y="1"/>
                </a:lnTo>
                <a:lnTo>
                  <a:pt x="1193" y="2"/>
                </a:lnTo>
                <a:lnTo>
                  <a:pt x="1221" y="4"/>
                </a:lnTo>
                <a:lnTo>
                  <a:pt x="1250" y="7"/>
                </a:lnTo>
                <a:lnTo>
                  <a:pt x="1280" y="12"/>
                </a:lnTo>
                <a:lnTo>
                  <a:pt x="1308" y="15"/>
                </a:lnTo>
                <a:lnTo>
                  <a:pt x="1336" y="21"/>
                </a:lnTo>
                <a:lnTo>
                  <a:pt x="1364" y="27"/>
                </a:lnTo>
                <a:lnTo>
                  <a:pt x="1391" y="34"/>
                </a:lnTo>
                <a:lnTo>
                  <a:pt x="1419" y="43"/>
                </a:lnTo>
                <a:lnTo>
                  <a:pt x="1446" y="51"/>
                </a:lnTo>
                <a:lnTo>
                  <a:pt x="1472" y="61"/>
                </a:lnTo>
                <a:lnTo>
                  <a:pt x="1499" y="72"/>
                </a:lnTo>
                <a:lnTo>
                  <a:pt x="1525" y="82"/>
                </a:lnTo>
                <a:lnTo>
                  <a:pt x="1551" y="94"/>
                </a:lnTo>
                <a:lnTo>
                  <a:pt x="1577" y="108"/>
                </a:lnTo>
                <a:lnTo>
                  <a:pt x="1602" y="121"/>
                </a:lnTo>
                <a:lnTo>
                  <a:pt x="1627" y="134"/>
                </a:lnTo>
                <a:lnTo>
                  <a:pt x="1651" y="148"/>
                </a:lnTo>
                <a:lnTo>
                  <a:pt x="1676" y="164"/>
                </a:lnTo>
                <a:lnTo>
                  <a:pt x="1700" y="181"/>
                </a:lnTo>
                <a:lnTo>
                  <a:pt x="1723" y="197"/>
                </a:lnTo>
                <a:lnTo>
                  <a:pt x="1746" y="214"/>
                </a:lnTo>
                <a:lnTo>
                  <a:pt x="1769" y="232"/>
                </a:lnTo>
                <a:lnTo>
                  <a:pt x="1792" y="251"/>
                </a:lnTo>
                <a:lnTo>
                  <a:pt x="1814" y="271"/>
                </a:lnTo>
                <a:lnTo>
                  <a:pt x="1835" y="290"/>
                </a:lnTo>
                <a:lnTo>
                  <a:pt x="1856" y="310"/>
                </a:lnTo>
                <a:lnTo>
                  <a:pt x="1877" y="332"/>
                </a:lnTo>
                <a:lnTo>
                  <a:pt x="1898" y="353"/>
                </a:lnTo>
                <a:lnTo>
                  <a:pt x="1918" y="375"/>
                </a:lnTo>
                <a:lnTo>
                  <a:pt x="1937" y="399"/>
                </a:lnTo>
                <a:lnTo>
                  <a:pt x="1956" y="422"/>
                </a:lnTo>
                <a:lnTo>
                  <a:pt x="1975" y="446"/>
                </a:lnTo>
                <a:lnTo>
                  <a:pt x="1993" y="470"/>
                </a:lnTo>
                <a:lnTo>
                  <a:pt x="2010" y="495"/>
                </a:lnTo>
                <a:lnTo>
                  <a:pt x="2027" y="520"/>
                </a:lnTo>
                <a:lnTo>
                  <a:pt x="2044" y="547"/>
                </a:lnTo>
                <a:lnTo>
                  <a:pt x="2060" y="573"/>
                </a:lnTo>
                <a:lnTo>
                  <a:pt x="2075" y="599"/>
                </a:lnTo>
                <a:lnTo>
                  <a:pt x="2090" y="627"/>
                </a:lnTo>
                <a:lnTo>
                  <a:pt x="2105" y="654"/>
                </a:lnTo>
                <a:lnTo>
                  <a:pt x="2119" y="683"/>
                </a:lnTo>
                <a:lnTo>
                  <a:pt x="2132" y="712"/>
                </a:lnTo>
                <a:lnTo>
                  <a:pt x="2145" y="741"/>
                </a:lnTo>
                <a:lnTo>
                  <a:pt x="2157" y="771"/>
                </a:lnTo>
                <a:lnTo>
                  <a:pt x="2169" y="801"/>
                </a:lnTo>
                <a:lnTo>
                  <a:pt x="2180" y="831"/>
                </a:lnTo>
                <a:lnTo>
                  <a:pt x="2190" y="862"/>
                </a:lnTo>
                <a:lnTo>
                  <a:pt x="2200" y="892"/>
                </a:lnTo>
                <a:lnTo>
                  <a:pt x="2210" y="924"/>
                </a:lnTo>
                <a:lnTo>
                  <a:pt x="2218" y="956"/>
                </a:lnTo>
                <a:lnTo>
                  <a:pt x="2226" y="988"/>
                </a:lnTo>
                <a:lnTo>
                  <a:pt x="2233" y="1020"/>
                </a:lnTo>
                <a:lnTo>
                  <a:pt x="2240" y="1053"/>
                </a:lnTo>
                <a:lnTo>
                  <a:pt x="2246" y="1086"/>
                </a:lnTo>
                <a:lnTo>
                  <a:pt x="2251" y="1120"/>
                </a:lnTo>
                <a:lnTo>
                  <a:pt x="2256" y="1153"/>
                </a:lnTo>
                <a:lnTo>
                  <a:pt x="2260" y="1187"/>
                </a:lnTo>
                <a:lnTo>
                  <a:pt x="2263" y="1221"/>
                </a:lnTo>
                <a:lnTo>
                  <a:pt x="2266" y="1255"/>
                </a:lnTo>
                <a:lnTo>
                  <a:pt x="2268" y="1290"/>
                </a:lnTo>
                <a:lnTo>
                  <a:pt x="2269" y="1325"/>
                </a:lnTo>
                <a:lnTo>
                  <a:pt x="2269" y="1360"/>
                </a:lnTo>
                <a:lnTo>
                  <a:pt x="2269" y="1396"/>
                </a:lnTo>
                <a:lnTo>
                  <a:pt x="2268" y="1431"/>
                </a:lnTo>
                <a:lnTo>
                  <a:pt x="2266" y="1465"/>
                </a:lnTo>
                <a:lnTo>
                  <a:pt x="2263" y="1499"/>
                </a:lnTo>
                <a:lnTo>
                  <a:pt x="2260" y="1534"/>
                </a:lnTo>
                <a:lnTo>
                  <a:pt x="2256" y="1567"/>
                </a:lnTo>
                <a:lnTo>
                  <a:pt x="2251" y="1601"/>
                </a:lnTo>
                <a:lnTo>
                  <a:pt x="2246" y="1634"/>
                </a:lnTo>
                <a:lnTo>
                  <a:pt x="2240" y="1667"/>
                </a:lnTo>
                <a:lnTo>
                  <a:pt x="2233" y="1700"/>
                </a:lnTo>
                <a:lnTo>
                  <a:pt x="2226" y="1733"/>
                </a:lnTo>
                <a:lnTo>
                  <a:pt x="2218" y="1764"/>
                </a:lnTo>
                <a:lnTo>
                  <a:pt x="2210" y="1796"/>
                </a:lnTo>
                <a:lnTo>
                  <a:pt x="2200" y="1828"/>
                </a:lnTo>
                <a:lnTo>
                  <a:pt x="2190" y="1859"/>
                </a:lnTo>
                <a:lnTo>
                  <a:pt x="2180" y="1890"/>
                </a:lnTo>
                <a:lnTo>
                  <a:pt x="2169" y="1920"/>
                </a:lnTo>
                <a:lnTo>
                  <a:pt x="2157" y="1950"/>
                </a:lnTo>
                <a:lnTo>
                  <a:pt x="2145" y="1979"/>
                </a:lnTo>
                <a:lnTo>
                  <a:pt x="2132" y="2009"/>
                </a:lnTo>
                <a:lnTo>
                  <a:pt x="2119" y="2037"/>
                </a:lnTo>
                <a:lnTo>
                  <a:pt x="2105" y="2065"/>
                </a:lnTo>
                <a:lnTo>
                  <a:pt x="2090" y="2093"/>
                </a:lnTo>
                <a:lnTo>
                  <a:pt x="2075" y="2120"/>
                </a:lnTo>
                <a:lnTo>
                  <a:pt x="2060" y="2148"/>
                </a:lnTo>
                <a:lnTo>
                  <a:pt x="2044" y="2174"/>
                </a:lnTo>
                <a:lnTo>
                  <a:pt x="2027" y="2199"/>
                </a:lnTo>
                <a:lnTo>
                  <a:pt x="2010" y="2226"/>
                </a:lnTo>
                <a:lnTo>
                  <a:pt x="1993" y="2250"/>
                </a:lnTo>
                <a:lnTo>
                  <a:pt x="1975" y="2275"/>
                </a:lnTo>
                <a:lnTo>
                  <a:pt x="1956" y="2299"/>
                </a:lnTo>
                <a:lnTo>
                  <a:pt x="1937" y="2322"/>
                </a:lnTo>
                <a:lnTo>
                  <a:pt x="1918" y="2345"/>
                </a:lnTo>
                <a:lnTo>
                  <a:pt x="1898" y="2367"/>
                </a:lnTo>
                <a:lnTo>
                  <a:pt x="1877" y="2389"/>
                </a:lnTo>
                <a:lnTo>
                  <a:pt x="1856" y="2409"/>
                </a:lnTo>
                <a:lnTo>
                  <a:pt x="1835" y="2430"/>
                </a:lnTo>
                <a:lnTo>
                  <a:pt x="1814" y="2450"/>
                </a:lnTo>
                <a:lnTo>
                  <a:pt x="1792" y="2469"/>
                </a:lnTo>
                <a:lnTo>
                  <a:pt x="1769" y="2487"/>
                </a:lnTo>
                <a:lnTo>
                  <a:pt x="1746" y="2505"/>
                </a:lnTo>
                <a:lnTo>
                  <a:pt x="1723" y="2523"/>
                </a:lnTo>
                <a:lnTo>
                  <a:pt x="1700" y="2540"/>
                </a:lnTo>
                <a:lnTo>
                  <a:pt x="1676" y="2556"/>
                </a:lnTo>
                <a:lnTo>
                  <a:pt x="1651" y="2571"/>
                </a:lnTo>
                <a:lnTo>
                  <a:pt x="1627" y="2586"/>
                </a:lnTo>
                <a:lnTo>
                  <a:pt x="1602" y="2600"/>
                </a:lnTo>
                <a:lnTo>
                  <a:pt x="1577" y="2613"/>
                </a:lnTo>
                <a:lnTo>
                  <a:pt x="1551" y="2625"/>
                </a:lnTo>
                <a:lnTo>
                  <a:pt x="1525" y="2637"/>
                </a:lnTo>
                <a:lnTo>
                  <a:pt x="1499" y="2649"/>
                </a:lnTo>
                <a:lnTo>
                  <a:pt x="1472" y="2659"/>
                </a:lnTo>
                <a:lnTo>
                  <a:pt x="1446" y="2668"/>
                </a:lnTo>
                <a:lnTo>
                  <a:pt x="1419" y="2677"/>
                </a:lnTo>
                <a:lnTo>
                  <a:pt x="1391" y="2685"/>
                </a:lnTo>
                <a:lnTo>
                  <a:pt x="1364" y="2692"/>
                </a:lnTo>
                <a:lnTo>
                  <a:pt x="1336" y="2698"/>
                </a:lnTo>
                <a:lnTo>
                  <a:pt x="1308" y="2704"/>
                </a:lnTo>
                <a:lnTo>
                  <a:pt x="1280" y="2709"/>
                </a:lnTo>
                <a:lnTo>
                  <a:pt x="1250" y="2713"/>
                </a:lnTo>
                <a:lnTo>
                  <a:pt x="1221" y="2716"/>
                </a:lnTo>
                <a:lnTo>
                  <a:pt x="1193" y="2719"/>
                </a:lnTo>
                <a:lnTo>
                  <a:pt x="1164" y="2720"/>
                </a:lnTo>
                <a:lnTo>
                  <a:pt x="1134" y="2720"/>
                </a:lnTo>
                <a:lnTo>
                  <a:pt x="1105" y="2720"/>
                </a:lnTo>
                <a:lnTo>
                  <a:pt x="1076" y="2719"/>
                </a:lnTo>
                <a:lnTo>
                  <a:pt x="1047" y="2716"/>
                </a:lnTo>
                <a:lnTo>
                  <a:pt x="1018" y="2713"/>
                </a:lnTo>
                <a:lnTo>
                  <a:pt x="990" y="2709"/>
                </a:lnTo>
                <a:lnTo>
                  <a:pt x="962" y="2704"/>
                </a:lnTo>
                <a:lnTo>
                  <a:pt x="934" y="2698"/>
                </a:lnTo>
                <a:lnTo>
                  <a:pt x="906" y="2692"/>
                </a:lnTo>
                <a:lnTo>
                  <a:pt x="878" y="2685"/>
                </a:lnTo>
                <a:lnTo>
                  <a:pt x="851" y="2677"/>
                </a:lnTo>
                <a:lnTo>
                  <a:pt x="824" y="2668"/>
                </a:lnTo>
                <a:lnTo>
                  <a:pt x="797" y="2659"/>
                </a:lnTo>
                <a:lnTo>
                  <a:pt x="771" y="2649"/>
                </a:lnTo>
                <a:lnTo>
                  <a:pt x="744" y="2637"/>
                </a:lnTo>
                <a:lnTo>
                  <a:pt x="718" y="2625"/>
                </a:lnTo>
                <a:lnTo>
                  <a:pt x="693" y="2613"/>
                </a:lnTo>
                <a:lnTo>
                  <a:pt x="668" y="2600"/>
                </a:lnTo>
                <a:lnTo>
                  <a:pt x="643" y="2586"/>
                </a:lnTo>
                <a:lnTo>
                  <a:pt x="618" y="2571"/>
                </a:lnTo>
                <a:lnTo>
                  <a:pt x="594" y="2556"/>
                </a:lnTo>
                <a:lnTo>
                  <a:pt x="570" y="2540"/>
                </a:lnTo>
                <a:lnTo>
                  <a:pt x="546" y="2523"/>
                </a:lnTo>
                <a:lnTo>
                  <a:pt x="523" y="2505"/>
                </a:lnTo>
                <a:lnTo>
                  <a:pt x="500" y="2487"/>
                </a:lnTo>
                <a:lnTo>
                  <a:pt x="478" y="2469"/>
                </a:lnTo>
                <a:lnTo>
                  <a:pt x="456" y="2450"/>
                </a:lnTo>
                <a:lnTo>
                  <a:pt x="434" y="2430"/>
                </a:lnTo>
                <a:lnTo>
                  <a:pt x="413" y="2409"/>
                </a:lnTo>
                <a:lnTo>
                  <a:pt x="392" y="2389"/>
                </a:lnTo>
                <a:lnTo>
                  <a:pt x="372" y="2367"/>
                </a:lnTo>
                <a:lnTo>
                  <a:pt x="352" y="2345"/>
                </a:lnTo>
                <a:lnTo>
                  <a:pt x="332" y="2322"/>
                </a:lnTo>
                <a:lnTo>
                  <a:pt x="313" y="2299"/>
                </a:lnTo>
                <a:lnTo>
                  <a:pt x="295" y="2275"/>
                </a:lnTo>
                <a:lnTo>
                  <a:pt x="277" y="2250"/>
                </a:lnTo>
                <a:lnTo>
                  <a:pt x="259" y="2226"/>
                </a:lnTo>
                <a:lnTo>
                  <a:pt x="242" y="2199"/>
                </a:lnTo>
                <a:lnTo>
                  <a:pt x="226" y="2174"/>
                </a:lnTo>
                <a:lnTo>
                  <a:pt x="210" y="2148"/>
                </a:lnTo>
                <a:lnTo>
                  <a:pt x="194" y="2120"/>
                </a:lnTo>
                <a:lnTo>
                  <a:pt x="179" y="2093"/>
                </a:lnTo>
                <a:lnTo>
                  <a:pt x="165" y="2065"/>
                </a:lnTo>
                <a:lnTo>
                  <a:pt x="151" y="2037"/>
                </a:lnTo>
                <a:lnTo>
                  <a:pt x="137" y="2009"/>
                </a:lnTo>
                <a:lnTo>
                  <a:pt x="124" y="1979"/>
                </a:lnTo>
                <a:lnTo>
                  <a:pt x="112" y="1950"/>
                </a:lnTo>
                <a:lnTo>
                  <a:pt x="101" y="1920"/>
                </a:lnTo>
                <a:lnTo>
                  <a:pt x="89" y="1890"/>
                </a:lnTo>
                <a:lnTo>
                  <a:pt x="79" y="1859"/>
                </a:lnTo>
                <a:lnTo>
                  <a:pt x="69" y="1828"/>
                </a:lnTo>
                <a:lnTo>
                  <a:pt x="60" y="1796"/>
                </a:lnTo>
                <a:lnTo>
                  <a:pt x="51" y="1764"/>
                </a:lnTo>
                <a:lnTo>
                  <a:pt x="43" y="1733"/>
                </a:lnTo>
                <a:lnTo>
                  <a:pt x="36" y="1700"/>
                </a:lnTo>
                <a:lnTo>
                  <a:pt x="29" y="1667"/>
                </a:lnTo>
                <a:lnTo>
                  <a:pt x="23" y="1634"/>
                </a:lnTo>
                <a:lnTo>
                  <a:pt x="18" y="1601"/>
                </a:lnTo>
                <a:lnTo>
                  <a:pt x="13" y="1567"/>
                </a:lnTo>
                <a:lnTo>
                  <a:pt x="9" y="1534"/>
                </a:lnTo>
                <a:lnTo>
                  <a:pt x="6" y="1499"/>
                </a:lnTo>
                <a:lnTo>
                  <a:pt x="4" y="1465"/>
                </a:lnTo>
                <a:lnTo>
                  <a:pt x="2" y="1431"/>
                </a:lnTo>
                <a:lnTo>
                  <a:pt x="1" y="1396"/>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pic>
        <p:nvPicPr>
          <p:cNvPr id="17" name="Picture 16" descr="Icon&#10;&#10;Description automatically generated">
            <a:hlinkClick r:id="rId5"/>
            <a:extLst>
              <a:ext uri="{FF2B5EF4-FFF2-40B4-BE49-F238E27FC236}">
                <a16:creationId xmlns:a16="http://schemas.microsoft.com/office/drawing/2014/main" id="{685C5932-3F7F-41CB-87DD-B2ABBE5E62A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7260" y="5877340"/>
            <a:ext cx="1023158" cy="432000"/>
          </a:xfrm>
          <a:prstGeom prst="rect">
            <a:avLst/>
          </a:prstGeom>
        </p:spPr>
      </p:pic>
      <p:sp>
        <p:nvSpPr>
          <p:cNvPr id="18" name="Freeform 6">
            <a:hlinkClick r:id="rId7" tooltip="Facebook"/>
          </p:cNvPr>
          <p:cNvSpPr>
            <a:spLocks noChangeAspect="1"/>
          </p:cNvSpPr>
          <p:nvPr userDrawn="1"/>
        </p:nvSpPr>
        <p:spPr bwMode="auto">
          <a:xfrm>
            <a:off x="11172347" y="5877340"/>
            <a:ext cx="252891" cy="252000"/>
          </a:xfrm>
          <a:custGeom>
            <a:avLst/>
            <a:gdLst>
              <a:gd name="T0" fmla="*/ 9 w 2270"/>
              <a:gd name="T1" fmla="*/ 990 h 2262"/>
              <a:gd name="T2" fmla="*/ 43 w 2270"/>
              <a:gd name="T3" fmla="*/ 824 h 2262"/>
              <a:gd name="T4" fmla="*/ 100 w 2270"/>
              <a:gd name="T5" fmla="*/ 668 h 2262"/>
              <a:gd name="T6" fmla="*/ 179 w 2270"/>
              <a:gd name="T7" fmla="*/ 523 h 2262"/>
              <a:gd name="T8" fmla="*/ 277 w 2270"/>
              <a:gd name="T9" fmla="*/ 392 h 2262"/>
              <a:gd name="T10" fmla="*/ 392 w 2270"/>
              <a:gd name="T11" fmla="*/ 276 h 2262"/>
              <a:gd name="T12" fmla="*/ 523 w 2270"/>
              <a:gd name="T13" fmla="*/ 178 h 2262"/>
              <a:gd name="T14" fmla="*/ 668 w 2270"/>
              <a:gd name="T15" fmla="*/ 100 h 2262"/>
              <a:gd name="T16" fmla="*/ 825 w 2270"/>
              <a:gd name="T17" fmla="*/ 43 h 2262"/>
              <a:gd name="T18" fmla="*/ 991 w 2270"/>
              <a:gd name="T19" fmla="*/ 9 h 2262"/>
              <a:gd name="T20" fmla="*/ 1164 w 2270"/>
              <a:gd name="T21" fmla="*/ 0 h 2262"/>
              <a:gd name="T22" fmla="*/ 1336 w 2270"/>
              <a:gd name="T23" fmla="*/ 18 h 2262"/>
              <a:gd name="T24" fmla="*/ 1499 w 2270"/>
              <a:gd name="T25" fmla="*/ 59 h 2262"/>
              <a:gd name="T26" fmla="*/ 1651 w 2270"/>
              <a:gd name="T27" fmla="*/ 124 h 2262"/>
              <a:gd name="T28" fmla="*/ 1792 w 2270"/>
              <a:gd name="T29" fmla="*/ 209 h 2262"/>
              <a:gd name="T30" fmla="*/ 1918 w 2270"/>
              <a:gd name="T31" fmla="*/ 313 h 2262"/>
              <a:gd name="T32" fmla="*/ 2028 w 2270"/>
              <a:gd name="T33" fmla="*/ 434 h 2262"/>
              <a:gd name="T34" fmla="*/ 2120 w 2270"/>
              <a:gd name="T35" fmla="*/ 570 h 2262"/>
              <a:gd name="T36" fmla="*/ 2191 w 2270"/>
              <a:gd name="T37" fmla="*/ 719 h 2262"/>
              <a:gd name="T38" fmla="*/ 2241 w 2270"/>
              <a:gd name="T39" fmla="*/ 879 h 2262"/>
              <a:gd name="T40" fmla="*/ 2267 w 2270"/>
              <a:gd name="T41" fmla="*/ 1047 h 2262"/>
              <a:gd name="T42" fmla="*/ 2267 w 2270"/>
              <a:gd name="T43" fmla="*/ 1216 h 2262"/>
              <a:gd name="T44" fmla="*/ 2245 w 2270"/>
              <a:gd name="T45" fmla="*/ 1373 h 2262"/>
              <a:gd name="T46" fmla="*/ 2202 w 2270"/>
              <a:gd name="T47" fmla="*/ 1523 h 2262"/>
              <a:gd name="T48" fmla="*/ 2139 w 2270"/>
              <a:gd name="T49" fmla="*/ 1664 h 2262"/>
              <a:gd name="T50" fmla="*/ 2059 w 2270"/>
              <a:gd name="T51" fmla="*/ 1794 h 2262"/>
              <a:gd name="T52" fmla="*/ 1963 w 2270"/>
              <a:gd name="T53" fmla="*/ 1912 h 2262"/>
              <a:gd name="T54" fmla="*/ 1852 w 2270"/>
              <a:gd name="T55" fmla="*/ 2015 h 2262"/>
              <a:gd name="T56" fmla="*/ 1728 w 2270"/>
              <a:gd name="T57" fmla="*/ 2103 h 2262"/>
              <a:gd name="T58" fmla="*/ 1592 w 2270"/>
              <a:gd name="T59" fmla="*/ 2174 h 2262"/>
              <a:gd name="T60" fmla="*/ 1446 w 2270"/>
              <a:gd name="T61" fmla="*/ 2226 h 2262"/>
              <a:gd name="T62" fmla="*/ 1292 w 2270"/>
              <a:gd name="T63" fmla="*/ 2259 h 2262"/>
              <a:gd name="T64" fmla="*/ 1266 w 2270"/>
              <a:gd name="T65" fmla="*/ 952 h 2262"/>
              <a:gd name="T66" fmla="*/ 1274 w 2270"/>
              <a:gd name="T67" fmla="*/ 882 h 2262"/>
              <a:gd name="T68" fmla="*/ 1300 w 2270"/>
              <a:gd name="T69" fmla="*/ 835 h 2262"/>
              <a:gd name="T70" fmla="*/ 1336 w 2270"/>
              <a:gd name="T71" fmla="*/ 811 h 2262"/>
              <a:gd name="T72" fmla="*/ 1390 w 2270"/>
              <a:gd name="T73" fmla="*/ 798 h 2262"/>
              <a:gd name="T74" fmla="*/ 1579 w 2270"/>
              <a:gd name="T75" fmla="*/ 508 h 2262"/>
              <a:gd name="T76" fmla="*/ 1347 w 2270"/>
              <a:gd name="T77" fmla="*/ 497 h 2262"/>
              <a:gd name="T78" fmla="*/ 1238 w 2270"/>
              <a:gd name="T79" fmla="*/ 508 h 2262"/>
              <a:gd name="T80" fmla="*/ 1126 w 2270"/>
              <a:gd name="T81" fmla="*/ 549 h 2262"/>
              <a:gd name="T82" fmla="*/ 1050 w 2270"/>
              <a:gd name="T83" fmla="*/ 607 h 2262"/>
              <a:gd name="T84" fmla="*/ 991 w 2270"/>
              <a:gd name="T85" fmla="*/ 684 h 2262"/>
              <a:gd name="T86" fmla="*/ 956 w 2270"/>
              <a:gd name="T87" fmla="*/ 769 h 2262"/>
              <a:gd name="T88" fmla="*/ 937 w 2270"/>
              <a:gd name="T89" fmla="*/ 883 h 2262"/>
              <a:gd name="T90" fmla="*/ 936 w 2270"/>
              <a:gd name="T91" fmla="*/ 1476 h 2262"/>
              <a:gd name="T92" fmla="*/ 814 w 2270"/>
              <a:gd name="T93" fmla="*/ 2223 h 2262"/>
              <a:gd name="T94" fmla="*/ 675 w 2270"/>
              <a:gd name="T95" fmla="*/ 2172 h 2262"/>
              <a:gd name="T96" fmla="*/ 544 w 2270"/>
              <a:gd name="T97" fmla="*/ 2104 h 2262"/>
              <a:gd name="T98" fmla="*/ 424 w 2270"/>
              <a:gd name="T99" fmla="*/ 2020 h 2262"/>
              <a:gd name="T100" fmla="*/ 317 w 2270"/>
              <a:gd name="T101" fmla="*/ 1922 h 2262"/>
              <a:gd name="T102" fmla="*/ 223 w 2270"/>
              <a:gd name="T103" fmla="*/ 1811 h 2262"/>
              <a:gd name="T104" fmla="*/ 144 w 2270"/>
              <a:gd name="T105" fmla="*/ 1687 h 2262"/>
              <a:gd name="T106" fmla="*/ 80 w 2270"/>
              <a:gd name="T107" fmla="*/ 1554 h 2262"/>
              <a:gd name="T108" fmla="*/ 34 w 2270"/>
              <a:gd name="T109" fmla="*/ 1413 h 2262"/>
              <a:gd name="T110" fmla="*/ 7 w 2270"/>
              <a:gd name="T111" fmla="*/ 1264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70" h="2262">
                <a:moveTo>
                  <a:pt x="0" y="1135"/>
                </a:moveTo>
                <a:lnTo>
                  <a:pt x="0" y="1105"/>
                </a:lnTo>
                <a:lnTo>
                  <a:pt x="2" y="1076"/>
                </a:lnTo>
                <a:lnTo>
                  <a:pt x="3" y="1047"/>
                </a:lnTo>
                <a:lnTo>
                  <a:pt x="6" y="1019"/>
                </a:lnTo>
                <a:lnTo>
                  <a:pt x="9" y="990"/>
                </a:lnTo>
                <a:lnTo>
                  <a:pt x="13" y="962"/>
                </a:lnTo>
                <a:lnTo>
                  <a:pt x="18" y="934"/>
                </a:lnTo>
                <a:lnTo>
                  <a:pt x="23" y="906"/>
                </a:lnTo>
                <a:lnTo>
                  <a:pt x="29" y="879"/>
                </a:lnTo>
                <a:lnTo>
                  <a:pt x="36" y="851"/>
                </a:lnTo>
                <a:lnTo>
                  <a:pt x="43" y="824"/>
                </a:lnTo>
                <a:lnTo>
                  <a:pt x="51" y="798"/>
                </a:lnTo>
                <a:lnTo>
                  <a:pt x="60" y="771"/>
                </a:lnTo>
                <a:lnTo>
                  <a:pt x="69" y="745"/>
                </a:lnTo>
                <a:lnTo>
                  <a:pt x="79" y="719"/>
                </a:lnTo>
                <a:lnTo>
                  <a:pt x="89" y="693"/>
                </a:lnTo>
                <a:lnTo>
                  <a:pt x="100" y="668"/>
                </a:lnTo>
                <a:lnTo>
                  <a:pt x="112" y="643"/>
                </a:lnTo>
                <a:lnTo>
                  <a:pt x="124" y="619"/>
                </a:lnTo>
                <a:lnTo>
                  <a:pt x="137" y="594"/>
                </a:lnTo>
                <a:lnTo>
                  <a:pt x="150" y="570"/>
                </a:lnTo>
                <a:lnTo>
                  <a:pt x="164" y="546"/>
                </a:lnTo>
                <a:lnTo>
                  <a:pt x="179" y="523"/>
                </a:lnTo>
                <a:lnTo>
                  <a:pt x="194" y="500"/>
                </a:lnTo>
                <a:lnTo>
                  <a:pt x="209" y="477"/>
                </a:lnTo>
                <a:lnTo>
                  <a:pt x="225" y="455"/>
                </a:lnTo>
                <a:lnTo>
                  <a:pt x="242" y="434"/>
                </a:lnTo>
                <a:lnTo>
                  <a:pt x="259" y="412"/>
                </a:lnTo>
                <a:lnTo>
                  <a:pt x="277" y="392"/>
                </a:lnTo>
                <a:lnTo>
                  <a:pt x="295" y="371"/>
                </a:lnTo>
                <a:lnTo>
                  <a:pt x="313" y="351"/>
                </a:lnTo>
                <a:lnTo>
                  <a:pt x="332" y="332"/>
                </a:lnTo>
                <a:lnTo>
                  <a:pt x="352" y="313"/>
                </a:lnTo>
                <a:lnTo>
                  <a:pt x="372" y="294"/>
                </a:lnTo>
                <a:lnTo>
                  <a:pt x="392" y="276"/>
                </a:lnTo>
                <a:lnTo>
                  <a:pt x="413" y="259"/>
                </a:lnTo>
                <a:lnTo>
                  <a:pt x="434" y="242"/>
                </a:lnTo>
                <a:lnTo>
                  <a:pt x="456" y="225"/>
                </a:lnTo>
                <a:lnTo>
                  <a:pt x="478" y="209"/>
                </a:lnTo>
                <a:lnTo>
                  <a:pt x="500" y="194"/>
                </a:lnTo>
                <a:lnTo>
                  <a:pt x="523" y="178"/>
                </a:lnTo>
                <a:lnTo>
                  <a:pt x="546" y="164"/>
                </a:lnTo>
                <a:lnTo>
                  <a:pt x="571" y="150"/>
                </a:lnTo>
                <a:lnTo>
                  <a:pt x="595" y="137"/>
                </a:lnTo>
                <a:lnTo>
                  <a:pt x="619" y="124"/>
                </a:lnTo>
                <a:lnTo>
                  <a:pt x="643" y="112"/>
                </a:lnTo>
                <a:lnTo>
                  <a:pt x="668" y="100"/>
                </a:lnTo>
                <a:lnTo>
                  <a:pt x="694" y="89"/>
                </a:lnTo>
                <a:lnTo>
                  <a:pt x="719" y="79"/>
                </a:lnTo>
                <a:lnTo>
                  <a:pt x="745" y="69"/>
                </a:lnTo>
                <a:lnTo>
                  <a:pt x="771" y="59"/>
                </a:lnTo>
                <a:lnTo>
                  <a:pt x="798" y="51"/>
                </a:lnTo>
                <a:lnTo>
                  <a:pt x="825" y="43"/>
                </a:lnTo>
                <a:lnTo>
                  <a:pt x="852" y="36"/>
                </a:lnTo>
                <a:lnTo>
                  <a:pt x="879" y="29"/>
                </a:lnTo>
                <a:lnTo>
                  <a:pt x="906" y="23"/>
                </a:lnTo>
                <a:lnTo>
                  <a:pt x="934" y="18"/>
                </a:lnTo>
                <a:lnTo>
                  <a:pt x="962" y="13"/>
                </a:lnTo>
                <a:lnTo>
                  <a:pt x="991" y="9"/>
                </a:lnTo>
                <a:lnTo>
                  <a:pt x="1019" y="6"/>
                </a:lnTo>
                <a:lnTo>
                  <a:pt x="1048" y="3"/>
                </a:lnTo>
                <a:lnTo>
                  <a:pt x="1077" y="1"/>
                </a:lnTo>
                <a:lnTo>
                  <a:pt x="1106" y="0"/>
                </a:lnTo>
                <a:lnTo>
                  <a:pt x="1135" y="0"/>
                </a:lnTo>
                <a:lnTo>
                  <a:pt x="1164" y="0"/>
                </a:lnTo>
                <a:lnTo>
                  <a:pt x="1193" y="1"/>
                </a:lnTo>
                <a:lnTo>
                  <a:pt x="1222" y="3"/>
                </a:lnTo>
                <a:lnTo>
                  <a:pt x="1251" y="6"/>
                </a:lnTo>
                <a:lnTo>
                  <a:pt x="1279" y="9"/>
                </a:lnTo>
                <a:lnTo>
                  <a:pt x="1308" y="13"/>
                </a:lnTo>
                <a:lnTo>
                  <a:pt x="1336" y="18"/>
                </a:lnTo>
                <a:lnTo>
                  <a:pt x="1363" y="23"/>
                </a:lnTo>
                <a:lnTo>
                  <a:pt x="1391" y="29"/>
                </a:lnTo>
                <a:lnTo>
                  <a:pt x="1418" y="36"/>
                </a:lnTo>
                <a:lnTo>
                  <a:pt x="1445" y="43"/>
                </a:lnTo>
                <a:lnTo>
                  <a:pt x="1472" y="51"/>
                </a:lnTo>
                <a:lnTo>
                  <a:pt x="1499" y="59"/>
                </a:lnTo>
                <a:lnTo>
                  <a:pt x="1525" y="69"/>
                </a:lnTo>
                <a:lnTo>
                  <a:pt x="1551" y="79"/>
                </a:lnTo>
                <a:lnTo>
                  <a:pt x="1576" y="89"/>
                </a:lnTo>
                <a:lnTo>
                  <a:pt x="1602" y="100"/>
                </a:lnTo>
                <a:lnTo>
                  <a:pt x="1627" y="112"/>
                </a:lnTo>
                <a:lnTo>
                  <a:pt x="1651" y="124"/>
                </a:lnTo>
                <a:lnTo>
                  <a:pt x="1675" y="137"/>
                </a:lnTo>
                <a:lnTo>
                  <a:pt x="1699" y="150"/>
                </a:lnTo>
                <a:lnTo>
                  <a:pt x="1724" y="164"/>
                </a:lnTo>
                <a:lnTo>
                  <a:pt x="1747" y="178"/>
                </a:lnTo>
                <a:lnTo>
                  <a:pt x="1770" y="194"/>
                </a:lnTo>
                <a:lnTo>
                  <a:pt x="1792" y="209"/>
                </a:lnTo>
                <a:lnTo>
                  <a:pt x="1814" y="225"/>
                </a:lnTo>
                <a:lnTo>
                  <a:pt x="1836" y="242"/>
                </a:lnTo>
                <a:lnTo>
                  <a:pt x="1857" y="259"/>
                </a:lnTo>
                <a:lnTo>
                  <a:pt x="1878" y="276"/>
                </a:lnTo>
                <a:lnTo>
                  <a:pt x="1898" y="294"/>
                </a:lnTo>
                <a:lnTo>
                  <a:pt x="1918" y="313"/>
                </a:lnTo>
                <a:lnTo>
                  <a:pt x="1938" y="332"/>
                </a:lnTo>
                <a:lnTo>
                  <a:pt x="1957" y="351"/>
                </a:lnTo>
                <a:lnTo>
                  <a:pt x="1975" y="371"/>
                </a:lnTo>
                <a:lnTo>
                  <a:pt x="1993" y="392"/>
                </a:lnTo>
                <a:lnTo>
                  <a:pt x="2011" y="412"/>
                </a:lnTo>
                <a:lnTo>
                  <a:pt x="2028" y="434"/>
                </a:lnTo>
                <a:lnTo>
                  <a:pt x="2045" y="455"/>
                </a:lnTo>
                <a:lnTo>
                  <a:pt x="2061" y="477"/>
                </a:lnTo>
                <a:lnTo>
                  <a:pt x="2076" y="500"/>
                </a:lnTo>
                <a:lnTo>
                  <a:pt x="2091" y="523"/>
                </a:lnTo>
                <a:lnTo>
                  <a:pt x="2106" y="546"/>
                </a:lnTo>
                <a:lnTo>
                  <a:pt x="2120" y="570"/>
                </a:lnTo>
                <a:lnTo>
                  <a:pt x="2133" y="594"/>
                </a:lnTo>
                <a:lnTo>
                  <a:pt x="2146" y="619"/>
                </a:lnTo>
                <a:lnTo>
                  <a:pt x="2158" y="643"/>
                </a:lnTo>
                <a:lnTo>
                  <a:pt x="2170" y="668"/>
                </a:lnTo>
                <a:lnTo>
                  <a:pt x="2181" y="693"/>
                </a:lnTo>
                <a:lnTo>
                  <a:pt x="2191" y="719"/>
                </a:lnTo>
                <a:lnTo>
                  <a:pt x="2201" y="745"/>
                </a:lnTo>
                <a:lnTo>
                  <a:pt x="2210" y="771"/>
                </a:lnTo>
                <a:lnTo>
                  <a:pt x="2219" y="798"/>
                </a:lnTo>
                <a:lnTo>
                  <a:pt x="2227" y="824"/>
                </a:lnTo>
                <a:lnTo>
                  <a:pt x="2234" y="851"/>
                </a:lnTo>
                <a:lnTo>
                  <a:pt x="2241" y="879"/>
                </a:lnTo>
                <a:lnTo>
                  <a:pt x="2247" y="906"/>
                </a:lnTo>
                <a:lnTo>
                  <a:pt x="2252" y="934"/>
                </a:lnTo>
                <a:lnTo>
                  <a:pt x="2257" y="962"/>
                </a:lnTo>
                <a:lnTo>
                  <a:pt x="2261" y="990"/>
                </a:lnTo>
                <a:lnTo>
                  <a:pt x="2264" y="1019"/>
                </a:lnTo>
                <a:lnTo>
                  <a:pt x="2267" y="1047"/>
                </a:lnTo>
                <a:lnTo>
                  <a:pt x="2268" y="1076"/>
                </a:lnTo>
                <a:lnTo>
                  <a:pt x="2269" y="1105"/>
                </a:lnTo>
                <a:lnTo>
                  <a:pt x="2270" y="1135"/>
                </a:lnTo>
                <a:lnTo>
                  <a:pt x="2270" y="1162"/>
                </a:lnTo>
                <a:lnTo>
                  <a:pt x="2269" y="1189"/>
                </a:lnTo>
                <a:lnTo>
                  <a:pt x="2267" y="1216"/>
                </a:lnTo>
                <a:lnTo>
                  <a:pt x="2265" y="1243"/>
                </a:lnTo>
                <a:lnTo>
                  <a:pt x="2262" y="1269"/>
                </a:lnTo>
                <a:lnTo>
                  <a:pt x="2259" y="1295"/>
                </a:lnTo>
                <a:lnTo>
                  <a:pt x="2255" y="1322"/>
                </a:lnTo>
                <a:lnTo>
                  <a:pt x="2250" y="1348"/>
                </a:lnTo>
                <a:lnTo>
                  <a:pt x="2245" y="1373"/>
                </a:lnTo>
                <a:lnTo>
                  <a:pt x="2239" y="1399"/>
                </a:lnTo>
                <a:lnTo>
                  <a:pt x="2233" y="1424"/>
                </a:lnTo>
                <a:lnTo>
                  <a:pt x="2226" y="1449"/>
                </a:lnTo>
                <a:lnTo>
                  <a:pt x="2218" y="1474"/>
                </a:lnTo>
                <a:lnTo>
                  <a:pt x="2210" y="1499"/>
                </a:lnTo>
                <a:lnTo>
                  <a:pt x="2202" y="1523"/>
                </a:lnTo>
                <a:lnTo>
                  <a:pt x="2193" y="1547"/>
                </a:lnTo>
                <a:lnTo>
                  <a:pt x="2183" y="1571"/>
                </a:lnTo>
                <a:lnTo>
                  <a:pt x="2173" y="1595"/>
                </a:lnTo>
                <a:lnTo>
                  <a:pt x="2162" y="1618"/>
                </a:lnTo>
                <a:lnTo>
                  <a:pt x="2151" y="1641"/>
                </a:lnTo>
                <a:lnTo>
                  <a:pt x="2139" y="1664"/>
                </a:lnTo>
                <a:lnTo>
                  <a:pt x="2127" y="1686"/>
                </a:lnTo>
                <a:lnTo>
                  <a:pt x="2114" y="1709"/>
                </a:lnTo>
                <a:lnTo>
                  <a:pt x="2101" y="1731"/>
                </a:lnTo>
                <a:lnTo>
                  <a:pt x="2088" y="1752"/>
                </a:lnTo>
                <a:lnTo>
                  <a:pt x="2074" y="1773"/>
                </a:lnTo>
                <a:lnTo>
                  <a:pt x="2059" y="1794"/>
                </a:lnTo>
                <a:lnTo>
                  <a:pt x="2044" y="1815"/>
                </a:lnTo>
                <a:lnTo>
                  <a:pt x="2029" y="1835"/>
                </a:lnTo>
                <a:lnTo>
                  <a:pt x="2013" y="1854"/>
                </a:lnTo>
                <a:lnTo>
                  <a:pt x="1997" y="1874"/>
                </a:lnTo>
                <a:lnTo>
                  <a:pt x="1980" y="1893"/>
                </a:lnTo>
                <a:lnTo>
                  <a:pt x="1963" y="1912"/>
                </a:lnTo>
                <a:lnTo>
                  <a:pt x="1945" y="1930"/>
                </a:lnTo>
                <a:lnTo>
                  <a:pt x="1928" y="1948"/>
                </a:lnTo>
                <a:lnTo>
                  <a:pt x="1909" y="1965"/>
                </a:lnTo>
                <a:lnTo>
                  <a:pt x="1891" y="1982"/>
                </a:lnTo>
                <a:lnTo>
                  <a:pt x="1871" y="1999"/>
                </a:lnTo>
                <a:lnTo>
                  <a:pt x="1852" y="2015"/>
                </a:lnTo>
                <a:lnTo>
                  <a:pt x="1832" y="2031"/>
                </a:lnTo>
                <a:lnTo>
                  <a:pt x="1812" y="2046"/>
                </a:lnTo>
                <a:lnTo>
                  <a:pt x="1792" y="2061"/>
                </a:lnTo>
                <a:lnTo>
                  <a:pt x="1771" y="2075"/>
                </a:lnTo>
                <a:lnTo>
                  <a:pt x="1750" y="2089"/>
                </a:lnTo>
                <a:lnTo>
                  <a:pt x="1728" y="2103"/>
                </a:lnTo>
                <a:lnTo>
                  <a:pt x="1706" y="2116"/>
                </a:lnTo>
                <a:lnTo>
                  <a:pt x="1683" y="2129"/>
                </a:lnTo>
                <a:lnTo>
                  <a:pt x="1661" y="2141"/>
                </a:lnTo>
                <a:lnTo>
                  <a:pt x="1638" y="2152"/>
                </a:lnTo>
                <a:lnTo>
                  <a:pt x="1615" y="2163"/>
                </a:lnTo>
                <a:lnTo>
                  <a:pt x="1592" y="2174"/>
                </a:lnTo>
                <a:lnTo>
                  <a:pt x="1568" y="2184"/>
                </a:lnTo>
                <a:lnTo>
                  <a:pt x="1544" y="2194"/>
                </a:lnTo>
                <a:lnTo>
                  <a:pt x="1520" y="2203"/>
                </a:lnTo>
                <a:lnTo>
                  <a:pt x="1496" y="2211"/>
                </a:lnTo>
                <a:lnTo>
                  <a:pt x="1471" y="2219"/>
                </a:lnTo>
                <a:lnTo>
                  <a:pt x="1446" y="2226"/>
                </a:lnTo>
                <a:lnTo>
                  <a:pt x="1421" y="2233"/>
                </a:lnTo>
                <a:lnTo>
                  <a:pt x="1396" y="2239"/>
                </a:lnTo>
                <a:lnTo>
                  <a:pt x="1370" y="2245"/>
                </a:lnTo>
                <a:lnTo>
                  <a:pt x="1344" y="2250"/>
                </a:lnTo>
                <a:lnTo>
                  <a:pt x="1318" y="2255"/>
                </a:lnTo>
                <a:lnTo>
                  <a:pt x="1292" y="2259"/>
                </a:lnTo>
                <a:lnTo>
                  <a:pt x="1266" y="2262"/>
                </a:lnTo>
                <a:lnTo>
                  <a:pt x="1266" y="1476"/>
                </a:lnTo>
                <a:lnTo>
                  <a:pt x="1541" y="1476"/>
                </a:lnTo>
                <a:lnTo>
                  <a:pt x="1582" y="1156"/>
                </a:lnTo>
                <a:lnTo>
                  <a:pt x="1266" y="1156"/>
                </a:lnTo>
                <a:lnTo>
                  <a:pt x="1266" y="952"/>
                </a:lnTo>
                <a:lnTo>
                  <a:pt x="1266" y="935"/>
                </a:lnTo>
                <a:lnTo>
                  <a:pt x="1267" y="919"/>
                </a:lnTo>
                <a:lnTo>
                  <a:pt x="1268" y="911"/>
                </a:lnTo>
                <a:lnTo>
                  <a:pt x="1269" y="903"/>
                </a:lnTo>
                <a:lnTo>
                  <a:pt x="1272" y="889"/>
                </a:lnTo>
                <a:lnTo>
                  <a:pt x="1274" y="882"/>
                </a:lnTo>
                <a:lnTo>
                  <a:pt x="1276" y="875"/>
                </a:lnTo>
                <a:lnTo>
                  <a:pt x="1281" y="862"/>
                </a:lnTo>
                <a:lnTo>
                  <a:pt x="1284" y="856"/>
                </a:lnTo>
                <a:lnTo>
                  <a:pt x="1287" y="850"/>
                </a:lnTo>
                <a:lnTo>
                  <a:pt x="1295" y="840"/>
                </a:lnTo>
                <a:lnTo>
                  <a:pt x="1300" y="835"/>
                </a:lnTo>
                <a:lnTo>
                  <a:pt x="1305" y="830"/>
                </a:lnTo>
                <a:lnTo>
                  <a:pt x="1310" y="825"/>
                </a:lnTo>
                <a:lnTo>
                  <a:pt x="1316" y="821"/>
                </a:lnTo>
                <a:lnTo>
                  <a:pt x="1322" y="817"/>
                </a:lnTo>
                <a:lnTo>
                  <a:pt x="1329" y="814"/>
                </a:lnTo>
                <a:lnTo>
                  <a:pt x="1336" y="811"/>
                </a:lnTo>
                <a:lnTo>
                  <a:pt x="1343" y="808"/>
                </a:lnTo>
                <a:lnTo>
                  <a:pt x="1352" y="805"/>
                </a:lnTo>
                <a:lnTo>
                  <a:pt x="1360" y="803"/>
                </a:lnTo>
                <a:lnTo>
                  <a:pt x="1369" y="801"/>
                </a:lnTo>
                <a:lnTo>
                  <a:pt x="1379" y="799"/>
                </a:lnTo>
                <a:lnTo>
                  <a:pt x="1390" y="798"/>
                </a:lnTo>
                <a:lnTo>
                  <a:pt x="1400" y="797"/>
                </a:lnTo>
                <a:lnTo>
                  <a:pt x="1412" y="797"/>
                </a:lnTo>
                <a:lnTo>
                  <a:pt x="1424" y="796"/>
                </a:lnTo>
                <a:lnTo>
                  <a:pt x="1593" y="796"/>
                </a:lnTo>
                <a:lnTo>
                  <a:pt x="1593" y="510"/>
                </a:lnTo>
                <a:lnTo>
                  <a:pt x="1579" y="508"/>
                </a:lnTo>
                <a:lnTo>
                  <a:pt x="1559" y="506"/>
                </a:lnTo>
                <a:lnTo>
                  <a:pt x="1503" y="502"/>
                </a:lnTo>
                <a:lnTo>
                  <a:pt x="1468" y="500"/>
                </a:lnTo>
                <a:lnTo>
                  <a:pt x="1430" y="498"/>
                </a:lnTo>
                <a:lnTo>
                  <a:pt x="1390" y="497"/>
                </a:lnTo>
                <a:lnTo>
                  <a:pt x="1347" y="497"/>
                </a:lnTo>
                <a:lnTo>
                  <a:pt x="1324" y="497"/>
                </a:lnTo>
                <a:lnTo>
                  <a:pt x="1302" y="499"/>
                </a:lnTo>
                <a:lnTo>
                  <a:pt x="1280" y="501"/>
                </a:lnTo>
                <a:lnTo>
                  <a:pt x="1270" y="502"/>
                </a:lnTo>
                <a:lnTo>
                  <a:pt x="1259" y="504"/>
                </a:lnTo>
                <a:lnTo>
                  <a:pt x="1238" y="508"/>
                </a:lnTo>
                <a:lnTo>
                  <a:pt x="1218" y="513"/>
                </a:lnTo>
                <a:lnTo>
                  <a:pt x="1199" y="518"/>
                </a:lnTo>
                <a:lnTo>
                  <a:pt x="1180" y="525"/>
                </a:lnTo>
                <a:lnTo>
                  <a:pt x="1161" y="532"/>
                </a:lnTo>
                <a:lnTo>
                  <a:pt x="1143" y="540"/>
                </a:lnTo>
                <a:lnTo>
                  <a:pt x="1126" y="549"/>
                </a:lnTo>
                <a:lnTo>
                  <a:pt x="1118" y="554"/>
                </a:lnTo>
                <a:lnTo>
                  <a:pt x="1109" y="559"/>
                </a:lnTo>
                <a:lnTo>
                  <a:pt x="1094" y="570"/>
                </a:lnTo>
                <a:lnTo>
                  <a:pt x="1078" y="581"/>
                </a:lnTo>
                <a:lnTo>
                  <a:pt x="1064" y="594"/>
                </a:lnTo>
                <a:lnTo>
                  <a:pt x="1050" y="607"/>
                </a:lnTo>
                <a:lnTo>
                  <a:pt x="1037" y="620"/>
                </a:lnTo>
                <a:lnTo>
                  <a:pt x="1024" y="635"/>
                </a:lnTo>
                <a:lnTo>
                  <a:pt x="1018" y="643"/>
                </a:lnTo>
                <a:lnTo>
                  <a:pt x="1012" y="650"/>
                </a:lnTo>
                <a:lnTo>
                  <a:pt x="1001" y="667"/>
                </a:lnTo>
                <a:lnTo>
                  <a:pt x="991" y="684"/>
                </a:lnTo>
                <a:lnTo>
                  <a:pt x="986" y="692"/>
                </a:lnTo>
                <a:lnTo>
                  <a:pt x="982" y="701"/>
                </a:lnTo>
                <a:lnTo>
                  <a:pt x="973" y="720"/>
                </a:lnTo>
                <a:lnTo>
                  <a:pt x="966" y="739"/>
                </a:lnTo>
                <a:lnTo>
                  <a:pt x="959" y="759"/>
                </a:lnTo>
                <a:lnTo>
                  <a:pt x="956" y="769"/>
                </a:lnTo>
                <a:lnTo>
                  <a:pt x="953" y="780"/>
                </a:lnTo>
                <a:lnTo>
                  <a:pt x="948" y="801"/>
                </a:lnTo>
                <a:lnTo>
                  <a:pt x="943" y="824"/>
                </a:lnTo>
                <a:lnTo>
                  <a:pt x="940" y="847"/>
                </a:lnTo>
                <a:lnTo>
                  <a:pt x="938" y="871"/>
                </a:lnTo>
                <a:lnTo>
                  <a:pt x="937" y="883"/>
                </a:lnTo>
                <a:lnTo>
                  <a:pt x="936" y="895"/>
                </a:lnTo>
                <a:lnTo>
                  <a:pt x="936" y="920"/>
                </a:lnTo>
                <a:lnTo>
                  <a:pt x="936" y="1156"/>
                </a:lnTo>
                <a:lnTo>
                  <a:pt x="660" y="1156"/>
                </a:lnTo>
                <a:lnTo>
                  <a:pt x="660" y="1476"/>
                </a:lnTo>
                <a:lnTo>
                  <a:pt x="936" y="1476"/>
                </a:lnTo>
                <a:lnTo>
                  <a:pt x="936" y="2252"/>
                </a:lnTo>
                <a:lnTo>
                  <a:pt x="911" y="2247"/>
                </a:lnTo>
                <a:lnTo>
                  <a:pt x="886" y="2242"/>
                </a:lnTo>
                <a:lnTo>
                  <a:pt x="862" y="2236"/>
                </a:lnTo>
                <a:lnTo>
                  <a:pt x="838" y="2230"/>
                </a:lnTo>
                <a:lnTo>
                  <a:pt x="814" y="2223"/>
                </a:lnTo>
                <a:lnTo>
                  <a:pt x="790" y="2216"/>
                </a:lnTo>
                <a:lnTo>
                  <a:pt x="766" y="2208"/>
                </a:lnTo>
                <a:lnTo>
                  <a:pt x="743" y="2200"/>
                </a:lnTo>
                <a:lnTo>
                  <a:pt x="720" y="2191"/>
                </a:lnTo>
                <a:lnTo>
                  <a:pt x="697" y="2182"/>
                </a:lnTo>
                <a:lnTo>
                  <a:pt x="675" y="2172"/>
                </a:lnTo>
                <a:lnTo>
                  <a:pt x="652" y="2162"/>
                </a:lnTo>
                <a:lnTo>
                  <a:pt x="630" y="2151"/>
                </a:lnTo>
                <a:lnTo>
                  <a:pt x="608" y="2140"/>
                </a:lnTo>
                <a:lnTo>
                  <a:pt x="587" y="2129"/>
                </a:lnTo>
                <a:lnTo>
                  <a:pt x="565" y="2116"/>
                </a:lnTo>
                <a:lnTo>
                  <a:pt x="544" y="2104"/>
                </a:lnTo>
                <a:lnTo>
                  <a:pt x="523" y="2091"/>
                </a:lnTo>
                <a:lnTo>
                  <a:pt x="503" y="2078"/>
                </a:lnTo>
                <a:lnTo>
                  <a:pt x="483" y="2064"/>
                </a:lnTo>
                <a:lnTo>
                  <a:pt x="463" y="2050"/>
                </a:lnTo>
                <a:lnTo>
                  <a:pt x="443" y="2035"/>
                </a:lnTo>
                <a:lnTo>
                  <a:pt x="424" y="2020"/>
                </a:lnTo>
                <a:lnTo>
                  <a:pt x="406" y="2005"/>
                </a:lnTo>
                <a:lnTo>
                  <a:pt x="387" y="1989"/>
                </a:lnTo>
                <a:lnTo>
                  <a:pt x="369" y="1973"/>
                </a:lnTo>
                <a:lnTo>
                  <a:pt x="351" y="1956"/>
                </a:lnTo>
                <a:lnTo>
                  <a:pt x="334" y="1939"/>
                </a:lnTo>
                <a:lnTo>
                  <a:pt x="317" y="1922"/>
                </a:lnTo>
                <a:lnTo>
                  <a:pt x="300" y="1904"/>
                </a:lnTo>
                <a:lnTo>
                  <a:pt x="284" y="1886"/>
                </a:lnTo>
                <a:lnTo>
                  <a:pt x="268" y="1868"/>
                </a:lnTo>
                <a:lnTo>
                  <a:pt x="253" y="1849"/>
                </a:lnTo>
                <a:lnTo>
                  <a:pt x="238" y="1830"/>
                </a:lnTo>
                <a:lnTo>
                  <a:pt x="223" y="1811"/>
                </a:lnTo>
                <a:lnTo>
                  <a:pt x="209" y="1791"/>
                </a:lnTo>
                <a:lnTo>
                  <a:pt x="195" y="1771"/>
                </a:lnTo>
                <a:lnTo>
                  <a:pt x="181" y="1751"/>
                </a:lnTo>
                <a:lnTo>
                  <a:pt x="168" y="1730"/>
                </a:lnTo>
                <a:lnTo>
                  <a:pt x="156" y="1709"/>
                </a:lnTo>
                <a:lnTo>
                  <a:pt x="144" y="1687"/>
                </a:lnTo>
                <a:lnTo>
                  <a:pt x="132" y="1666"/>
                </a:lnTo>
                <a:lnTo>
                  <a:pt x="121" y="1644"/>
                </a:lnTo>
                <a:lnTo>
                  <a:pt x="110" y="1622"/>
                </a:lnTo>
                <a:lnTo>
                  <a:pt x="100" y="1600"/>
                </a:lnTo>
                <a:lnTo>
                  <a:pt x="90" y="1577"/>
                </a:lnTo>
                <a:lnTo>
                  <a:pt x="80" y="1554"/>
                </a:lnTo>
                <a:lnTo>
                  <a:pt x="71" y="1531"/>
                </a:lnTo>
                <a:lnTo>
                  <a:pt x="63" y="1508"/>
                </a:lnTo>
                <a:lnTo>
                  <a:pt x="55" y="1485"/>
                </a:lnTo>
                <a:lnTo>
                  <a:pt x="48" y="1461"/>
                </a:lnTo>
                <a:lnTo>
                  <a:pt x="41" y="1437"/>
                </a:lnTo>
                <a:lnTo>
                  <a:pt x="34" y="1413"/>
                </a:lnTo>
                <a:lnTo>
                  <a:pt x="29" y="1388"/>
                </a:lnTo>
                <a:lnTo>
                  <a:pt x="23" y="1364"/>
                </a:lnTo>
                <a:lnTo>
                  <a:pt x="18" y="1339"/>
                </a:lnTo>
                <a:lnTo>
                  <a:pt x="14" y="1314"/>
                </a:lnTo>
                <a:lnTo>
                  <a:pt x="11" y="1289"/>
                </a:lnTo>
                <a:lnTo>
                  <a:pt x="7" y="1264"/>
                </a:lnTo>
                <a:lnTo>
                  <a:pt x="5" y="1238"/>
                </a:lnTo>
                <a:lnTo>
                  <a:pt x="3" y="1213"/>
                </a:lnTo>
                <a:lnTo>
                  <a:pt x="1" y="1187"/>
                </a:lnTo>
                <a:lnTo>
                  <a:pt x="0" y="1161"/>
                </a:lnTo>
                <a:lnTo>
                  <a:pt x="0" y="1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lvl="0"/>
            <a:endParaRPr lang="fi-FI"/>
          </a:p>
        </p:txBody>
      </p:sp>
      <p:sp>
        <p:nvSpPr>
          <p:cNvPr id="19" name="TextBox 18">
            <a:hlinkClick r:id="rId8"/>
            <a:extLst>
              <a:ext uri="{FF2B5EF4-FFF2-40B4-BE49-F238E27FC236}">
                <a16:creationId xmlns:a16="http://schemas.microsoft.com/office/drawing/2014/main" id="{DCA6CD3D-5272-47DC-8457-908428678D79}"/>
              </a:ext>
            </a:extLst>
          </p:cNvPr>
          <p:cNvSpPr txBox="1"/>
          <p:nvPr userDrawn="1"/>
        </p:nvSpPr>
        <p:spPr>
          <a:xfrm>
            <a:off x="9047486" y="6145643"/>
            <a:ext cx="2377254" cy="307777"/>
          </a:xfrm>
          <a:prstGeom prst="rect">
            <a:avLst/>
          </a:prstGeom>
          <a:noFill/>
        </p:spPr>
        <p:txBody>
          <a:bodyPr wrap="none" lIns="0" tIns="0" rIns="0" bIns="0" rtlCol="0">
            <a:spAutoFit/>
          </a:bodyPr>
          <a:lstStyle/>
          <a:p>
            <a:pPr algn="r"/>
            <a:r>
              <a:rPr lang="fi-FI" sz="2000" b="1">
                <a:solidFill>
                  <a:schemeClr val="bg1"/>
                </a:solidFill>
                <a:latin typeface="+mn-lt"/>
              </a:rPr>
              <a:t>www.kuntaliitto.fi</a:t>
            </a:r>
          </a:p>
        </p:txBody>
      </p:sp>
    </p:spTree>
    <p:extLst>
      <p:ext uri="{BB962C8B-B14F-4D97-AF65-F5344CB8AC3E}">
        <p14:creationId xmlns:p14="http://schemas.microsoft.com/office/powerpoint/2010/main" val="355043304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blank" preserve="1">
  <p:cSld name="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0F58D591-17B7-4AE6-BB60-16CEB88C4BBC}" type="datetime1">
              <a:rPr lang="fi-FI" smtClean="0"/>
              <a:t>6.11.2023</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6" name="Freeform 6"/>
          <p:cNvSpPr>
            <a:spLocks noChangeAspect="1" noEditPoints="1"/>
          </p:cNvSpPr>
          <p:nvPr userDrawn="1"/>
        </p:nvSpPr>
        <p:spPr bwMode="auto">
          <a:xfrm>
            <a:off x="3072000" y="2480903"/>
            <a:ext cx="6048000" cy="1812217"/>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165862177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blank" preserve="1">
  <p:cSld name="Logo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CD6567F7-A74A-4A34-A59B-3212670D2AE7}" type="datetime1">
              <a:rPr lang="fi-FI" smtClean="0"/>
              <a:t>6.11.2023</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6" name="Freeform 6"/>
          <p:cNvSpPr>
            <a:spLocks noChangeAspect="1" noEditPoints="1"/>
          </p:cNvSpPr>
          <p:nvPr userDrawn="1"/>
        </p:nvSpPr>
        <p:spPr bwMode="auto">
          <a:xfrm>
            <a:off x="3072000" y="2480903"/>
            <a:ext cx="6048000" cy="1812217"/>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298370601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Aloitusdia vaalealla kuvalla">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a:t>Vaihdakuva: valitse tämä objekti ja lisää kuva valikosta</a:t>
            </a:r>
          </a:p>
        </p:txBody>
      </p:sp>
      <p:sp>
        <p:nvSpPr>
          <p:cNvPr id="2" name="Title 1"/>
          <p:cNvSpPr>
            <a:spLocks noGrp="1"/>
          </p:cNvSpPr>
          <p:nvPr>
            <p:ph type="ctrTitle"/>
          </p:nvPr>
        </p:nvSpPr>
        <p:spPr>
          <a:xfrm>
            <a:off x="766763" y="1989138"/>
            <a:ext cx="10658475" cy="747897"/>
          </a:xfrm>
        </p:spPr>
        <p:txBody>
          <a:bodyPr anchor="t" anchorCtr="0">
            <a:spAutoFit/>
          </a:bodyPr>
          <a:lstStyle>
            <a:lvl1pPr algn="l">
              <a:defRPr sz="5400">
                <a:solidFill>
                  <a:schemeClr val="accent3"/>
                </a:solidFill>
              </a:defRPr>
            </a:lvl1pPr>
          </a:lstStyle>
          <a:p>
            <a:r>
              <a:rPr lang="fi-FI" noProof="0"/>
              <a:t>Muokkaa ots. perustyyl. napsautt.</a:t>
            </a:r>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
        <p:nvSpPr>
          <p:cNvPr id="4" name="Date Placeholder 3"/>
          <p:cNvSpPr>
            <a:spLocks noGrp="1"/>
          </p:cNvSpPr>
          <p:nvPr>
            <p:ph type="dt" sz="half" idx="10"/>
          </p:nvPr>
        </p:nvSpPr>
        <p:spPr/>
        <p:txBody>
          <a:bodyPr/>
          <a:lstStyle>
            <a:lvl1pPr>
              <a:defRPr>
                <a:noFill/>
              </a:defRPr>
            </a:lvl1pPr>
          </a:lstStyle>
          <a:p>
            <a:fld id="{779614B5-578D-468F-9090-1F59D13EFBEC}"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accent3"/>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sp>
        <p:nvSpPr>
          <p:cNvPr id="10" name="Text Placeholder 2">
            <a:extLst>
              <a:ext uri="{FF2B5EF4-FFF2-40B4-BE49-F238E27FC236}">
                <a16:creationId xmlns:a16="http://schemas.microsoft.com/office/drawing/2014/main" id="{FEA61D0F-76FD-476A-AABC-5CF7457B0D08}"/>
              </a:ext>
            </a:extLst>
          </p:cNvPr>
          <p:cNvSpPr>
            <a:spLocks noGrp="1" noChangeAspect="1"/>
          </p:cNvSpPr>
          <p:nvPr>
            <p:ph type="body" sz="quarter" idx="19"/>
          </p:nvPr>
        </p:nvSpPr>
        <p:spPr>
          <a:xfrm>
            <a:off x="479220" y="374400"/>
            <a:ext cx="1562400" cy="468000"/>
          </a:xfrm>
          <a:blipFill>
            <a:blip r:embed="rId2"/>
            <a:stretch>
              <a:fillRect/>
            </a:stretch>
          </a:blipFill>
        </p:spPr>
        <p:txBody>
          <a:bodyPr/>
          <a:lstStyle>
            <a:lvl1pPr>
              <a:defRPr sz="100">
                <a:noFill/>
              </a:defRPr>
            </a:lvl1pPr>
          </a:lstStyle>
          <a:p>
            <a:pPr lvl="0"/>
            <a:r>
              <a:rPr lang="fi-FI"/>
              <a:t>Muokkaa tekstin perustyylejä napsauttamalla</a:t>
            </a:r>
          </a:p>
        </p:txBody>
      </p:sp>
    </p:spTree>
    <p:extLst>
      <p:ext uri="{BB962C8B-B14F-4D97-AF65-F5344CB8AC3E}">
        <p14:creationId xmlns:p14="http://schemas.microsoft.com/office/powerpoint/2010/main" val="193328089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Aloitusdia tummalla kuvalla">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solidFill>
                  <a:schemeClr val="bg1"/>
                </a:solidFill>
              </a:defRPr>
            </a:lvl1pPr>
          </a:lstStyle>
          <a:p>
            <a:r>
              <a:rPr lang="fi-FI"/>
              <a:t>Vaihdakuva: valitse tämä objekti ja lisää kuva valikosta</a:t>
            </a:r>
          </a:p>
        </p:txBody>
      </p:sp>
      <p:sp>
        <p:nvSpPr>
          <p:cNvPr id="2" name="Title 1"/>
          <p:cNvSpPr>
            <a:spLocks noGrp="1"/>
          </p:cNvSpPr>
          <p:nvPr>
            <p:ph type="ctrTitle"/>
          </p:nvPr>
        </p:nvSpPr>
        <p:spPr>
          <a:xfrm>
            <a:off x="766763" y="1989138"/>
            <a:ext cx="10658475" cy="747897"/>
          </a:xfrm>
        </p:spPr>
        <p:txBody>
          <a:bodyPr anchor="t" anchorCtr="0">
            <a:spAutoFit/>
          </a:bodyPr>
          <a:lstStyle>
            <a:lvl1pPr algn="l">
              <a:defRPr sz="5400">
                <a:solidFill>
                  <a:schemeClr val="bg1"/>
                </a:solidFill>
              </a:defRPr>
            </a:lvl1pPr>
          </a:lstStyle>
          <a:p>
            <a:r>
              <a:rPr lang="fi-FI" noProof="0"/>
              <a:t>Muokkaa ots. perustyyl. napsautt.</a:t>
            </a:r>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
        <p:nvSpPr>
          <p:cNvPr id="4" name="Date Placeholder 3"/>
          <p:cNvSpPr>
            <a:spLocks noGrp="1"/>
          </p:cNvSpPr>
          <p:nvPr>
            <p:ph type="dt" sz="half" idx="10"/>
          </p:nvPr>
        </p:nvSpPr>
        <p:spPr/>
        <p:txBody>
          <a:bodyPr/>
          <a:lstStyle>
            <a:lvl1pPr>
              <a:defRPr>
                <a:noFill/>
              </a:defRPr>
            </a:lvl1pPr>
          </a:lstStyle>
          <a:p>
            <a:fld id="{5735DE95-D114-4AEA-A812-E14BD5E49622}"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sp>
        <p:nvSpPr>
          <p:cNvPr id="10" name="Text Placeholder 2">
            <a:extLst>
              <a:ext uri="{FF2B5EF4-FFF2-40B4-BE49-F238E27FC236}">
                <a16:creationId xmlns:a16="http://schemas.microsoft.com/office/drawing/2014/main" id="{AEF06DBD-CF98-4F65-8CA2-F02B8B05C861}"/>
              </a:ext>
            </a:extLst>
          </p:cNvPr>
          <p:cNvSpPr>
            <a:spLocks noGrp="1" noChangeAspect="1"/>
          </p:cNvSpPr>
          <p:nvPr>
            <p:ph type="body" sz="quarter" idx="19"/>
          </p:nvPr>
        </p:nvSpPr>
        <p:spPr>
          <a:xfrm>
            <a:off x="479220" y="374400"/>
            <a:ext cx="1562400" cy="468000"/>
          </a:xfrm>
          <a:blipFill>
            <a:blip r:embed="rId2"/>
            <a:stretch>
              <a:fillRect/>
            </a:stretch>
          </a:blipFill>
        </p:spPr>
        <p:txBody>
          <a:bodyPr/>
          <a:lstStyle>
            <a:lvl1pPr>
              <a:defRPr sz="100">
                <a:noFill/>
              </a:defRPr>
            </a:lvl1pPr>
          </a:lstStyle>
          <a:p>
            <a:pPr lvl="0"/>
            <a:r>
              <a:rPr lang="fi-FI"/>
              <a:t>Muokkaa tekstin perustyylejä napsauttamalla</a:t>
            </a:r>
          </a:p>
        </p:txBody>
      </p:sp>
    </p:spTree>
    <p:extLst>
      <p:ext uri="{BB962C8B-B14F-4D97-AF65-F5344CB8AC3E}">
        <p14:creationId xmlns:p14="http://schemas.microsoft.com/office/powerpoint/2010/main" val="14902171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Nosto vaalealla kuvalla">
    <p:spTree>
      <p:nvGrpSpPr>
        <p:cNvPr id="1" name=""/>
        <p:cNvGrpSpPr/>
        <p:nvPr/>
      </p:nvGrpSpPr>
      <p:grpSpPr>
        <a:xfrm>
          <a:off x="0" y="0"/>
          <a:ext cx="0" cy="0"/>
          <a:chOff x="0" y="0"/>
          <a:chExt cx="0" cy="0"/>
        </a:xfrm>
      </p:grpSpPr>
      <p:sp>
        <p:nvSpPr>
          <p:cNvPr id="8" name="Picture Placeholder 7"/>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a:t>Vaihdakuva: valitse tämä objekti ja lisää kuva valikosta</a:t>
            </a:r>
          </a:p>
        </p:txBody>
      </p:sp>
      <p:sp>
        <p:nvSpPr>
          <p:cNvPr id="2" name="Date Placeholder 1"/>
          <p:cNvSpPr>
            <a:spLocks noGrp="1"/>
          </p:cNvSpPr>
          <p:nvPr>
            <p:ph type="dt" sz="half" idx="10"/>
          </p:nvPr>
        </p:nvSpPr>
        <p:spPr/>
        <p:txBody>
          <a:bodyPr/>
          <a:lstStyle>
            <a:lvl1pPr>
              <a:defRPr>
                <a:noFill/>
              </a:defRPr>
            </a:lvl1pPr>
          </a:lstStyle>
          <a:p>
            <a:fld id="{43208654-B07A-4704-BD4C-3600EF4D3889}" type="datetime1">
              <a:rPr lang="fi-FI" smtClean="0"/>
              <a:t>6.11.2023</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6000">
                <a:solidFill>
                  <a:schemeClr val="accent3"/>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sp>
        <p:nvSpPr>
          <p:cNvPr id="10" name="Text Placeholder 2">
            <a:extLst>
              <a:ext uri="{FF2B5EF4-FFF2-40B4-BE49-F238E27FC236}">
                <a16:creationId xmlns:a16="http://schemas.microsoft.com/office/drawing/2014/main" id="{8D855733-A36D-4272-810F-073F71CD9F09}"/>
              </a:ext>
            </a:extLst>
          </p:cNvPr>
          <p:cNvSpPr>
            <a:spLocks noGrp="1" noChangeAspect="1"/>
          </p:cNvSpPr>
          <p:nvPr>
            <p:ph type="body" sz="quarter" idx="19"/>
          </p:nvPr>
        </p:nvSpPr>
        <p:spPr>
          <a:xfrm>
            <a:off x="10814400" y="6326675"/>
            <a:ext cx="612000" cy="183318"/>
          </a:xfrm>
          <a:blipFill>
            <a:blip r:embed="rId2"/>
            <a:stretch>
              <a:fillRect/>
            </a:stretch>
          </a:blipFill>
        </p:spPr>
        <p:txBody>
          <a:bodyPr/>
          <a:lstStyle>
            <a:lvl1pPr>
              <a:defRPr sz="100">
                <a:noFill/>
              </a:defRPr>
            </a:lvl1pPr>
          </a:lstStyle>
          <a:p>
            <a:pPr lvl="0"/>
            <a:r>
              <a:rPr lang="fi-FI"/>
              <a:t>Muokkaa tekstin perustyylejä napsauttamalla</a:t>
            </a:r>
          </a:p>
        </p:txBody>
      </p:sp>
    </p:spTree>
    <p:extLst>
      <p:ext uri="{BB962C8B-B14F-4D97-AF65-F5344CB8AC3E}">
        <p14:creationId xmlns:p14="http://schemas.microsoft.com/office/powerpoint/2010/main" val="392015853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tsikko ja sisältö 3">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10658475"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10651227"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7" name="Date Placeholder 6"/>
          <p:cNvSpPr>
            <a:spLocks noGrp="1"/>
          </p:cNvSpPr>
          <p:nvPr>
            <p:ph type="dt" sz="half" idx="10"/>
          </p:nvPr>
        </p:nvSpPr>
        <p:spPr/>
        <p:txBody>
          <a:bodyPr/>
          <a:lstStyle/>
          <a:p>
            <a:fld id="{8DC31758-D6AF-4773-9754-B70452D6788C}" type="datetime1">
              <a:rPr lang="fi-FI" smtClean="0"/>
              <a:t>6.11.2023</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endParaRPr lang="fi-FI" noProof="0" dirty="0"/>
          </a:p>
        </p:txBody>
      </p:sp>
    </p:spTree>
    <p:extLst>
      <p:ext uri="{BB962C8B-B14F-4D97-AF65-F5344CB8AC3E}">
        <p14:creationId xmlns:p14="http://schemas.microsoft.com/office/powerpoint/2010/main" val="27892302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Nosto tummalla kuvalla">
    <p:bg>
      <p:bgPr>
        <a:solidFill>
          <a:schemeClr val="bg2"/>
        </a:solidFill>
        <a:effectLst/>
      </p:bgPr>
    </p:bg>
    <p:spTree>
      <p:nvGrpSpPr>
        <p:cNvPr id="1" name=""/>
        <p:cNvGrpSpPr/>
        <p:nvPr/>
      </p:nvGrpSpPr>
      <p:grpSpPr>
        <a:xfrm>
          <a:off x="0" y="0"/>
          <a:ext cx="0" cy="0"/>
          <a:chOff x="0" y="0"/>
          <a:chExt cx="0" cy="0"/>
        </a:xfrm>
      </p:grpSpPr>
      <p:sp>
        <p:nvSpPr>
          <p:cNvPr id="9" name="Picture Placeholder 7"/>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a:t>Vaihdakuva: valitse tämä objekti ja lisää kuva valikosta</a:t>
            </a:r>
          </a:p>
        </p:txBody>
      </p:sp>
      <p:sp>
        <p:nvSpPr>
          <p:cNvPr id="2" name="Date Placeholder 1"/>
          <p:cNvSpPr>
            <a:spLocks noGrp="1"/>
          </p:cNvSpPr>
          <p:nvPr>
            <p:ph type="dt" sz="half" idx="10"/>
          </p:nvPr>
        </p:nvSpPr>
        <p:spPr/>
        <p:txBody>
          <a:bodyPr/>
          <a:lstStyle>
            <a:lvl1pPr>
              <a:defRPr>
                <a:noFill/>
              </a:defRPr>
            </a:lvl1pPr>
          </a:lstStyle>
          <a:p>
            <a:fld id="{7E774FDB-E875-4D3F-8862-251C29449380}" type="datetime1">
              <a:rPr lang="fi-FI" smtClean="0"/>
              <a:t>6.11.2023</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6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sp>
        <p:nvSpPr>
          <p:cNvPr id="8" name="Text Placeholder 2">
            <a:extLst>
              <a:ext uri="{FF2B5EF4-FFF2-40B4-BE49-F238E27FC236}">
                <a16:creationId xmlns:a16="http://schemas.microsoft.com/office/drawing/2014/main" id="{94E7C498-4D6A-47D7-8032-B658B26BCC98}"/>
              </a:ext>
            </a:extLst>
          </p:cNvPr>
          <p:cNvSpPr>
            <a:spLocks noGrp="1" noChangeAspect="1"/>
          </p:cNvSpPr>
          <p:nvPr>
            <p:ph type="body" sz="quarter" idx="19"/>
          </p:nvPr>
        </p:nvSpPr>
        <p:spPr>
          <a:xfrm>
            <a:off x="10814400" y="6326675"/>
            <a:ext cx="612000" cy="183318"/>
          </a:xfrm>
          <a:blipFill>
            <a:blip r:embed="rId2"/>
            <a:stretch>
              <a:fillRect/>
            </a:stretch>
          </a:blipFill>
        </p:spPr>
        <p:txBody>
          <a:bodyPr/>
          <a:lstStyle>
            <a:lvl1pPr>
              <a:defRPr sz="100">
                <a:noFill/>
              </a:defRPr>
            </a:lvl1pPr>
          </a:lstStyle>
          <a:p>
            <a:pPr lvl="0"/>
            <a:r>
              <a:rPr lang="fi-FI"/>
              <a:t>Muokkaa tekstin perustyylejä napsauttamalla</a:t>
            </a:r>
          </a:p>
        </p:txBody>
      </p:sp>
    </p:spTree>
    <p:extLst>
      <p:ext uri="{BB962C8B-B14F-4D97-AF65-F5344CB8AC3E}">
        <p14:creationId xmlns:p14="http://schemas.microsoft.com/office/powerpoint/2010/main" val="108346253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Väliotsikkodia kuvalla">
    <p:bg>
      <p:bgPr>
        <a:solidFill>
          <a:schemeClr val="bg2"/>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148526C6-3463-4172-A547-D35A96DC630A}"/>
              </a:ext>
            </a:extLst>
          </p:cNvPr>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a:t>Vaihdakuva: valitse tämä objekti ja lisää kuva valikosta</a:t>
            </a:r>
          </a:p>
        </p:txBody>
      </p:sp>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bg1"/>
                </a:solidFill>
              </a:defRPr>
            </a:lvl1pPr>
          </a:lstStyle>
          <a:p>
            <a:r>
              <a:rPr lang="fi-FI" noProof="0"/>
              <a:t>Muokkaa ots. perustyyl. napsautt.</a:t>
            </a:r>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CC71194F-0947-4BD5-A12E-64CAC5CECC1F}"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9" name="Text Placeholder 2">
            <a:extLst>
              <a:ext uri="{FF2B5EF4-FFF2-40B4-BE49-F238E27FC236}">
                <a16:creationId xmlns:a16="http://schemas.microsoft.com/office/drawing/2014/main" id="{E002B06E-209A-4165-9127-7DC450D06474}"/>
              </a:ext>
            </a:extLst>
          </p:cNvPr>
          <p:cNvSpPr>
            <a:spLocks noGrp="1" noChangeAspect="1"/>
          </p:cNvSpPr>
          <p:nvPr>
            <p:ph type="body" sz="quarter" idx="19"/>
          </p:nvPr>
        </p:nvSpPr>
        <p:spPr>
          <a:xfrm>
            <a:off x="10814400" y="6326675"/>
            <a:ext cx="612000" cy="183318"/>
          </a:xfrm>
          <a:blipFill>
            <a:blip r:embed="rId2"/>
            <a:stretch>
              <a:fillRect/>
            </a:stretch>
          </a:blipFill>
        </p:spPr>
        <p:txBody>
          <a:bodyPr/>
          <a:lstStyle>
            <a:lvl1pPr>
              <a:defRPr sz="100">
                <a:noFill/>
              </a:defRPr>
            </a:lvl1pPr>
          </a:lstStyle>
          <a:p>
            <a:pPr lvl="0"/>
            <a:r>
              <a:rPr lang="fi-FI"/>
              <a:t>Muokkaa tekstin perustyylejä napsauttamalla</a:t>
            </a:r>
          </a:p>
        </p:txBody>
      </p:sp>
    </p:spTree>
    <p:extLst>
      <p:ext uri="{BB962C8B-B14F-4D97-AF65-F5344CB8AC3E}">
        <p14:creationId xmlns:p14="http://schemas.microsoft.com/office/powerpoint/2010/main" val="158096396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Väliotsikkodia vaalealla kuvalla">
    <p:bg>
      <p:bgPr>
        <a:solidFill>
          <a:schemeClr val="bg2"/>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148526C6-3463-4172-A547-D35A96DC630A}"/>
              </a:ext>
            </a:extLst>
          </p:cNvPr>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a:t>Vaihdakuva: valitse tämä objekti ja lisää kuva valikosta</a:t>
            </a:r>
          </a:p>
        </p:txBody>
      </p:sp>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accent3"/>
                </a:solidFill>
              </a:defRPr>
            </a:lvl1pPr>
          </a:lstStyle>
          <a:p>
            <a:r>
              <a:rPr lang="fi-FI" noProof="0"/>
              <a:t>Muokkaa ots. perustyyl. napsautt.</a:t>
            </a:r>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5C6EA409-A95B-408E-8809-4F287FB5716D}"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9" name="Text Placeholder 2">
            <a:extLst>
              <a:ext uri="{FF2B5EF4-FFF2-40B4-BE49-F238E27FC236}">
                <a16:creationId xmlns:a16="http://schemas.microsoft.com/office/drawing/2014/main" id="{62F31E1C-DCBD-419B-8249-143B9D8150C5}"/>
              </a:ext>
            </a:extLst>
          </p:cNvPr>
          <p:cNvSpPr>
            <a:spLocks noGrp="1" noChangeAspect="1"/>
          </p:cNvSpPr>
          <p:nvPr>
            <p:ph type="body" sz="quarter" idx="19"/>
          </p:nvPr>
        </p:nvSpPr>
        <p:spPr>
          <a:xfrm>
            <a:off x="10814400" y="6326675"/>
            <a:ext cx="612000" cy="183318"/>
          </a:xfrm>
          <a:blipFill>
            <a:blip r:embed="rId2"/>
            <a:stretch>
              <a:fillRect/>
            </a:stretch>
          </a:blipFill>
        </p:spPr>
        <p:txBody>
          <a:bodyPr/>
          <a:lstStyle>
            <a:lvl1pPr>
              <a:defRPr sz="100">
                <a:noFill/>
              </a:defRPr>
            </a:lvl1pPr>
          </a:lstStyle>
          <a:p>
            <a:pPr lvl="0"/>
            <a:r>
              <a:rPr lang="fi-FI"/>
              <a:t>Muokkaa tekstin perustyylejä napsauttamalla</a:t>
            </a:r>
          </a:p>
        </p:txBody>
      </p:sp>
    </p:spTree>
    <p:extLst>
      <p:ext uri="{BB962C8B-B14F-4D97-AF65-F5344CB8AC3E}">
        <p14:creationId xmlns:p14="http://schemas.microsoft.com/office/powerpoint/2010/main" val="104168685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Lainaus kuvalla">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6AC5613-0FBC-4A2B-A10F-E5C140DFFEEC}"/>
              </a:ext>
            </a:extLst>
          </p:cNvPr>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a:t>Vaihdakuva: valitse tämä objekti ja lisää kuva valikosta</a:t>
            </a:r>
          </a:p>
        </p:txBody>
      </p:sp>
      <p:sp>
        <p:nvSpPr>
          <p:cNvPr id="2" name="Date Placeholder 1"/>
          <p:cNvSpPr>
            <a:spLocks noGrp="1"/>
          </p:cNvSpPr>
          <p:nvPr>
            <p:ph type="dt" sz="half" idx="10"/>
          </p:nvPr>
        </p:nvSpPr>
        <p:spPr/>
        <p:txBody>
          <a:bodyPr/>
          <a:lstStyle>
            <a:lvl1pPr>
              <a:defRPr>
                <a:noFill/>
              </a:defRPr>
            </a:lvl1pPr>
          </a:lstStyle>
          <a:p>
            <a:fld id="{1849ECF7-BCC6-444B-91DD-0A498E68CC2C}" type="datetime1">
              <a:rPr lang="fi-FI" smtClean="0"/>
              <a:t>6.11.2023</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6311900" y="1052670"/>
            <a:ext cx="5113338" cy="4464620"/>
          </a:xfrm>
        </p:spPr>
        <p:txBody>
          <a:bodyPr anchor="ctr" anchorCtr="0"/>
          <a:lstStyle>
            <a:lvl1pPr marL="0" indent="0" algn="l">
              <a:lnSpc>
                <a:spcPct val="90000"/>
              </a:lnSpc>
              <a:spcBef>
                <a:spcPts val="200"/>
              </a:spcBef>
              <a:buFontTx/>
              <a:buNone/>
              <a:defRPr sz="4000">
                <a:solidFill>
                  <a:schemeClr val="bg1"/>
                </a:solidFill>
                <a:latin typeface="+mj-lt"/>
              </a:defRPr>
            </a:lvl1pPr>
            <a:lvl2pPr marL="0" indent="0" algn="l">
              <a:buFontTx/>
              <a:buNone/>
              <a:defRPr>
                <a:solidFill>
                  <a:schemeClr val="accent3"/>
                </a:solidFill>
                <a:latin typeface="Work Sans SemiBold" panose="00000700000000000000" pitchFamily="2" charset="0"/>
              </a:defRPr>
            </a:lvl2pPr>
            <a:lvl3pPr marL="0" indent="0" algn="l">
              <a:buFontTx/>
              <a:buNone/>
              <a:defRPr>
                <a:solidFill>
                  <a:schemeClr val="accent3"/>
                </a:solidFill>
              </a:defRPr>
            </a:lvl3pPr>
            <a:lvl4pPr marL="0" indent="0" algn="l">
              <a:buFontTx/>
              <a:buNone/>
              <a:defRPr>
                <a:solidFill>
                  <a:schemeClr val="accent3"/>
                </a:solidFill>
              </a:defRPr>
            </a:lvl4pPr>
            <a:lvl5pPr marL="0" indent="0" algn="l">
              <a:buFontTx/>
              <a:buNone/>
              <a:defRPr>
                <a:solidFill>
                  <a:schemeClr val="accent3"/>
                </a:solidFill>
              </a:defRPr>
            </a:lvl5pPr>
            <a:lvl6pPr marL="0" indent="0" algn="l">
              <a:buFontTx/>
              <a:buNone/>
              <a:defRPr>
                <a:solidFill>
                  <a:schemeClr val="accent3"/>
                </a:solidFill>
              </a:defRPr>
            </a:lvl6pPr>
            <a:lvl7pPr marL="0" indent="0" algn="l">
              <a:buFontTx/>
              <a:buNone/>
              <a:defRPr>
                <a:solidFill>
                  <a:schemeClr val="accent3"/>
                </a:solidFill>
              </a:defRPr>
            </a:lvl7pPr>
            <a:lvl8pPr marL="0" indent="0" algn="l">
              <a:buFontTx/>
              <a:buNone/>
              <a:defRPr>
                <a:solidFill>
                  <a:schemeClr val="accent3"/>
                </a:solidFill>
              </a:defRPr>
            </a:lvl8pPr>
            <a:lvl9pPr marL="0" indent="0" algn="l">
              <a:buFontTx/>
              <a:buNone/>
              <a:defRPr>
                <a:solidFill>
                  <a:schemeClr val="accent3"/>
                </a:solidFill>
              </a:defRPr>
            </a:lvl9pPr>
          </a:lstStyle>
          <a:p>
            <a:pPr lvl="0"/>
            <a:r>
              <a:rPr lang="fi-FI" noProof="0"/>
              <a:t>Muokkaa tekstin perustyylejä napsauttamalla</a:t>
            </a:r>
          </a:p>
        </p:txBody>
      </p:sp>
      <p:sp>
        <p:nvSpPr>
          <p:cNvPr id="9" name="Text Placeholder 2">
            <a:extLst>
              <a:ext uri="{FF2B5EF4-FFF2-40B4-BE49-F238E27FC236}">
                <a16:creationId xmlns:a16="http://schemas.microsoft.com/office/drawing/2014/main" id="{B516032D-100E-4CB1-8662-E10593766FA4}"/>
              </a:ext>
            </a:extLst>
          </p:cNvPr>
          <p:cNvSpPr>
            <a:spLocks noGrp="1" noChangeAspect="1"/>
          </p:cNvSpPr>
          <p:nvPr>
            <p:ph type="body" sz="quarter" idx="19"/>
          </p:nvPr>
        </p:nvSpPr>
        <p:spPr>
          <a:xfrm>
            <a:off x="10814400" y="6326675"/>
            <a:ext cx="612000" cy="183318"/>
          </a:xfrm>
          <a:blipFill>
            <a:blip r:embed="rId2"/>
            <a:stretch>
              <a:fillRect/>
            </a:stretch>
          </a:blipFill>
        </p:spPr>
        <p:txBody>
          <a:bodyPr/>
          <a:lstStyle>
            <a:lvl1pPr>
              <a:defRPr sz="100">
                <a:noFill/>
              </a:defRPr>
            </a:lvl1pPr>
          </a:lstStyle>
          <a:p>
            <a:pPr lvl="0"/>
            <a:r>
              <a:rPr lang="fi-FI"/>
              <a:t>Muokkaa tekstin perustyylejä napsauttamalla</a:t>
            </a:r>
          </a:p>
        </p:txBody>
      </p:sp>
    </p:spTree>
    <p:extLst>
      <p:ext uri="{BB962C8B-B14F-4D97-AF65-F5344CB8AC3E}">
        <p14:creationId xmlns:p14="http://schemas.microsoft.com/office/powerpoint/2010/main" val="222751771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Lainaus 2 kuvalla">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A6C31B4-89A7-4449-B288-D72F05738CB9}"/>
              </a:ext>
            </a:extLst>
          </p:cNvPr>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a:t>Vaihdakuva: valitse tämä objekti ja lisää kuva valikosta</a:t>
            </a:r>
          </a:p>
        </p:txBody>
      </p:sp>
      <p:sp>
        <p:nvSpPr>
          <p:cNvPr id="2" name="Date Placeholder 1"/>
          <p:cNvSpPr>
            <a:spLocks noGrp="1"/>
          </p:cNvSpPr>
          <p:nvPr>
            <p:ph type="dt" sz="half" idx="10"/>
          </p:nvPr>
        </p:nvSpPr>
        <p:spPr/>
        <p:txBody>
          <a:bodyPr/>
          <a:lstStyle>
            <a:lvl1pPr>
              <a:defRPr>
                <a:noFill/>
              </a:defRPr>
            </a:lvl1pPr>
          </a:lstStyle>
          <a:p>
            <a:fld id="{B6892272-29E1-40F0-A23D-4521FB93520D}" type="datetime1">
              <a:rPr lang="fi-FI" smtClean="0"/>
              <a:t>6.11.2023</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5113337" cy="4464620"/>
          </a:xfrm>
        </p:spPr>
        <p:txBody>
          <a:bodyPr anchor="ctr" anchorCtr="0"/>
          <a:lstStyle>
            <a:lvl1pPr marL="0" indent="0" algn="l">
              <a:lnSpc>
                <a:spcPct val="90000"/>
              </a:lnSpc>
              <a:spcBef>
                <a:spcPts val="200"/>
              </a:spcBef>
              <a:buFontTx/>
              <a:buNone/>
              <a:defRPr sz="4000">
                <a:solidFill>
                  <a:schemeClr val="bg1"/>
                </a:solidFill>
                <a:latin typeface="+mj-lt"/>
              </a:defRPr>
            </a:lvl1pPr>
            <a:lvl2pPr marL="0" indent="0" algn="l">
              <a:buFontTx/>
              <a:buNone/>
              <a:defRPr>
                <a:solidFill>
                  <a:schemeClr val="bg1"/>
                </a:solidFill>
                <a:latin typeface="Work Sans SemiBold" panose="00000700000000000000" pitchFamily="2" charset="0"/>
              </a:defRPr>
            </a:lvl2pPr>
            <a:lvl3pPr marL="0" indent="0" algn="l">
              <a:buFontTx/>
              <a:buNone/>
              <a:defRPr>
                <a:solidFill>
                  <a:schemeClr val="bg1"/>
                </a:solidFill>
              </a:defRPr>
            </a:lvl3pPr>
            <a:lvl4pPr marL="0" indent="0" algn="l">
              <a:buFontTx/>
              <a:buNone/>
              <a:defRPr>
                <a:solidFill>
                  <a:schemeClr val="bg1"/>
                </a:solidFill>
              </a:defRPr>
            </a:lvl4pPr>
            <a:lvl5pPr marL="0" indent="0" algn="l">
              <a:buFontTx/>
              <a:buNone/>
              <a:defRPr>
                <a:solidFill>
                  <a:schemeClr val="bg1"/>
                </a:solidFill>
              </a:defRPr>
            </a:lvl5pPr>
            <a:lvl6pPr marL="0" indent="0" algn="l">
              <a:buFontTx/>
              <a:buNone/>
              <a:defRPr>
                <a:solidFill>
                  <a:schemeClr val="bg1"/>
                </a:solidFill>
              </a:defRPr>
            </a:lvl6pPr>
            <a:lvl7pPr marL="0" indent="0" algn="l">
              <a:buFontTx/>
              <a:buNone/>
              <a:defRPr>
                <a:solidFill>
                  <a:schemeClr val="bg1"/>
                </a:solidFill>
              </a:defRPr>
            </a:lvl7pPr>
            <a:lvl8pPr marL="0" indent="0" algn="l">
              <a:buFontTx/>
              <a:buNone/>
              <a:defRPr>
                <a:solidFill>
                  <a:schemeClr val="bg1"/>
                </a:solidFill>
              </a:defRPr>
            </a:lvl8pPr>
            <a:lvl9pPr marL="0" indent="0" algn="l">
              <a:buFontTx/>
              <a:buNone/>
              <a:defRPr>
                <a:solidFill>
                  <a:schemeClr val="bg1"/>
                </a:solidFill>
              </a:defRPr>
            </a:lvl9pPr>
          </a:lstStyle>
          <a:p>
            <a:pPr lvl="0"/>
            <a:r>
              <a:rPr lang="fi-FI" noProof="0"/>
              <a:t>Muokkaa tekstin perustyylejä napsauttamalla</a:t>
            </a:r>
          </a:p>
        </p:txBody>
      </p:sp>
      <p:sp>
        <p:nvSpPr>
          <p:cNvPr id="9" name="Text Placeholder 2">
            <a:extLst>
              <a:ext uri="{FF2B5EF4-FFF2-40B4-BE49-F238E27FC236}">
                <a16:creationId xmlns:a16="http://schemas.microsoft.com/office/drawing/2014/main" id="{2D917702-4ABB-45F8-BB84-9D6C72DFBCBB}"/>
              </a:ext>
            </a:extLst>
          </p:cNvPr>
          <p:cNvSpPr>
            <a:spLocks noGrp="1" noChangeAspect="1"/>
          </p:cNvSpPr>
          <p:nvPr>
            <p:ph type="body" sz="quarter" idx="19"/>
          </p:nvPr>
        </p:nvSpPr>
        <p:spPr>
          <a:xfrm>
            <a:off x="10814400" y="6326675"/>
            <a:ext cx="612000" cy="183318"/>
          </a:xfrm>
          <a:blipFill>
            <a:blip r:embed="rId2"/>
            <a:stretch>
              <a:fillRect/>
            </a:stretch>
          </a:blipFill>
        </p:spPr>
        <p:txBody>
          <a:bodyPr/>
          <a:lstStyle>
            <a:lvl1pPr>
              <a:defRPr sz="100">
                <a:noFill/>
              </a:defRPr>
            </a:lvl1pPr>
          </a:lstStyle>
          <a:p>
            <a:pPr lvl="0"/>
            <a:r>
              <a:rPr lang="fi-FI"/>
              <a:t>Muokkaa tekstin perustyylejä napsauttamalla</a:t>
            </a:r>
          </a:p>
        </p:txBody>
      </p:sp>
    </p:spTree>
    <p:extLst>
      <p:ext uri="{BB962C8B-B14F-4D97-AF65-F5344CB8AC3E}">
        <p14:creationId xmlns:p14="http://schemas.microsoft.com/office/powerpoint/2010/main" val="71998279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Sisältö ja grafiikka kuvalla">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FD53BDE4-81AB-41F6-A004-26DAD8D0DCC6}"/>
              </a:ext>
            </a:extLst>
          </p:cNvPr>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a:t>Vaihdakuva: valitse tämä objekti ja lisää kuva valikosta</a:t>
            </a:r>
          </a:p>
        </p:txBody>
      </p:sp>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Date Placeholder 6"/>
          <p:cNvSpPr>
            <a:spLocks noGrp="1"/>
          </p:cNvSpPr>
          <p:nvPr>
            <p:ph type="dt" sz="half" idx="10"/>
          </p:nvPr>
        </p:nvSpPr>
        <p:spPr/>
        <p:txBody>
          <a:bodyPr/>
          <a:lstStyle/>
          <a:p>
            <a:fld id="{22DBA17B-2728-4812-BD36-2D48D0819177}" type="datetime1">
              <a:rPr lang="fi-FI" smtClean="0"/>
              <a:t>6.11.2023</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p>
        </p:txBody>
      </p:sp>
      <p:sp>
        <p:nvSpPr>
          <p:cNvPr id="13" name="Text Placeholder 2">
            <a:extLst>
              <a:ext uri="{FF2B5EF4-FFF2-40B4-BE49-F238E27FC236}">
                <a16:creationId xmlns:a16="http://schemas.microsoft.com/office/drawing/2014/main" id="{9F255DE5-0541-4FC2-85E3-38F38326AE86}"/>
              </a:ext>
            </a:extLst>
          </p:cNvPr>
          <p:cNvSpPr>
            <a:spLocks noGrp="1" noChangeAspect="1"/>
          </p:cNvSpPr>
          <p:nvPr>
            <p:ph type="body" sz="quarter" idx="19"/>
          </p:nvPr>
        </p:nvSpPr>
        <p:spPr>
          <a:xfrm>
            <a:off x="10814400" y="6326675"/>
            <a:ext cx="612000" cy="183318"/>
          </a:xfrm>
          <a:blipFill>
            <a:blip r:embed="rId2"/>
            <a:stretch>
              <a:fillRect/>
            </a:stretch>
          </a:blipFill>
        </p:spPr>
        <p:txBody>
          <a:bodyPr/>
          <a:lstStyle>
            <a:lvl1pPr>
              <a:defRPr sz="100">
                <a:noFill/>
              </a:defRPr>
            </a:lvl1pPr>
          </a:lstStyle>
          <a:p>
            <a:pPr lvl="0"/>
            <a:r>
              <a:rPr lang="fi-FI"/>
              <a:t>Muokkaa tekstin perustyylejä napsauttamalla</a:t>
            </a:r>
          </a:p>
        </p:txBody>
      </p:sp>
    </p:spTree>
    <p:extLst>
      <p:ext uri="{BB962C8B-B14F-4D97-AF65-F5344CB8AC3E}">
        <p14:creationId xmlns:p14="http://schemas.microsoft.com/office/powerpoint/2010/main" val="12856558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Aloitusdia sinine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t" anchorCtr="0">
            <a:noAutofit/>
          </a:bodyPr>
          <a:lstStyle>
            <a:lvl1pPr algn="l">
              <a:defRPr sz="5400">
                <a:solidFill>
                  <a:schemeClr val="bg1"/>
                </a:solidFill>
              </a:defRPr>
            </a:lvl1pPr>
          </a:lstStyle>
          <a:p>
            <a:r>
              <a:rPr lang="en-US" noProof="0"/>
              <a:t>Click to edit Master title style</a:t>
            </a:r>
            <a:endParaRPr lang="fi-FI" noProof="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fi-FI" noProof="0"/>
          </a:p>
        </p:txBody>
      </p:sp>
      <p:sp>
        <p:nvSpPr>
          <p:cNvPr id="4" name="Date Placeholder 3"/>
          <p:cNvSpPr>
            <a:spLocks noGrp="1"/>
          </p:cNvSpPr>
          <p:nvPr>
            <p:ph type="dt" sz="half" idx="10"/>
          </p:nvPr>
        </p:nvSpPr>
        <p:spPr/>
        <p:txBody>
          <a:bodyPr/>
          <a:lstStyle>
            <a:lvl1pPr>
              <a:defRPr>
                <a:noFill/>
              </a:defRPr>
            </a:lvl1pPr>
          </a:lstStyle>
          <a:p>
            <a:fld id="{F8F23DE5-36BE-4800-BABA-48E6685583E5}" type="datetime1">
              <a:rPr lang="fi-FI" noProof="0" smtClean="0"/>
              <a:t>6.11.2023</a:t>
            </a:fld>
            <a:endParaRPr lang="fi-FI" noProof="0"/>
          </a:p>
        </p:txBody>
      </p:sp>
      <p:sp>
        <p:nvSpPr>
          <p:cNvPr id="5" name="Footer Placeholder 4"/>
          <p:cNvSpPr>
            <a:spLocks noGrp="1"/>
          </p:cNvSpPr>
          <p:nvPr>
            <p:ph type="ftr" sz="quarter" idx="11"/>
          </p:nvPr>
        </p:nvSpPr>
        <p:spPr/>
        <p:txBody>
          <a:bodyPr/>
          <a:lstStyle>
            <a:lvl1pPr>
              <a:defRPr>
                <a:noFill/>
              </a:defRPr>
            </a:lvl1pPr>
          </a:lstStyle>
          <a:p>
            <a:r>
              <a:rPr lang="fi-FI" noProof="0"/>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noProof="0" smtClean="0"/>
              <a:pPr/>
              <a:t>‹#›</a:t>
            </a:fld>
            <a:endParaRPr lang="fi-FI" noProof="0"/>
          </a:p>
        </p:txBody>
      </p:sp>
      <p:sp>
        <p:nvSpPr>
          <p:cNvPr id="9" name="Freeform 6"/>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spTree>
    <p:extLst>
      <p:ext uri="{BB962C8B-B14F-4D97-AF65-F5344CB8AC3E}">
        <p14:creationId xmlns:p14="http://schemas.microsoft.com/office/powerpoint/2010/main" val="396650120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Aloitusdia vaalealla kuvalla">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20" hasCustomPrompt="1"/>
          </p:nvPr>
        </p:nvSpPr>
        <p:spPr>
          <a:xfrm>
            <a:off x="0" y="0"/>
            <a:ext cx="12192000" cy="6858000"/>
          </a:xfrm>
          <a:blipFill>
            <a:blip r:embed="rId2"/>
            <a:stretch>
              <a:fillRect/>
            </a:stretch>
          </a:blipFill>
        </p:spPr>
        <p:txBody>
          <a:bodyPr/>
          <a:lstStyle>
            <a:lvl1pPr marL="0" indent="0">
              <a:buFontTx/>
              <a:buNone/>
              <a:defRPr sz="1000" baseline="0"/>
            </a:lvl1pPr>
          </a:lstStyle>
          <a:p>
            <a:r>
              <a:rPr lang="fi-FI"/>
              <a:t>Vaihdakuva: valitse tämä objekti ja lisää kuva valikosta</a:t>
            </a:r>
          </a:p>
        </p:txBody>
      </p:sp>
      <p:sp>
        <p:nvSpPr>
          <p:cNvPr id="2" name="Title 1"/>
          <p:cNvSpPr>
            <a:spLocks noGrp="1"/>
          </p:cNvSpPr>
          <p:nvPr>
            <p:ph type="ctrTitle"/>
          </p:nvPr>
        </p:nvSpPr>
        <p:spPr>
          <a:xfrm>
            <a:off x="766763" y="1989138"/>
            <a:ext cx="10658475" cy="747897"/>
          </a:xfrm>
        </p:spPr>
        <p:txBody>
          <a:bodyPr anchor="t" anchorCtr="0">
            <a:spAutoFit/>
          </a:bodyPr>
          <a:lstStyle>
            <a:lvl1pPr algn="l">
              <a:defRPr sz="5400">
                <a:solidFill>
                  <a:schemeClr val="accent3"/>
                </a:solidFill>
              </a:defRPr>
            </a:lvl1pPr>
          </a:lstStyle>
          <a:p>
            <a:r>
              <a:rPr lang="en-US" noProof="0"/>
              <a:t>Click to edit Master title style</a:t>
            </a:r>
            <a:endParaRPr lang="fi-FI" noProof="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fi-FI" noProof="0"/>
          </a:p>
        </p:txBody>
      </p:sp>
      <p:sp>
        <p:nvSpPr>
          <p:cNvPr id="4" name="Date Placeholder 3"/>
          <p:cNvSpPr>
            <a:spLocks noGrp="1"/>
          </p:cNvSpPr>
          <p:nvPr>
            <p:ph type="dt" sz="half" idx="10"/>
          </p:nvPr>
        </p:nvSpPr>
        <p:spPr/>
        <p:txBody>
          <a:bodyPr/>
          <a:lstStyle>
            <a:lvl1pPr>
              <a:defRPr>
                <a:noFill/>
              </a:defRPr>
            </a:lvl1pPr>
          </a:lstStyle>
          <a:p>
            <a:fld id="{70326A86-16B6-4D32-A721-AF076E0B76B4}"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accent3"/>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sp>
        <p:nvSpPr>
          <p:cNvPr id="11" name="Text Placeholder 2"/>
          <p:cNvSpPr>
            <a:spLocks noGrp="1" noChangeAspect="1"/>
          </p:cNvSpPr>
          <p:nvPr>
            <p:ph type="body" sz="quarter" idx="19"/>
          </p:nvPr>
        </p:nvSpPr>
        <p:spPr>
          <a:xfrm>
            <a:off x="479220" y="374400"/>
            <a:ext cx="1562400" cy="468000"/>
          </a:xfrm>
          <a:blipFill>
            <a:blip r:embed="rId3"/>
            <a:stretch>
              <a:fillRect/>
            </a:stretch>
          </a:blipFill>
        </p:spPr>
        <p:txBody>
          <a:bodyPr/>
          <a:lstStyle>
            <a:lvl1pPr>
              <a:defRPr sz="100">
                <a:noFill/>
              </a:defRPr>
            </a:lvl1pPr>
          </a:lstStyle>
          <a:p>
            <a:pPr lvl="0"/>
            <a:r>
              <a:rPr lang="en-US"/>
              <a:t>Click to edit Master text styles</a:t>
            </a:r>
          </a:p>
        </p:txBody>
      </p:sp>
    </p:spTree>
    <p:extLst>
      <p:ext uri="{BB962C8B-B14F-4D97-AF65-F5344CB8AC3E}">
        <p14:creationId xmlns:p14="http://schemas.microsoft.com/office/powerpoint/2010/main" val="125750059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Aloitusdia vaalealla kuvalla tyhjä">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20" hasCustomPrompt="1"/>
          </p:nvPr>
        </p:nvSpPr>
        <p:spPr>
          <a:xfrm>
            <a:off x="0" y="0"/>
            <a:ext cx="12192000" cy="6858000"/>
          </a:xfrm>
          <a:solidFill>
            <a:schemeClr val="bg1">
              <a:lumMod val="95000"/>
            </a:schemeClr>
          </a:solidFill>
        </p:spPr>
        <p:txBody>
          <a:bodyPr/>
          <a:lstStyle>
            <a:lvl1pPr marL="0" indent="0">
              <a:buFontTx/>
              <a:buNone/>
              <a:defRPr sz="1000" baseline="0"/>
            </a:lvl1pPr>
          </a:lstStyle>
          <a:p>
            <a:r>
              <a:rPr lang="fi-FI"/>
              <a:t>Vaihdakuva: valitse tämä objekti ja lisää kuva valikosta</a:t>
            </a:r>
          </a:p>
        </p:txBody>
      </p:sp>
      <p:sp>
        <p:nvSpPr>
          <p:cNvPr id="2" name="Title 1"/>
          <p:cNvSpPr>
            <a:spLocks noGrp="1"/>
          </p:cNvSpPr>
          <p:nvPr>
            <p:ph type="ctrTitle"/>
          </p:nvPr>
        </p:nvSpPr>
        <p:spPr>
          <a:xfrm>
            <a:off x="766763" y="1989138"/>
            <a:ext cx="10658475" cy="747897"/>
          </a:xfrm>
        </p:spPr>
        <p:txBody>
          <a:bodyPr anchor="t" anchorCtr="0">
            <a:spAutoFit/>
          </a:bodyPr>
          <a:lstStyle>
            <a:lvl1pPr algn="l">
              <a:defRPr sz="5400">
                <a:solidFill>
                  <a:schemeClr val="accent3"/>
                </a:solidFill>
              </a:defRPr>
            </a:lvl1pPr>
          </a:lstStyle>
          <a:p>
            <a:r>
              <a:rPr lang="en-US" noProof="0"/>
              <a:t>Click to edit Master title style</a:t>
            </a:r>
            <a:endParaRPr lang="fi-FI" noProof="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fi-FI" noProof="0"/>
          </a:p>
        </p:txBody>
      </p:sp>
      <p:sp>
        <p:nvSpPr>
          <p:cNvPr id="4" name="Date Placeholder 3"/>
          <p:cNvSpPr>
            <a:spLocks noGrp="1"/>
          </p:cNvSpPr>
          <p:nvPr>
            <p:ph type="dt" sz="half" idx="10"/>
          </p:nvPr>
        </p:nvSpPr>
        <p:spPr/>
        <p:txBody>
          <a:bodyPr/>
          <a:lstStyle>
            <a:lvl1pPr>
              <a:defRPr>
                <a:noFill/>
              </a:defRPr>
            </a:lvl1pPr>
          </a:lstStyle>
          <a:p>
            <a:fld id="{70326A86-16B6-4D32-A721-AF076E0B76B4}"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accent3"/>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sp>
        <p:nvSpPr>
          <p:cNvPr id="11" name="Text Placeholder 2"/>
          <p:cNvSpPr>
            <a:spLocks noGrp="1" noChangeAspect="1"/>
          </p:cNvSpPr>
          <p:nvPr>
            <p:ph type="body" sz="quarter" idx="19"/>
          </p:nvPr>
        </p:nvSpPr>
        <p:spPr>
          <a:xfrm>
            <a:off x="479220" y="374400"/>
            <a:ext cx="1562400" cy="468000"/>
          </a:xfrm>
          <a:blipFill>
            <a:blip r:embed="rId2"/>
            <a:stretch>
              <a:fillRect/>
            </a:stretch>
          </a:blipFill>
        </p:spPr>
        <p:txBody>
          <a:bodyPr/>
          <a:lstStyle>
            <a:lvl1pPr>
              <a:defRPr sz="100">
                <a:noFill/>
              </a:defRPr>
            </a:lvl1pPr>
          </a:lstStyle>
          <a:p>
            <a:pPr lvl="0"/>
            <a:r>
              <a:rPr lang="en-US"/>
              <a:t>Click to edit Master text styles</a:t>
            </a:r>
          </a:p>
        </p:txBody>
      </p:sp>
    </p:spTree>
    <p:extLst>
      <p:ext uri="{BB962C8B-B14F-4D97-AF65-F5344CB8AC3E}">
        <p14:creationId xmlns:p14="http://schemas.microsoft.com/office/powerpoint/2010/main" val="98158775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Aloitusdia tummalla kuvalla">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20" hasCustomPrompt="1"/>
          </p:nvPr>
        </p:nvSpPr>
        <p:spPr>
          <a:xfrm>
            <a:off x="0" y="0"/>
            <a:ext cx="12192000" cy="6858000"/>
          </a:xfrm>
          <a:blipFill>
            <a:blip r:embed="rId2"/>
            <a:stretch>
              <a:fillRect/>
            </a:stretch>
          </a:blipFill>
        </p:spPr>
        <p:txBody>
          <a:bodyPr/>
          <a:lstStyle>
            <a:lvl1pPr marL="0" indent="0">
              <a:buFontTx/>
              <a:buNone/>
              <a:defRPr sz="1000" baseline="0">
                <a:solidFill>
                  <a:schemeClr val="bg1"/>
                </a:solidFill>
              </a:defRPr>
            </a:lvl1pPr>
          </a:lstStyle>
          <a:p>
            <a:r>
              <a:rPr lang="fi-FI"/>
              <a:t>Vaihdakuva: valitse tämä objekti ja lisää kuva valikosta</a:t>
            </a:r>
          </a:p>
        </p:txBody>
      </p:sp>
      <p:sp>
        <p:nvSpPr>
          <p:cNvPr id="2" name="Title 1"/>
          <p:cNvSpPr>
            <a:spLocks noGrp="1"/>
          </p:cNvSpPr>
          <p:nvPr>
            <p:ph type="ctrTitle"/>
          </p:nvPr>
        </p:nvSpPr>
        <p:spPr>
          <a:xfrm>
            <a:off x="766763" y="1989138"/>
            <a:ext cx="10658475" cy="747897"/>
          </a:xfrm>
        </p:spPr>
        <p:txBody>
          <a:bodyPr anchor="t" anchorCtr="0">
            <a:spAutoFit/>
          </a:bodyPr>
          <a:lstStyle>
            <a:lvl1pPr algn="l">
              <a:defRPr sz="5400">
                <a:solidFill>
                  <a:schemeClr val="bg1"/>
                </a:solidFill>
              </a:defRPr>
            </a:lvl1pPr>
          </a:lstStyle>
          <a:p>
            <a:r>
              <a:rPr lang="en-US" noProof="0"/>
              <a:t>Click to edit Master title style</a:t>
            </a:r>
            <a:endParaRPr lang="fi-FI" noProof="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fi-FI" noProof="0"/>
          </a:p>
        </p:txBody>
      </p:sp>
      <p:sp>
        <p:nvSpPr>
          <p:cNvPr id="4" name="Date Placeholder 3"/>
          <p:cNvSpPr>
            <a:spLocks noGrp="1"/>
          </p:cNvSpPr>
          <p:nvPr>
            <p:ph type="dt" sz="half" idx="10"/>
          </p:nvPr>
        </p:nvSpPr>
        <p:spPr/>
        <p:txBody>
          <a:bodyPr/>
          <a:lstStyle>
            <a:lvl1pPr>
              <a:defRPr>
                <a:noFill/>
              </a:defRPr>
            </a:lvl1pPr>
          </a:lstStyle>
          <a:p>
            <a:fld id="{70326A86-16B6-4D32-A721-AF076E0B76B4}"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sp>
        <p:nvSpPr>
          <p:cNvPr id="11" name="Text Placeholder 2"/>
          <p:cNvSpPr>
            <a:spLocks noGrp="1" noChangeAspect="1"/>
          </p:cNvSpPr>
          <p:nvPr>
            <p:ph type="body" sz="quarter" idx="19"/>
          </p:nvPr>
        </p:nvSpPr>
        <p:spPr>
          <a:xfrm>
            <a:off x="479220" y="374400"/>
            <a:ext cx="1562400" cy="468000"/>
          </a:xfrm>
          <a:blipFill>
            <a:blip r:embed="rId3"/>
            <a:stretch>
              <a:fillRect/>
            </a:stretch>
          </a:blipFill>
        </p:spPr>
        <p:txBody>
          <a:bodyPr/>
          <a:lstStyle>
            <a:lvl1pPr>
              <a:defRPr sz="100">
                <a:noFill/>
              </a:defRPr>
            </a:lvl1pPr>
          </a:lstStyle>
          <a:p>
            <a:pPr lvl="0"/>
            <a:r>
              <a:rPr lang="en-US"/>
              <a:t>Click to edit Master text styles</a:t>
            </a:r>
          </a:p>
        </p:txBody>
      </p:sp>
    </p:spTree>
    <p:extLst>
      <p:ext uri="{BB962C8B-B14F-4D97-AF65-F5344CB8AC3E}">
        <p14:creationId xmlns:p14="http://schemas.microsoft.com/office/powerpoint/2010/main" val="70335706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isältö ja kuva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3" name="Content Placeholder 2"/>
          <p:cNvSpPr>
            <a:spLocks noGrp="1"/>
          </p:cNvSpPr>
          <p:nvPr>
            <p:ph sz="half" idx="1"/>
          </p:nvPr>
        </p:nvSpPr>
        <p:spPr>
          <a:xfrm>
            <a:off x="766763" y="1989138"/>
            <a:ext cx="5113337" cy="381635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5" name="Date Placeholder 4"/>
          <p:cNvSpPr>
            <a:spLocks noGrp="1"/>
          </p:cNvSpPr>
          <p:nvPr>
            <p:ph type="dt" sz="half" idx="10"/>
          </p:nvPr>
        </p:nvSpPr>
        <p:spPr/>
        <p:txBody>
          <a:bodyPr/>
          <a:lstStyle/>
          <a:p>
            <a:fld id="{95918B7E-B6F8-4789-A44C-228A8CD5AB6B}" type="datetime1">
              <a:rPr lang="fi-FI" smtClean="0"/>
              <a:t>6.11.2023</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Picture Placeholder 8"/>
          <p:cNvSpPr>
            <a:spLocks noGrp="1"/>
          </p:cNvSpPr>
          <p:nvPr>
            <p:ph type="pic" sz="quarter" idx="13"/>
          </p:nvPr>
        </p:nvSpPr>
        <p:spPr>
          <a:xfrm>
            <a:off x="6311900" y="1989138"/>
            <a:ext cx="5113338" cy="3816350"/>
          </a:xfrm>
          <a:solidFill>
            <a:schemeClr val="bg1">
              <a:lumMod val="95000"/>
            </a:schemeClr>
          </a:solidFill>
        </p:spPr>
        <p:txBody>
          <a:bodyPr/>
          <a:lstStyle>
            <a:lvl1pPr marL="0" indent="0">
              <a:buFontTx/>
              <a:buNone/>
              <a:defRPr sz="1200"/>
            </a:lvl1pPr>
          </a:lstStyle>
          <a:p>
            <a:r>
              <a:rPr lang="fi-FI" noProof="0"/>
              <a:t>Lisää kuva napsauttamalla kuvaketta</a:t>
            </a:r>
            <a:endParaRPr lang="fi-FI" noProof="0" dirty="0"/>
          </a:p>
        </p:txBody>
      </p:sp>
    </p:spTree>
    <p:extLst>
      <p:ext uri="{BB962C8B-B14F-4D97-AF65-F5344CB8AC3E}">
        <p14:creationId xmlns:p14="http://schemas.microsoft.com/office/powerpoint/2010/main" val="366342941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Aloitusdia tummalla kuvalla tyhjä">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20" hasCustomPrompt="1"/>
          </p:nvPr>
        </p:nvSpPr>
        <p:spPr>
          <a:xfrm>
            <a:off x="0" y="0"/>
            <a:ext cx="12192000" cy="6858000"/>
          </a:xfrm>
          <a:solidFill>
            <a:schemeClr val="tx1">
              <a:lumMod val="50000"/>
              <a:lumOff val="50000"/>
            </a:schemeClr>
          </a:solidFill>
        </p:spPr>
        <p:txBody>
          <a:bodyPr/>
          <a:lstStyle>
            <a:lvl1pPr marL="0" indent="0">
              <a:buFontTx/>
              <a:buNone/>
              <a:defRPr sz="1000" baseline="0">
                <a:solidFill>
                  <a:schemeClr val="bg1"/>
                </a:solidFill>
              </a:defRPr>
            </a:lvl1pPr>
          </a:lstStyle>
          <a:p>
            <a:r>
              <a:rPr lang="fi-FI"/>
              <a:t>Vaihdakuva: valitse tämä objekti ja lisää kuva valikosta</a:t>
            </a:r>
          </a:p>
        </p:txBody>
      </p:sp>
      <p:sp>
        <p:nvSpPr>
          <p:cNvPr id="2" name="Title 1"/>
          <p:cNvSpPr>
            <a:spLocks noGrp="1"/>
          </p:cNvSpPr>
          <p:nvPr>
            <p:ph type="ctrTitle"/>
          </p:nvPr>
        </p:nvSpPr>
        <p:spPr>
          <a:xfrm>
            <a:off x="766763" y="1989138"/>
            <a:ext cx="10658475" cy="747897"/>
          </a:xfrm>
        </p:spPr>
        <p:txBody>
          <a:bodyPr anchor="t" anchorCtr="0">
            <a:spAutoFit/>
          </a:bodyPr>
          <a:lstStyle>
            <a:lvl1pPr algn="l">
              <a:defRPr sz="5400">
                <a:solidFill>
                  <a:schemeClr val="bg1"/>
                </a:solidFill>
              </a:defRPr>
            </a:lvl1pPr>
          </a:lstStyle>
          <a:p>
            <a:r>
              <a:rPr lang="en-US" noProof="0"/>
              <a:t>Click to edit Master title style</a:t>
            </a:r>
            <a:endParaRPr lang="fi-FI" noProof="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fi-FI" noProof="0"/>
          </a:p>
        </p:txBody>
      </p:sp>
      <p:sp>
        <p:nvSpPr>
          <p:cNvPr id="4" name="Date Placeholder 3"/>
          <p:cNvSpPr>
            <a:spLocks noGrp="1"/>
          </p:cNvSpPr>
          <p:nvPr>
            <p:ph type="dt" sz="half" idx="10"/>
          </p:nvPr>
        </p:nvSpPr>
        <p:spPr/>
        <p:txBody>
          <a:bodyPr/>
          <a:lstStyle>
            <a:lvl1pPr>
              <a:defRPr>
                <a:noFill/>
              </a:defRPr>
            </a:lvl1pPr>
          </a:lstStyle>
          <a:p>
            <a:fld id="{70326A86-16B6-4D32-A721-AF076E0B76B4}"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sp>
        <p:nvSpPr>
          <p:cNvPr id="11" name="Text Placeholder 2"/>
          <p:cNvSpPr>
            <a:spLocks noGrp="1" noChangeAspect="1"/>
          </p:cNvSpPr>
          <p:nvPr>
            <p:ph type="body" sz="quarter" idx="19"/>
          </p:nvPr>
        </p:nvSpPr>
        <p:spPr>
          <a:xfrm>
            <a:off x="479220" y="374400"/>
            <a:ext cx="1562400" cy="468000"/>
          </a:xfrm>
          <a:blipFill>
            <a:blip r:embed="rId2"/>
            <a:stretch>
              <a:fillRect/>
            </a:stretch>
          </a:blipFill>
        </p:spPr>
        <p:txBody>
          <a:bodyPr/>
          <a:lstStyle>
            <a:lvl1pPr>
              <a:defRPr sz="100">
                <a:noFill/>
              </a:defRPr>
            </a:lvl1pPr>
          </a:lstStyle>
          <a:p>
            <a:pPr lvl="0"/>
            <a:r>
              <a:rPr lang="en-US"/>
              <a:t>Click to edit Master text styles</a:t>
            </a:r>
          </a:p>
        </p:txBody>
      </p:sp>
    </p:spTree>
    <p:extLst>
      <p:ext uri="{BB962C8B-B14F-4D97-AF65-F5344CB8AC3E}">
        <p14:creationId xmlns:p14="http://schemas.microsoft.com/office/powerpoint/2010/main" val="200583260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Aloitusdia punainen">
    <p:bg>
      <p:bgPr>
        <a:solidFill>
          <a:srgbClr val="FF3E6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t" anchorCtr="0">
            <a:noAutofit/>
          </a:bodyPr>
          <a:lstStyle>
            <a:lvl1pPr algn="l">
              <a:defRPr sz="5400">
                <a:solidFill>
                  <a:schemeClr val="bg1"/>
                </a:solidFill>
              </a:defRPr>
            </a:lvl1pPr>
          </a:lstStyle>
          <a:p>
            <a:r>
              <a:rPr lang="en-US" noProof="0"/>
              <a:t>Click to edit Master title style</a:t>
            </a:r>
            <a:endParaRPr lang="fi-FI" noProof="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fi-FI" noProof="0"/>
          </a:p>
        </p:txBody>
      </p:sp>
      <p:sp>
        <p:nvSpPr>
          <p:cNvPr id="4" name="Date Placeholder 3"/>
          <p:cNvSpPr>
            <a:spLocks noGrp="1"/>
          </p:cNvSpPr>
          <p:nvPr>
            <p:ph type="dt" sz="half" idx="10"/>
          </p:nvPr>
        </p:nvSpPr>
        <p:spPr/>
        <p:txBody>
          <a:bodyPr/>
          <a:lstStyle>
            <a:lvl1pPr>
              <a:defRPr>
                <a:noFill/>
              </a:defRPr>
            </a:lvl1pPr>
          </a:lstStyle>
          <a:p>
            <a:fld id="{5FC89854-850E-4450-A474-5C4565C9C63C}"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9" name="Freeform 6"/>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spTree>
    <p:extLst>
      <p:ext uri="{BB962C8B-B14F-4D97-AF65-F5344CB8AC3E}">
        <p14:creationId xmlns:p14="http://schemas.microsoft.com/office/powerpoint/2010/main" val="157330762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Aloitusdia grafiikk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t" anchorCtr="0">
            <a:noAutofit/>
          </a:bodyPr>
          <a:lstStyle>
            <a:lvl1pPr algn="l">
              <a:defRPr sz="5400">
                <a:solidFill>
                  <a:schemeClr val="accent4"/>
                </a:solidFill>
              </a:defRPr>
            </a:lvl1pPr>
          </a:lstStyle>
          <a:p>
            <a:r>
              <a:rPr lang="en-US" noProof="0"/>
              <a:t>Click to edit Master title style</a:t>
            </a:r>
            <a:endParaRPr lang="fi-FI" noProof="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fi-FI" noProof="0"/>
          </a:p>
        </p:txBody>
      </p:sp>
      <p:sp>
        <p:nvSpPr>
          <p:cNvPr id="4" name="Date Placeholder 3"/>
          <p:cNvSpPr>
            <a:spLocks noGrp="1"/>
          </p:cNvSpPr>
          <p:nvPr>
            <p:ph type="dt" sz="half" idx="10"/>
          </p:nvPr>
        </p:nvSpPr>
        <p:spPr/>
        <p:txBody>
          <a:bodyPr/>
          <a:lstStyle>
            <a:lvl1pPr>
              <a:defRPr>
                <a:noFill/>
              </a:defRPr>
            </a:lvl1pPr>
          </a:lstStyle>
          <a:p>
            <a:fld id="{39BDE42F-385F-4029-A12C-5186421E66A3}"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9" name="Freeform 6"/>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accent4"/>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spTree>
    <p:extLst>
      <p:ext uri="{BB962C8B-B14F-4D97-AF65-F5344CB8AC3E}">
        <p14:creationId xmlns:p14="http://schemas.microsoft.com/office/powerpoint/2010/main" val="55086560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Aloitusdia grafiikk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t" anchorCtr="0">
            <a:noAutofit/>
          </a:bodyPr>
          <a:lstStyle>
            <a:lvl1pPr algn="l">
              <a:defRPr sz="5400">
                <a:solidFill>
                  <a:schemeClr val="accent3"/>
                </a:solidFill>
              </a:defRPr>
            </a:lvl1pPr>
          </a:lstStyle>
          <a:p>
            <a:r>
              <a:rPr lang="en-US" noProof="0"/>
              <a:t>Click to edit Master title style</a:t>
            </a:r>
            <a:endParaRPr lang="fi-FI" noProof="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fi-FI" noProof="0"/>
          </a:p>
        </p:txBody>
      </p:sp>
      <p:sp>
        <p:nvSpPr>
          <p:cNvPr id="4" name="Date Placeholder 3"/>
          <p:cNvSpPr>
            <a:spLocks noGrp="1"/>
          </p:cNvSpPr>
          <p:nvPr>
            <p:ph type="dt" sz="half" idx="10"/>
          </p:nvPr>
        </p:nvSpPr>
        <p:spPr/>
        <p:txBody>
          <a:bodyPr/>
          <a:lstStyle>
            <a:lvl1pPr>
              <a:defRPr>
                <a:noFill/>
              </a:defRPr>
            </a:lvl1pPr>
          </a:lstStyle>
          <a:p>
            <a:fld id="{9AB45F65-F7F0-4723-83AE-E12F7072BFEC}"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9" name="Freeform 6"/>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accent3"/>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spTree>
    <p:extLst>
      <p:ext uri="{BB962C8B-B14F-4D97-AF65-F5344CB8AC3E}">
        <p14:creationId xmlns:p14="http://schemas.microsoft.com/office/powerpoint/2010/main" val="82137214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Lainaus / somenos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456050" y="1628750"/>
            <a:ext cx="4969188" cy="2592360"/>
          </a:xfrm>
        </p:spPr>
        <p:txBody>
          <a:bodyPr anchor="t" anchorCtr="0">
            <a:noAutofit/>
          </a:bodyPr>
          <a:lstStyle>
            <a:lvl1pPr algn="l">
              <a:defRPr sz="4000">
                <a:solidFill>
                  <a:schemeClr val="accent3"/>
                </a:solidFill>
              </a:defRPr>
            </a:lvl1pPr>
          </a:lstStyle>
          <a:p>
            <a:r>
              <a:rPr lang="en-US" noProof="0"/>
              <a:t>Click to edit Master title style</a:t>
            </a:r>
            <a:endParaRPr lang="fi-FI" noProof="0"/>
          </a:p>
        </p:txBody>
      </p:sp>
      <p:sp>
        <p:nvSpPr>
          <p:cNvPr id="4" name="Date Placeholder 3"/>
          <p:cNvSpPr>
            <a:spLocks noGrp="1"/>
          </p:cNvSpPr>
          <p:nvPr>
            <p:ph type="dt" sz="half" idx="10"/>
          </p:nvPr>
        </p:nvSpPr>
        <p:spPr/>
        <p:txBody>
          <a:bodyPr/>
          <a:lstStyle>
            <a:lvl1pPr>
              <a:defRPr>
                <a:noFill/>
              </a:defRPr>
            </a:lvl1pPr>
          </a:lstStyle>
          <a:p>
            <a:fld id="{B121733A-5FC3-43BB-AE04-F2C26B4517BE}"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6456050" y="4365130"/>
            <a:ext cx="4969188" cy="1440359"/>
          </a:xfrm>
        </p:spPr>
        <p:txBody>
          <a:bodyPr>
            <a:noAutofit/>
          </a:bodyPr>
          <a:lstStyle>
            <a:lvl1pPr marL="0" indent="0">
              <a:buFontTx/>
              <a:buNone/>
              <a:defRPr sz="2000">
                <a:solidFill>
                  <a:schemeClr val="accent3"/>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spTree>
    <p:extLst>
      <p:ext uri="{BB962C8B-B14F-4D97-AF65-F5344CB8AC3E}">
        <p14:creationId xmlns:p14="http://schemas.microsoft.com/office/powerpoint/2010/main" val="195884733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Nosto vaalealla kuvalla">
    <p:spTree>
      <p:nvGrpSpPr>
        <p:cNvPr id="1" name=""/>
        <p:cNvGrpSpPr/>
        <p:nvPr/>
      </p:nvGrpSpPr>
      <p:grpSpPr>
        <a:xfrm>
          <a:off x="0" y="0"/>
          <a:ext cx="0" cy="0"/>
          <a:chOff x="0" y="0"/>
          <a:chExt cx="0" cy="0"/>
        </a:xfrm>
      </p:grpSpPr>
      <p:sp>
        <p:nvSpPr>
          <p:cNvPr id="8" name="Picture Placeholder 7"/>
          <p:cNvSpPr>
            <a:spLocks noGrp="1"/>
          </p:cNvSpPr>
          <p:nvPr>
            <p:ph type="pic" sz="quarter" idx="20" hasCustomPrompt="1"/>
          </p:nvPr>
        </p:nvSpPr>
        <p:spPr>
          <a:xfrm>
            <a:off x="0" y="0"/>
            <a:ext cx="12192000" cy="6858000"/>
          </a:xfrm>
          <a:blipFill>
            <a:blip r:embed="rId2"/>
            <a:stretch>
              <a:fillRect/>
            </a:stretch>
          </a:blipFill>
        </p:spPr>
        <p:txBody>
          <a:bodyPr/>
          <a:lstStyle>
            <a:lvl1pPr marL="0" indent="0">
              <a:buFontTx/>
              <a:buNone/>
              <a:defRPr sz="1000" baseline="0"/>
            </a:lvl1pPr>
          </a:lstStyle>
          <a:p>
            <a:r>
              <a:rPr lang="fi-FI"/>
              <a:t>Vaihdakuva: valitse tämä objekti ja lisää kuva valikosta</a:t>
            </a:r>
          </a:p>
        </p:txBody>
      </p:sp>
      <p:sp>
        <p:nvSpPr>
          <p:cNvPr id="2" name="Date Placeholder 1"/>
          <p:cNvSpPr>
            <a:spLocks noGrp="1"/>
          </p:cNvSpPr>
          <p:nvPr>
            <p:ph type="dt" sz="half" idx="10"/>
          </p:nvPr>
        </p:nvSpPr>
        <p:spPr/>
        <p:txBody>
          <a:bodyPr/>
          <a:lstStyle>
            <a:lvl1pPr>
              <a:defRPr>
                <a:noFill/>
              </a:defRPr>
            </a:lvl1pPr>
          </a:lstStyle>
          <a:p>
            <a:fld id="{85B3AF69-CA9F-46D0-B9A2-264DDDAA2C51}" type="datetime1">
              <a:rPr lang="fi-FI" smtClean="0"/>
              <a:t>6.11.2023</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6000">
                <a:solidFill>
                  <a:schemeClr val="accent3"/>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en-US" noProof="0"/>
              <a:t>Click to edit Master text styles</a:t>
            </a:r>
          </a:p>
        </p:txBody>
      </p:sp>
      <p:sp>
        <p:nvSpPr>
          <p:cNvPr id="9" name="Text Placeholder 2"/>
          <p:cNvSpPr>
            <a:spLocks noGrp="1" noChangeAspect="1"/>
          </p:cNvSpPr>
          <p:nvPr>
            <p:ph type="body" sz="quarter" idx="19"/>
          </p:nvPr>
        </p:nvSpPr>
        <p:spPr>
          <a:xfrm>
            <a:off x="10814400" y="6326675"/>
            <a:ext cx="612000" cy="183318"/>
          </a:xfrm>
          <a:blipFill>
            <a:blip r:embed="rId3"/>
            <a:stretch>
              <a:fillRect/>
            </a:stretch>
          </a:blipFill>
        </p:spPr>
        <p:txBody>
          <a:bodyPr/>
          <a:lstStyle>
            <a:lvl1pPr>
              <a:defRPr sz="100">
                <a:noFill/>
              </a:defRPr>
            </a:lvl1pPr>
          </a:lstStyle>
          <a:p>
            <a:pPr lvl="0"/>
            <a:r>
              <a:rPr lang="en-US"/>
              <a:t>Click to edit Master text styles</a:t>
            </a:r>
          </a:p>
        </p:txBody>
      </p:sp>
    </p:spTree>
    <p:extLst>
      <p:ext uri="{BB962C8B-B14F-4D97-AF65-F5344CB8AC3E}">
        <p14:creationId xmlns:p14="http://schemas.microsoft.com/office/powerpoint/2010/main" val="222788800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Nosto vaalealla kuvalla tyhjä">
    <p:spTree>
      <p:nvGrpSpPr>
        <p:cNvPr id="1" name=""/>
        <p:cNvGrpSpPr/>
        <p:nvPr/>
      </p:nvGrpSpPr>
      <p:grpSpPr>
        <a:xfrm>
          <a:off x="0" y="0"/>
          <a:ext cx="0" cy="0"/>
          <a:chOff x="0" y="0"/>
          <a:chExt cx="0" cy="0"/>
        </a:xfrm>
      </p:grpSpPr>
      <p:sp>
        <p:nvSpPr>
          <p:cNvPr id="8" name="Picture Placeholder 7"/>
          <p:cNvSpPr>
            <a:spLocks noGrp="1"/>
          </p:cNvSpPr>
          <p:nvPr>
            <p:ph type="pic" sz="quarter" idx="20" hasCustomPrompt="1"/>
          </p:nvPr>
        </p:nvSpPr>
        <p:spPr>
          <a:xfrm>
            <a:off x="0" y="0"/>
            <a:ext cx="12192000" cy="6858000"/>
          </a:xfrm>
          <a:solidFill>
            <a:schemeClr val="bg1">
              <a:lumMod val="95000"/>
            </a:schemeClr>
          </a:solidFill>
        </p:spPr>
        <p:txBody>
          <a:bodyPr/>
          <a:lstStyle>
            <a:lvl1pPr marL="0" indent="0">
              <a:buFontTx/>
              <a:buNone/>
              <a:defRPr sz="1000" baseline="0"/>
            </a:lvl1pPr>
          </a:lstStyle>
          <a:p>
            <a:r>
              <a:rPr lang="fi-FI"/>
              <a:t>Vaihdakuva: valitse tämä objekti ja lisää kuva valikosta</a:t>
            </a:r>
          </a:p>
        </p:txBody>
      </p:sp>
      <p:sp>
        <p:nvSpPr>
          <p:cNvPr id="2" name="Date Placeholder 1"/>
          <p:cNvSpPr>
            <a:spLocks noGrp="1"/>
          </p:cNvSpPr>
          <p:nvPr>
            <p:ph type="dt" sz="half" idx="10"/>
          </p:nvPr>
        </p:nvSpPr>
        <p:spPr/>
        <p:txBody>
          <a:bodyPr/>
          <a:lstStyle>
            <a:lvl1pPr>
              <a:defRPr>
                <a:noFill/>
              </a:defRPr>
            </a:lvl1pPr>
          </a:lstStyle>
          <a:p>
            <a:fld id="{85B3AF69-CA9F-46D0-B9A2-264DDDAA2C51}" type="datetime1">
              <a:rPr lang="fi-FI" smtClean="0"/>
              <a:t>6.11.2023</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6000">
                <a:solidFill>
                  <a:schemeClr val="accent3"/>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en-US" noProof="0"/>
              <a:t>Click to edit Master text styles</a:t>
            </a:r>
          </a:p>
        </p:txBody>
      </p:sp>
      <p:sp>
        <p:nvSpPr>
          <p:cNvPr id="9" name="Text Placeholder 2"/>
          <p:cNvSpPr>
            <a:spLocks noGrp="1" noChangeAspect="1"/>
          </p:cNvSpPr>
          <p:nvPr>
            <p:ph type="body" sz="quarter" idx="19"/>
          </p:nvPr>
        </p:nvSpPr>
        <p:spPr>
          <a:xfrm>
            <a:off x="10814400" y="6326675"/>
            <a:ext cx="612000" cy="183318"/>
          </a:xfrm>
          <a:blipFill>
            <a:blip r:embed="rId2"/>
            <a:stretch>
              <a:fillRect/>
            </a:stretch>
          </a:blipFill>
        </p:spPr>
        <p:txBody>
          <a:bodyPr/>
          <a:lstStyle>
            <a:lvl1pPr>
              <a:defRPr sz="100">
                <a:noFill/>
              </a:defRPr>
            </a:lvl1pPr>
          </a:lstStyle>
          <a:p>
            <a:pPr lvl="0"/>
            <a:r>
              <a:rPr lang="en-US"/>
              <a:t>Click to edit Master text styles</a:t>
            </a:r>
          </a:p>
        </p:txBody>
      </p:sp>
    </p:spTree>
    <p:extLst>
      <p:ext uri="{BB962C8B-B14F-4D97-AF65-F5344CB8AC3E}">
        <p14:creationId xmlns:p14="http://schemas.microsoft.com/office/powerpoint/2010/main" val="188692167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Nosto tummalla kuvalla">
    <p:bg>
      <p:bgPr>
        <a:solidFill>
          <a:schemeClr val="bg2"/>
        </a:solidFill>
        <a:effectLst/>
      </p:bgPr>
    </p:bg>
    <p:spTree>
      <p:nvGrpSpPr>
        <p:cNvPr id="1" name=""/>
        <p:cNvGrpSpPr/>
        <p:nvPr/>
      </p:nvGrpSpPr>
      <p:grpSpPr>
        <a:xfrm>
          <a:off x="0" y="0"/>
          <a:ext cx="0" cy="0"/>
          <a:chOff x="0" y="0"/>
          <a:chExt cx="0" cy="0"/>
        </a:xfrm>
      </p:grpSpPr>
      <p:sp>
        <p:nvSpPr>
          <p:cNvPr id="9" name="Picture Placeholder 7"/>
          <p:cNvSpPr>
            <a:spLocks noGrp="1"/>
          </p:cNvSpPr>
          <p:nvPr>
            <p:ph type="pic" sz="quarter" idx="20" hasCustomPrompt="1"/>
          </p:nvPr>
        </p:nvSpPr>
        <p:spPr>
          <a:xfrm>
            <a:off x="0" y="0"/>
            <a:ext cx="12192000" cy="6858000"/>
          </a:xfrm>
          <a:blipFill>
            <a:blip r:embed="rId2"/>
            <a:stretch>
              <a:fillRect/>
            </a:stretch>
          </a:blipFill>
        </p:spPr>
        <p:txBody>
          <a:bodyPr/>
          <a:lstStyle>
            <a:lvl1pPr marL="0" indent="0">
              <a:buFontTx/>
              <a:buNone/>
              <a:defRPr sz="1000" baseline="0"/>
            </a:lvl1pPr>
          </a:lstStyle>
          <a:p>
            <a:r>
              <a:rPr lang="fi-FI"/>
              <a:t>Vaihdakuva: valitse tämä objekti ja lisää kuva valikosta</a:t>
            </a:r>
          </a:p>
        </p:txBody>
      </p:sp>
      <p:sp>
        <p:nvSpPr>
          <p:cNvPr id="2" name="Date Placeholder 1"/>
          <p:cNvSpPr>
            <a:spLocks noGrp="1"/>
          </p:cNvSpPr>
          <p:nvPr>
            <p:ph type="dt" sz="half" idx="10"/>
          </p:nvPr>
        </p:nvSpPr>
        <p:spPr/>
        <p:txBody>
          <a:bodyPr/>
          <a:lstStyle>
            <a:lvl1pPr>
              <a:defRPr>
                <a:noFill/>
              </a:defRPr>
            </a:lvl1pPr>
          </a:lstStyle>
          <a:p>
            <a:fld id="{33A95CE7-2C50-4592-8E0E-A182363EFF32}" type="datetime1">
              <a:rPr lang="fi-FI" smtClean="0"/>
              <a:t>6.11.2023</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6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en-US" noProof="0"/>
              <a:t>Click to edit Master text styles</a:t>
            </a:r>
          </a:p>
        </p:txBody>
      </p:sp>
      <p:sp>
        <p:nvSpPr>
          <p:cNvPr id="8" name="Text Placeholder 2"/>
          <p:cNvSpPr>
            <a:spLocks noGrp="1" noChangeAspect="1"/>
          </p:cNvSpPr>
          <p:nvPr>
            <p:ph type="body" sz="quarter" idx="19"/>
          </p:nvPr>
        </p:nvSpPr>
        <p:spPr>
          <a:xfrm>
            <a:off x="10814400" y="6326675"/>
            <a:ext cx="612000" cy="183318"/>
          </a:xfrm>
          <a:blipFill>
            <a:blip r:embed="rId3"/>
            <a:stretch>
              <a:fillRect/>
            </a:stretch>
          </a:blipFill>
        </p:spPr>
        <p:txBody>
          <a:bodyPr/>
          <a:lstStyle>
            <a:lvl1pPr>
              <a:defRPr sz="100">
                <a:noFill/>
              </a:defRPr>
            </a:lvl1pPr>
          </a:lstStyle>
          <a:p>
            <a:pPr lvl="0"/>
            <a:r>
              <a:rPr lang="en-US"/>
              <a:t>Click to edit Master text styles</a:t>
            </a:r>
          </a:p>
        </p:txBody>
      </p:sp>
    </p:spTree>
    <p:extLst>
      <p:ext uri="{BB962C8B-B14F-4D97-AF65-F5344CB8AC3E}">
        <p14:creationId xmlns:p14="http://schemas.microsoft.com/office/powerpoint/2010/main" val="110398897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Nosto tummalla kuvalla tyhjä">
    <p:bg>
      <p:bgPr>
        <a:solidFill>
          <a:schemeClr val="bg2"/>
        </a:solidFill>
        <a:effectLst/>
      </p:bgPr>
    </p:bg>
    <p:spTree>
      <p:nvGrpSpPr>
        <p:cNvPr id="1" name=""/>
        <p:cNvGrpSpPr/>
        <p:nvPr/>
      </p:nvGrpSpPr>
      <p:grpSpPr>
        <a:xfrm>
          <a:off x="0" y="0"/>
          <a:ext cx="0" cy="0"/>
          <a:chOff x="0" y="0"/>
          <a:chExt cx="0" cy="0"/>
        </a:xfrm>
      </p:grpSpPr>
      <p:sp>
        <p:nvSpPr>
          <p:cNvPr id="9" name="Picture Placeholder 7"/>
          <p:cNvSpPr>
            <a:spLocks noGrp="1"/>
          </p:cNvSpPr>
          <p:nvPr>
            <p:ph type="pic" sz="quarter" idx="20" hasCustomPrompt="1"/>
          </p:nvPr>
        </p:nvSpPr>
        <p:spPr>
          <a:xfrm>
            <a:off x="0" y="0"/>
            <a:ext cx="12192000" cy="6858000"/>
          </a:xfrm>
          <a:solidFill>
            <a:schemeClr val="tx1">
              <a:lumMod val="50000"/>
              <a:lumOff val="50000"/>
            </a:schemeClr>
          </a:solidFill>
        </p:spPr>
        <p:txBody>
          <a:bodyPr/>
          <a:lstStyle>
            <a:lvl1pPr marL="0" indent="0">
              <a:buFontTx/>
              <a:buNone/>
              <a:defRPr sz="1000" baseline="0"/>
            </a:lvl1pPr>
          </a:lstStyle>
          <a:p>
            <a:r>
              <a:rPr lang="fi-FI"/>
              <a:t>Vaihdakuva: valitse tämä objekti ja lisää kuva valikosta</a:t>
            </a:r>
          </a:p>
        </p:txBody>
      </p:sp>
      <p:sp>
        <p:nvSpPr>
          <p:cNvPr id="2" name="Date Placeholder 1"/>
          <p:cNvSpPr>
            <a:spLocks noGrp="1"/>
          </p:cNvSpPr>
          <p:nvPr>
            <p:ph type="dt" sz="half" idx="10"/>
          </p:nvPr>
        </p:nvSpPr>
        <p:spPr/>
        <p:txBody>
          <a:bodyPr/>
          <a:lstStyle>
            <a:lvl1pPr>
              <a:defRPr>
                <a:noFill/>
              </a:defRPr>
            </a:lvl1pPr>
          </a:lstStyle>
          <a:p>
            <a:fld id="{33A95CE7-2C50-4592-8E0E-A182363EFF32}" type="datetime1">
              <a:rPr lang="fi-FI" smtClean="0"/>
              <a:t>6.11.2023</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6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en-US" noProof="0"/>
              <a:t>Click to edit Master text styles</a:t>
            </a:r>
          </a:p>
        </p:txBody>
      </p:sp>
      <p:sp>
        <p:nvSpPr>
          <p:cNvPr id="8" name="Text Placeholder 2"/>
          <p:cNvSpPr>
            <a:spLocks noGrp="1" noChangeAspect="1"/>
          </p:cNvSpPr>
          <p:nvPr>
            <p:ph type="body" sz="quarter" idx="19"/>
          </p:nvPr>
        </p:nvSpPr>
        <p:spPr>
          <a:xfrm>
            <a:off x="10814400" y="6326675"/>
            <a:ext cx="612000" cy="183318"/>
          </a:xfrm>
          <a:blipFill>
            <a:blip r:embed="rId2"/>
            <a:stretch>
              <a:fillRect/>
            </a:stretch>
          </a:blipFill>
        </p:spPr>
        <p:txBody>
          <a:bodyPr/>
          <a:lstStyle>
            <a:lvl1pPr>
              <a:defRPr sz="100">
                <a:noFill/>
              </a:defRPr>
            </a:lvl1pPr>
          </a:lstStyle>
          <a:p>
            <a:pPr lvl="0"/>
            <a:r>
              <a:rPr lang="en-US"/>
              <a:t>Click to edit Master text styles</a:t>
            </a:r>
          </a:p>
        </p:txBody>
      </p:sp>
    </p:spTree>
    <p:extLst>
      <p:ext uri="{BB962C8B-B14F-4D97-AF65-F5344CB8AC3E}">
        <p14:creationId xmlns:p14="http://schemas.microsoft.com/office/powerpoint/2010/main" val="331719497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2-rivinen otsikko ja sisältö ">
    <p:spTree>
      <p:nvGrpSpPr>
        <p:cNvPr id="1" name=""/>
        <p:cNvGrpSpPr/>
        <p:nvPr/>
      </p:nvGrpSpPr>
      <p:grpSpPr>
        <a:xfrm>
          <a:off x="0" y="0"/>
          <a:ext cx="0" cy="0"/>
          <a:chOff x="0" y="0"/>
          <a:chExt cx="0" cy="0"/>
        </a:xfrm>
      </p:grpSpPr>
      <p:sp>
        <p:nvSpPr>
          <p:cNvPr id="2" name="Title 1"/>
          <p:cNvSpPr>
            <a:spLocks noGrp="1"/>
          </p:cNvSpPr>
          <p:nvPr>
            <p:ph type="title"/>
          </p:nvPr>
        </p:nvSpPr>
        <p:spPr>
          <a:xfrm>
            <a:off x="766763" y="836711"/>
            <a:ext cx="10658475" cy="1584149"/>
          </a:xfrm>
        </p:spPr>
        <p:txBody>
          <a:bodyPr/>
          <a:lstStyle/>
          <a:p>
            <a:r>
              <a:rPr lang="en-US" noProof="0"/>
              <a:t>Click to edit Master title style</a:t>
            </a:r>
            <a:endParaRPr lang="fi-FI" noProof="0"/>
          </a:p>
        </p:txBody>
      </p:sp>
      <p:sp>
        <p:nvSpPr>
          <p:cNvPr id="3" name="Content Placeholder 2"/>
          <p:cNvSpPr>
            <a:spLocks noGrp="1"/>
          </p:cNvSpPr>
          <p:nvPr>
            <p:ph idx="1"/>
          </p:nvPr>
        </p:nvSpPr>
        <p:spPr>
          <a:xfrm>
            <a:off x="766763" y="2565400"/>
            <a:ext cx="10658475" cy="32400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Date Placeholder 3"/>
          <p:cNvSpPr>
            <a:spLocks noGrp="1"/>
          </p:cNvSpPr>
          <p:nvPr>
            <p:ph type="dt" sz="half" idx="10"/>
          </p:nvPr>
        </p:nvSpPr>
        <p:spPr/>
        <p:txBody>
          <a:bodyPr/>
          <a:lstStyle/>
          <a:p>
            <a:fld id="{D7A3137F-88C5-42CE-98F0-A0AC7CA1541B}" type="datetime1">
              <a:rPr lang="fi-FI" noProof="0" smtClean="0"/>
              <a:t>6.11.2023</a:t>
            </a:fld>
            <a:endParaRPr lang="fi-FI" noProof="0"/>
          </a:p>
        </p:txBody>
      </p:sp>
      <p:sp>
        <p:nvSpPr>
          <p:cNvPr id="5" name="Footer Placeholder 4"/>
          <p:cNvSpPr>
            <a:spLocks noGrp="1"/>
          </p:cNvSpPr>
          <p:nvPr>
            <p:ph type="ftr" sz="quarter" idx="11"/>
          </p:nvPr>
        </p:nvSpPr>
        <p:spPr/>
        <p:txBody>
          <a:bodyPr/>
          <a:lstStyle/>
          <a:p>
            <a:r>
              <a:rPr lang="fi-FI" noProof="0"/>
              <a:t>Esityksen nimi ja tekijä</a:t>
            </a:r>
          </a:p>
        </p:txBody>
      </p:sp>
      <p:sp>
        <p:nvSpPr>
          <p:cNvPr id="6" name="Slide Number Placeholder 5"/>
          <p:cNvSpPr>
            <a:spLocks noGrp="1"/>
          </p:cNvSpPr>
          <p:nvPr>
            <p:ph type="sldNum" sz="quarter" idx="12"/>
          </p:nvPr>
        </p:nvSpPr>
        <p:spPr/>
        <p:txBody>
          <a:bodyPr/>
          <a:lstStyle/>
          <a:p>
            <a:fld id="{0861148C-697E-4B67-BDAA-872F34DF1106}" type="slidenum">
              <a:rPr lang="fi-FI" noProof="0" smtClean="0"/>
              <a:t>‹#›</a:t>
            </a:fld>
            <a:endParaRPr lang="fi-FI" noProof="0"/>
          </a:p>
        </p:txBody>
      </p:sp>
    </p:spTree>
    <p:extLst>
      <p:ext uri="{BB962C8B-B14F-4D97-AF65-F5344CB8AC3E}">
        <p14:creationId xmlns:p14="http://schemas.microsoft.com/office/powerpoint/2010/main" val="371780884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sältö ja kuva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3" name="Content Placeholder 2"/>
          <p:cNvSpPr>
            <a:spLocks noGrp="1"/>
          </p:cNvSpPr>
          <p:nvPr>
            <p:ph sz="half" idx="1"/>
          </p:nvPr>
        </p:nvSpPr>
        <p:spPr>
          <a:xfrm>
            <a:off x="6311901" y="1989138"/>
            <a:ext cx="5113338" cy="381635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5" name="Date Placeholder 4"/>
          <p:cNvSpPr>
            <a:spLocks noGrp="1"/>
          </p:cNvSpPr>
          <p:nvPr>
            <p:ph type="dt" sz="half" idx="10"/>
          </p:nvPr>
        </p:nvSpPr>
        <p:spPr/>
        <p:txBody>
          <a:bodyPr/>
          <a:lstStyle/>
          <a:p>
            <a:fld id="{96D354A3-49B3-478C-AC83-629507BE13C2}" type="datetime1">
              <a:rPr lang="fi-FI" smtClean="0"/>
              <a:t>6.11.2023</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Picture Placeholder 8"/>
          <p:cNvSpPr>
            <a:spLocks noGrp="1"/>
          </p:cNvSpPr>
          <p:nvPr>
            <p:ph type="pic" sz="quarter" idx="13"/>
          </p:nvPr>
        </p:nvSpPr>
        <p:spPr>
          <a:xfrm>
            <a:off x="766763" y="1989138"/>
            <a:ext cx="5113337" cy="3816350"/>
          </a:xfrm>
          <a:solidFill>
            <a:schemeClr val="bg1">
              <a:lumMod val="95000"/>
            </a:schemeClr>
          </a:solidFill>
        </p:spPr>
        <p:txBody>
          <a:bodyPr/>
          <a:lstStyle>
            <a:lvl1pPr marL="0" indent="0">
              <a:buFontTx/>
              <a:buNone/>
              <a:defRPr sz="1200"/>
            </a:lvl1pPr>
          </a:lstStyle>
          <a:p>
            <a:r>
              <a:rPr lang="fi-FI" noProof="0"/>
              <a:t>Lisää kuva napsauttamalla kuvaketta</a:t>
            </a:r>
            <a:endParaRPr lang="fi-FI" noProof="0" dirty="0"/>
          </a:p>
        </p:txBody>
      </p:sp>
    </p:spTree>
    <p:extLst>
      <p:ext uri="{BB962C8B-B14F-4D97-AF65-F5344CB8AC3E}">
        <p14:creationId xmlns:p14="http://schemas.microsoft.com/office/powerpoint/2010/main" val="332904054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1-rivinen otsikko ja sisältö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fi-FI" noProof="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Date Placeholder 3"/>
          <p:cNvSpPr>
            <a:spLocks noGrp="1"/>
          </p:cNvSpPr>
          <p:nvPr>
            <p:ph type="dt" sz="half" idx="10"/>
          </p:nvPr>
        </p:nvSpPr>
        <p:spPr/>
        <p:txBody>
          <a:bodyPr/>
          <a:lstStyle/>
          <a:p>
            <a:fld id="{E5077A57-4F48-4BE3-A99C-562C71BFB6DA}" type="datetime1">
              <a:rPr lang="fi-FI" smtClean="0"/>
              <a:t>6.11.2023</a:t>
            </a:fld>
            <a:endParaRPr lang="fi-FI"/>
          </a:p>
        </p:txBody>
      </p:sp>
      <p:sp>
        <p:nvSpPr>
          <p:cNvPr id="5" name="Footer Placeholder 4"/>
          <p:cNvSpPr>
            <a:spLocks noGrp="1"/>
          </p:cNvSpPr>
          <p:nvPr>
            <p:ph type="ftr" sz="quarter" idx="11"/>
          </p:nvPr>
        </p:nvSpPr>
        <p:spPr/>
        <p:txBody>
          <a:bodyPr/>
          <a:lstStyle/>
          <a:p>
            <a:r>
              <a:rPr lang="fi-FI"/>
              <a:t>Esityksen nimi ja tekijä</a:t>
            </a:r>
          </a:p>
        </p:txBody>
      </p:sp>
      <p:sp>
        <p:nvSpPr>
          <p:cNvPr id="6" name="Slide Number Placeholder 5"/>
          <p:cNvSpPr>
            <a:spLocks noGrp="1"/>
          </p:cNvSpPr>
          <p:nvPr>
            <p:ph type="sldNum" sz="quarter" idx="12"/>
          </p:nvPr>
        </p:nvSpPr>
        <p:spPr/>
        <p:txBody>
          <a:bodyPr/>
          <a:lstStyle/>
          <a:p>
            <a:fld id="{0861148C-697E-4B67-BDAA-872F34DF1106}" type="slidenum">
              <a:rPr lang="fi-FI" smtClean="0"/>
              <a:t>‹#›</a:t>
            </a:fld>
            <a:endParaRPr lang="fi-FI"/>
          </a:p>
        </p:txBody>
      </p:sp>
    </p:spTree>
    <p:extLst>
      <p:ext uri="{BB962C8B-B14F-4D97-AF65-F5344CB8AC3E}">
        <p14:creationId xmlns:p14="http://schemas.microsoft.com/office/powerpoint/2010/main" val="338976313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Otsikko ja sisältö 2 väliotsikoill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774011" y="2852920"/>
            <a:ext cx="5106089" cy="29525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5" name="Text Placeholder 4"/>
          <p:cNvSpPr>
            <a:spLocks noGrp="1"/>
          </p:cNvSpPr>
          <p:nvPr>
            <p:ph type="body" sz="quarter" idx="3"/>
          </p:nvPr>
        </p:nvSpPr>
        <p:spPr>
          <a:xfrm>
            <a:off x="6311900" y="1989137"/>
            <a:ext cx="5113338"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6311900" y="2852919"/>
            <a:ext cx="5113338" cy="295256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7" name="Date Placeholder 6"/>
          <p:cNvSpPr>
            <a:spLocks noGrp="1"/>
          </p:cNvSpPr>
          <p:nvPr>
            <p:ph type="dt" sz="half" idx="10"/>
          </p:nvPr>
        </p:nvSpPr>
        <p:spPr/>
        <p:txBody>
          <a:bodyPr/>
          <a:lstStyle/>
          <a:p>
            <a:fld id="{5B25877E-5D96-4DCE-B854-4C5BEEB1194B}" type="datetime1">
              <a:rPr lang="fi-FI" smtClean="0"/>
              <a:t>6.11.2023</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en-US" noProof="0"/>
              <a:t>Click to edit Master title style</a:t>
            </a:r>
            <a:endParaRPr lang="fi-FI" noProof="0"/>
          </a:p>
        </p:txBody>
      </p:sp>
    </p:spTree>
    <p:extLst>
      <p:ext uri="{BB962C8B-B14F-4D97-AF65-F5344CB8AC3E}">
        <p14:creationId xmlns:p14="http://schemas.microsoft.com/office/powerpoint/2010/main" val="94116469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Otsikko ja sisältö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fi-FI" noProof="0"/>
          </a:p>
        </p:txBody>
      </p:sp>
      <p:sp>
        <p:nvSpPr>
          <p:cNvPr id="3" name="Content Placeholder 2"/>
          <p:cNvSpPr>
            <a:spLocks noGrp="1"/>
          </p:cNvSpPr>
          <p:nvPr>
            <p:ph sz="half" idx="1"/>
          </p:nvPr>
        </p:nvSpPr>
        <p:spPr>
          <a:xfrm>
            <a:off x="766763" y="1989138"/>
            <a:ext cx="5113337" cy="38163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Content Placeholder 3"/>
          <p:cNvSpPr>
            <a:spLocks noGrp="1"/>
          </p:cNvSpPr>
          <p:nvPr>
            <p:ph sz="half" idx="2"/>
          </p:nvPr>
        </p:nvSpPr>
        <p:spPr>
          <a:xfrm>
            <a:off x="6311900" y="1989137"/>
            <a:ext cx="5113338" cy="381635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5" name="Date Placeholder 4"/>
          <p:cNvSpPr>
            <a:spLocks noGrp="1"/>
          </p:cNvSpPr>
          <p:nvPr>
            <p:ph type="dt" sz="half" idx="10"/>
          </p:nvPr>
        </p:nvSpPr>
        <p:spPr/>
        <p:txBody>
          <a:bodyPr/>
          <a:lstStyle/>
          <a:p>
            <a:fld id="{103B5421-A8AC-4B35-8E15-8D66A72CC876}" type="datetime1">
              <a:rPr lang="fi-FI" smtClean="0"/>
              <a:t>6.11.2023</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Tree>
    <p:extLst>
      <p:ext uri="{BB962C8B-B14F-4D97-AF65-F5344CB8AC3E}">
        <p14:creationId xmlns:p14="http://schemas.microsoft.com/office/powerpoint/2010/main" val="221727927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Otsikko ja sisältö 3">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10658475"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774011" y="2852920"/>
            <a:ext cx="10651227" cy="29525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7" name="Date Placeholder 6"/>
          <p:cNvSpPr>
            <a:spLocks noGrp="1"/>
          </p:cNvSpPr>
          <p:nvPr>
            <p:ph type="dt" sz="half" idx="10"/>
          </p:nvPr>
        </p:nvSpPr>
        <p:spPr/>
        <p:txBody>
          <a:bodyPr/>
          <a:lstStyle/>
          <a:p>
            <a:fld id="{3CC65EA5-411D-4FA3-9D65-5921CFE15E8D}" type="datetime1">
              <a:rPr lang="fi-FI" smtClean="0"/>
              <a:t>6.11.2023</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en-US" noProof="0"/>
              <a:t>Click to edit Master title style</a:t>
            </a:r>
            <a:endParaRPr lang="fi-FI" noProof="0"/>
          </a:p>
        </p:txBody>
      </p:sp>
    </p:spTree>
    <p:extLst>
      <p:ext uri="{BB962C8B-B14F-4D97-AF65-F5344CB8AC3E}">
        <p14:creationId xmlns:p14="http://schemas.microsoft.com/office/powerpoint/2010/main" val="57090910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isältä ja kuva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fi-FI" noProof="0"/>
          </a:p>
        </p:txBody>
      </p:sp>
      <p:sp>
        <p:nvSpPr>
          <p:cNvPr id="3" name="Content Placeholder 2"/>
          <p:cNvSpPr>
            <a:spLocks noGrp="1"/>
          </p:cNvSpPr>
          <p:nvPr>
            <p:ph sz="half" idx="1"/>
          </p:nvPr>
        </p:nvSpPr>
        <p:spPr>
          <a:xfrm>
            <a:off x="766763" y="1989138"/>
            <a:ext cx="5113337" cy="38163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5" name="Date Placeholder 4"/>
          <p:cNvSpPr>
            <a:spLocks noGrp="1"/>
          </p:cNvSpPr>
          <p:nvPr>
            <p:ph type="dt" sz="half" idx="10"/>
          </p:nvPr>
        </p:nvSpPr>
        <p:spPr/>
        <p:txBody>
          <a:bodyPr/>
          <a:lstStyle/>
          <a:p>
            <a:fld id="{9315E9BD-CD2F-414D-8E87-D675DD52EEA1}" type="datetime1">
              <a:rPr lang="fi-FI" smtClean="0"/>
              <a:t>6.11.2023</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Picture Placeholder 8"/>
          <p:cNvSpPr>
            <a:spLocks noGrp="1"/>
          </p:cNvSpPr>
          <p:nvPr>
            <p:ph type="pic" sz="quarter" idx="13"/>
          </p:nvPr>
        </p:nvSpPr>
        <p:spPr>
          <a:xfrm>
            <a:off x="6311900" y="1989138"/>
            <a:ext cx="5113338" cy="3816350"/>
          </a:xfrm>
          <a:solidFill>
            <a:schemeClr val="bg1">
              <a:lumMod val="95000"/>
            </a:schemeClr>
          </a:solidFill>
        </p:spPr>
        <p:txBody>
          <a:bodyPr/>
          <a:lstStyle>
            <a:lvl1pPr marL="0" indent="0">
              <a:buFontTx/>
              <a:buNone/>
              <a:defRPr sz="1200"/>
            </a:lvl1pPr>
          </a:lstStyle>
          <a:p>
            <a:r>
              <a:rPr lang="en-US" noProof="0"/>
              <a:t>Click icon to add picture</a:t>
            </a:r>
            <a:endParaRPr lang="fi-FI" noProof="0"/>
          </a:p>
        </p:txBody>
      </p:sp>
    </p:spTree>
    <p:extLst>
      <p:ext uri="{BB962C8B-B14F-4D97-AF65-F5344CB8AC3E}">
        <p14:creationId xmlns:p14="http://schemas.microsoft.com/office/powerpoint/2010/main" val="389488460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Sisältä ja kuva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fi-FI" noProof="0"/>
          </a:p>
        </p:txBody>
      </p:sp>
      <p:sp>
        <p:nvSpPr>
          <p:cNvPr id="3" name="Content Placeholder 2"/>
          <p:cNvSpPr>
            <a:spLocks noGrp="1"/>
          </p:cNvSpPr>
          <p:nvPr>
            <p:ph sz="half" idx="1"/>
          </p:nvPr>
        </p:nvSpPr>
        <p:spPr>
          <a:xfrm>
            <a:off x="6311901" y="1989138"/>
            <a:ext cx="5113338" cy="38163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5" name="Date Placeholder 4"/>
          <p:cNvSpPr>
            <a:spLocks noGrp="1"/>
          </p:cNvSpPr>
          <p:nvPr>
            <p:ph type="dt" sz="half" idx="10"/>
          </p:nvPr>
        </p:nvSpPr>
        <p:spPr/>
        <p:txBody>
          <a:bodyPr/>
          <a:lstStyle/>
          <a:p>
            <a:fld id="{BE3CEA85-CBD6-4767-A80E-CA36B3CCBB6E}" type="datetime1">
              <a:rPr lang="fi-FI" smtClean="0"/>
              <a:t>6.11.2023</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Picture Placeholder 8"/>
          <p:cNvSpPr>
            <a:spLocks noGrp="1"/>
          </p:cNvSpPr>
          <p:nvPr>
            <p:ph type="pic" sz="quarter" idx="13"/>
          </p:nvPr>
        </p:nvSpPr>
        <p:spPr>
          <a:xfrm>
            <a:off x="766763" y="1989138"/>
            <a:ext cx="5113337" cy="3816350"/>
          </a:xfrm>
          <a:solidFill>
            <a:schemeClr val="bg1">
              <a:lumMod val="95000"/>
            </a:schemeClr>
          </a:solidFill>
        </p:spPr>
        <p:txBody>
          <a:bodyPr/>
          <a:lstStyle>
            <a:lvl1pPr marL="0" indent="0">
              <a:buFontTx/>
              <a:buNone/>
              <a:defRPr sz="1200"/>
            </a:lvl1pPr>
          </a:lstStyle>
          <a:p>
            <a:r>
              <a:rPr lang="en-US" noProof="0"/>
              <a:t>Click icon to add picture</a:t>
            </a:r>
            <a:endParaRPr lang="fi-FI" noProof="0"/>
          </a:p>
        </p:txBody>
      </p:sp>
    </p:spTree>
    <p:extLst>
      <p:ext uri="{BB962C8B-B14F-4D97-AF65-F5344CB8AC3E}">
        <p14:creationId xmlns:p14="http://schemas.microsoft.com/office/powerpoint/2010/main" val="61367771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isältö ja grafiikk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774011" y="2852920"/>
            <a:ext cx="5106089" cy="29525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7" name="Date Placeholder 6"/>
          <p:cNvSpPr>
            <a:spLocks noGrp="1"/>
          </p:cNvSpPr>
          <p:nvPr>
            <p:ph type="dt" sz="half" idx="10"/>
          </p:nvPr>
        </p:nvSpPr>
        <p:spPr/>
        <p:txBody>
          <a:bodyPr/>
          <a:lstStyle/>
          <a:p>
            <a:fld id="{3D1AEC4B-0206-4F2F-99AB-396D76ACE792}" type="datetime1">
              <a:rPr lang="fi-FI" smtClean="0"/>
              <a:t>6.11.2023</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en-US" noProof="0"/>
              <a:t>Click to edit Master title style</a:t>
            </a:r>
            <a:endParaRPr lang="fi-FI" noProof="0"/>
          </a:p>
        </p:txBody>
      </p:sp>
    </p:spTree>
    <p:extLst>
      <p:ext uri="{BB962C8B-B14F-4D97-AF65-F5344CB8AC3E}">
        <p14:creationId xmlns:p14="http://schemas.microsoft.com/office/powerpoint/2010/main" val="357949261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isältö ja grafiikk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774011" y="2852920"/>
            <a:ext cx="5106089" cy="29525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7" name="Date Placeholder 6"/>
          <p:cNvSpPr>
            <a:spLocks noGrp="1"/>
          </p:cNvSpPr>
          <p:nvPr>
            <p:ph type="dt" sz="half" idx="10"/>
          </p:nvPr>
        </p:nvSpPr>
        <p:spPr/>
        <p:txBody>
          <a:bodyPr/>
          <a:lstStyle/>
          <a:p>
            <a:fld id="{9081E163-E9F1-4DA4-992C-2617B4F49A44}" type="datetime1">
              <a:rPr lang="fi-FI" smtClean="0"/>
              <a:t>6.11.2023</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en-US" noProof="0"/>
              <a:t>Click to edit Master title style</a:t>
            </a:r>
            <a:endParaRPr lang="fi-FI" noProof="0"/>
          </a:p>
        </p:txBody>
      </p:sp>
    </p:spTree>
    <p:extLst>
      <p:ext uri="{BB962C8B-B14F-4D97-AF65-F5344CB8AC3E}">
        <p14:creationId xmlns:p14="http://schemas.microsoft.com/office/powerpoint/2010/main" val="267068561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isältö ja grafiikk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774011" y="2852920"/>
            <a:ext cx="5106089" cy="29525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7" name="Date Placeholder 6"/>
          <p:cNvSpPr>
            <a:spLocks noGrp="1"/>
          </p:cNvSpPr>
          <p:nvPr>
            <p:ph type="dt" sz="half" idx="10"/>
          </p:nvPr>
        </p:nvSpPr>
        <p:spPr/>
        <p:txBody>
          <a:bodyPr/>
          <a:lstStyle/>
          <a:p>
            <a:fld id="{6E5E474D-873C-45DB-AB86-D253C1DE9E19}" type="datetime1">
              <a:rPr lang="fi-FI" smtClean="0"/>
              <a:t>6.11.2023</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en-US" noProof="0"/>
              <a:t>Click to edit Master title style</a:t>
            </a:r>
            <a:endParaRPr lang="fi-FI" noProof="0"/>
          </a:p>
        </p:txBody>
      </p:sp>
    </p:spTree>
    <p:extLst>
      <p:ext uri="{BB962C8B-B14F-4D97-AF65-F5344CB8AC3E}">
        <p14:creationId xmlns:p14="http://schemas.microsoft.com/office/powerpoint/2010/main" val="54583855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Kolme nosto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fi-FI" noProof="0"/>
          </a:p>
        </p:txBody>
      </p:sp>
      <p:sp>
        <p:nvSpPr>
          <p:cNvPr id="3" name="Content Placeholder 2"/>
          <p:cNvSpPr>
            <a:spLocks noGrp="1"/>
          </p:cNvSpPr>
          <p:nvPr>
            <p:ph sz="half" idx="1"/>
          </p:nvPr>
        </p:nvSpPr>
        <p:spPr>
          <a:xfrm>
            <a:off x="766763" y="1989138"/>
            <a:ext cx="3384967" cy="3816350"/>
          </a:xfrm>
          <a:solidFill>
            <a:srgbClr val="DFDAD6">
              <a:alpha val="50196"/>
            </a:srgbClr>
          </a:solidFill>
        </p:spPr>
        <p:txBody>
          <a:bodyPr lIns="216000" tIns="216000" rIns="216000" bIns="216000"/>
          <a:lstStyle>
            <a:lvl1pPr marL="0" indent="0">
              <a:buFontTx/>
              <a:buNone/>
              <a:defRPr>
                <a:latin typeface="Work Sans SemiBold" panose="00000700000000000000" pitchFamily="2" charset="0"/>
              </a:defRPr>
            </a:lvl1pPr>
            <a:lvl2pPr marL="0" indent="0" algn="just">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en-US" noProof="0"/>
              <a:t>Click to edit Master text styles</a:t>
            </a:r>
          </a:p>
          <a:p>
            <a:pPr lvl="1"/>
            <a:r>
              <a:rPr lang="en-US" noProof="0"/>
              <a:t>Second level</a:t>
            </a:r>
          </a:p>
        </p:txBody>
      </p:sp>
      <p:sp>
        <p:nvSpPr>
          <p:cNvPr id="5" name="Date Placeholder 4"/>
          <p:cNvSpPr>
            <a:spLocks noGrp="1"/>
          </p:cNvSpPr>
          <p:nvPr>
            <p:ph type="dt" sz="half" idx="10"/>
          </p:nvPr>
        </p:nvSpPr>
        <p:spPr/>
        <p:txBody>
          <a:bodyPr/>
          <a:lstStyle/>
          <a:p>
            <a:fld id="{CACC4D5D-0F54-4018-BAD7-D79E52A859A5}" type="datetime1">
              <a:rPr lang="fi-FI" smtClean="0"/>
              <a:t>6.11.2023</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Content Placeholder 2"/>
          <p:cNvSpPr>
            <a:spLocks noGrp="1"/>
          </p:cNvSpPr>
          <p:nvPr>
            <p:ph sz="half" idx="13"/>
          </p:nvPr>
        </p:nvSpPr>
        <p:spPr>
          <a:xfrm>
            <a:off x="4403516" y="1989138"/>
            <a:ext cx="3384967" cy="3816350"/>
          </a:xfrm>
          <a:solidFill>
            <a:srgbClr val="DFDAD6">
              <a:alpha val="50196"/>
            </a:srgbClr>
          </a:solidFill>
        </p:spPr>
        <p:txBody>
          <a:bodyPr lIns="216000" tIns="216000" rIns="216000" bIns="216000"/>
          <a:lstStyle>
            <a:lvl1pPr marL="0" indent="0">
              <a:buFontTx/>
              <a:buNone/>
              <a:defRPr>
                <a:latin typeface="Work Sans SemiBold" panose="00000700000000000000" pitchFamily="2" charset="0"/>
              </a:defRPr>
            </a:lvl1pPr>
            <a:lvl2pPr marL="0" indent="0" algn="just">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en-US" noProof="0"/>
              <a:t>Click to edit Master text styles</a:t>
            </a:r>
          </a:p>
          <a:p>
            <a:pPr lvl="1"/>
            <a:r>
              <a:rPr lang="en-US" noProof="0"/>
              <a:t>Second level</a:t>
            </a:r>
          </a:p>
        </p:txBody>
      </p:sp>
      <p:sp>
        <p:nvSpPr>
          <p:cNvPr id="10" name="Content Placeholder 2"/>
          <p:cNvSpPr>
            <a:spLocks noGrp="1"/>
          </p:cNvSpPr>
          <p:nvPr>
            <p:ph sz="half" idx="14"/>
          </p:nvPr>
        </p:nvSpPr>
        <p:spPr>
          <a:xfrm>
            <a:off x="8040271" y="1989138"/>
            <a:ext cx="3384967" cy="3816350"/>
          </a:xfrm>
          <a:solidFill>
            <a:srgbClr val="DFDAD6">
              <a:alpha val="50196"/>
            </a:srgbClr>
          </a:solidFill>
        </p:spPr>
        <p:txBody>
          <a:bodyPr lIns="216000" tIns="216000" rIns="216000" bIns="216000"/>
          <a:lstStyle>
            <a:lvl1pPr marL="0" indent="0">
              <a:buFontTx/>
              <a:buNone/>
              <a:defRPr>
                <a:latin typeface="Work Sans SemiBold" panose="00000700000000000000" pitchFamily="2" charset="0"/>
              </a:defRPr>
            </a:lvl1pPr>
            <a:lvl2pPr marL="0" indent="0" algn="just">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en-US" noProof="0"/>
              <a:t>Click to edit Master text styles</a:t>
            </a:r>
          </a:p>
          <a:p>
            <a:pPr lvl="1"/>
            <a:r>
              <a:rPr lang="en-US" noProof="0"/>
              <a:t>Second level</a:t>
            </a:r>
          </a:p>
        </p:txBody>
      </p:sp>
    </p:spTree>
    <p:extLst>
      <p:ext uri="{BB962C8B-B14F-4D97-AF65-F5344CB8AC3E}">
        <p14:creationId xmlns:p14="http://schemas.microsoft.com/office/powerpoint/2010/main" val="22480227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sältö ja grafiikk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7" name="Date Placeholder 6"/>
          <p:cNvSpPr>
            <a:spLocks noGrp="1"/>
          </p:cNvSpPr>
          <p:nvPr>
            <p:ph type="dt" sz="half" idx="10"/>
          </p:nvPr>
        </p:nvSpPr>
        <p:spPr/>
        <p:txBody>
          <a:bodyPr/>
          <a:lstStyle/>
          <a:p>
            <a:fld id="{3597A03D-C024-448F-B337-EF507B974421}" type="datetime1">
              <a:rPr lang="fi-FI" smtClean="0"/>
              <a:t>6.11.2023</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endParaRPr lang="fi-FI" noProof="0" dirty="0"/>
          </a:p>
        </p:txBody>
      </p:sp>
    </p:spTree>
    <p:extLst>
      <p:ext uri="{BB962C8B-B14F-4D97-AF65-F5344CB8AC3E}">
        <p14:creationId xmlns:p14="http://schemas.microsoft.com/office/powerpoint/2010/main" val="308471531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Kolme nostoa kuvill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fi-FI" noProof="0"/>
          </a:p>
        </p:txBody>
      </p:sp>
      <p:sp>
        <p:nvSpPr>
          <p:cNvPr id="3" name="Content Placeholder 2"/>
          <p:cNvSpPr>
            <a:spLocks noGrp="1"/>
          </p:cNvSpPr>
          <p:nvPr>
            <p:ph sz="half" idx="1"/>
          </p:nvPr>
        </p:nvSpPr>
        <p:spPr>
          <a:xfrm>
            <a:off x="766763" y="1989138"/>
            <a:ext cx="3384967" cy="3816350"/>
          </a:xfrm>
          <a:solidFill>
            <a:srgbClr val="DFDAD6">
              <a:alpha val="50196"/>
            </a:srgbClr>
          </a:solidFill>
        </p:spPr>
        <p:txBody>
          <a:bodyPr lIns="216000" tIns="1512000" rIns="216000" bIns="216000"/>
          <a:lstStyle>
            <a:lvl1pPr marL="0" indent="0">
              <a:buFontTx/>
              <a:buNone/>
              <a:defRPr>
                <a:latin typeface="Work Sans SemiBold" panose="00000700000000000000" pitchFamily="2" charset="0"/>
              </a:defRPr>
            </a:lvl1pPr>
            <a:lvl2pPr marL="0" indent="0" algn="just">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en-US" noProof="0"/>
              <a:t>Click to edit Master text styles</a:t>
            </a:r>
          </a:p>
          <a:p>
            <a:pPr lvl="1"/>
            <a:r>
              <a:rPr lang="en-US" noProof="0"/>
              <a:t>Second level</a:t>
            </a:r>
          </a:p>
        </p:txBody>
      </p:sp>
      <p:sp>
        <p:nvSpPr>
          <p:cNvPr id="5" name="Date Placeholder 4"/>
          <p:cNvSpPr>
            <a:spLocks noGrp="1"/>
          </p:cNvSpPr>
          <p:nvPr>
            <p:ph type="dt" sz="half" idx="10"/>
          </p:nvPr>
        </p:nvSpPr>
        <p:spPr/>
        <p:txBody>
          <a:bodyPr/>
          <a:lstStyle/>
          <a:p>
            <a:fld id="{59F4004C-5CB8-4F99-A03B-C137CA9D8D07}" type="datetime1">
              <a:rPr lang="fi-FI" smtClean="0"/>
              <a:t>6.11.2023</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Content Placeholder 2"/>
          <p:cNvSpPr>
            <a:spLocks noGrp="1"/>
          </p:cNvSpPr>
          <p:nvPr>
            <p:ph sz="half" idx="13"/>
          </p:nvPr>
        </p:nvSpPr>
        <p:spPr>
          <a:xfrm>
            <a:off x="4403516" y="1989138"/>
            <a:ext cx="3384967" cy="3816350"/>
          </a:xfrm>
          <a:solidFill>
            <a:srgbClr val="DFDAD6">
              <a:alpha val="50196"/>
            </a:srgbClr>
          </a:solidFill>
        </p:spPr>
        <p:txBody>
          <a:bodyPr lIns="216000" tIns="1512000" rIns="216000" bIns="216000"/>
          <a:lstStyle>
            <a:lvl1pPr marL="0" indent="0">
              <a:buFontTx/>
              <a:buNone/>
              <a:defRPr>
                <a:latin typeface="Work Sans SemiBold" panose="00000700000000000000" pitchFamily="2" charset="0"/>
              </a:defRPr>
            </a:lvl1pPr>
            <a:lvl2pPr marL="0" indent="0" algn="just">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en-US" noProof="0"/>
              <a:t>Click to edit Master text styles</a:t>
            </a:r>
          </a:p>
          <a:p>
            <a:pPr lvl="1"/>
            <a:r>
              <a:rPr lang="en-US" noProof="0"/>
              <a:t>Second level</a:t>
            </a:r>
          </a:p>
        </p:txBody>
      </p:sp>
      <p:sp>
        <p:nvSpPr>
          <p:cNvPr id="10" name="Content Placeholder 2"/>
          <p:cNvSpPr>
            <a:spLocks noGrp="1"/>
          </p:cNvSpPr>
          <p:nvPr>
            <p:ph sz="half" idx="14"/>
          </p:nvPr>
        </p:nvSpPr>
        <p:spPr>
          <a:xfrm>
            <a:off x="8040271" y="1989138"/>
            <a:ext cx="3384967" cy="3816350"/>
          </a:xfrm>
          <a:solidFill>
            <a:srgbClr val="DFDAD6">
              <a:alpha val="50196"/>
            </a:srgbClr>
          </a:solidFill>
        </p:spPr>
        <p:txBody>
          <a:bodyPr lIns="216000" tIns="1512000" rIns="216000" bIns="216000"/>
          <a:lstStyle>
            <a:lvl1pPr marL="0" indent="0">
              <a:buFontTx/>
              <a:buNone/>
              <a:defRPr>
                <a:latin typeface="Work Sans SemiBold" panose="00000700000000000000" pitchFamily="2" charset="0"/>
              </a:defRPr>
            </a:lvl1pPr>
            <a:lvl2pPr marL="0" indent="0" algn="just">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en-US" noProof="0"/>
              <a:t>Click to edit Master text styles</a:t>
            </a:r>
          </a:p>
          <a:p>
            <a:pPr lvl="1"/>
            <a:r>
              <a:rPr lang="en-US" noProof="0"/>
              <a:t>Second level</a:t>
            </a:r>
          </a:p>
        </p:txBody>
      </p:sp>
      <p:sp>
        <p:nvSpPr>
          <p:cNvPr id="8" name="Picture Placeholder 7"/>
          <p:cNvSpPr>
            <a:spLocks noGrp="1"/>
          </p:cNvSpPr>
          <p:nvPr>
            <p:ph type="pic" sz="quarter" idx="15"/>
          </p:nvPr>
        </p:nvSpPr>
        <p:spPr>
          <a:xfrm>
            <a:off x="983290" y="2205039"/>
            <a:ext cx="2952123" cy="1079942"/>
          </a:xfrm>
          <a:solidFill>
            <a:schemeClr val="bg1">
              <a:lumMod val="95000"/>
            </a:schemeClr>
          </a:solidFill>
        </p:spPr>
        <p:txBody>
          <a:bodyPr/>
          <a:lstStyle>
            <a:lvl1pPr marL="0" indent="0">
              <a:buFontTx/>
              <a:buNone/>
              <a:defRPr sz="1000"/>
            </a:lvl1pPr>
          </a:lstStyle>
          <a:p>
            <a:r>
              <a:rPr lang="en-US" noProof="0"/>
              <a:t>Click icon to add picture</a:t>
            </a:r>
            <a:endParaRPr lang="fi-FI" noProof="0"/>
          </a:p>
        </p:txBody>
      </p:sp>
      <p:sp>
        <p:nvSpPr>
          <p:cNvPr id="11" name="Picture Placeholder 7"/>
          <p:cNvSpPr>
            <a:spLocks noGrp="1"/>
          </p:cNvSpPr>
          <p:nvPr>
            <p:ph type="pic" sz="quarter" idx="16"/>
          </p:nvPr>
        </p:nvSpPr>
        <p:spPr>
          <a:xfrm>
            <a:off x="4619938" y="2205039"/>
            <a:ext cx="2952123" cy="1079942"/>
          </a:xfrm>
          <a:solidFill>
            <a:schemeClr val="bg1">
              <a:lumMod val="95000"/>
            </a:schemeClr>
          </a:solidFill>
        </p:spPr>
        <p:txBody>
          <a:bodyPr/>
          <a:lstStyle>
            <a:lvl1pPr marL="0" indent="0">
              <a:buFontTx/>
              <a:buNone/>
              <a:defRPr sz="1000"/>
            </a:lvl1pPr>
          </a:lstStyle>
          <a:p>
            <a:r>
              <a:rPr lang="en-US" noProof="0"/>
              <a:t>Click icon to add picture</a:t>
            </a:r>
            <a:endParaRPr lang="fi-FI" noProof="0"/>
          </a:p>
        </p:txBody>
      </p:sp>
      <p:sp>
        <p:nvSpPr>
          <p:cNvPr id="12" name="Picture Placeholder 7"/>
          <p:cNvSpPr>
            <a:spLocks noGrp="1"/>
          </p:cNvSpPr>
          <p:nvPr>
            <p:ph type="pic" sz="quarter" idx="17"/>
          </p:nvPr>
        </p:nvSpPr>
        <p:spPr>
          <a:xfrm>
            <a:off x="8256300" y="2205039"/>
            <a:ext cx="2952123" cy="1079942"/>
          </a:xfrm>
          <a:solidFill>
            <a:schemeClr val="bg1">
              <a:lumMod val="95000"/>
            </a:schemeClr>
          </a:solidFill>
        </p:spPr>
        <p:txBody>
          <a:bodyPr/>
          <a:lstStyle>
            <a:lvl1pPr marL="0" indent="0">
              <a:buFontTx/>
              <a:buNone/>
              <a:defRPr sz="1000"/>
            </a:lvl1pPr>
          </a:lstStyle>
          <a:p>
            <a:r>
              <a:rPr lang="en-US" noProof="0"/>
              <a:t>Click icon to add picture</a:t>
            </a:r>
            <a:endParaRPr lang="fi-FI" noProof="0"/>
          </a:p>
        </p:txBody>
      </p:sp>
    </p:spTree>
    <p:extLst>
      <p:ext uri="{BB962C8B-B14F-4D97-AF65-F5344CB8AC3E}">
        <p14:creationId xmlns:p14="http://schemas.microsoft.com/office/powerpoint/2010/main" val="425871363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Neljä nostoa (swo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fi-FI" noProof="0"/>
          </a:p>
        </p:txBody>
      </p:sp>
      <p:sp>
        <p:nvSpPr>
          <p:cNvPr id="3" name="Content Placeholder 2"/>
          <p:cNvSpPr>
            <a:spLocks noGrp="1"/>
          </p:cNvSpPr>
          <p:nvPr>
            <p:ph sz="half" idx="1"/>
          </p:nvPr>
        </p:nvSpPr>
        <p:spPr>
          <a:xfrm>
            <a:off x="766763" y="1989138"/>
            <a:ext cx="5113337" cy="1799912"/>
          </a:xfrm>
          <a:solidFill>
            <a:srgbClr val="DFDAD6">
              <a:alpha val="50196"/>
            </a:srgbClr>
          </a:solidFill>
        </p:spPr>
        <p:txBody>
          <a:bodyPr lIns="216000" tIns="216000" rIns="216000" bIns="216000"/>
          <a:lstStyle>
            <a:lvl1pPr marL="0" indent="0">
              <a:buFontTx/>
              <a:buNone/>
              <a:defRPr>
                <a:latin typeface="Work Sans SemiBold" panose="00000700000000000000" pitchFamily="2" charset="0"/>
              </a:defRPr>
            </a:lvl1pPr>
            <a:lvl2pPr marL="0" indent="0" algn="just">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en-US" noProof="0"/>
              <a:t>Click to edit Master text styles</a:t>
            </a:r>
          </a:p>
          <a:p>
            <a:pPr lvl="1"/>
            <a:r>
              <a:rPr lang="en-US" noProof="0"/>
              <a:t>Second level</a:t>
            </a:r>
          </a:p>
        </p:txBody>
      </p:sp>
      <p:sp>
        <p:nvSpPr>
          <p:cNvPr id="5" name="Date Placeholder 4"/>
          <p:cNvSpPr>
            <a:spLocks noGrp="1"/>
          </p:cNvSpPr>
          <p:nvPr>
            <p:ph type="dt" sz="half" idx="10"/>
          </p:nvPr>
        </p:nvSpPr>
        <p:spPr/>
        <p:txBody>
          <a:bodyPr/>
          <a:lstStyle/>
          <a:p>
            <a:fld id="{EA73ACB1-46A9-4419-BDEB-DBEEA70B2929}" type="datetime1">
              <a:rPr lang="fi-FI" smtClean="0"/>
              <a:t>6.11.2023</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Content Placeholder 2"/>
          <p:cNvSpPr>
            <a:spLocks noGrp="1"/>
          </p:cNvSpPr>
          <p:nvPr>
            <p:ph sz="half" idx="13"/>
          </p:nvPr>
        </p:nvSpPr>
        <p:spPr>
          <a:xfrm>
            <a:off x="6311900" y="1989138"/>
            <a:ext cx="5113338" cy="1799912"/>
          </a:xfrm>
          <a:solidFill>
            <a:srgbClr val="DFDAD6">
              <a:alpha val="50196"/>
            </a:srgbClr>
          </a:solidFill>
        </p:spPr>
        <p:txBody>
          <a:bodyPr lIns="216000" tIns="216000" rIns="216000" bIns="216000"/>
          <a:lstStyle>
            <a:lvl1pPr marL="0" indent="0">
              <a:buFontTx/>
              <a:buNone/>
              <a:defRPr>
                <a:latin typeface="Work Sans SemiBold" panose="00000700000000000000" pitchFamily="2" charset="0"/>
              </a:defRPr>
            </a:lvl1pPr>
            <a:lvl2pPr marL="0" indent="0" algn="just">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en-US" noProof="0"/>
              <a:t>Click to edit Master text styles</a:t>
            </a:r>
          </a:p>
          <a:p>
            <a:pPr lvl="1"/>
            <a:r>
              <a:rPr lang="en-US" noProof="0"/>
              <a:t>Second level</a:t>
            </a:r>
          </a:p>
        </p:txBody>
      </p:sp>
      <p:sp>
        <p:nvSpPr>
          <p:cNvPr id="10" name="Content Placeholder 2"/>
          <p:cNvSpPr>
            <a:spLocks noGrp="1"/>
          </p:cNvSpPr>
          <p:nvPr>
            <p:ph sz="half" idx="14"/>
          </p:nvPr>
        </p:nvSpPr>
        <p:spPr>
          <a:xfrm>
            <a:off x="766762" y="4005576"/>
            <a:ext cx="5113338" cy="1799912"/>
          </a:xfrm>
          <a:solidFill>
            <a:srgbClr val="DFDAD6">
              <a:alpha val="50196"/>
            </a:srgbClr>
          </a:solidFill>
        </p:spPr>
        <p:txBody>
          <a:bodyPr lIns="216000" tIns="216000" rIns="216000" bIns="216000"/>
          <a:lstStyle>
            <a:lvl1pPr marL="0" indent="0">
              <a:buFontTx/>
              <a:buNone/>
              <a:defRPr>
                <a:latin typeface="Work Sans SemiBold" panose="00000700000000000000" pitchFamily="2" charset="0"/>
              </a:defRPr>
            </a:lvl1pPr>
            <a:lvl2pPr marL="0" indent="0" algn="just">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en-US" noProof="0"/>
              <a:t>Click to edit Master text styles</a:t>
            </a:r>
          </a:p>
          <a:p>
            <a:pPr lvl="1"/>
            <a:r>
              <a:rPr lang="en-US" noProof="0"/>
              <a:t>Second level</a:t>
            </a:r>
          </a:p>
        </p:txBody>
      </p:sp>
      <p:sp>
        <p:nvSpPr>
          <p:cNvPr id="11" name="Content Placeholder 2"/>
          <p:cNvSpPr>
            <a:spLocks noGrp="1"/>
          </p:cNvSpPr>
          <p:nvPr>
            <p:ph sz="half" idx="15"/>
          </p:nvPr>
        </p:nvSpPr>
        <p:spPr>
          <a:xfrm>
            <a:off x="6311900" y="4005576"/>
            <a:ext cx="5113338" cy="1799912"/>
          </a:xfrm>
          <a:solidFill>
            <a:srgbClr val="DFDAD6">
              <a:alpha val="50196"/>
            </a:srgbClr>
          </a:solidFill>
        </p:spPr>
        <p:txBody>
          <a:bodyPr lIns="216000" tIns="216000" rIns="216000" bIns="216000"/>
          <a:lstStyle>
            <a:lvl1pPr marL="0" indent="0">
              <a:buFontTx/>
              <a:buNone/>
              <a:defRPr>
                <a:latin typeface="Work Sans SemiBold" panose="00000700000000000000" pitchFamily="2" charset="0"/>
              </a:defRPr>
            </a:lvl1pPr>
            <a:lvl2pPr marL="0" indent="0" algn="just">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en-US" noProof="0"/>
              <a:t>Click to edit Master text styles</a:t>
            </a:r>
          </a:p>
          <a:p>
            <a:pPr lvl="1"/>
            <a:r>
              <a:rPr lang="en-US" noProof="0"/>
              <a:t>Second level</a:t>
            </a:r>
          </a:p>
        </p:txBody>
      </p:sp>
    </p:spTree>
    <p:extLst>
      <p:ext uri="{BB962C8B-B14F-4D97-AF65-F5344CB8AC3E}">
        <p14:creationId xmlns:p14="http://schemas.microsoft.com/office/powerpoint/2010/main" val="166862192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isältö ja nosto">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774011" y="2276840"/>
            <a:ext cx="10218669" cy="3528648"/>
          </a:xfrm>
          <a:solidFill>
            <a:srgbClr val="DFDAD6">
              <a:alpha val="50196"/>
            </a:srgbClr>
          </a:solidFill>
        </p:spPr>
        <p:txBody>
          <a:bodyPr lIns="216000" tIns="1296000" rIns="2520000" bIns="216000"/>
          <a:lstStyle>
            <a:lvl1pPr marL="0" indent="0">
              <a:buFontTx/>
              <a:buNone/>
              <a:defRPr sz="1800"/>
            </a:lvl1pPr>
            <a:lvl2pPr marL="444500" indent="-271463">
              <a:defRPr/>
            </a:lvl2pPr>
            <a:lvl3pPr marL="898525" indent="-263525">
              <a:defRPr/>
            </a:lvl3pPr>
            <a:lvl4pPr marL="1343025" indent="-271463">
              <a:defRPr/>
            </a:lvl4pPr>
            <a:lvl5pPr marL="1795463" indent="-263525">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3" name="Text Placeholder 2"/>
          <p:cNvSpPr>
            <a:spLocks noGrp="1"/>
          </p:cNvSpPr>
          <p:nvPr>
            <p:ph type="body" idx="1"/>
          </p:nvPr>
        </p:nvSpPr>
        <p:spPr>
          <a:xfrm>
            <a:off x="983290" y="2636890"/>
            <a:ext cx="7345020" cy="792110"/>
          </a:xfrm>
        </p:spPr>
        <p:txBody>
          <a:bodyPr lIns="0" tIns="0" rIns="0" bIns="0"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7" name="Date Placeholder 6"/>
          <p:cNvSpPr>
            <a:spLocks noGrp="1"/>
          </p:cNvSpPr>
          <p:nvPr>
            <p:ph type="dt" sz="half" idx="10"/>
          </p:nvPr>
        </p:nvSpPr>
        <p:spPr/>
        <p:txBody>
          <a:bodyPr/>
          <a:lstStyle/>
          <a:p>
            <a:fld id="{4EDF6566-8CB5-436A-98EE-9ACC67A78C34}" type="datetime1">
              <a:rPr lang="fi-FI" smtClean="0"/>
              <a:t>6.11.2023</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en-US" noProof="0"/>
              <a:t>Click to edit Master title style</a:t>
            </a:r>
            <a:endParaRPr lang="fi-FI" noProof="0"/>
          </a:p>
        </p:txBody>
      </p:sp>
      <p:sp>
        <p:nvSpPr>
          <p:cNvPr id="6" name="Text Placeholder 5"/>
          <p:cNvSpPr>
            <a:spLocks noGrp="1"/>
          </p:cNvSpPr>
          <p:nvPr>
            <p:ph type="body" sz="quarter" idx="13" hasCustomPrompt="1"/>
          </p:nvPr>
        </p:nvSpPr>
        <p:spPr>
          <a:xfrm>
            <a:off x="8759825" y="2565400"/>
            <a:ext cx="3097213" cy="2808288"/>
          </a:xfrm>
          <a:solidFill>
            <a:srgbClr val="FF3E60"/>
          </a:solidFill>
        </p:spPr>
        <p:txBody>
          <a:bodyPr lIns="216000" tIns="648000" rIns="216000" bIns="648000"/>
          <a:lstStyle>
            <a:lvl1pPr marL="0" indent="0">
              <a:spcBef>
                <a:spcPts val="200"/>
              </a:spcBef>
              <a:buFontTx/>
              <a:buNone/>
              <a:defRPr sz="3600">
                <a:solidFill>
                  <a:schemeClr val="bg1"/>
                </a:solidFill>
                <a:latin typeface="+mj-lt"/>
              </a:defRPr>
            </a:lvl1pPr>
            <a:lvl2pPr marL="0" indent="0">
              <a:spcBef>
                <a:spcPts val="200"/>
              </a:spcBef>
              <a:buFontTx/>
              <a:buNone/>
              <a:defRPr>
                <a:solidFill>
                  <a:schemeClr val="bg1"/>
                </a:solidFill>
                <a:latin typeface="Work Sans SemiBold" panose="00000700000000000000" pitchFamily="2" charset="0"/>
              </a:defRPr>
            </a:lvl2pPr>
            <a:lvl3pPr marL="0" indent="0">
              <a:spcBef>
                <a:spcPts val="200"/>
              </a:spcBef>
              <a:buFontTx/>
              <a:buNone/>
              <a:defRPr>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nosto%</a:t>
            </a:r>
          </a:p>
          <a:p>
            <a:pPr lvl="1"/>
            <a:r>
              <a:rPr lang="fi-FI" noProof="0"/>
              <a:t>Second level</a:t>
            </a:r>
          </a:p>
          <a:p>
            <a:pPr lvl="2"/>
            <a:r>
              <a:rPr lang="fi-FI" noProof="0"/>
              <a:t>Third level</a:t>
            </a:r>
          </a:p>
        </p:txBody>
      </p:sp>
    </p:spTree>
    <p:extLst>
      <p:ext uri="{BB962C8B-B14F-4D97-AF65-F5344CB8AC3E}">
        <p14:creationId xmlns:p14="http://schemas.microsoft.com/office/powerpoint/2010/main" val="352290919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isältö ja nosto2">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774011" y="2276840"/>
            <a:ext cx="10218669" cy="3528648"/>
          </a:xfrm>
          <a:solidFill>
            <a:srgbClr val="DFDAD6">
              <a:alpha val="50196"/>
            </a:srgbClr>
          </a:solidFill>
        </p:spPr>
        <p:txBody>
          <a:bodyPr lIns="216000" tIns="1296000" rIns="2520000" bIns="216000"/>
          <a:lstStyle>
            <a:lvl1pPr marL="0" indent="0">
              <a:buFontTx/>
              <a:buNone/>
              <a:defRPr sz="1800"/>
            </a:lvl1pPr>
            <a:lvl2pPr marL="444500" indent="-271463">
              <a:defRPr/>
            </a:lvl2pPr>
            <a:lvl3pPr marL="898525" indent="-263525">
              <a:defRPr/>
            </a:lvl3pPr>
            <a:lvl4pPr marL="1343025" indent="-271463">
              <a:defRPr/>
            </a:lvl4pPr>
            <a:lvl5pPr marL="1795463" indent="-263525">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3" name="Text Placeholder 2"/>
          <p:cNvSpPr>
            <a:spLocks noGrp="1"/>
          </p:cNvSpPr>
          <p:nvPr>
            <p:ph type="body" idx="1"/>
          </p:nvPr>
        </p:nvSpPr>
        <p:spPr>
          <a:xfrm>
            <a:off x="983290" y="2636890"/>
            <a:ext cx="7345020" cy="792110"/>
          </a:xfrm>
        </p:spPr>
        <p:txBody>
          <a:bodyPr lIns="0" tIns="0" rIns="0" bIns="0"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7" name="Date Placeholder 6"/>
          <p:cNvSpPr>
            <a:spLocks noGrp="1"/>
          </p:cNvSpPr>
          <p:nvPr>
            <p:ph type="dt" sz="half" idx="10"/>
          </p:nvPr>
        </p:nvSpPr>
        <p:spPr/>
        <p:txBody>
          <a:bodyPr/>
          <a:lstStyle/>
          <a:p>
            <a:fld id="{2234AC6C-F2B5-41C7-861C-D419AC0D40B4}" type="datetime1">
              <a:rPr lang="fi-FI" smtClean="0"/>
              <a:t>6.11.2023</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en-US" noProof="0"/>
              <a:t>Click to edit Master title style</a:t>
            </a:r>
            <a:endParaRPr lang="fi-FI" noProof="0"/>
          </a:p>
        </p:txBody>
      </p:sp>
      <p:sp>
        <p:nvSpPr>
          <p:cNvPr id="6" name="Text Placeholder 5"/>
          <p:cNvSpPr>
            <a:spLocks noGrp="1"/>
          </p:cNvSpPr>
          <p:nvPr>
            <p:ph type="body" sz="quarter" idx="13" hasCustomPrompt="1"/>
          </p:nvPr>
        </p:nvSpPr>
        <p:spPr>
          <a:xfrm>
            <a:off x="8759825" y="2565400"/>
            <a:ext cx="3097213" cy="2808288"/>
          </a:xfrm>
          <a:solidFill>
            <a:schemeClr val="accent1"/>
          </a:solidFill>
        </p:spPr>
        <p:txBody>
          <a:bodyPr lIns="216000" tIns="648000" rIns="216000" bIns="648000"/>
          <a:lstStyle>
            <a:lvl1pPr marL="0" indent="0">
              <a:spcBef>
                <a:spcPts val="200"/>
              </a:spcBef>
              <a:buFontTx/>
              <a:buNone/>
              <a:defRPr sz="3600">
                <a:solidFill>
                  <a:schemeClr val="bg1"/>
                </a:solidFill>
                <a:latin typeface="+mj-lt"/>
              </a:defRPr>
            </a:lvl1pPr>
            <a:lvl2pPr marL="0" indent="0">
              <a:spcBef>
                <a:spcPts val="200"/>
              </a:spcBef>
              <a:buFontTx/>
              <a:buNone/>
              <a:defRPr>
                <a:solidFill>
                  <a:schemeClr val="bg1"/>
                </a:solidFill>
                <a:latin typeface="Work Sans SemiBold" panose="00000700000000000000" pitchFamily="2" charset="0"/>
              </a:defRPr>
            </a:lvl2pPr>
            <a:lvl3pPr marL="0" indent="0">
              <a:spcBef>
                <a:spcPts val="200"/>
              </a:spcBef>
              <a:buFontTx/>
              <a:buNone/>
              <a:defRPr>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nosto%</a:t>
            </a:r>
          </a:p>
          <a:p>
            <a:pPr lvl="1"/>
            <a:r>
              <a:rPr lang="fi-FI" noProof="0"/>
              <a:t>Second level</a:t>
            </a:r>
          </a:p>
          <a:p>
            <a:pPr lvl="2"/>
            <a:r>
              <a:rPr lang="fi-FI" noProof="0"/>
              <a:t>Third level</a:t>
            </a:r>
          </a:p>
        </p:txBody>
      </p:sp>
    </p:spTree>
    <p:extLst>
      <p:ext uri="{BB962C8B-B14F-4D97-AF65-F5344CB8AC3E}">
        <p14:creationId xmlns:p14="http://schemas.microsoft.com/office/powerpoint/2010/main" val="46286844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isältö ja kaavi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774011" y="2852920"/>
            <a:ext cx="5106089" cy="295256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7" name="Date Placeholder 6"/>
          <p:cNvSpPr>
            <a:spLocks noGrp="1"/>
          </p:cNvSpPr>
          <p:nvPr>
            <p:ph type="dt" sz="half" idx="10"/>
          </p:nvPr>
        </p:nvSpPr>
        <p:spPr/>
        <p:txBody>
          <a:bodyPr/>
          <a:lstStyle/>
          <a:p>
            <a:fld id="{04939643-08AF-4A85-AB86-15E55A1819DF}" type="datetime1">
              <a:rPr lang="fi-FI" smtClean="0"/>
              <a:t>6.11.2023</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a:xfrm>
            <a:off x="766763" y="836711"/>
            <a:ext cx="10658475" cy="576009"/>
          </a:xfrm>
        </p:spPr>
        <p:txBody>
          <a:bodyPr/>
          <a:lstStyle/>
          <a:p>
            <a:r>
              <a:rPr lang="en-US" noProof="0"/>
              <a:t>Click to edit Master title style</a:t>
            </a:r>
            <a:endParaRPr lang="fi-FI" noProof="0"/>
          </a:p>
        </p:txBody>
      </p:sp>
      <p:sp>
        <p:nvSpPr>
          <p:cNvPr id="5" name="Chart Placeholder 4"/>
          <p:cNvSpPr>
            <a:spLocks noGrp="1"/>
          </p:cNvSpPr>
          <p:nvPr>
            <p:ph type="chart" sz="quarter" idx="13"/>
          </p:nvPr>
        </p:nvSpPr>
        <p:spPr>
          <a:xfrm>
            <a:off x="6311900" y="1556740"/>
            <a:ext cx="5113338" cy="4248748"/>
          </a:xfrm>
        </p:spPr>
        <p:txBody>
          <a:bodyPr/>
          <a:lstStyle>
            <a:lvl1pPr marL="0" indent="0">
              <a:buFontTx/>
              <a:buNone/>
              <a:defRPr sz="1200"/>
            </a:lvl1pPr>
          </a:lstStyle>
          <a:p>
            <a:r>
              <a:rPr lang="en-US" noProof="0"/>
              <a:t>Click icon to add chart</a:t>
            </a:r>
            <a:endParaRPr lang="fi-FI" noProof="0"/>
          </a:p>
        </p:txBody>
      </p:sp>
    </p:spTree>
    <p:extLst>
      <p:ext uri="{BB962C8B-B14F-4D97-AF65-F5344CB8AC3E}">
        <p14:creationId xmlns:p14="http://schemas.microsoft.com/office/powerpoint/2010/main" val="84609524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Kaksi kaaviota">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F9541734-E32F-4E4C-9379-4594C2AA1411}" type="datetime1">
              <a:rPr lang="fi-FI" smtClean="0"/>
              <a:t>6.11.2023</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a:xfrm>
            <a:off x="766763" y="836711"/>
            <a:ext cx="10658475" cy="576009"/>
          </a:xfrm>
        </p:spPr>
        <p:txBody>
          <a:bodyPr/>
          <a:lstStyle/>
          <a:p>
            <a:r>
              <a:rPr lang="en-US" noProof="0"/>
              <a:t>Click to edit Master title style</a:t>
            </a:r>
            <a:endParaRPr lang="fi-FI" noProof="0"/>
          </a:p>
        </p:txBody>
      </p:sp>
      <p:sp>
        <p:nvSpPr>
          <p:cNvPr id="5" name="Chart Placeholder 4"/>
          <p:cNvSpPr>
            <a:spLocks noGrp="1"/>
          </p:cNvSpPr>
          <p:nvPr>
            <p:ph type="chart" sz="quarter" idx="13"/>
          </p:nvPr>
        </p:nvSpPr>
        <p:spPr>
          <a:xfrm>
            <a:off x="766763" y="1556740"/>
            <a:ext cx="5113337" cy="4248748"/>
          </a:xfrm>
        </p:spPr>
        <p:txBody>
          <a:bodyPr/>
          <a:lstStyle>
            <a:lvl1pPr marL="0" indent="0">
              <a:buFontTx/>
              <a:buNone/>
              <a:defRPr sz="1200"/>
            </a:lvl1pPr>
          </a:lstStyle>
          <a:p>
            <a:r>
              <a:rPr lang="en-US" noProof="0"/>
              <a:t>Click icon to add chart</a:t>
            </a:r>
            <a:endParaRPr lang="fi-FI" noProof="0"/>
          </a:p>
        </p:txBody>
      </p:sp>
      <p:sp>
        <p:nvSpPr>
          <p:cNvPr id="11" name="Chart Placeholder 4"/>
          <p:cNvSpPr>
            <a:spLocks noGrp="1"/>
          </p:cNvSpPr>
          <p:nvPr>
            <p:ph type="chart" sz="quarter" idx="14"/>
          </p:nvPr>
        </p:nvSpPr>
        <p:spPr>
          <a:xfrm>
            <a:off x="6311900" y="1556740"/>
            <a:ext cx="5113338" cy="4248748"/>
          </a:xfrm>
        </p:spPr>
        <p:txBody>
          <a:bodyPr/>
          <a:lstStyle>
            <a:lvl1pPr marL="0" indent="0">
              <a:buFontTx/>
              <a:buNone/>
              <a:defRPr sz="1200"/>
            </a:lvl1pPr>
          </a:lstStyle>
          <a:p>
            <a:r>
              <a:rPr lang="en-US" noProof="0"/>
              <a:t>Click icon to add chart</a:t>
            </a:r>
            <a:endParaRPr lang="fi-FI" noProof="0"/>
          </a:p>
        </p:txBody>
      </p:sp>
    </p:spTree>
    <p:extLst>
      <p:ext uri="{BB962C8B-B14F-4D97-AF65-F5344CB8AC3E}">
        <p14:creationId xmlns:p14="http://schemas.microsoft.com/office/powerpoint/2010/main" val="283103733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Kaavio">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120ED070-ECEB-4094-BF96-68F325617F06}" type="datetime1">
              <a:rPr lang="fi-FI" smtClean="0"/>
              <a:t>6.11.2023</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a:xfrm>
            <a:off x="766763" y="836711"/>
            <a:ext cx="10658475" cy="576009"/>
          </a:xfrm>
        </p:spPr>
        <p:txBody>
          <a:bodyPr/>
          <a:lstStyle/>
          <a:p>
            <a:r>
              <a:rPr lang="en-US" noProof="0"/>
              <a:t>Click to edit Master title style</a:t>
            </a:r>
            <a:endParaRPr lang="fi-FI" noProof="0"/>
          </a:p>
        </p:txBody>
      </p:sp>
      <p:sp>
        <p:nvSpPr>
          <p:cNvPr id="5" name="Chart Placeholder 4"/>
          <p:cNvSpPr>
            <a:spLocks noGrp="1"/>
          </p:cNvSpPr>
          <p:nvPr>
            <p:ph type="chart" sz="quarter" idx="13"/>
          </p:nvPr>
        </p:nvSpPr>
        <p:spPr>
          <a:xfrm>
            <a:off x="766763" y="1556740"/>
            <a:ext cx="10658475" cy="4248748"/>
          </a:xfrm>
        </p:spPr>
        <p:txBody>
          <a:bodyPr/>
          <a:lstStyle>
            <a:lvl1pPr marL="0" indent="0">
              <a:buFontTx/>
              <a:buNone/>
              <a:defRPr sz="1200"/>
            </a:lvl1pPr>
          </a:lstStyle>
          <a:p>
            <a:r>
              <a:rPr lang="en-US" noProof="0"/>
              <a:t>Click icon to add chart</a:t>
            </a:r>
            <a:endParaRPr lang="fi-FI" noProof="0"/>
          </a:p>
        </p:txBody>
      </p:sp>
    </p:spTree>
    <p:extLst>
      <p:ext uri="{BB962C8B-B14F-4D97-AF65-F5344CB8AC3E}">
        <p14:creationId xmlns:p14="http://schemas.microsoft.com/office/powerpoint/2010/main" val="192643453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aulukko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fi-FI" noProof="0"/>
          </a:p>
        </p:txBody>
      </p:sp>
      <p:sp>
        <p:nvSpPr>
          <p:cNvPr id="5" name="Date Placeholder 4"/>
          <p:cNvSpPr>
            <a:spLocks noGrp="1"/>
          </p:cNvSpPr>
          <p:nvPr>
            <p:ph type="dt" sz="half" idx="10"/>
          </p:nvPr>
        </p:nvSpPr>
        <p:spPr/>
        <p:txBody>
          <a:bodyPr/>
          <a:lstStyle/>
          <a:p>
            <a:fld id="{103B5421-A8AC-4B35-8E15-8D66A72CC876}" type="datetime1">
              <a:rPr lang="fi-FI" smtClean="0"/>
              <a:t>6.11.2023</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Table Placeholder 8"/>
          <p:cNvSpPr>
            <a:spLocks noGrp="1"/>
          </p:cNvSpPr>
          <p:nvPr>
            <p:ph type="tbl" sz="quarter" idx="13"/>
          </p:nvPr>
        </p:nvSpPr>
        <p:spPr>
          <a:xfrm>
            <a:off x="766763" y="1989138"/>
            <a:ext cx="10658475" cy="3816350"/>
          </a:xfrm>
        </p:spPr>
        <p:txBody>
          <a:bodyPr/>
          <a:lstStyle>
            <a:lvl1pPr marL="0" indent="0">
              <a:buFontTx/>
              <a:buNone/>
              <a:defRPr sz="1200"/>
            </a:lvl1pPr>
          </a:lstStyle>
          <a:p>
            <a:r>
              <a:rPr lang="en-US"/>
              <a:t>Click icon to add table</a:t>
            </a:r>
          </a:p>
        </p:txBody>
      </p:sp>
    </p:spTree>
    <p:extLst>
      <p:ext uri="{BB962C8B-B14F-4D97-AF65-F5344CB8AC3E}">
        <p14:creationId xmlns:p14="http://schemas.microsoft.com/office/powerpoint/2010/main" val="362406740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Neljä taulukko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fi-FI" noProof="0"/>
          </a:p>
        </p:txBody>
      </p:sp>
      <p:sp>
        <p:nvSpPr>
          <p:cNvPr id="5" name="Date Placeholder 4"/>
          <p:cNvSpPr>
            <a:spLocks noGrp="1"/>
          </p:cNvSpPr>
          <p:nvPr>
            <p:ph type="dt" sz="half" idx="10"/>
          </p:nvPr>
        </p:nvSpPr>
        <p:spPr/>
        <p:txBody>
          <a:bodyPr/>
          <a:lstStyle/>
          <a:p>
            <a:fld id="{103B5421-A8AC-4B35-8E15-8D66A72CC876}" type="datetime1">
              <a:rPr lang="fi-FI" smtClean="0"/>
              <a:t>6.11.2023</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Table Placeholder 8"/>
          <p:cNvSpPr>
            <a:spLocks noGrp="1"/>
          </p:cNvSpPr>
          <p:nvPr>
            <p:ph type="tbl" sz="quarter" idx="13"/>
          </p:nvPr>
        </p:nvSpPr>
        <p:spPr>
          <a:xfrm>
            <a:off x="766763" y="1989138"/>
            <a:ext cx="5113337" cy="1871662"/>
          </a:xfrm>
        </p:spPr>
        <p:txBody>
          <a:bodyPr/>
          <a:lstStyle>
            <a:lvl1pPr marL="0" indent="0">
              <a:buFontTx/>
              <a:buNone/>
              <a:defRPr sz="1200"/>
            </a:lvl1pPr>
          </a:lstStyle>
          <a:p>
            <a:r>
              <a:rPr lang="en-US"/>
              <a:t>Click icon to add table</a:t>
            </a:r>
          </a:p>
        </p:txBody>
      </p:sp>
      <p:sp>
        <p:nvSpPr>
          <p:cNvPr id="10" name="Table Placeholder 8"/>
          <p:cNvSpPr>
            <a:spLocks noGrp="1"/>
          </p:cNvSpPr>
          <p:nvPr>
            <p:ph type="tbl" sz="quarter" idx="14"/>
          </p:nvPr>
        </p:nvSpPr>
        <p:spPr>
          <a:xfrm>
            <a:off x="766763" y="3933826"/>
            <a:ext cx="5113337" cy="1871662"/>
          </a:xfrm>
        </p:spPr>
        <p:txBody>
          <a:bodyPr/>
          <a:lstStyle>
            <a:lvl1pPr marL="0" indent="0">
              <a:buFontTx/>
              <a:buNone/>
              <a:defRPr sz="1200"/>
            </a:lvl1pPr>
          </a:lstStyle>
          <a:p>
            <a:r>
              <a:rPr lang="en-US"/>
              <a:t>Click icon to add table</a:t>
            </a:r>
          </a:p>
        </p:txBody>
      </p:sp>
      <p:sp>
        <p:nvSpPr>
          <p:cNvPr id="11" name="Table Placeholder 8"/>
          <p:cNvSpPr>
            <a:spLocks noGrp="1"/>
          </p:cNvSpPr>
          <p:nvPr>
            <p:ph type="tbl" sz="quarter" idx="15"/>
          </p:nvPr>
        </p:nvSpPr>
        <p:spPr>
          <a:xfrm>
            <a:off x="6312030" y="1989138"/>
            <a:ext cx="5113208" cy="1871662"/>
          </a:xfrm>
        </p:spPr>
        <p:txBody>
          <a:bodyPr/>
          <a:lstStyle>
            <a:lvl1pPr marL="0" indent="0">
              <a:buFontTx/>
              <a:buNone/>
              <a:defRPr sz="1200"/>
            </a:lvl1pPr>
          </a:lstStyle>
          <a:p>
            <a:r>
              <a:rPr lang="en-US"/>
              <a:t>Click icon to add table</a:t>
            </a:r>
          </a:p>
        </p:txBody>
      </p:sp>
      <p:sp>
        <p:nvSpPr>
          <p:cNvPr id="12" name="Table Placeholder 8"/>
          <p:cNvSpPr>
            <a:spLocks noGrp="1"/>
          </p:cNvSpPr>
          <p:nvPr>
            <p:ph type="tbl" sz="quarter" idx="16"/>
          </p:nvPr>
        </p:nvSpPr>
        <p:spPr>
          <a:xfrm>
            <a:off x="6312030" y="3933826"/>
            <a:ext cx="5113208" cy="1871662"/>
          </a:xfrm>
        </p:spPr>
        <p:txBody>
          <a:bodyPr/>
          <a:lstStyle>
            <a:lvl1pPr marL="0" indent="0">
              <a:buFontTx/>
              <a:buNone/>
              <a:defRPr sz="1200"/>
            </a:lvl1pPr>
          </a:lstStyle>
          <a:p>
            <a:r>
              <a:rPr lang="en-US"/>
              <a:t>Click icon to add table</a:t>
            </a:r>
          </a:p>
        </p:txBody>
      </p:sp>
    </p:spTree>
    <p:extLst>
      <p:ext uri="{BB962C8B-B14F-4D97-AF65-F5344CB8AC3E}">
        <p14:creationId xmlns:p14="http://schemas.microsoft.com/office/powerpoint/2010/main" val="123150826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secHead" preserve="1">
  <p:cSld name="Väliotsikkodia roosa">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bg1"/>
                </a:solidFill>
              </a:defRPr>
            </a:lvl1pPr>
          </a:lstStyle>
          <a:p>
            <a:r>
              <a:rPr lang="en-US" noProof="0"/>
              <a:t>Click to edit Master title style</a:t>
            </a:r>
            <a:endParaRPr lang="fi-FI" noProof="0"/>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4" name="Date Placeholder 3"/>
          <p:cNvSpPr>
            <a:spLocks noGrp="1"/>
          </p:cNvSpPr>
          <p:nvPr>
            <p:ph type="dt" sz="half" idx="10"/>
          </p:nvPr>
        </p:nvSpPr>
        <p:spPr/>
        <p:txBody>
          <a:bodyPr/>
          <a:lstStyle>
            <a:lvl1pPr>
              <a:defRPr>
                <a:noFill/>
              </a:defRPr>
            </a:lvl1pPr>
          </a:lstStyle>
          <a:p>
            <a:fld id="{9C8778E9-8347-4B08-81F3-63AFEA02D0AA}"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Freeform 6"/>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19865264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sältö ja grafiikk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7" name="Date Placeholder 6"/>
          <p:cNvSpPr>
            <a:spLocks noGrp="1"/>
          </p:cNvSpPr>
          <p:nvPr>
            <p:ph type="dt" sz="half" idx="10"/>
          </p:nvPr>
        </p:nvSpPr>
        <p:spPr/>
        <p:txBody>
          <a:bodyPr/>
          <a:lstStyle/>
          <a:p>
            <a:fld id="{35F0D0DC-FFCE-4535-B859-D79D48AC3E58}" type="datetime1">
              <a:rPr lang="fi-FI" smtClean="0"/>
              <a:t>6.11.2023</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endParaRPr lang="fi-FI" noProof="0" dirty="0"/>
          </a:p>
        </p:txBody>
      </p:sp>
    </p:spTree>
    <p:extLst>
      <p:ext uri="{BB962C8B-B14F-4D97-AF65-F5344CB8AC3E}">
        <p14:creationId xmlns:p14="http://schemas.microsoft.com/office/powerpoint/2010/main" val="69417199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secHead" preserve="1">
  <p:cSld name="Väliotsikkodia petroli">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bg1"/>
                </a:solidFill>
              </a:defRPr>
            </a:lvl1pPr>
          </a:lstStyle>
          <a:p>
            <a:r>
              <a:rPr lang="en-US" noProof="0"/>
              <a:t>Click to edit Master title style</a:t>
            </a:r>
            <a:endParaRPr lang="fi-FI" noProof="0"/>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4" name="Date Placeholder 3"/>
          <p:cNvSpPr>
            <a:spLocks noGrp="1"/>
          </p:cNvSpPr>
          <p:nvPr>
            <p:ph type="dt" sz="half" idx="10"/>
          </p:nvPr>
        </p:nvSpPr>
        <p:spPr/>
        <p:txBody>
          <a:bodyPr/>
          <a:lstStyle>
            <a:lvl1pPr>
              <a:defRPr>
                <a:noFill/>
              </a:defRPr>
            </a:lvl1pPr>
          </a:lstStyle>
          <a:p>
            <a:fld id="{9F120B37-9709-4739-AC4E-31516F6B7B18}"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Freeform 6"/>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84564858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secHead" preserve="1">
  <p:cSld name="Väliotsikkodia grafiikk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accent3"/>
                </a:solidFill>
              </a:defRPr>
            </a:lvl1pPr>
          </a:lstStyle>
          <a:p>
            <a:r>
              <a:rPr lang="en-US" noProof="0"/>
              <a:t>Click to edit Master title style</a:t>
            </a:r>
            <a:endParaRPr lang="fi-FI" noProof="0"/>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4" name="Date Placeholder 3"/>
          <p:cNvSpPr>
            <a:spLocks noGrp="1"/>
          </p:cNvSpPr>
          <p:nvPr>
            <p:ph type="dt" sz="half" idx="10"/>
          </p:nvPr>
        </p:nvSpPr>
        <p:spPr/>
        <p:txBody>
          <a:bodyPr/>
          <a:lstStyle>
            <a:lvl1pPr>
              <a:defRPr>
                <a:noFill/>
              </a:defRPr>
            </a:lvl1pPr>
          </a:lstStyle>
          <a:p>
            <a:fld id="{87DB3948-E30B-4F5D-90BC-DFBECFCEDE6C}"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Freeform 6"/>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257473394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secHead" preserve="1">
  <p:cSld name="Väliotsikkodia grafiikk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bg1"/>
                </a:solidFill>
              </a:defRPr>
            </a:lvl1pPr>
          </a:lstStyle>
          <a:p>
            <a:r>
              <a:rPr lang="en-US" noProof="0"/>
              <a:t>Click to edit Master title style</a:t>
            </a:r>
            <a:endParaRPr lang="fi-FI" noProof="0"/>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
        <p:nvSpPr>
          <p:cNvPr id="4" name="Date Placeholder 3"/>
          <p:cNvSpPr>
            <a:spLocks noGrp="1"/>
          </p:cNvSpPr>
          <p:nvPr>
            <p:ph type="dt" sz="half" idx="10"/>
          </p:nvPr>
        </p:nvSpPr>
        <p:spPr/>
        <p:txBody>
          <a:bodyPr/>
          <a:lstStyle>
            <a:lvl1pPr>
              <a:defRPr>
                <a:noFill/>
              </a:defRPr>
            </a:lvl1pPr>
          </a:lstStyle>
          <a:p>
            <a:fld id="{532A18EF-C156-486B-8BFE-431E2559EAB0}"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Freeform 6"/>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171817780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fi-FI" noProof="0"/>
          </a:p>
        </p:txBody>
      </p:sp>
      <p:sp>
        <p:nvSpPr>
          <p:cNvPr id="3" name="Date Placeholder 2"/>
          <p:cNvSpPr>
            <a:spLocks noGrp="1"/>
          </p:cNvSpPr>
          <p:nvPr>
            <p:ph type="dt" sz="half" idx="10"/>
          </p:nvPr>
        </p:nvSpPr>
        <p:spPr/>
        <p:txBody>
          <a:bodyPr/>
          <a:lstStyle/>
          <a:p>
            <a:fld id="{8FB090F7-C55D-46E5-97AF-524FB86384F2}" type="datetime1">
              <a:rPr lang="fi-FI" smtClean="0"/>
              <a:t>6.11.2023</a:t>
            </a:fld>
            <a:endParaRPr lang="fi-FI"/>
          </a:p>
        </p:txBody>
      </p:sp>
      <p:sp>
        <p:nvSpPr>
          <p:cNvPr id="4" name="Footer Placeholder 3"/>
          <p:cNvSpPr>
            <a:spLocks noGrp="1"/>
          </p:cNvSpPr>
          <p:nvPr>
            <p:ph type="ftr" sz="quarter" idx="11"/>
          </p:nvPr>
        </p:nvSpPr>
        <p:spPr/>
        <p:txBody>
          <a:bodyPr/>
          <a:lstStyle/>
          <a:p>
            <a:r>
              <a:rPr lang="fi-FI"/>
              <a:t>Esityksen nimi ja tekijä</a:t>
            </a:r>
          </a:p>
        </p:txBody>
      </p:sp>
      <p:sp>
        <p:nvSpPr>
          <p:cNvPr id="5" name="Slide Number Placeholder 4"/>
          <p:cNvSpPr>
            <a:spLocks noGrp="1"/>
          </p:cNvSpPr>
          <p:nvPr>
            <p:ph type="sldNum" sz="quarter" idx="12"/>
          </p:nvPr>
        </p:nvSpPr>
        <p:spPr/>
        <p:txBody>
          <a:bodyPr/>
          <a:lstStyle/>
          <a:p>
            <a:fld id="{0861148C-697E-4B67-BDAA-872F34DF1106}" type="slidenum">
              <a:rPr lang="fi-FI" smtClean="0"/>
              <a:t>‹#›</a:t>
            </a:fld>
            <a:endParaRPr lang="fi-FI"/>
          </a:p>
        </p:txBody>
      </p:sp>
    </p:spTree>
    <p:extLst>
      <p:ext uri="{BB962C8B-B14F-4D97-AF65-F5344CB8AC3E}">
        <p14:creationId xmlns:p14="http://schemas.microsoft.com/office/powerpoint/2010/main" val="278069450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Lainaus kuv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F7CC9D6F-F4E1-4EAB-9BFF-AE73AF8DCC83}" type="datetime1">
              <a:rPr lang="fi-FI" smtClean="0"/>
              <a:t>6.11.2023</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6311900" y="1052670"/>
            <a:ext cx="5113338" cy="4464620"/>
          </a:xfrm>
        </p:spPr>
        <p:txBody>
          <a:bodyPr anchor="ctr" anchorCtr="0"/>
          <a:lstStyle>
            <a:lvl1pPr marL="0" indent="0" algn="l">
              <a:lnSpc>
                <a:spcPct val="90000"/>
              </a:lnSpc>
              <a:spcBef>
                <a:spcPts val="200"/>
              </a:spcBef>
              <a:buFontTx/>
              <a:buNone/>
              <a:defRPr sz="4000">
                <a:solidFill>
                  <a:schemeClr val="accent3"/>
                </a:solidFill>
                <a:latin typeface="+mj-lt"/>
              </a:defRPr>
            </a:lvl1pPr>
            <a:lvl2pPr marL="0" indent="0" algn="l">
              <a:buFontTx/>
              <a:buNone/>
              <a:defRPr>
                <a:solidFill>
                  <a:schemeClr val="accent3"/>
                </a:solidFill>
                <a:latin typeface="Work Sans SemiBold" panose="00000700000000000000" pitchFamily="2" charset="0"/>
              </a:defRPr>
            </a:lvl2pPr>
            <a:lvl3pPr marL="0" indent="0" algn="l">
              <a:buFontTx/>
              <a:buNone/>
              <a:defRPr>
                <a:solidFill>
                  <a:schemeClr val="accent3"/>
                </a:solidFill>
              </a:defRPr>
            </a:lvl3pPr>
            <a:lvl4pPr marL="0" indent="0" algn="l">
              <a:buFontTx/>
              <a:buNone/>
              <a:defRPr>
                <a:solidFill>
                  <a:schemeClr val="accent3"/>
                </a:solidFill>
              </a:defRPr>
            </a:lvl4pPr>
            <a:lvl5pPr marL="0" indent="0" algn="l">
              <a:buFontTx/>
              <a:buNone/>
              <a:defRPr>
                <a:solidFill>
                  <a:schemeClr val="accent3"/>
                </a:solidFill>
              </a:defRPr>
            </a:lvl5pPr>
            <a:lvl6pPr marL="0" indent="0" algn="l">
              <a:buFontTx/>
              <a:buNone/>
              <a:defRPr>
                <a:solidFill>
                  <a:schemeClr val="accent3"/>
                </a:solidFill>
              </a:defRPr>
            </a:lvl6pPr>
            <a:lvl7pPr marL="0" indent="0" algn="l">
              <a:buFontTx/>
              <a:buNone/>
              <a:defRPr>
                <a:solidFill>
                  <a:schemeClr val="accent3"/>
                </a:solidFill>
              </a:defRPr>
            </a:lvl7pPr>
            <a:lvl8pPr marL="0" indent="0" algn="l">
              <a:buFontTx/>
              <a:buNone/>
              <a:defRPr>
                <a:solidFill>
                  <a:schemeClr val="accent3"/>
                </a:solidFill>
              </a:defRPr>
            </a:lvl8pPr>
            <a:lvl9pPr marL="0" indent="0" algn="l">
              <a:buFontTx/>
              <a:buNone/>
              <a:defRPr>
                <a:solidFill>
                  <a:schemeClr val="accent3"/>
                </a:solidFill>
              </a:defRPr>
            </a:lvl9pPr>
          </a:lstStyle>
          <a:p>
            <a:pPr lvl="0"/>
            <a:r>
              <a:rPr lang="en-US" noProof="0"/>
              <a:t>Click to edit Master text styles</a:t>
            </a:r>
          </a:p>
        </p:txBody>
      </p:sp>
      <p:sp>
        <p:nvSpPr>
          <p:cNvPr id="10" name="Freeform 6"/>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48125103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Lainaus kuv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833A582F-09CD-4107-BC84-4517406A4164}" type="datetime1">
              <a:rPr lang="fi-FI" smtClean="0"/>
              <a:t>6.11.2023</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5113337" cy="4464620"/>
          </a:xfrm>
        </p:spPr>
        <p:txBody>
          <a:bodyPr anchor="ctr" anchorCtr="0"/>
          <a:lstStyle>
            <a:lvl1pPr marL="0" indent="0" algn="l">
              <a:lnSpc>
                <a:spcPct val="90000"/>
              </a:lnSpc>
              <a:spcBef>
                <a:spcPts val="200"/>
              </a:spcBef>
              <a:buFontTx/>
              <a:buNone/>
              <a:defRPr sz="4000">
                <a:solidFill>
                  <a:schemeClr val="bg1"/>
                </a:solidFill>
                <a:latin typeface="+mj-lt"/>
              </a:defRPr>
            </a:lvl1pPr>
            <a:lvl2pPr marL="0" indent="0" algn="l">
              <a:buFontTx/>
              <a:buNone/>
              <a:defRPr>
                <a:solidFill>
                  <a:schemeClr val="bg1"/>
                </a:solidFill>
                <a:latin typeface="Work Sans SemiBold" panose="00000700000000000000" pitchFamily="2" charset="0"/>
              </a:defRPr>
            </a:lvl2pPr>
            <a:lvl3pPr marL="0" indent="0" algn="l">
              <a:buFontTx/>
              <a:buNone/>
              <a:defRPr>
                <a:solidFill>
                  <a:schemeClr val="bg1"/>
                </a:solidFill>
              </a:defRPr>
            </a:lvl3pPr>
            <a:lvl4pPr marL="0" indent="0" algn="l">
              <a:buFontTx/>
              <a:buNone/>
              <a:defRPr>
                <a:solidFill>
                  <a:schemeClr val="bg1"/>
                </a:solidFill>
              </a:defRPr>
            </a:lvl4pPr>
            <a:lvl5pPr marL="0" indent="0" algn="l">
              <a:buFontTx/>
              <a:buNone/>
              <a:defRPr>
                <a:solidFill>
                  <a:schemeClr val="bg1"/>
                </a:solidFill>
              </a:defRPr>
            </a:lvl5pPr>
            <a:lvl6pPr marL="0" indent="0" algn="l">
              <a:buFontTx/>
              <a:buNone/>
              <a:defRPr>
                <a:solidFill>
                  <a:schemeClr val="bg1"/>
                </a:solidFill>
              </a:defRPr>
            </a:lvl6pPr>
            <a:lvl7pPr marL="0" indent="0" algn="l">
              <a:buFontTx/>
              <a:buNone/>
              <a:defRPr>
                <a:solidFill>
                  <a:schemeClr val="bg1"/>
                </a:solidFill>
              </a:defRPr>
            </a:lvl7pPr>
            <a:lvl8pPr marL="0" indent="0" algn="l">
              <a:buFontTx/>
              <a:buNone/>
              <a:defRPr>
                <a:solidFill>
                  <a:schemeClr val="bg1"/>
                </a:solidFill>
              </a:defRPr>
            </a:lvl8pPr>
            <a:lvl9pPr marL="0" indent="0" algn="l">
              <a:buFontTx/>
              <a:buNone/>
              <a:defRPr>
                <a:solidFill>
                  <a:schemeClr val="bg1"/>
                </a:solidFill>
              </a:defRPr>
            </a:lvl9pPr>
          </a:lstStyle>
          <a:p>
            <a:pPr lvl="0"/>
            <a:r>
              <a:rPr lang="en-US" noProof="0"/>
              <a:t>Click to edit Master text styles</a:t>
            </a:r>
          </a:p>
        </p:txBody>
      </p:sp>
      <p:sp>
        <p:nvSpPr>
          <p:cNvPr id="10" name="Freeform 6"/>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230464147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Lainaus kuv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A2B43865-7329-437F-8D23-2B3D383F29FC}" type="datetime1">
              <a:rPr lang="fi-FI" smtClean="0"/>
              <a:t>6.11.2023</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6311900" y="1052670"/>
            <a:ext cx="5113338" cy="4464620"/>
          </a:xfrm>
        </p:spPr>
        <p:txBody>
          <a:bodyPr anchor="ctr" anchorCtr="0"/>
          <a:lstStyle>
            <a:lvl1pPr marL="0" indent="0" algn="l">
              <a:lnSpc>
                <a:spcPct val="90000"/>
              </a:lnSpc>
              <a:spcBef>
                <a:spcPts val="200"/>
              </a:spcBef>
              <a:buFontTx/>
              <a:buNone/>
              <a:defRPr sz="4000">
                <a:solidFill>
                  <a:schemeClr val="accent3"/>
                </a:solidFill>
                <a:latin typeface="+mj-lt"/>
              </a:defRPr>
            </a:lvl1pPr>
            <a:lvl2pPr marL="0" indent="0" algn="l">
              <a:buFontTx/>
              <a:buNone/>
              <a:defRPr>
                <a:solidFill>
                  <a:schemeClr val="accent3"/>
                </a:solidFill>
                <a:latin typeface="Work Sans SemiBold" panose="00000700000000000000" pitchFamily="2" charset="0"/>
              </a:defRPr>
            </a:lvl2pPr>
            <a:lvl3pPr marL="0" indent="0" algn="l">
              <a:buFontTx/>
              <a:buNone/>
              <a:defRPr>
                <a:solidFill>
                  <a:schemeClr val="accent3"/>
                </a:solidFill>
              </a:defRPr>
            </a:lvl3pPr>
            <a:lvl4pPr marL="0" indent="0" algn="l">
              <a:buFontTx/>
              <a:buNone/>
              <a:defRPr>
                <a:solidFill>
                  <a:schemeClr val="accent3"/>
                </a:solidFill>
              </a:defRPr>
            </a:lvl4pPr>
            <a:lvl5pPr marL="0" indent="0" algn="l">
              <a:buFontTx/>
              <a:buNone/>
              <a:defRPr>
                <a:solidFill>
                  <a:schemeClr val="accent3"/>
                </a:solidFill>
              </a:defRPr>
            </a:lvl5pPr>
            <a:lvl6pPr marL="0" indent="0" algn="l">
              <a:buFontTx/>
              <a:buNone/>
              <a:defRPr>
                <a:solidFill>
                  <a:schemeClr val="accent3"/>
                </a:solidFill>
              </a:defRPr>
            </a:lvl6pPr>
            <a:lvl7pPr marL="0" indent="0" algn="l">
              <a:buFontTx/>
              <a:buNone/>
              <a:defRPr>
                <a:solidFill>
                  <a:schemeClr val="accent3"/>
                </a:solidFill>
              </a:defRPr>
            </a:lvl7pPr>
            <a:lvl8pPr marL="0" indent="0" algn="l">
              <a:buFontTx/>
              <a:buNone/>
              <a:defRPr>
                <a:solidFill>
                  <a:schemeClr val="accent3"/>
                </a:solidFill>
              </a:defRPr>
            </a:lvl8pPr>
            <a:lvl9pPr marL="0" indent="0" algn="l">
              <a:buFontTx/>
              <a:buNone/>
              <a:defRPr>
                <a:solidFill>
                  <a:schemeClr val="accent3"/>
                </a:solidFill>
              </a:defRPr>
            </a:lvl9pPr>
          </a:lstStyle>
          <a:p>
            <a:pPr lvl="0"/>
            <a:r>
              <a:rPr lang="en-US" noProof="0"/>
              <a:t>Click to edit Master text styles</a:t>
            </a:r>
          </a:p>
        </p:txBody>
      </p:sp>
      <p:sp>
        <p:nvSpPr>
          <p:cNvPr id="10" name="Freeform 6"/>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27962273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Nosto sininen">
    <p:bg>
      <p:bgPr>
        <a:solidFill>
          <a:schemeClr val="accent4"/>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4339468C-38DD-4831-809B-A221ADF9E7EA}" type="datetime1">
              <a:rPr lang="fi-FI" smtClean="0"/>
              <a:t>6.11.2023</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6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en-US" noProof="0"/>
              <a:t>Click to edit Master text styles</a:t>
            </a:r>
          </a:p>
        </p:txBody>
      </p:sp>
      <p:sp>
        <p:nvSpPr>
          <p:cNvPr id="10" name="Freeform 6"/>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197304245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Nosto grafiikk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B8C28353-3D1C-4D78-8A6B-E0B088BBBC96}" type="datetime1">
              <a:rPr lang="fi-FI" smtClean="0"/>
              <a:t>6.11.2023</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4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en-US" noProof="0"/>
              <a:t>Click to edit Master text styles</a:t>
            </a:r>
          </a:p>
        </p:txBody>
      </p:sp>
      <p:sp>
        <p:nvSpPr>
          <p:cNvPr id="10" name="Freeform 6"/>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161668718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Lainaus / Somenosto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196690"/>
            <a:ext cx="5905317" cy="3744520"/>
          </a:xfrm>
        </p:spPr>
        <p:txBody>
          <a:bodyPr anchor="t" anchorCtr="0">
            <a:noAutofit/>
          </a:bodyPr>
          <a:lstStyle>
            <a:lvl1pPr algn="l">
              <a:defRPr sz="4000">
                <a:solidFill>
                  <a:schemeClr val="bg1"/>
                </a:solidFill>
              </a:defRPr>
            </a:lvl1pPr>
          </a:lstStyle>
          <a:p>
            <a:r>
              <a:rPr lang="en-US" noProof="0"/>
              <a:t>Click to edit Master title style</a:t>
            </a:r>
            <a:endParaRPr lang="fi-FI" noProof="0"/>
          </a:p>
        </p:txBody>
      </p:sp>
      <p:sp>
        <p:nvSpPr>
          <p:cNvPr id="4" name="Date Placeholder 3"/>
          <p:cNvSpPr>
            <a:spLocks noGrp="1"/>
          </p:cNvSpPr>
          <p:nvPr>
            <p:ph type="dt" sz="half" idx="10"/>
          </p:nvPr>
        </p:nvSpPr>
        <p:spPr/>
        <p:txBody>
          <a:bodyPr/>
          <a:lstStyle>
            <a:lvl1pPr>
              <a:defRPr>
                <a:solidFill>
                  <a:schemeClr val="accent3"/>
                </a:solidFill>
              </a:defRPr>
            </a:lvl1pPr>
          </a:lstStyle>
          <a:p>
            <a:fld id="{F63C837E-3A08-4C08-BD75-10BC360D1143}" type="datetime1">
              <a:rPr lang="fi-FI" smtClean="0"/>
              <a:t>6.11.2023</a:t>
            </a:fld>
            <a:endParaRPr lang="fi-FI"/>
          </a:p>
        </p:txBody>
      </p:sp>
      <p:sp>
        <p:nvSpPr>
          <p:cNvPr id="5" name="Footer Placeholder 4"/>
          <p:cNvSpPr>
            <a:spLocks noGrp="1"/>
          </p:cNvSpPr>
          <p:nvPr>
            <p:ph type="ftr" sz="quarter" idx="11"/>
          </p:nvPr>
        </p:nvSpPr>
        <p:spPr/>
        <p:txBody>
          <a:bodyPr/>
          <a:lstStyle>
            <a:lvl1pPr>
              <a:defRPr>
                <a:solidFill>
                  <a:schemeClr val="accent3"/>
                </a:solid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solidFill>
                  <a:schemeClr val="accent3"/>
                </a:solid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085230"/>
            <a:ext cx="5905317" cy="720259"/>
          </a:xfrm>
        </p:spPr>
        <p:txBody>
          <a:bodyPr>
            <a:noAutofit/>
          </a:bodyPr>
          <a:lstStyle>
            <a:lvl1pPr marL="0" indent="0">
              <a:buFontTx/>
              <a:buNone/>
              <a:defRPr sz="24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sp>
        <p:nvSpPr>
          <p:cNvPr id="8" name="Picture Placeholder 7"/>
          <p:cNvSpPr>
            <a:spLocks noGrp="1"/>
          </p:cNvSpPr>
          <p:nvPr>
            <p:ph type="pic" sz="quarter" idx="14"/>
          </p:nvPr>
        </p:nvSpPr>
        <p:spPr>
          <a:xfrm>
            <a:off x="7032625" y="1052670"/>
            <a:ext cx="5159375" cy="4752818"/>
          </a:xfrm>
          <a:solidFill>
            <a:schemeClr val="accent3">
              <a:lumMod val="75000"/>
            </a:schemeClr>
          </a:solidFill>
        </p:spPr>
        <p:txBody>
          <a:bodyPr/>
          <a:lstStyle>
            <a:lvl1pPr marL="0" indent="0">
              <a:buFontTx/>
              <a:buNone/>
              <a:defRPr sz="1000">
                <a:solidFill>
                  <a:schemeClr val="bg1"/>
                </a:solidFill>
              </a:defRPr>
            </a:lvl1pPr>
          </a:lstStyle>
          <a:p>
            <a:r>
              <a:rPr lang="en-US" noProof="0"/>
              <a:t>Click icon to add picture</a:t>
            </a:r>
            <a:endParaRPr lang="fi-FI" noProof="0"/>
          </a:p>
        </p:txBody>
      </p:sp>
      <p:sp>
        <p:nvSpPr>
          <p:cNvPr id="9" name="Freeform 6"/>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359363035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sältö ja grafiikk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7" name="Date Placeholder 6"/>
          <p:cNvSpPr>
            <a:spLocks noGrp="1"/>
          </p:cNvSpPr>
          <p:nvPr>
            <p:ph type="dt" sz="half" idx="10"/>
          </p:nvPr>
        </p:nvSpPr>
        <p:spPr/>
        <p:txBody>
          <a:bodyPr/>
          <a:lstStyle/>
          <a:p>
            <a:fld id="{F2D588A9-004E-48C7-9249-D404E5931C69}" type="datetime1">
              <a:rPr lang="fi-FI" smtClean="0"/>
              <a:t>6.11.2023</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endParaRPr lang="fi-FI" noProof="0" dirty="0"/>
          </a:p>
        </p:txBody>
      </p:sp>
    </p:spTree>
    <p:extLst>
      <p:ext uri="{BB962C8B-B14F-4D97-AF65-F5344CB8AC3E}">
        <p14:creationId xmlns:p14="http://schemas.microsoft.com/office/powerpoint/2010/main" val="18372143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Lainaus / somenosto 2">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196690"/>
            <a:ext cx="5905317" cy="3744520"/>
          </a:xfrm>
        </p:spPr>
        <p:txBody>
          <a:bodyPr anchor="t" anchorCtr="0">
            <a:noAutofit/>
          </a:bodyPr>
          <a:lstStyle>
            <a:lvl1pPr algn="l">
              <a:defRPr sz="4000">
                <a:solidFill>
                  <a:schemeClr val="accent3"/>
                </a:solidFill>
              </a:defRPr>
            </a:lvl1pPr>
          </a:lstStyle>
          <a:p>
            <a:r>
              <a:rPr lang="en-US" noProof="0"/>
              <a:t>Click to edit Master title style</a:t>
            </a:r>
            <a:endParaRPr lang="fi-FI" noProof="0"/>
          </a:p>
        </p:txBody>
      </p:sp>
      <p:sp>
        <p:nvSpPr>
          <p:cNvPr id="4" name="Date Placeholder 3"/>
          <p:cNvSpPr>
            <a:spLocks noGrp="1"/>
          </p:cNvSpPr>
          <p:nvPr>
            <p:ph type="dt" sz="half" idx="10"/>
          </p:nvPr>
        </p:nvSpPr>
        <p:spPr/>
        <p:txBody>
          <a:bodyPr/>
          <a:lstStyle>
            <a:lvl1pPr>
              <a:defRPr>
                <a:solidFill>
                  <a:schemeClr val="accent3"/>
                </a:solidFill>
              </a:defRPr>
            </a:lvl1pPr>
          </a:lstStyle>
          <a:p>
            <a:fld id="{37EDD519-88FB-4105-AD7E-36C1C8F92FEF}" type="datetime1">
              <a:rPr lang="fi-FI" smtClean="0"/>
              <a:t>6.11.2023</a:t>
            </a:fld>
            <a:endParaRPr lang="fi-FI"/>
          </a:p>
        </p:txBody>
      </p:sp>
      <p:sp>
        <p:nvSpPr>
          <p:cNvPr id="5" name="Footer Placeholder 4"/>
          <p:cNvSpPr>
            <a:spLocks noGrp="1"/>
          </p:cNvSpPr>
          <p:nvPr>
            <p:ph type="ftr" sz="quarter" idx="11"/>
          </p:nvPr>
        </p:nvSpPr>
        <p:spPr/>
        <p:txBody>
          <a:bodyPr/>
          <a:lstStyle>
            <a:lvl1pPr>
              <a:defRPr>
                <a:solidFill>
                  <a:schemeClr val="accent3"/>
                </a:solid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solidFill>
                  <a:schemeClr val="accent3"/>
                </a:solid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085230"/>
            <a:ext cx="5905317" cy="720259"/>
          </a:xfrm>
        </p:spPr>
        <p:txBody>
          <a:bodyPr>
            <a:noAutofit/>
          </a:bodyPr>
          <a:lstStyle>
            <a:lvl1pPr marL="0" indent="0">
              <a:buFontTx/>
              <a:buNone/>
              <a:defRPr sz="2400">
                <a:solidFill>
                  <a:schemeClr val="accent3"/>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sp>
        <p:nvSpPr>
          <p:cNvPr id="8" name="Picture Placeholder 7"/>
          <p:cNvSpPr>
            <a:spLocks noGrp="1"/>
          </p:cNvSpPr>
          <p:nvPr>
            <p:ph type="pic" sz="quarter" idx="14"/>
          </p:nvPr>
        </p:nvSpPr>
        <p:spPr>
          <a:xfrm>
            <a:off x="7032625" y="1052670"/>
            <a:ext cx="5159375" cy="4752818"/>
          </a:xfrm>
          <a:solidFill>
            <a:schemeClr val="bg1">
              <a:lumMod val="95000"/>
            </a:schemeClr>
          </a:solidFill>
        </p:spPr>
        <p:txBody>
          <a:bodyPr/>
          <a:lstStyle>
            <a:lvl1pPr marL="0" indent="0">
              <a:buFontTx/>
              <a:buNone/>
              <a:defRPr sz="1000"/>
            </a:lvl1pPr>
          </a:lstStyle>
          <a:p>
            <a:r>
              <a:rPr lang="en-US" noProof="0"/>
              <a:t>Click icon to add picture</a:t>
            </a:r>
            <a:endParaRPr lang="fi-FI" noProof="0"/>
          </a:p>
        </p:txBody>
      </p:sp>
    </p:spTree>
    <p:extLst>
      <p:ext uri="{BB962C8B-B14F-4D97-AF65-F5344CB8AC3E}">
        <p14:creationId xmlns:p14="http://schemas.microsoft.com/office/powerpoint/2010/main" val="12815540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Tyhjä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5365D3-17AE-4D4F-9A6E-AF22153EAF0F}" type="datetime1">
              <a:rPr lang="fi-FI" smtClean="0"/>
              <a:t>6.11.2023</a:t>
            </a:fld>
            <a:endParaRPr lang="fi-FI"/>
          </a:p>
        </p:txBody>
      </p:sp>
      <p:sp>
        <p:nvSpPr>
          <p:cNvPr id="3" name="Footer Placeholder 2"/>
          <p:cNvSpPr>
            <a:spLocks noGrp="1"/>
          </p:cNvSpPr>
          <p:nvPr>
            <p:ph type="ftr" sz="quarter" idx="11"/>
          </p:nvPr>
        </p:nvSpPr>
        <p:spPr/>
        <p:txBody>
          <a:bodyPr/>
          <a:lstStyle/>
          <a:p>
            <a:r>
              <a:rPr lang="fi-FI"/>
              <a:t>Esityksen nimi ja tekijä</a:t>
            </a:r>
          </a:p>
        </p:txBody>
      </p:sp>
      <p:sp>
        <p:nvSpPr>
          <p:cNvPr id="4" name="Slide Number Placeholder 3"/>
          <p:cNvSpPr>
            <a:spLocks noGrp="1"/>
          </p:cNvSpPr>
          <p:nvPr>
            <p:ph type="sldNum" sz="quarter" idx="12"/>
          </p:nvPr>
        </p:nvSpPr>
        <p:spPr/>
        <p:txBody>
          <a:bodyPr/>
          <a:lstStyle/>
          <a:p>
            <a:fld id="{0861148C-697E-4B67-BDAA-872F34DF1106}" type="slidenum">
              <a:rPr lang="fi-FI" smtClean="0"/>
              <a:t>‹#›</a:t>
            </a:fld>
            <a:endParaRPr lang="fi-FI"/>
          </a:p>
        </p:txBody>
      </p:sp>
    </p:spTree>
    <p:extLst>
      <p:ext uri="{BB962C8B-B14F-4D97-AF65-F5344CB8AC3E}">
        <p14:creationId xmlns:p14="http://schemas.microsoft.com/office/powerpoint/2010/main" val="386372763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Kiitos grafiikka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1556740"/>
            <a:ext cx="10658475" cy="1008660"/>
          </a:xfrm>
        </p:spPr>
        <p:txBody>
          <a:bodyPr anchor="t" anchorCtr="0">
            <a:noAutofit/>
          </a:bodyPr>
          <a:lstStyle>
            <a:lvl1pPr algn="l">
              <a:defRPr sz="6000">
                <a:solidFill>
                  <a:schemeClr val="accent3"/>
                </a:solidFill>
              </a:defRPr>
            </a:lvl1pPr>
          </a:lstStyle>
          <a:p>
            <a:r>
              <a:rPr lang="fi-FI" noProof="0"/>
              <a:t>Kiitos.</a:t>
            </a:r>
          </a:p>
        </p:txBody>
      </p:sp>
      <p:sp>
        <p:nvSpPr>
          <p:cNvPr id="3" name="Subtitle 2"/>
          <p:cNvSpPr>
            <a:spLocks noGrp="1"/>
          </p:cNvSpPr>
          <p:nvPr>
            <p:ph type="subTitle" idx="1" hasCustomPrompt="1"/>
          </p:nvPr>
        </p:nvSpPr>
        <p:spPr>
          <a:xfrm>
            <a:off x="766763" y="2852920"/>
            <a:ext cx="10658475" cy="2448340"/>
          </a:xfrm>
        </p:spPr>
        <p:txBody>
          <a:bodyPr>
            <a:noAutofit/>
          </a:bodyPr>
          <a:lstStyle>
            <a:lvl1pPr marL="0" indent="0" algn="l">
              <a:spcBef>
                <a:spcPts val="200"/>
              </a:spcBef>
              <a:buNone/>
              <a:defRPr sz="2400">
                <a:solidFill>
                  <a:schemeClr val="accent3"/>
                </a:solidFill>
                <a:latin typeface="Work Sans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yhteystiedot</a:t>
            </a:r>
          </a:p>
        </p:txBody>
      </p:sp>
      <p:sp>
        <p:nvSpPr>
          <p:cNvPr id="4" name="Date Placeholder 3"/>
          <p:cNvSpPr>
            <a:spLocks noGrp="1"/>
          </p:cNvSpPr>
          <p:nvPr>
            <p:ph type="dt" sz="half" idx="10"/>
          </p:nvPr>
        </p:nvSpPr>
        <p:spPr/>
        <p:txBody>
          <a:bodyPr/>
          <a:lstStyle>
            <a:lvl1pPr>
              <a:defRPr>
                <a:noFill/>
              </a:defRPr>
            </a:lvl1pPr>
          </a:lstStyle>
          <a:p>
            <a:fld id="{21BC81B0-F4F9-454D-9BD3-0D6020A4CE3B}"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TextBox 7">
            <a:hlinkClick r:id="rId3"/>
          </p:cNvPr>
          <p:cNvSpPr txBox="1"/>
          <p:nvPr userDrawn="1"/>
        </p:nvSpPr>
        <p:spPr>
          <a:xfrm>
            <a:off x="9047486" y="6145643"/>
            <a:ext cx="2377254" cy="307777"/>
          </a:xfrm>
          <a:prstGeom prst="rect">
            <a:avLst/>
          </a:prstGeom>
          <a:noFill/>
        </p:spPr>
        <p:txBody>
          <a:bodyPr wrap="none" lIns="0" tIns="0" rIns="0" bIns="0" rtlCol="0">
            <a:spAutoFit/>
          </a:bodyPr>
          <a:lstStyle/>
          <a:p>
            <a:pPr algn="r"/>
            <a:r>
              <a:rPr lang="fi-FI" sz="2000" b="1">
                <a:solidFill>
                  <a:schemeClr val="accent3"/>
                </a:solidFill>
                <a:latin typeface="+mn-lt"/>
              </a:rPr>
              <a:t>www.kuntaliitto.fi</a:t>
            </a:r>
          </a:p>
        </p:txBody>
      </p:sp>
      <p:sp>
        <p:nvSpPr>
          <p:cNvPr id="12" name="Freeform 6">
            <a:hlinkClick r:id="rId4" tooltip="facebook"/>
          </p:cNvPr>
          <p:cNvSpPr>
            <a:spLocks noChangeAspect="1" noEditPoints="1"/>
          </p:cNvSpPr>
          <p:nvPr userDrawn="1"/>
        </p:nvSpPr>
        <p:spPr bwMode="auto">
          <a:xfrm>
            <a:off x="11172183" y="5877340"/>
            <a:ext cx="252557" cy="252000"/>
          </a:xfrm>
          <a:custGeom>
            <a:avLst/>
            <a:gdLst>
              <a:gd name="T0" fmla="*/ 1245 w 2268"/>
              <a:gd name="T1" fmla="*/ 935 h 2720"/>
              <a:gd name="T2" fmla="*/ 1257 w 2268"/>
              <a:gd name="T3" fmla="*/ 850 h 2720"/>
              <a:gd name="T4" fmla="*/ 1285 w 2268"/>
              <a:gd name="T5" fmla="*/ 811 h 2720"/>
              <a:gd name="T6" fmla="*/ 1320 w 2268"/>
              <a:gd name="T7" fmla="*/ 794 h 2720"/>
              <a:gd name="T8" fmla="*/ 1506 w 2268"/>
              <a:gd name="T9" fmla="*/ 514 h 2720"/>
              <a:gd name="T10" fmla="*/ 1310 w 2268"/>
              <a:gd name="T11" fmla="*/ 502 h 2720"/>
              <a:gd name="T12" fmla="*/ 1207 w 2268"/>
              <a:gd name="T13" fmla="*/ 518 h 2720"/>
              <a:gd name="T14" fmla="*/ 1134 w 2268"/>
              <a:gd name="T15" fmla="*/ 551 h 2720"/>
              <a:gd name="T16" fmla="*/ 1073 w 2268"/>
              <a:gd name="T17" fmla="*/ 607 h 2720"/>
              <a:gd name="T18" fmla="*/ 1019 w 2268"/>
              <a:gd name="T19" fmla="*/ 697 h 2720"/>
              <a:gd name="T20" fmla="*/ 992 w 2268"/>
              <a:gd name="T21" fmla="*/ 793 h 2720"/>
              <a:gd name="T22" fmla="*/ 983 w 2268"/>
              <a:gd name="T23" fmla="*/ 1131 h 2720"/>
              <a:gd name="T24" fmla="*/ 0 w 2268"/>
              <a:gd name="T25" fmla="*/ 1360 h 2720"/>
              <a:gd name="T26" fmla="*/ 13 w 2268"/>
              <a:gd name="T27" fmla="*/ 1152 h 2720"/>
              <a:gd name="T28" fmla="*/ 51 w 2268"/>
              <a:gd name="T29" fmla="*/ 956 h 2720"/>
              <a:gd name="T30" fmla="*/ 111 w 2268"/>
              <a:gd name="T31" fmla="*/ 770 h 2720"/>
              <a:gd name="T32" fmla="*/ 193 w 2268"/>
              <a:gd name="T33" fmla="*/ 599 h 2720"/>
              <a:gd name="T34" fmla="*/ 294 w 2268"/>
              <a:gd name="T35" fmla="*/ 446 h 2720"/>
              <a:gd name="T36" fmla="*/ 413 w 2268"/>
              <a:gd name="T37" fmla="*/ 310 h 2720"/>
              <a:gd name="T38" fmla="*/ 547 w 2268"/>
              <a:gd name="T39" fmla="*/ 196 h 2720"/>
              <a:gd name="T40" fmla="*/ 693 w 2268"/>
              <a:gd name="T41" fmla="*/ 106 h 2720"/>
              <a:gd name="T42" fmla="*/ 851 w 2268"/>
              <a:gd name="T43" fmla="*/ 43 h 2720"/>
              <a:gd name="T44" fmla="*/ 1019 w 2268"/>
              <a:gd name="T45" fmla="*/ 7 h 2720"/>
              <a:gd name="T46" fmla="*/ 1193 w 2268"/>
              <a:gd name="T47" fmla="*/ 2 h 2720"/>
              <a:gd name="T48" fmla="*/ 1363 w 2268"/>
              <a:gd name="T49" fmla="*/ 27 h 2720"/>
              <a:gd name="T50" fmla="*/ 1524 w 2268"/>
              <a:gd name="T51" fmla="*/ 82 h 2720"/>
              <a:gd name="T52" fmla="*/ 1675 w 2268"/>
              <a:gd name="T53" fmla="*/ 164 h 2720"/>
              <a:gd name="T54" fmla="*/ 1813 w 2268"/>
              <a:gd name="T55" fmla="*/ 270 h 2720"/>
              <a:gd name="T56" fmla="*/ 1936 w 2268"/>
              <a:gd name="T57" fmla="*/ 398 h 2720"/>
              <a:gd name="T58" fmla="*/ 2043 w 2268"/>
              <a:gd name="T59" fmla="*/ 547 h 2720"/>
              <a:gd name="T60" fmla="*/ 2131 w 2268"/>
              <a:gd name="T61" fmla="*/ 712 h 2720"/>
              <a:gd name="T62" fmla="*/ 2200 w 2268"/>
              <a:gd name="T63" fmla="*/ 892 h 2720"/>
              <a:gd name="T64" fmla="*/ 2245 w 2268"/>
              <a:gd name="T65" fmla="*/ 1085 h 2720"/>
              <a:gd name="T66" fmla="*/ 2267 w 2268"/>
              <a:gd name="T67" fmla="*/ 1290 h 2720"/>
              <a:gd name="T68" fmla="*/ 2262 w 2268"/>
              <a:gd name="T69" fmla="*/ 1499 h 2720"/>
              <a:gd name="T70" fmla="*/ 2233 w 2268"/>
              <a:gd name="T71" fmla="*/ 1699 h 2720"/>
              <a:gd name="T72" fmla="*/ 2179 w 2268"/>
              <a:gd name="T73" fmla="*/ 1889 h 2720"/>
              <a:gd name="T74" fmla="*/ 2104 w 2268"/>
              <a:gd name="T75" fmla="*/ 2065 h 2720"/>
              <a:gd name="T76" fmla="*/ 2009 w 2268"/>
              <a:gd name="T77" fmla="*/ 2225 h 2720"/>
              <a:gd name="T78" fmla="*/ 1897 w 2268"/>
              <a:gd name="T79" fmla="*/ 2366 h 2720"/>
              <a:gd name="T80" fmla="*/ 1768 w 2268"/>
              <a:gd name="T81" fmla="*/ 2487 h 2720"/>
              <a:gd name="T82" fmla="*/ 1626 w 2268"/>
              <a:gd name="T83" fmla="*/ 2586 h 2720"/>
              <a:gd name="T84" fmla="*/ 1472 w 2268"/>
              <a:gd name="T85" fmla="*/ 2659 h 2720"/>
              <a:gd name="T86" fmla="*/ 1307 w 2268"/>
              <a:gd name="T87" fmla="*/ 2705 h 2720"/>
              <a:gd name="T88" fmla="*/ 1134 w 2268"/>
              <a:gd name="T89" fmla="*/ 2720 h 2720"/>
              <a:gd name="T90" fmla="*/ 962 w 2268"/>
              <a:gd name="T91" fmla="*/ 2705 h 2720"/>
              <a:gd name="T92" fmla="*/ 797 w 2268"/>
              <a:gd name="T93" fmla="*/ 2659 h 2720"/>
              <a:gd name="T94" fmla="*/ 643 w 2268"/>
              <a:gd name="T95" fmla="*/ 2586 h 2720"/>
              <a:gd name="T96" fmla="*/ 501 w 2268"/>
              <a:gd name="T97" fmla="*/ 2487 h 2720"/>
              <a:gd name="T98" fmla="*/ 372 w 2268"/>
              <a:gd name="T99" fmla="*/ 2366 h 2720"/>
              <a:gd name="T100" fmla="*/ 259 w 2268"/>
              <a:gd name="T101" fmla="*/ 2225 h 2720"/>
              <a:gd name="T102" fmla="*/ 164 w 2268"/>
              <a:gd name="T103" fmla="*/ 2065 h 2720"/>
              <a:gd name="T104" fmla="*/ 89 w 2268"/>
              <a:gd name="T105" fmla="*/ 1889 h 2720"/>
              <a:gd name="T106" fmla="*/ 35 w 2268"/>
              <a:gd name="T107" fmla="*/ 1699 h 2720"/>
              <a:gd name="T108" fmla="*/ 5 w 2268"/>
              <a:gd name="T109"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68" h="2720">
                <a:moveTo>
                  <a:pt x="1245" y="2218"/>
                </a:moveTo>
                <a:lnTo>
                  <a:pt x="1245" y="1436"/>
                </a:lnTo>
                <a:lnTo>
                  <a:pt x="1464" y="1436"/>
                </a:lnTo>
                <a:lnTo>
                  <a:pt x="1497" y="1131"/>
                </a:lnTo>
                <a:lnTo>
                  <a:pt x="1245" y="1131"/>
                </a:lnTo>
                <a:lnTo>
                  <a:pt x="1245" y="935"/>
                </a:lnTo>
                <a:lnTo>
                  <a:pt x="1245" y="920"/>
                </a:lnTo>
                <a:lnTo>
                  <a:pt x="1246" y="904"/>
                </a:lnTo>
                <a:lnTo>
                  <a:pt x="1248" y="890"/>
                </a:lnTo>
                <a:lnTo>
                  <a:pt x="1250" y="875"/>
                </a:lnTo>
                <a:lnTo>
                  <a:pt x="1253" y="862"/>
                </a:lnTo>
                <a:lnTo>
                  <a:pt x="1257" y="850"/>
                </a:lnTo>
                <a:lnTo>
                  <a:pt x="1262" y="838"/>
                </a:lnTo>
                <a:lnTo>
                  <a:pt x="1269" y="829"/>
                </a:lnTo>
                <a:lnTo>
                  <a:pt x="1272" y="824"/>
                </a:lnTo>
                <a:lnTo>
                  <a:pt x="1276" y="819"/>
                </a:lnTo>
                <a:lnTo>
                  <a:pt x="1280" y="815"/>
                </a:lnTo>
                <a:lnTo>
                  <a:pt x="1285" y="811"/>
                </a:lnTo>
                <a:lnTo>
                  <a:pt x="1290" y="807"/>
                </a:lnTo>
                <a:lnTo>
                  <a:pt x="1295" y="803"/>
                </a:lnTo>
                <a:lnTo>
                  <a:pt x="1301" y="801"/>
                </a:lnTo>
                <a:lnTo>
                  <a:pt x="1307" y="799"/>
                </a:lnTo>
                <a:lnTo>
                  <a:pt x="1313" y="795"/>
                </a:lnTo>
                <a:lnTo>
                  <a:pt x="1320" y="794"/>
                </a:lnTo>
                <a:lnTo>
                  <a:pt x="1335" y="790"/>
                </a:lnTo>
                <a:lnTo>
                  <a:pt x="1352" y="788"/>
                </a:lnTo>
                <a:lnTo>
                  <a:pt x="1361" y="788"/>
                </a:lnTo>
                <a:lnTo>
                  <a:pt x="1371" y="788"/>
                </a:lnTo>
                <a:lnTo>
                  <a:pt x="1506" y="788"/>
                </a:lnTo>
                <a:lnTo>
                  <a:pt x="1506" y="514"/>
                </a:lnTo>
                <a:lnTo>
                  <a:pt x="1478" y="511"/>
                </a:lnTo>
                <a:lnTo>
                  <a:pt x="1434" y="507"/>
                </a:lnTo>
                <a:lnTo>
                  <a:pt x="1376" y="503"/>
                </a:lnTo>
                <a:lnTo>
                  <a:pt x="1360" y="503"/>
                </a:lnTo>
                <a:lnTo>
                  <a:pt x="1344" y="503"/>
                </a:lnTo>
                <a:lnTo>
                  <a:pt x="1310" y="502"/>
                </a:lnTo>
                <a:lnTo>
                  <a:pt x="1292" y="503"/>
                </a:lnTo>
                <a:lnTo>
                  <a:pt x="1274" y="505"/>
                </a:lnTo>
                <a:lnTo>
                  <a:pt x="1257" y="506"/>
                </a:lnTo>
                <a:lnTo>
                  <a:pt x="1240" y="509"/>
                </a:lnTo>
                <a:lnTo>
                  <a:pt x="1223" y="513"/>
                </a:lnTo>
                <a:lnTo>
                  <a:pt x="1207" y="518"/>
                </a:lnTo>
                <a:lnTo>
                  <a:pt x="1200" y="520"/>
                </a:lnTo>
                <a:lnTo>
                  <a:pt x="1192" y="523"/>
                </a:lnTo>
                <a:lnTo>
                  <a:pt x="1177" y="529"/>
                </a:lnTo>
                <a:lnTo>
                  <a:pt x="1162" y="536"/>
                </a:lnTo>
                <a:lnTo>
                  <a:pt x="1148" y="543"/>
                </a:lnTo>
                <a:lnTo>
                  <a:pt x="1134" y="551"/>
                </a:lnTo>
                <a:lnTo>
                  <a:pt x="1121" y="561"/>
                </a:lnTo>
                <a:lnTo>
                  <a:pt x="1108" y="572"/>
                </a:lnTo>
                <a:lnTo>
                  <a:pt x="1096" y="583"/>
                </a:lnTo>
                <a:lnTo>
                  <a:pt x="1090" y="587"/>
                </a:lnTo>
                <a:lnTo>
                  <a:pt x="1084" y="593"/>
                </a:lnTo>
                <a:lnTo>
                  <a:pt x="1073" y="607"/>
                </a:lnTo>
                <a:lnTo>
                  <a:pt x="1063" y="620"/>
                </a:lnTo>
                <a:lnTo>
                  <a:pt x="1053" y="633"/>
                </a:lnTo>
                <a:lnTo>
                  <a:pt x="1044" y="647"/>
                </a:lnTo>
                <a:lnTo>
                  <a:pt x="1035" y="663"/>
                </a:lnTo>
                <a:lnTo>
                  <a:pt x="1027" y="680"/>
                </a:lnTo>
                <a:lnTo>
                  <a:pt x="1019" y="697"/>
                </a:lnTo>
                <a:lnTo>
                  <a:pt x="1016" y="705"/>
                </a:lnTo>
                <a:lnTo>
                  <a:pt x="1013" y="715"/>
                </a:lnTo>
                <a:lnTo>
                  <a:pt x="1007" y="733"/>
                </a:lnTo>
                <a:lnTo>
                  <a:pt x="1001" y="752"/>
                </a:lnTo>
                <a:lnTo>
                  <a:pt x="996" y="771"/>
                </a:lnTo>
                <a:lnTo>
                  <a:pt x="992" y="793"/>
                </a:lnTo>
                <a:lnTo>
                  <a:pt x="989" y="813"/>
                </a:lnTo>
                <a:lnTo>
                  <a:pt x="986" y="836"/>
                </a:lnTo>
                <a:lnTo>
                  <a:pt x="984" y="859"/>
                </a:lnTo>
                <a:lnTo>
                  <a:pt x="983" y="881"/>
                </a:lnTo>
                <a:lnTo>
                  <a:pt x="983" y="905"/>
                </a:lnTo>
                <a:lnTo>
                  <a:pt x="983" y="1131"/>
                </a:lnTo>
                <a:lnTo>
                  <a:pt x="763" y="1131"/>
                </a:lnTo>
                <a:lnTo>
                  <a:pt x="763" y="1436"/>
                </a:lnTo>
                <a:lnTo>
                  <a:pt x="983" y="1436"/>
                </a:lnTo>
                <a:lnTo>
                  <a:pt x="983" y="2218"/>
                </a:lnTo>
                <a:lnTo>
                  <a:pt x="1245" y="2218"/>
                </a:lnTo>
                <a:close/>
                <a:moveTo>
                  <a:pt x="0" y="1360"/>
                </a:moveTo>
                <a:lnTo>
                  <a:pt x="0" y="1325"/>
                </a:lnTo>
                <a:lnTo>
                  <a:pt x="1" y="1290"/>
                </a:lnTo>
                <a:lnTo>
                  <a:pt x="3" y="1256"/>
                </a:lnTo>
                <a:lnTo>
                  <a:pt x="5" y="1221"/>
                </a:lnTo>
                <a:lnTo>
                  <a:pt x="9" y="1187"/>
                </a:lnTo>
                <a:lnTo>
                  <a:pt x="13" y="1152"/>
                </a:lnTo>
                <a:lnTo>
                  <a:pt x="17" y="1119"/>
                </a:lnTo>
                <a:lnTo>
                  <a:pt x="23" y="1085"/>
                </a:lnTo>
                <a:lnTo>
                  <a:pt x="29" y="1053"/>
                </a:lnTo>
                <a:lnTo>
                  <a:pt x="35" y="1020"/>
                </a:lnTo>
                <a:lnTo>
                  <a:pt x="43" y="988"/>
                </a:lnTo>
                <a:lnTo>
                  <a:pt x="51" y="956"/>
                </a:lnTo>
                <a:lnTo>
                  <a:pt x="59" y="923"/>
                </a:lnTo>
                <a:lnTo>
                  <a:pt x="68" y="892"/>
                </a:lnTo>
                <a:lnTo>
                  <a:pt x="78" y="861"/>
                </a:lnTo>
                <a:lnTo>
                  <a:pt x="89" y="831"/>
                </a:lnTo>
                <a:lnTo>
                  <a:pt x="100" y="800"/>
                </a:lnTo>
                <a:lnTo>
                  <a:pt x="111" y="770"/>
                </a:lnTo>
                <a:lnTo>
                  <a:pt x="124" y="741"/>
                </a:lnTo>
                <a:lnTo>
                  <a:pt x="136" y="712"/>
                </a:lnTo>
                <a:lnTo>
                  <a:pt x="150" y="683"/>
                </a:lnTo>
                <a:lnTo>
                  <a:pt x="164" y="655"/>
                </a:lnTo>
                <a:lnTo>
                  <a:pt x="178" y="627"/>
                </a:lnTo>
                <a:lnTo>
                  <a:pt x="193" y="599"/>
                </a:lnTo>
                <a:lnTo>
                  <a:pt x="209" y="573"/>
                </a:lnTo>
                <a:lnTo>
                  <a:pt x="225" y="547"/>
                </a:lnTo>
                <a:lnTo>
                  <a:pt x="241" y="520"/>
                </a:lnTo>
                <a:lnTo>
                  <a:pt x="259" y="495"/>
                </a:lnTo>
                <a:lnTo>
                  <a:pt x="276" y="470"/>
                </a:lnTo>
                <a:lnTo>
                  <a:pt x="294" y="446"/>
                </a:lnTo>
                <a:lnTo>
                  <a:pt x="313" y="422"/>
                </a:lnTo>
                <a:lnTo>
                  <a:pt x="332" y="398"/>
                </a:lnTo>
                <a:lnTo>
                  <a:pt x="351" y="375"/>
                </a:lnTo>
                <a:lnTo>
                  <a:pt x="372" y="354"/>
                </a:lnTo>
                <a:lnTo>
                  <a:pt x="392" y="332"/>
                </a:lnTo>
                <a:lnTo>
                  <a:pt x="413" y="310"/>
                </a:lnTo>
                <a:lnTo>
                  <a:pt x="434" y="290"/>
                </a:lnTo>
                <a:lnTo>
                  <a:pt x="456" y="270"/>
                </a:lnTo>
                <a:lnTo>
                  <a:pt x="478" y="250"/>
                </a:lnTo>
                <a:lnTo>
                  <a:pt x="501" y="232"/>
                </a:lnTo>
                <a:lnTo>
                  <a:pt x="523" y="214"/>
                </a:lnTo>
                <a:lnTo>
                  <a:pt x="547" y="196"/>
                </a:lnTo>
                <a:lnTo>
                  <a:pt x="570" y="180"/>
                </a:lnTo>
                <a:lnTo>
                  <a:pt x="594" y="164"/>
                </a:lnTo>
                <a:lnTo>
                  <a:pt x="618" y="148"/>
                </a:lnTo>
                <a:lnTo>
                  <a:pt x="643" y="134"/>
                </a:lnTo>
                <a:lnTo>
                  <a:pt x="668" y="120"/>
                </a:lnTo>
                <a:lnTo>
                  <a:pt x="693" y="106"/>
                </a:lnTo>
                <a:lnTo>
                  <a:pt x="719" y="94"/>
                </a:lnTo>
                <a:lnTo>
                  <a:pt x="745" y="82"/>
                </a:lnTo>
                <a:lnTo>
                  <a:pt x="771" y="72"/>
                </a:lnTo>
                <a:lnTo>
                  <a:pt x="797" y="61"/>
                </a:lnTo>
                <a:lnTo>
                  <a:pt x="824" y="51"/>
                </a:lnTo>
                <a:lnTo>
                  <a:pt x="851" y="43"/>
                </a:lnTo>
                <a:lnTo>
                  <a:pt x="878" y="34"/>
                </a:lnTo>
                <a:lnTo>
                  <a:pt x="906" y="27"/>
                </a:lnTo>
                <a:lnTo>
                  <a:pt x="934" y="21"/>
                </a:lnTo>
                <a:lnTo>
                  <a:pt x="962" y="15"/>
                </a:lnTo>
                <a:lnTo>
                  <a:pt x="990" y="11"/>
                </a:lnTo>
                <a:lnTo>
                  <a:pt x="1019" y="7"/>
                </a:lnTo>
                <a:lnTo>
                  <a:pt x="1047" y="3"/>
                </a:lnTo>
                <a:lnTo>
                  <a:pt x="1076" y="2"/>
                </a:lnTo>
                <a:lnTo>
                  <a:pt x="1105" y="0"/>
                </a:lnTo>
                <a:lnTo>
                  <a:pt x="1134" y="0"/>
                </a:lnTo>
                <a:lnTo>
                  <a:pt x="1164" y="0"/>
                </a:lnTo>
                <a:lnTo>
                  <a:pt x="1193" y="2"/>
                </a:lnTo>
                <a:lnTo>
                  <a:pt x="1222" y="3"/>
                </a:lnTo>
                <a:lnTo>
                  <a:pt x="1250" y="7"/>
                </a:lnTo>
                <a:lnTo>
                  <a:pt x="1279" y="11"/>
                </a:lnTo>
                <a:lnTo>
                  <a:pt x="1307" y="15"/>
                </a:lnTo>
                <a:lnTo>
                  <a:pt x="1335" y="21"/>
                </a:lnTo>
                <a:lnTo>
                  <a:pt x="1363" y="27"/>
                </a:lnTo>
                <a:lnTo>
                  <a:pt x="1391" y="34"/>
                </a:lnTo>
                <a:lnTo>
                  <a:pt x="1418" y="43"/>
                </a:lnTo>
                <a:lnTo>
                  <a:pt x="1445" y="51"/>
                </a:lnTo>
                <a:lnTo>
                  <a:pt x="1472" y="61"/>
                </a:lnTo>
                <a:lnTo>
                  <a:pt x="1498" y="72"/>
                </a:lnTo>
                <a:lnTo>
                  <a:pt x="1524" y="82"/>
                </a:lnTo>
                <a:lnTo>
                  <a:pt x="1550" y="94"/>
                </a:lnTo>
                <a:lnTo>
                  <a:pt x="1576" y="106"/>
                </a:lnTo>
                <a:lnTo>
                  <a:pt x="1601" y="120"/>
                </a:lnTo>
                <a:lnTo>
                  <a:pt x="1626" y="134"/>
                </a:lnTo>
                <a:lnTo>
                  <a:pt x="1651" y="148"/>
                </a:lnTo>
                <a:lnTo>
                  <a:pt x="1675" y="164"/>
                </a:lnTo>
                <a:lnTo>
                  <a:pt x="1699" y="180"/>
                </a:lnTo>
                <a:lnTo>
                  <a:pt x="1722" y="196"/>
                </a:lnTo>
                <a:lnTo>
                  <a:pt x="1746" y="214"/>
                </a:lnTo>
                <a:lnTo>
                  <a:pt x="1768" y="232"/>
                </a:lnTo>
                <a:lnTo>
                  <a:pt x="1791" y="250"/>
                </a:lnTo>
                <a:lnTo>
                  <a:pt x="1813" y="270"/>
                </a:lnTo>
                <a:lnTo>
                  <a:pt x="1835" y="290"/>
                </a:lnTo>
                <a:lnTo>
                  <a:pt x="1856" y="310"/>
                </a:lnTo>
                <a:lnTo>
                  <a:pt x="1876" y="332"/>
                </a:lnTo>
                <a:lnTo>
                  <a:pt x="1897" y="354"/>
                </a:lnTo>
                <a:lnTo>
                  <a:pt x="1917" y="375"/>
                </a:lnTo>
                <a:lnTo>
                  <a:pt x="1936" y="398"/>
                </a:lnTo>
                <a:lnTo>
                  <a:pt x="1955" y="422"/>
                </a:lnTo>
                <a:lnTo>
                  <a:pt x="1974" y="446"/>
                </a:lnTo>
                <a:lnTo>
                  <a:pt x="1992" y="470"/>
                </a:lnTo>
                <a:lnTo>
                  <a:pt x="2009" y="495"/>
                </a:lnTo>
                <a:lnTo>
                  <a:pt x="2026" y="520"/>
                </a:lnTo>
                <a:lnTo>
                  <a:pt x="2043" y="547"/>
                </a:lnTo>
                <a:lnTo>
                  <a:pt x="2059" y="573"/>
                </a:lnTo>
                <a:lnTo>
                  <a:pt x="2075" y="599"/>
                </a:lnTo>
                <a:lnTo>
                  <a:pt x="2090" y="627"/>
                </a:lnTo>
                <a:lnTo>
                  <a:pt x="2104" y="655"/>
                </a:lnTo>
                <a:lnTo>
                  <a:pt x="2118" y="683"/>
                </a:lnTo>
                <a:lnTo>
                  <a:pt x="2131" y="712"/>
                </a:lnTo>
                <a:lnTo>
                  <a:pt x="2144" y="741"/>
                </a:lnTo>
                <a:lnTo>
                  <a:pt x="2157" y="770"/>
                </a:lnTo>
                <a:lnTo>
                  <a:pt x="2168" y="800"/>
                </a:lnTo>
                <a:lnTo>
                  <a:pt x="2179" y="831"/>
                </a:lnTo>
                <a:lnTo>
                  <a:pt x="2190" y="861"/>
                </a:lnTo>
                <a:lnTo>
                  <a:pt x="2200" y="892"/>
                </a:lnTo>
                <a:lnTo>
                  <a:pt x="2209" y="923"/>
                </a:lnTo>
                <a:lnTo>
                  <a:pt x="2217" y="956"/>
                </a:lnTo>
                <a:lnTo>
                  <a:pt x="2225" y="988"/>
                </a:lnTo>
                <a:lnTo>
                  <a:pt x="2233" y="1020"/>
                </a:lnTo>
                <a:lnTo>
                  <a:pt x="2239" y="1053"/>
                </a:lnTo>
                <a:lnTo>
                  <a:pt x="2245" y="1085"/>
                </a:lnTo>
                <a:lnTo>
                  <a:pt x="2251" y="1119"/>
                </a:lnTo>
                <a:lnTo>
                  <a:pt x="2255" y="1152"/>
                </a:lnTo>
                <a:lnTo>
                  <a:pt x="2259" y="1187"/>
                </a:lnTo>
                <a:lnTo>
                  <a:pt x="2262" y="1221"/>
                </a:lnTo>
                <a:lnTo>
                  <a:pt x="2265" y="1256"/>
                </a:lnTo>
                <a:lnTo>
                  <a:pt x="2267" y="1290"/>
                </a:lnTo>
                <a:lnTo>
                  <a:pt x="2268" y="1325"/>
                </a:lnTo>
                <a:lnTo>
                  <a:pt x="2268" y="1360"/>
                </a:lnTo>
                <a:lnTo>
                  <a:pt x="2268" y="1395"/>
                </a:lnTo>
                <a:lnTo>
                  <a:pt x="2267" y="1430"/>
                </a:lnTo>
                <a:lnTo>
                  <a:pt x="2265" y="1464"/>
                </a:lnTo>
                <a:lnTo>
                  <a:pt x="2262" y="1499"/>
                </a:lnTo>
                <a:lnTo>
                  <a:pt x="2259" y="1533"/>
                </a:lnTo>
                <a:lnTo>
                  <a:pt x="2255" y="1567"/>
                </a:lnTo>
                <a:lnTo>
                  <a:pt x="2251" y="1601"/>
                </a:lnTo>
                <a:lnTo>
                  <a:pt x="2245" y="1633"/>
                </a:lnTo>
                <a:lnTo>
                  <a:pt x="2239" y="1667"/>
                </a:lnTo>
                <a:lnTo>
                  <a:pt x="2233" y="1699"/>
                </a:lnTo>
                <a:lnTo>
                  <a:pt x="2225" y="1732"/>
                </a:lnTo>
                <a:lnTo>
                  <a:pt x="2217" y="1764"/>
                </a:lnTo>
                <a:lnTo>
                  <a:pt x="2209" y="1797"/>
                </a:lnTo>
                <a:lnTo>
                  <a:pt x="2200" y="1828"/>
                </a:lnTo>
                <a:lnTo>
                  <a:pt x="2190" y="1859"/>
                </a:lnTo>
                <a:lnTo>
                  <a:pt x="2179" y="1889"/>
                </a:lnTo>
                <a:lnTo>
                  <a:pt x="2168" y="1920"/>
                </a:lnTo>
                <a:lnTo>
                  <a:pt x="2157" y="1950"/>
                </a:lnTo>
                <a:lnTo>
                  <a:pt x="2144" y="1979"/>
                </a:lnTo>
                <a:lnTo>
                  <a:pt x="2131" y="2008"/>
                </a:lnTo>
                <a:lnTo>
                  <a:pt x="2118" y="2036"/>
                </a:lnTo>
                <a:lnTo>
                  <a:pt x="2104" y="2065"/>
                </a:lnTo>
                <a:lnTo>
                  <a:pt x="2090" y="2093"/>
                </a:lnTo>
                <a:lnTo>
                  <a:pt x="2075" y="2120"/>
                </a:lnTo>
                <a:lnTo>
                  <a:pt x="2059" y="2147"/>
                </a:lnTo>
                <a:lnTo>
                  <a:pt x="2043" y="2173"/>
                </a:lnTo>
                <a:lnTo>
                  <a:pt x="2026" y="2200"/>
                </a:lnTo>
                <a:lnTo>
                  <a:pt x="2009" y="2225"/>
                </a:lnTo>
                <a:lnTo>
                  <a:pt x="1992" y="2250"/>
                </a:lnTo>
                <a:lnTo>
                  <a:pt x="1974" y="2274"/>
                </a:lnTo>
                <a:lnTo>
                  <a:pt x="1955" y="2298"/>
                </a:lnTo>
                <a:lnTo>
                  <a:pt x="1936" y="2322"/>
                </a:lnTo>
                <a:lnTo>
                  <a:pt x="1917" y="2345"/>
                </a:lnTo>
                <a:lnTo>
                  <a:pt x="1897" y="2366"/>
                </a:lnTo>
                <a:lnTo>
                  <a:pt x="1876" y="2388"/>
                </a:lnTo>
                <a:lnTo>
                  <a:pt x="1856" y="2409"/>
                </a:lnTo>
                <a:lnTo>
                  <a:pt x="1835" y="2430"/>
                </a:lnTo>
                <a:lnTo>
                  <a:pt x="1813" y="2450"/>
                </a:lnTo>
                <a:lnTo>
                  <a:pt x="1791" y="2469"/>
                </a:lnTo>
                <a:lnTo>
                  <a:pt x="1768" y="2487"/>
                </a:lnTo>
                <a:lnTo>
                  <a:pt x="1746" y="2505"/>
                </a:lnTo>
                <a:lnTo>
                  <a:pt x="1722" y="2523"/>
                </a:lnTo>
                <a:lnTo>
                  <a:pt x="1699" y="2540"/>
                </a:lnTo>
                <a:lnTo>
                  <a:pt x="1675" y="2556"/>
                </a:lnTo>
                <a:lnTo>
                  <a:pt x="1651" y="2571"/>
                </a:lnTo>
                <a:lnTo>
                  <a:pt x="1626" y="2586"/>
                </a:lnTo>
                <a:lnTo>
                  <a:pt x="1601" y="2600"/>
                </a:lnTo>
                <a:lnTo>
                  <a:pt x="1576" y="2613"/>
                </a:lnTo>
                <a:lnTo>
                  <a:pt x="1550" y="2625"/>
                </a:lnTo>
                <a:lnTo>
                  <a:pt x="1524" y="2637"/>
                </a:lnTo>
                <a:lnTo>
                  <a:pt x="1498" y="2648"/>
                </a:lnTo>
                <a:lnTo>
                  <a:pt x="1472" y="2659"/>
                </a:lnTo>
                <a:lnTo>
                  <a:pt x="1445" y="2669"/>
                </a:lnTo>
                <a:lnTo>
                  <a:pt x="1418" y="2677"/>
                </a:lnTo>
                <a:lnTo>
                  <a:pt x="1391" y="2685"/>
                </a:lnTo>
                <a:lnTo>
                  <a:pt x="1363" y="2693"/>
                </a:lnTo>
                <a:lnTo>
                  <a:pt x="1335" y="2699"/>
                </a:lnTo>
                <a:lnTo>
                  <a:pt x="1307" y="2705"/>
                </a:lnTo>
                <a:lnTo>
                  <a:pt x="1279" y="2709"/>
                </a:lnTo>
                <a:lnTo>
                  <a:pt x="1250" y="2713"/>
                </a:lnTo>
                <a:lnTo>
                  <a:pt x="1222" y="2717"/>
                </a:lnTo>
                <a:lnTo>
                  <a:pt x="1193" y="2718"/>
                </a:lnTo>
                <a:lnTo>
                  <a:pt x="1164" y="2719"/>
                </a:lnTo>
                <a:lnTo>
                  <a:pt x="1134" y="2720"/>
                </a:lnTo>
                <a:lnTo>
                  <a:pt x="1105" y="2719"/>
                </a:lnTo>
                <a:lnTo>
                  <a:pt x="1076" y="2718"/>
                </a:lnTo>
                <a:lnTo>
                  <a:pt x="1047" y="2717"/>
                </a:lnTo>
                <a:lnTo>
                  <a:pt x="1019" y="2713"/>
                </a:lnTo>
                <a:lnTo>
                  <a:pt x="990" y="2709"/>
                </a:lnTo>
                <a:lnTo>
                  <a:pt x="962" y="2705"/>
                </a:lnTo>
                <a:lnTo>
                  <a:pt x="934" y="2699"/>
                </a:lnTo>
                <a:lnTo>
                  <a:pt x="906" y="2693"/>
                </a:lnTo>
                <a:lnTo>
                  <a:pt x="878" y="2685"/>
                </a:lnTo>
                <a:lnTo>
                  <a:pt x="851" y="2677"/>
                </a:lnTo>
                <a:lnTo>
                  <a:pt x="824" y="2669"/>
                </a:lnTo>
                <a:lnTo>
                  <a:pt x="797" y="2659"/>
                </a:lnTo>
                <a:lnTo>
                  <a:pt x="771" y="2648"/>
                </a:lnTo>
                <a:lnTo>
                  <a:pt x="745" y="2637"/>
                </a:lnTo>
                <a:lnTo>
                  <a:pt x="719" y="2625"/>
                </a:lnTo>
                <a:lnTo>
                  <a:pt x="693" y="2613"/>
                </a:lnTo>
                <a:lnTo>
                  <a:pt x="668" y="2600"/>
                </a:lnTo>
                <a:lnTo>
                  <a:pt x="643" y="2586"/>
                </a:lnTo>
                <a:lnTo>
                  <a:pt x="618" y="2571"/>
                </a:lnTo>
                <a:lnTo>
                  <a:pt x="594" y="2556"/>
                </a:lnTo>
                <a:lnTo>
                  <a:pt x="570" y="2540"/>
                </a:lnTo>
                <a:lnTo>
                  <a:pt x="547" y="2523"/>
                </a:lnTo>
                <a:lnTo>
                  <a:pt x="523" y="2505"/>
                </a:lnTo>
                <a:lnTo>
                  <a:pt x="501" y="2487"/>
                </a:lnTo>
                <a:lnTo>
                  <a:pt x="478" y="2469"/>
                </a:lnTo>
                <a:lnTo>
                  <a:pt x="456" y="2450"/>
                </a:lnTo>
                <a:lnTo>
                  <a:pt x="434" y="2430"/>
                </a:lnTo>
                <a:lnTo>
                  <a:pt x="413" y="2409"/>
                </a:lnTo>
                <a:lnTo>
                  <a:pt x="392" y="2388"/>
                </a:lnTo>
                <a:lnTo>
                  <a:pt x="372" y="2366"/>
                </a:lnTo>
                <a:lnTo>
                  <a:pt x="351" y="2345"/>
                </a:lnTo>
                <a:lnTo>
                  <a:pt x="332" y="2322"/>
                </a:lnTo>
                <a:lnTo>
                  <a:pt x="313" y="2298"/>
                </a:lnTo>
                <a:lnTo>
                  <a:pt x="294" y="2274"/>
                </a:lnTo>
                <a:lnTo>
                  <a:pt x="276" y="2250"/>
                </a:lnTo>
                <a:lnTo>
                  <a:pt x="259" y="2225"/>
                </a:lnTo>
                <a:lnTo>
                  <a:pt x="241" y="2200"/>
                </a:lnTo>
                <a:lnTo>
                  <a:pt x="225" y="2173"/>
                </a:lnTo>
                <a:lnTo>
                  <a:pt x="209" y="2147"/>
                </a:lnTo>
                <a:lnTo>
                  <a:pt x="193" y="2120"/>
                </a:lnTo>
                <a:lnTo>
                  <a:pt x="178" y="2093"/>
                </a:lnTo>
                <a:lnTo>
                  <a:pt x="164" y="2065"/>
                </a:lnTo>
                <a:lnTo>
                  <a:pt x="150" y="2036"/>
                </a:lnTo>
                <a:lnTo>
                  <a:pt x="136" y="2008"/>
                </a:lnTo>
                <a:lnTo>
                  <a:pt x="124" y="1979"/>
                </a:lnTo>
                <a:lnTo>
                  <a:pt x="111" y="1950"/>
                </a:lnTo>
                <a:lnTo>
                  <a:pt x="100" y="1920"/>
                </a:lnTo>
                <a:lnTo>
                  <a:pt x="89" y="1889"/>
                </a:lnTo>
                <a:lnTo>
                  <a:pt x="78" y="1859"/>
                </a:lnTo>
                <a:lnTo>
                  <a:pt x="68" y="1828"/>
                </a:lnTo>
                <a:lnTo>
                  <a:pt x="59" y="1797"/>
                </a:lnTo>
                <a:lnTo>
                  <a:pt x="51" y="1764"/>
                </a:lnTo>
                <a:lnTo>
                  <a:pt x="43" y="1732"/>
                </a:lnTo>
                <a:lnTo>
                  <a:pt x="35" y="1699"/>
                </a:lnTo>
                <a:lnTo>
                  <a:pt x="29" y="1667"/>
                </a:lnTo>
                <a:lnTo>
                  <a:pt x="23" y="1633"/>
                </a:lnTo>
                <a:lnTo>
                  <a:pt x="17" y="1601"/>
                </a:lnTo>
                <a:lnTo>
                  <a:pt x="13" y="1567"/>
                </a:lnTo>
                <a:lnTo>
                  <a:pt x="9" y="1533"/>
                </a:lnTo>
                <a:lnTo>
                  <a:pt x="5" y="1499"/>
                </a:lnTo>
                <a:lnTo>
                  <a:pt x="3" y="1464"/>
                </a:lnTo>
                <a:lnTo>
                  <a:pt x="1" y="1430"/>
                </a:lnTo>
                <a:lnTo>
                  <a:pt x="0" y="1395"/>
                </a:lnTo>
                <a:lnTo>
                  <a:pt x="0" y="136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
        <p:nvSpPr>
          <p:cNvPr id="14" name="Freeform 7">
            <a:hlinkClick r:id="rId5" tooltip="twitter"/>
          </p:cNvPr>
          <p:cNvSpPr>
            <a:spLocks noChangeAspect="1" noEditPoints="1"/>
          </p:cNvSpPr>
          <p:nvPr userDrawn="1"/>
        </p:nvSpPr>
        <p:spPr bwMode="auto">
          <a:xfrm>
            <a:off x="10308063" y="5877340"/>
            <a:ext cx="252557" cy="252000"/>
          </a:xfrm>
          <a:custGeom>
            <a:avLst/>
            <a:gdLst>
              <a:gd name="T0" fmla="*/ 1085 w 2269"/>
              <a:gd name="T1" fmla="*/ 2052 h 2720"/>
              <a:gd name="T2" fmla="*/ 1276 w 2269"/>
              <a:gd name="T3" fmla="*/ 1961 h 2720"/>
              <a:gd name="T4" fmla="*/ 1432 w 2269"/>
              <a:gd name="T5" fmla="*/ 1821 h 2720"/>
              <a:gd name="T6" fmla="*/ 1551 w 2269"/>
              <a:gd name="T7" fmla="*/ 1643 h 2720"/>
              <a:gd name="T8" fmla="*/ 1647 w 2269"/>
              <a:gd name="T9" fmla="*/ 1380 h 2720"/>
              <a:gd name="T10" fmla="*/ 1677 w 2269"/>
              <a:gd name="T11" fmla="*/ 1129 h 2720"/>
              <a:gd name="T12" fmla="*/ 1815 w 2269"/>
              <a:gd name="T13" fmla="*/ 911 h 2720"/>
              <a:gd name="T14" fmla="*/ 1676 w 2269"/>
              <a:gd name="T15" fmla="*/ 949 h 2720"/>
              <a:gd name="T16" fmla="*/ 1751 w 2269"/>
              <a:gd name="T17" fmla="*/ 849 h 2720"/>
              <a:gd name="T18" fmla="*/ 1704 w 2269"/>
              <a:gd name="T19" fmla="*/ 824 h 2720"/>
              <a:gd name="T20" fmla="*/ 1558 w 2269"/>
              <a:gd name="T21" fmla="*/ 817 h 2720"/>
              <a:gd name="T22" fmla="*/ 1426 w 2269"/>
              <a:gd name="T23" fmla="*/ 757 h 2720"/>
              <a:gd name="T24" fmla="*/ 1287 w 2269"/>
              <a:gd name="T25" fmla="*/ 782 h 2720"/>
              <a:gd name="T26" fmla="*/ 1181 w 2269"/>
              <a:gd name="T27" fmla="*/ 877 h 2720"/>
              <a:gd name="T28" fmla="*/ 1122 w 2269"/>
              <a:gd name="T29" fmla="*/ 1022 h 2720"/>
              <a:gd name="T30" fmla="*/ 1081 w 2269"/>
              <a:gd name="T31" fmla="*/ 1162 h 2720"/>
              <a:gd name="T32" fmla="*/ 877 w 2269"/>
              <a:gd name="T33" fmla="*/ 1102 h 2720"/>
              <a:gd name="T34" fmla="*/ 697 w 2269"/>
              <a:gd name="T35" fmla="*/ 985 h 2720"/>
              <a:gd name="T36" fmla="*/ 549 w 2269"/>
              <a:gd name="T37" fmla="*/ 817 h 2720"/>
              <a:gd name="T38" fmla="*/ 511 w 2269"/>
              <a:gd name="T39" fmla="*/ 973 h 2720"/>
              <a:gd name="T40" fmla="*/ 554 w 2269"/>
              <a:gd name="T41" fmla="*/ 1162 h 2720"/>
              <a:gd name="T42" fmla="*/ 635 w 2269"/>
              <a:gd name="T43" fmla="*/ 1263 h 2720"/>
              <a:gd name="T44" fmla="*/ 516 w 2269"/>
              <a:gd name="T45" fmla="*/ 1226 h 2720"/>
              <a:gd name="T46" fmla="*/ 522 w 2269"/>
              <a:gd name="T47" fmla="*/ 1328 h 2720"/>
              <a:gd name="T48" fmla="*/ 581 w 2269"/>
              <a:gd name="T49" fmla="*/ 1449 h 2720"/>
              <a:gd name="T50" fmla="*/ 676 w 2269"/>
              <a:gd name="T51" fmla="*/ 1532 h 2720"/>
              <a:gd name="T52" fmla="*/ 659 w 2269"/>
              <a:gd name="T53" fmla="*/ 1565 h 2720"/>
              <a:gd name="T54" fmla="*/ 634 w 2269"/>
              <a:gd name="T55" fmla="*/ 1630 h 2720"/>
              <a:gd name="T56" fmla="*/ 722 w 2269"/>
              <a:gd name="T57" fmla="*/ 1739 h 2720"/>
              <a:gd name="T58" fmla="*/ 823 w 2269"/>
              <a:gd name="T59" fmla="*/ 1786 h 2720"/>
              <a:gd name="T60" fmla="*/ 761 w 2269"/>
              <a:gd name="T61" fmla="*/ 1871 h 2720"/>
              <a:gd name="T62" fmla="*/ 593 w 2269"/>
              <a:gd name="T63" fmla="*/ 1930 h 2720"/>
              <a:gd name="T64" fmla="*/ 514 w 2269"/>
              <a:gd name="T65" fmla="*/ 1972 h 2720"/>
              <a:gd name="T66" fmla="*/ 738 w 2269"/>
              <a:gd name="T67" fmla="*/ 2065 h 2720"/>
              <a:gd name="T68" fmla="*/ 6 w 2269"/>
              <a:gd name="T69" fmla="*/ 1221 h 2720"/>
              <a:gd name="T70" fmla="*/ 69 w 2269"/>
              <a:gd name="T71" fmla="*/ 892 h 2720"/>
              <a:gd name="T72" fmla="*/ 194 w 2269"/>
              <a:gd name="T73" fmla="*/ 600 h 2720"/>
              <a:gd name="T74" fmla="*/ 372 w 2269"/>
              <a:gd name="T75" fmla="*/ 354 h 2720"/>
              <a:gd name="T76" fmla="*/ 594 w 2269"/>
              <a:gd name="T77" fmla="*/ 164 h 2720"/>
              <a:gd name="T78" fmla="*/ 851 w 2269"/>
              <a:gd name="T79" fmla="*/ 43 h 2720"/>
              <a:gd name="T80" fmla="*/ 1134 w 2269"/>
              <a:gd name="T81" fmla="*/ 0 h 2720"/>
              <a:gd name="T82" fmla="*/ 1418 w 2269"/>
              <a:gd name="T83" fmla="*/ 43 h 2720"/>
              <a:gd name="T84" fmla="*/ 1676 w 2269"/>
              <a:gd name="T85" fmla="*/ 164 h 2720"/>
              <a:gd name="T86" fmla="*/ 1898 w 2269"/>
              <a:gd name="T87" fmla="*/ 354 h 2720"/>
              <a:gd name="T88" fmla="*/ 2075 w 2269"/>
              <a:gd name="T89" fmla="*/ 600 h 2720"/>
              <a:gd name="T90" fmla="*/ 2200 w 2269"/>
              <a:gd name="T91" fmla="*/ 892 h 2720"/>
              <a:gd name="T92" fmla="*/ 2263 w 2269"/>
              <a:gd name="T93" fmla="*/ 1221 h 2720"/>
              <a:gd name="T94" fmla="*/ 2256 w 2269"/>
              <a:gd name="T95" fmla="*/ 1568 h 2720"/>
              <a:gd name="T96" fmla="*/ 2180 w 2269"/>
              <a:gd name="T97" fmla="*/ 1889 h 2720"/>
              <a:gd name="T98" fmla="*/ 2044 w 2269"/>
              <a:gd name="T99" fmla="*/ 2174 h 2720"/>
              <a:gd name="T100" fmla="*/ 1857 w 2269"/>
              <a:gd name="T101" fmla="*/ 2410 h 2720"/>
              <a:gd name="T102" fmla="*/ 1627 w 2269"/>
              <a:gd name="T103" fmla="*/ 2586 h 2720"/>
              <a:gd name="T104" fmla="*/ 1363 w 2269"/>
              <a:gd name="T105" fmla="*/ 2693 h 2720"/>
              <a:gd name="T106" fmla="*/ 1076 w 2269"/>
              <a:gd name="T107" fmla="*/ 2719 h 2720"/>
              <a:gd name="T108" fmla="*/ 797 w 2269"/>
              <a:gd name="T109" fmla="*/ 2659 h 2720"/>
              <a:gd name="T110" fmla="*/ 546 w 2269"/>
              <a:gd name="T111" fmla="*/ 2524 h 2720"/>
              <a:gd name="T112" fmla="*/ 332 w 2269"/>
              <a:gd name="T113" fmla="*/ 2322 h 2720"/>
              <a:gd name="T114" fmla="*/ 165 w 2269"/>
              <a:gd name="T115" fmla="*/ 2065 h 2720"/>
              <a:gd name="T116" fmla="*/ 51 w 2269"/>
              <a:gd name="T117" fmla="*/ 1764 h 2720"/>
              <a:gd name="T118" fmla="*/ 2 w 2269"/>
              <a:gd name="T119" fmla="*/ 1430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9" h="2720">
                <a:moveTo>
                  <a:pt x="882" y="2081"/>
                </a:moveTo>
                <a:lnTo>
                  <a:pt x="906" y="2080"/>
                </a:lnTo>
                <a:lnTo>
                  <a:pt x="929" y="2079"/>
                </a:lnTo>
                <a:lnTo>
                  <a:pt x="953" y="2077"/>
                </a:lnTo>
                <a:lnTo>
                  <a:pt x="976" y="2075"/>
                </a:lnTo>
                <a:lnTo>
                  <a:pt x="998" y="2071"/>
                </a:lnTo>
                <a:lnTo>
                  <a:pt x="1020" y="2068"/>
                </a:lnTo>
                <a:lnTo>
                  <a:pt x="1042" y="2063"/>
                </a:lnTo>
                <a:lnTo>
                  <a:pt x="1063" y="2058"/>
                </a:lnTo>
                <a:lnTo>
                  <a:pt x="1085" y="2052"/>
                </a:lnTo>
                <a:lnTo>
                  <a:pt x="1105" y="2045"/>
                </a:lnTo>
                <a:lnTo>
                  <a:pt x="1126" y="2038"/>
                </a:lnTo>
                <a:lnTo>
                  <a:pt x="1146" y="2031"/>
                </a:lnTo>
                <a:lnTo>
                  <a:pt x="1166" y="2022"/>
                </a:lnTo>
                <a:lnTo>
                  <a:pt x="1185" y="2014"/>
                </a:lnTo>
                <a:lnTo>
                  <a:pt x="1204" y="2004"/>
                </a:lnTo>
                <a:lnTo>
                  <a:pt x="1223" y="1993"/>
                </a:lnTo>
                <a:lnTo>
                  <a:pt x="1241" y="1984"/>
                </a:lnTo>
                <a:lnTo>
                  <a:pt x="1259" y="1972"/>
                </a:lnTo>
                <a:lnTo>
                  <a:pt x="1276" y="1961"/>
                </a:lnTo>
                <a:lnTo>
                  <a:pt x="1293" y="1949"/>
                </a:lnTo>
                <a:lnTo>
                  <a:pt x="1310" y="1936"/>
                </a:lnTo>
                <a:lnTo>
                  <a:pt x="1327" y="1924"/>
                </a:lnTo>
                <a:lnTo>
                  <a:pt x="1343" y="1909"/>
                </a:lnTo>
                <a:lnTo>
                  <a:pt x="1359" y="1896"/>
                </a:lnTo>
                <a:lnTo>
                  <a:pt x="1374" y="1882"/>
                </a:lnTo>
                <a:lnTo>
                  <a:pt x="1389" y="1866"/>
                </a:lnTo>
                <a:lnTo>
                  <a:pt x="1404" y="1852"/>
                </a:lnTo>
                <a:lnTo>
                  <a:pt x="1418" y="1836"/>
                </a:lnTo>
                <a:lnTo>
                  <a:pt x="1432" y="1821"/>
                </a:lnTo>
                <a:lnTo>
                  <a:pt x="1445" y="1804"/>
                </a:lnTo>
                <a:lnTo>
                  <a:pt x="1459" y="1787"/>
                </a:lnTo>
                <a:lnTo>
                  <a:pt x="1471" y="1770"/>
                </a:lnTo>
                <a:lnTo>
                  <a:pt x="1484" y="1753"/>
                </a:lnTo>
                <a:lnTo>
                  <a:pt x="1496" y="1735"/>
                </a:lnTo>
                <a:lnTo>
                  <a:pt x="1507" y="1717"/>
                </a:lnTo>
                <a:lnTo>
                  <a:pt x="1520" y="1699"/>
                </a:lnTo>
                <a:lnTo>
                  <a:pt x="1531" y="1680"/>
                </a:lnTo>
                <a:lnTo>
                  <a:pt x="1541" y="1662"/>
                </a:lnTo>
                <a:lnTo>
                  <a:pt x="1551" y="1643"/>
                </a:lnTo>
                <a:lnTo>
                  <a:pt x="1561" y="1624"/>
                </a:lnTo>
                <a:lnTo>
                  <a:pt x="1570" y="1605"/>
                </a:lnTo>
                <a:lnTo>
                  <a:pt x="1579" y="1586"/>
                </a:lnTo>
                <a:lnTo>
                  <a:pt x="1588" y="1565"/>
                </a:lnTo>
                <a:lnTo>
                  <a:pt x="1596" y="1545"/>
                </a:lnTo>
                <a:lnTo>
                  <a:pt x="1604" y="1526"/>
                </a:lnTo>
                <a:lnTo>
                  <a:pt x="1611" y="1505"/>
                </a:lnTo>
                <a:lnTo>
                  <a:pt x="1625" y="1463"/>
                </a:lnTo>
                <a:lnTo>
                  <a:pt x="1637" y="1422"/>
                </a:lnTo>
                <a:lnTo>
                  <a:pt x="1647" y="1380"/>
                </a:lnTo>
                <a:lnTo>
                  <a:pt x="1656" y="1338"/>
                </a:lnTo>
                <a:lnTo>
                  <a:pt x="1660" y="1317"/>
                </a:lnTo>
                <a:lnTo>
                  <a:pt x="1664" y="1296"/>
                </a:lnTo>
                <a:lnTo>
                  <a:pt x="1667" y="1275"/>
                </a:lnTo>
                <a:lnTo>
                  <a:pt x="1669" y="1254"/>
                </a:lnTo>
                <a:lnTo>
                  <a:pt x="1672" y="1233"/>
                </a:lnTo>
                <a:lnTo>
                  <a:pt x="1673" y="1212"/>
                </a:lnTo>
                <a:lnTo>
                  <a:pt x="1675" y="1191"/>
                </a:lnTo>
                <a:lnTo>
                  <a:pt x="1676" y="1171"/>
                </a:lnTo>
                <a:lnTo>
                  <a:pt x="1677" y="1129"/>
                </a:lnTo>
                <a:lnTo>
                  <a:pt x="1676" y="1085"/>
                </a:lnTo>
                <a:lnTo>
                  <a:pt x="1696" y="1067"/>
                </a:lnTo>
                <a:lnTo>
                  <a:pt x="1715" y="1048"/>
                </a:lnTo>
                <a:lnTo>
                  <a:pt x="1734" y="1028"/>
                </a:lnTo>
                <a:lnTo>
                  <a:pt x="1752" y="1006"/>
                </a:lnTo>
                <a:lnTo>
                  <a:pt x="1769" y="983"/>
                </a:lnTo>
                <a:lnTo>
                  <a:pt x="1785" y="961"/>
                </a:lnTo>
                <a:lnTo>
                  <a:pt x="1793" y="949"/>
                </a:lnTo>
                <a:lnTo>
                  <a:pt x="1801" y="937"/>
                </a:lnTo>
                <a:lnTo>
                  <a:pt x="1815" y="911"/>
                </a:lnTo>
                <a:lnTo>
                  <a:pt x="1796" y="921"/>
                </a:lnTo>
                <a:lnTo>
                  <a:pt x="1777" y="931"/>
                </a:lnTo>
                <a:lnTo>
                  <a:pt x="1757" y="938"/>
                </a:lnTo>
                <a:lnTo>
                  <a:pt x="1737" y="945"/>
                </a:lnTo>
                <a:lnTo>
                  <a:pt x="1717" y="951"/>
                </a:lnTo>
                <a:lnTo>
                  <a:pt x="1697" y="957"/>
                </a:lnTo>
                <a:lnTo>
                  <a:pt x="1676" y="961"/>
                </a:lnTo>
                <a:lnTo>
                  <a:pt x="1655" y="964"/>
                </a:lnTo>
                <a:lnTo>
                  <a:pt x="1666" y="957"/>
                </a:lnTo>
                <a:lnTo>
                  <a:pt x="1676" y="949"/>
                </a:lnTo>
                <a:lnTo>
                  <a:pt x="1686" y="939"/>
                </a:lnTo>
                <a:lnTo>
                  <a:pt x="1695" y="929"/>
                </a:lnTo>
                <a:lnTo>
                  <a:pt x="1705" y="919"/>
                </a:lnTo>
                <a:lnTo>
                  <a:pt x="1714" y="909"/>
                </a:lnTo>
                <a:lnTo>
                  <a:pt x="1722" y="897"/>
                </a:lnTo>
                <a:lnTo>
                  <a:pt x="1730" y="886"/>
                </a:lnTo>
                <a:lnTo>
                  <a:pt x="1734" y="880"/>
                </a:lnTo>
                <a:lnTo>
                  <a:pt x="1738" y="874"/>
                </a:lnTo>
                <a:lnTo>
                  <a:pt x="1745" y="861"/>
                </a:lnTo>
                <a:lnTo>
                  <a:pt x="1751" y="849"/>
                </a:lnTo>
                <a:lnTo>
                  <a:pt x="1758" y="836"/>
                </a:lnTo>
                <a:lnTo>
                  <a:pt x="1763" y="823"/>
                </a:lnTo>
                <a:lnTo>
                  <a:pt x="1769" y="808"/>
                </a:lnTo>
                <a:lnTo>
                  <a:pt x="1773" y="794"/>
                </a:lnTo>
                <a:lnTo>
                  <a:pt x="1778" y="779"/>
                </a:lnTo>
                <a:lnTo>
                  <a:pt x="1757" y="794"/>
                </a:lnTo>
                <a:lnTo>
                  <a:pt x="1736" y="806"/>
                </a:lnTo>
                <a:lnTo>
                  <a:pt x="1725" y="812"/>
                </a:lnTo>
                <a:lnTo>
                  <a:pt x="1715" y="818"/>
                </a:lnTo>
                <a:lnTo>
                  <a:pt x="1704" y="824"/>
                </a:lnTo>
                <a:lnTo>
                  <a:pt x="1693" y="829"/>
                </a:lnTo>
                <a:lnTo>
                  <a:pt x="1670" y="838"/>
                </a:lnTo>
                <a:lnTo>
                  <a:pt x="1647" y="847"/>
                </a:lnTo>
                <a:lnTo>
                  <a:pt x="1624" y="855"/>
                </a:lnTo>
                <a:lnTo>
                  <a:pt x="1612" y="857"/>
                </a:lnTo>
                <a:lnTo>
                  <a:pt x="1600" y="861"/>
                </a:lnTo>
                <a:lnTo>
                  <a:pt x="1591" y="849"/>
                </a:lnTo>
                <a:lnTo>
                  <a:pt x="1580" y="837"/>
                </a:lnTo>
                <a:lnTo>
                  <a:pt x="1570" y="827"/>
                </a:lnTo>
                <a:lnTo>
                  <a:pt x="1558" y="817"/>
                </a:lnTo>
                <a:lnTo>
                  <a:pt x="1547" y="807"/>
                </a:lnTo>
                <a:lnTo>
                  <a:pt x="1535" y="799"/>
                </a:lnTo>
                <a:lnTo>
                  <a:pt x="1522" y="790"/>
                </a:lnTo>
                <a:lnTo>
                  <a:pt x="1509" y="783"/>
                </a:lnTo>
                <a:lnTo>
                  <a:pt x="1496" y="777"/>
                </a:lnTo>
                <a:lnTo>
                  <a:pt x="1482" y="771"/>
                </a:lnTo>
                <a:lnTo>
                  <a:pt x="1468" y="766"/>
                </a:lnTo>
                <a:lnTo>
                  <a:pt x="1454" y="763"/>
                </a:lnTo>
                <a:lnTo>
                  <a:pt x="1440" y="759"/>
                </a:lnTo>
                <a:lnTo>
                  <a:pt x="1426" y="757"/>
                </a:lnTo>
                <a:lnTo>
                  <a:pt x="1411" y="755"/>
                </a:lnTo>
                <a:lnTo>
                  <a:pt x="1396" y="755"/>
                </a:lnTo>
                <a:lnTo>
                  <a:pt x="1381" y="755"/>
                </a:lnTo>
                <a:lnTo>
                  <a:pt x="1367" y="757"/>
                </a:lnTo>
                <a:lnTo>
                  <a:pt x="1353" y="759"/>
                </a:lnTo>
                <a:lnTo>
                  <a:pt x="1340" y="761"/>
                </a:lnTo>
                <a:lnTo>
                  <a:pt x="1326" y="765"/>
                </a:lnTo>
                <a:lnTo>
                  <a:pt x="1313" y="770"/>
                </a:lnTo>
                <a:lnTo>
                  <a:pt x="1300" y="776"/>
                </a:lnTo>
                <a:lnTo>
                  <a:pt x="1287" y="782"/>
                </a:lnTo>
                <a:lnTo>
                  <a:pt x="1275" y="788"/>
                </a:lnTo>
                <a:lnTo>
                  <a:pt x="1263" y="795"/>
                </a:lnTo>
                <a:lnTo>
                  <a:pt x="1251" y="803"/>
                </a:lnTo>
                <a:lnTo>
                  <a:pt x="1240" y="812"/>
                </a:lnTo>
                <a:lnTo>
                  <a:pt x="1229" y="821"/>
                </a:lnTo>
                <a:lnTo>
                  <a:pt x="1218" y="831"/>
                </a:lnTo>
                <a:lnTo>
                  <a:pt x="1208" y="842"/>
                </a:lnTo>
                <a:lnTo>
                  <a:pt x="1199" y="853"/>
                </a:lnTo>
                <a:lnTo>
                  <a:pt x="1189" y="865"/>
                </a:lnTo>
                <a:lnTo>
                  <a:pt x="1181" y="877"/>
                </a:lnTo>
                <a:lnTo>
                  <a:pt x="1172" y="890"/>
                </a:lnTo>
                <a:lnTo>
                  <a:pt x="1164" y="903"/>
                </a:lnTo>
                <a:lnTo>
                  <a:pt x="1157" y="916"/>
                </a:lnTo>
                <a:lnTo>
                  <a:pt x="1150" y="931"/>
                </a:lnTo>
                <a:lnTo>
                  <a:pt x="1144" y="945"/>
                </a:lnTo>
                <a:lnTo>
                  <a:pt x="1139" y="959"/>
                </a:lnTo>
                <a:lnTo>
                  <a:pt x="1134" y="975"/>
                </a:lnTo>
                <a:lnTo>
                  <a:pt x="1129" y="991"/>
                </a:lnTo>
                <a:lnTo>
                  <a:pt x="1126" y="1006"/>
                </a:lnTo>
                <a:lnTo>
                  <a:pt x="1122" y="1022"/>
                </a:lnTo>
                <a:lnTo>
                  <a:pt x="1120" y="1039"/>
                </a:lnTo>
                <a:lnTo>
                  <a:pt x="1118" y="1055"/>
                </a:lnTo>
                <a:lnTo>
                  <a:pt x="1117" y="1072"/>
                </a:lnTo>
                <a:lnTo>
                  <a:pt x="1117" y="1090"/>
                </a:lnTo>
                <a:lnTo>
                  <a:pt x="1117" y="1109"/>
                </a:lnTo>
                <a:lnTo>
                  <a:pt x="1119" y="1129"/>
                </a:lnTo>
                <a:lnTo>
                  <a:pt x="1121" y="1148"/>
                </a:lnTo>
                <a:lnTo>
                  <a:pt x="1124" y="1166"/>
                </a:lnTo>
                <a:lnTo>
                  <a:pt x="1102" y="1165"/>
                </a:lnTo>
                <a:lnTo>
                  <a:pt x="1081" y="1162"/>
                </a:lnTo>
                <a:lnTo>
                  <a:pt x="1060" y="1159"/>
                </a:lnTo>
                <a:lnTo>
                  <a:pt x="1038" y="1155"/>
                </a:lnTo>
                <a:lnTo>
                  <a:pt x="1017" y="1151"/>
                </a:lnTo>
                <a:lnTo>
                  <a:pt x="997" y="1145"/>
                </a:lnTo>
                <a:lnTo>
                  <a:pt x="976" y="1141"/>
                </a:lnTo>
                <a:lnTo>
                  <a:pt x="956" y="1133"/>
                </a:lnTo>
                <a:lnTo>
                  <a:pt x="936" y="1127"/>
                </a:lnTo>
                <a:lnTo>
                  <a:pt x="916" y="1119"/>
                </a:lnTo>
                <a:lnTo>
                  <a:pt x="896" y="1112"/>
                </a:lnTo>
                <a:lnTo>
                  <a:pt x="877" y="1102"/>
                </a:lnTo>
                <a:lnTo>
                  <a:pt x="857" y="1094"/>
                </a:lnTo>
                <a:lnTo>
                  <a:pt x="838" y="1083"/>
                </a:lnTo>
                <a:lnTo>
                  <a:pt x="820" y="1073"/>
                </a:lnTo>
                <a:lnTo>
                  <a:pt x="801" y="1061"/>
                </a:lnTo>
                <a:lnTo>
                  <a:pt x="783" y="1051"/>
                </a:lnTo>
                <a:lnTo>
                  <a:pt x="765" y="1039"/>
                </a:lnTo>
                <a:lnTo>
                  <a:pt x="748" y="1025"/>
                </a:lnTo>
                <a:lnTo>
                  <a:pt x="730" y="1012"/>
                </a:lnTo>
                <a:lnTo>
                  <a:pt x="713" y="999"/>
                </a:lnTo>
                <a:lnTo>
                  <a:pt x="697" y="985"/>
                </a:lnTo>
                <a:lnTo>
                  <a:pt x="680" y="970"/>
                </a:lnTo>
                <a:lnTo>
                  <a:pt x="664" y="955"/>
                </a:lnTo>
                <a:lnTo>
                  <a:pt x="649" y="939"/>
                </a:lnTo>
                <a:lnTo>
                  <a:pt x="633" y="922"/>
                </a:lnTo>
                <a:lnTo>
                  <a:pt x="618" y="905"/>
                </a:lnTo>
                <a:lnTo>
                  <a:pt x="604" y="889"/>
                </a:lnTo>
                <a:lnTo>
                  <a:pt x="590" y="872"/>
                </a:lnTo>
                <a:lnTo>
                  <a:pt x="576" y="854"/>
                </a:lnTo>
                <a:lnTo>
                  <a:pt x="562" y="835"/>
                </a:lnTo>
                <a:lnTo>
                  <a:pt x="549" y="817"/>
                </a:lnTo>
                <a:lnTo>
                  <a:pt x="541" y="835"/>
                </a:lnTo>
                <a:lnTo>
                  <a:pt x="537" y="845"/>
                </a:lnTo>
                <a:lnTo>
                  <a:pt x="533" y="855"/>
                </a:lnTo>
                <a:lnTo>
                  <a:pt x="527" y="875"/>
                </a:lnTo>
                <a:lnTo>
                  <a:pt x="521" y="896"/>
                </a:lnTo>
                <a:lnTo>
                  <a:pt x="517" y="917"/>
                </a:lnTo>
                <a:lnTo>
                  <a:pt x="515" y="928"/>
                </a:lnTo>
                <a:lnTo>
                  <a:pt x="514" y="939"/>
                </a:lnTo>
                <a:lnTo>
                  <a:pt x="512" y="962"/>
                </a:lnTo>
                <a:lnTo>
                  <a:pt x="511" y="973"/>
                </a:lnTo>
                <a:lnTo>
                  <a:pt x="511" y="985"/>
                </a:lnTo>
                <a:lnTo>
                  <a:pt x="512" y="1006"/>
                </a:lnTo>
                <a:lnTo>
                  <a:pt x="514" y="1028"/>
                </a:lnTo>
                <a:lnTo>
                  <a:pt x="516" y="1048"/>
                </a:lnTo>
                <a:lnTo>
                  <a:pt x="520" y="1069"/>
                </a:lnTo>
                <a:lnTo>
                  <a:pt x="525" y="1089"/>
                </a:lnTo>
                <a:lnTo>
                  <a:pt x="531" y="1108"/>
                </a:lnTo>
                <a:lnTo>
                  <a:pt x="538" y="1126"/>
                </a:lnTo>
                <a:lnTo>
                  <a:pt x="545" y="1145"/>
                </a:lnTo>
                <a:lnTo>
                  <a:pt x="554" y="1162"/>
                </a:lnTo>
                <a:lnTo>
                  <a:pt x="563" y="1179"/>
                </a:lnTo>
                <a:lnTo>
                  <a:pt x="573" y="1196"/>
                </a:lnTo>
                <a:lnTo>
                  <a:pt x="584" y="1210"/>
                </a:lnTo>
                <a:lnTo>
                  <a:pt x="590" y="1217"/>
                </a:lnTo>
                <a:lnTo>
                  <a:pt x="596" y="1224"/>
                </a:lnTo>
                <a:lnTo>
                  <a:pt x="602" y="1232"/>
                </a:lnTo>
                <a:lnTo>
                  <a:pt x="609" y="1239"/>
                </a:lnTo>
                <a:lnTo>
                  <a:pt x="622" y="1251"/>
                </a:lnTo>
                <a:lnTo>
                  <a:pt x="628" y="1257"/>
                </a:lnTo>
                <a:lnTo>
                  <a:pt x="635" y="1263"/>
                </a:lnTo>
                <a:lnTo>
                  <a:pt x="618" y="1262"/>
                </a:lnTo>
                <a:lnTo>
                  <a:pt x="602" y="1259"/>
                </a:lnTo>
                <a:lnTo>
                  <a:pt x="585" y="1256"/>
                </a:lnTo>
                <a:lnTo>
                  <a:pt x="569" y="1251"/>
                </a:lnTo>
                <a:lnTo>
                  <a:pt x="561" y="1248"/>
                </a:lnTo>
                <a:lnTo>
                  <a:pt x="554" y="1245"/>
                </a:lnTo>
                <a:lnTo>
                  <a:pt x="538" y="1238"/>
                </a:lnTo>
                <a:lnTo>
                  <a:pt x="531" y="1234"/>
                </a:lnTo>
                <a:lnTo>
                  <a:pt x="523" y="1230"/>
                </a:lnTo>
                <a:lnTo>
                  <a:pt x="516" y="1226"/>
                </a:lnTo>
                <a:lnTo>
                  <a:pt x="509" y="1221"/>
                </a:lnTo>
                <a:lnTo>
                  <a:pt x="509" y="1226"/>
                </a:lnTo>
                <a:lnTo>
                  <a:pt x="509" y="1240"/>
                </a:lnTo>
                <a:lnTo>
                  <a:pt x="510" y="1256"/>
                </a:lnTo>
                <a:lnTo>
                  <a:pt x="511" y="1270"/>
                </a:lnTo>
                <a:lnTo>
                  <a:pt x="513" y="1284"/>
                </a:lnTo>
                <a:lnTo>
                  <a:pt x="516" y="1299"/>
                </a:lnTo>
                <a:lnTo>
                  <a:pt x="517" y="1306"/>
                </a:lnTo>
                <a:lnTo>
                  <a:pt x="519" y="1313"/>
                </a:lnTo>
                <a:lnTo>
                  <a:pt x="522" y="1328"/>
                </a:lnTo>
                <a:lnTo>
                  <a:pt x="526" y="1341"/>
                </a:lnTo>
                <a:lnTo>
                  <a:pt x="530" y="1354"/>
                </a:lnTo>
                <a:lnTo>
                  <a:pt x="535" y="1367"/>
                </a:lnTo>
                <a:lnTo>
                  <a:pt x="540" y="1380"/>
                </a:lnTo>
                <a:lnTo>
                  <a:pt x="546" y="1392"/>
                </a:lnTo>
                <a:lnTo>
                  <a:pt x="552" y="1404"/>
                </a:lnTo>
                <a:lnTo>
                  <a:pt x="559" y="1416"/>
                </a:lnTo>
                <a:lnTo>
                  <a:pt x="566" y="1427"/>
                </a:lnTo>
                <a:lnTo>
                  <a:pt x="573" y="1439"/>
                </a:lnTo>
                <a:lnTo>
                  <a:pt x="581" y="1449"/>
                </a:lnTo>
                <a:lnTo>
                  <a:pt x="589" y="1460"/>
                </a:lnTo>
                <a:lnTo>
                  <a:pt x="597" y="1469"/>
                </a:lnTo>
                <a:lnTo>
                  <a:pt x="606" y="1479"/>
                </a:lnTo>
                <a:lnTo>
                  <a:pt x="615" y="1488"/>
                </a:lnTo>
                <a:lnTo>
                  <a:pt x="624" y="1497"/>
                </a:lnTo>
                <a:lnTo>
                  <a:pt x="634" y="1504"/>
                </a:lnTo>
                <a:lnTo>
                  <a:pt x="644" y="1512"/>
                </a:lnTo>
                <a:lnTo>
                  <a:pt x="654" y="1520"/>
                </a:lnTo>
                <a:lnTo>
                  <a:pt x="665" y="1526"/>
                </a:lnTo>
                <a:lnTo>
                  <a:pt x="676" y="1532"/>
                </a:lnTo>
                <a:lnTo>
                  <a:pt x="687" y="1538"/>
                </a:lnTo>
                <a:lnTo>
                  <a:pt x="698" y="1542"/>
                </a:lnTo>
                <a:lnTo>
                  <a:pt x="709" y="1546"/>
                </a:lnTo>
                <a:lnTo>
                  <a:pt x="721" y="1551"/>
                </a:lnTo>
                <a:lnTo>
                  <a:pt x="733" y="1553"/>
                </a:lnTo>
                <a:lnTo>
                  <a:pt x="715" y="1558"/>
                </a:lnTo>
                <a:lnTo>
                  <a:pt x="706" y="1560"/>
                </a:lnTo>
                <a:lnTo>
                  <a:pt x="697" y="1563"/>
                </a:lnTo>
                <a:lnTo>
                  <a:pt x="678" y="1564"/>
                </a:lnTo>
                <a:lnTo>
                  <a:pt x="659" y="1565"/>
                </a:lnTo>
                <a:lnTo>
                  <a:pt x="646" y="1565"/>
                </a:lnTo>
                <a:lnTo>
                  <a:pt x="633" y="1564"/>
                </a:lnTo>
                <a:lnTo>
                  <a:pt x="620" y="1562"/>
                </a:lnTo>
                <a:lnTo>
                  <a:pt x="607" y="1559"/>
                </a:lnTo>
                <a:lnTo>
                  <a:pt x="610" y="1571"/>
                </a:lnTo>
                <a:lnTo>
                  <a:pt x="614" y="1583"/>
                </a:lnTo>
                <a:lnTo>
                  <a:pt x="619" y="1595"/>
                </a:lnTo>
                <a:lnTo>
                  <a:pt x="623" y="1607"/>
                </a:lnTo>
                <a:lnTo>
                  <a:pt x="628" y="1619"/>
                </a:lnTo>
                <a:lnTo>
                  <a:pt x="634" y="1630"/>
                </a:lnTo>
                <a:lnTo>
                  <a:pt x="639" y="1641"/>
                </a:lnTo>
                <a:lnTo>
                  <a:pt x="645" y="1651"/>
                </a:lnTo>
                <a:lnTo>
                  <a:pt x="658" y="1672"/>
                </a:lnTo>
                <a:lnTo>
                  <a:pt x="665" y="1681"/>
                </a:lnTo>
                <a:lnTo>
                  <a:pt x="673" y="1690"/>
                </a:lnTo>
                <a:lnTo>
                  <a:pt x="680" y="1699"/>
                </a:lnTo>
                <a:lnTo>
                  <a:pt x="688" y="1708"/>
                </a:lnTo>
                <a:lnTo>
                  <a:pt x="696" y="1716"/>
                </a:lnTo>
                <a:lnTo>
                  <a:pt x="705" y="1725"/>
                </a:lnTo>
                <a:lnTo>
                  <a:pt x="722" y="1739"/>
                </a:lnTo>
                <a:lnTo>
                  <a:pt x="731" y="1745"/>
                </a:lnTo>
                <a:lnTo>
                  <a:pt x="741" y="1752"/>
                </a:lnTo>
                <a:lnTo>
                  <a:pt x="750" y="1758"/>
                </a:lnTo>
                <a:lnTo>
                  <a:pt x="760" y="1763"/>
                </a:lnTo>
                <a:lnTo>
                  <a:pt x="770" y="1768"/>
                </a:lnTo>
                <a:lnTo>
                  <a:pt x="780" y="1773"/>
                </a:lnTo>
                <a:lnTo>
                  <a:pt x="791" y="1777"/>
                </a:lnTo>
                <a:lnTo>
                  <a:pt x="801" y="1781"/>
                </a:lnTo>
                <a:lnTo>
                  <a:pt x="812" y="1783"/>
                </a:lnTo>
                <a:lnTo>
                  <a:pt x="823" y="1786"/>
                </a:lnTo>
                <a:lnTo>
                  <a:pt x="834" y="1788"/>
                </a:lnTo>
                <a:lnTo>
                  <a:pt x="845" y="1789"/>
                </a:lnTo>
                <a:lnTo>
                  <a:pt x="856" y="1791"/>
                </a:lnTo>
                <a:lnTo>
                  <a:pt x="867" y="1792"/>
                </a:lnTo>
                <a:lnTo>
                  <a:pt x="849" y="1807"/>
                </a:lnTo>
                <a:lnTo>
                  <a:pt x="830" y="1823"/>
                </a:lnTo>
                <a:lnTo>
                  <a:pt x="811" y="1839"/>
                </a:lnTo>
                <a:lnTo>
                  <a:pt x="791" y="1852"/>
                </a:lnTo>
                <a:lnTo>
                  <a:pt x="771" y="1865"/>
                </a:lnTo>
                <a:lnTo>
                  <a:pt x="761" y="1871"/>
                </a:lnTo>
                <a:lnTo>
                  <a:pt x="750" y="1876"/>
                </a:lnTo>
                <a:lnTo>
                  <a:pt x="740" y="1882"/>
                </a:lnTo>
                <a:lnTo>
                  <a:pt x="729" y="1887"/>
                </a:lnTo>
                <a:lnTo>
                  <a:pt x="707" y="1897"/>
                </a:lnTo>
                <a:lnTo>
                  <a:pt x="685" y="1906"/>
                </a:lnTo>
                <a:lnTo>
                  <a:pt x="674" y="1909"/>
                </a:lnTo>
                <a:lnTo>
                  <a:pt x="663" y="1913"/>
                </a:lnTo>
                <a:lnTo>
                  <a:pt x="640" y="1920"/>
                </a:lnTo>
                <a:lnTo>
                  <a:pt x="617" y="1925"/>
                </a:lnTo>
                <a:lnTo>
                  <a:pt x="593" y="1930"/>
                </a:lnTo>
                <a:lnTo>
                  <a:pt x="569" y="1932"/>
                </a:lnTo>
                <a:lnTo>
                  <a:pt x="545" y="1935"/>
                </a:lnTo>
                <a:lnTo>
                  <a:pt x="521" y="1935"/>
                </a:lnTo>
                <a:lnTo>
                  <a:pt x="504" y="1935"/>
                </a:lnTo>
                <a:lnTo>
                  <a:pt x="487" y="1933"/>
                </a:lnTo>
                <a:lnTo>
                  <a:pt x="471" y="1932"/>
                </a:lnTo>
                <a:lnTo>
                  <a:pt x="454" y="1930"/>
                </a:lnTo>
                <a:lnTo>
                  <a:pt x="478" y="1948"/>
                </a:lnTo>
                <a:lnTo>
                  <a:pt x="502" y="1963"/>
                </a:lnTo>
                <a:lnTo>
                  <a:pt x="514" y="1972"/>
                </a:lnTo>
                <a:lnTo>
                  <a:pt x="526" y="1979"/>
                </a:lnTo>
                <a:lnTo>
                  <a:pt x="539" y="1986"/>
                </a:lnTo>
                <a:lnTo>
                  <a:pt x="551" y="1993"/>
                </a:lnTo>
                <a:lnTo>
                  <a:pt x="577" y="2007"/>
                </a:lnTo>
                <a:lnTo>
                  <a:pt x="602" y="2020"/>
                </a:lnTo>
                <a:lnTo>
                  <a:pt x="629" y="2031"/>
                </a:lnTo>
                <a:lnTo>
                  <a:pt x="655" y="2041"/>
                </a:lnTo>
                <a:lnTo>
                  <a:pt x="683" y="2050"/>
                </a:lnTo>
                <a:lnTo>
                  <a:pt x="710" y="2058"/>
                </a:lnTo>
                <a:lnTo>
                  <a:pt x="738" y="2065"/>
                </a:lnTo>
                <a:lnTo>
                  <a:pt x="766" y="2070"/>
                </a:lnTo>
                <a:lnTo>
                  <a:pt x="795" y="2075"/>
                </a:lnTo>
                <a:lnTo>
                  <a:pt x="823" y="2079"/>
                </a:lnTo>
                <a:lnTo>
                  <a:pt x="853" y="2080"/>
                </a:lnTo>
                <a:lnTo>
                  <a:pt x="882" y="2081"/>
                </a:lnTo>
                <a:close/>
                <a:moveTo>
                  <a:pt x="0" y="1360"/>
                </a:moveTo>
                <a:lnTo>
                  <a:pt x="1" y="1325"/>
                </a:lnTo>
                <a:lnTo>
                  <a:pt x="2" y="1290"/>
                </a:lnTo>
                <a:lnTo>
                  <a:pt x="4" y="1256"/>
                </a:lnTo>
                <a:lnTo>
                  <a:pt x="6" y="1221"/>
                </a:lnTo>
                <a:lnTo>
                  <a:pt x="10" y="1187"/>
                </a:lnTo>
                <a:lnTo>
                  <a:pt x="13" y="1153"/>
                </a:lnTo>
                <a:lnTo>
                  <a:pt x="18" y="1119"/>
                </a:lnTo>
                <a:lnTo>
                  <a:pt x="23" y="1087"/>
                </a:lnTo>
                <a:lnTo>
                  <a:pt x="29" y="1053"/>
                </a:lnTo>
                <a:lnTo>
                  <a:pt x="36" y="1021"/>
                </a:lnTo>
                <a:lnTo>
                  <a:pt x="43" y="988"/>
                </a:lnTo>
                <a:lnTo>
                  <a:pt x="51" y="956"/>
                </a:lnTo>
                <a:lnTo>
                  <a:pt x="60" y="923"/>
                </a:lnTo>
                <a:lnTo>
                  <a:pt x="69" y="892"/>
                </a:lnTo>
                <a:lnTo>
                  <a:pt x="79" y="861"/>
                </a:lnTo>
                <a:lnTo>
                  <a:pt x="90" y="831"/>
                </a:lnTo>
                <a:lnTo>
                  <a:pt x="101" y="801"/>
                </a:lnTo>
                <a:lnTo>
                  <a:pt x="112" y="771"/>
                </a:lnTo>
                <a:lnTo>
                  <a:pt x="124" y="741"/>
                </a:lnTo>
                <a:lnTo>
                  <a:pt x="137" y="712"/>
                </a:lnTo>
                <a:lnTo>
                  <a:pt x="151" y="684"/>
                </a:lnTo>
                <a:lnTo>
                  <a:pt x="165" y="655"/>
                </a:lnTo>
                <a:lnTo>
                  <a:pt x="179" y="627"/>
                </a:lnTo>
                <a:lnTo>
                  <a:pt x="194" y="600"/>
                </a:lnTo>
                <a:lnTo>
                  <a:pt x="210" y="573"/>
                </a:lnTo>
                <a:lnTo>
                  <a:pt x="226"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3" y="134"/>
                </a:lnTo>
                <a:lnTo>
                  <a:pt x="668" y="120"/>
                </a:lnTo>
                <a:lnTo>
                  <a:pt x="693" y="107"/>
                </a:lnTo>
                <a:lnTo>
                  <a:pt x="718" y="95"/>
                </a:lnTo>
                <a:lnTo>
                  <a:pt x="744" y="83"/>
                </a:lnTo>
                <a:lnTo>
                  <a:pt x="771" y="72"/>
                </a:lnTo>
                <a:lnTo>
                  <a:pt x="797" y="61"/>
                </a:lnTo>
                <a:lnTo>
                  <a:pt x="824" y="51"/>
                </a:lnTo>
                <a:lnTo>
                  <a:pt x="851" y="43"/>
                </a:lnTo>
                <a:lnTo>
                  <a:pt x="878" y="35"/>
                </a:lnTo>
                <a:lnTo>
                  <a:pt x="906" y="27"/>
                </a:lnTo>
                <a:lnTo>
                  <a:pt x="934" y="21"/>
                </a:lnTo>
                <a:lnTo>
                  <a:pt x="962" y="15"/>
                </a:lnTo>
                <a:lnTo>
                  <a:pt x="990" y="11"/>
                </a:lnTo>
                <a:lnTo>
                  <a:pt x="1018" y="7"/>
                </a:lnTo>
                <a:lnTo>
                  <a:pt x="1047" y="5"/>
                </a:lnTo>
                <a:lnTo>
                  <a:pt x="1076" y="2"/>
                </a:lnTo>
                <a:lnTo>
                  <a:pt x="1105" y="1"/>
                </a:lnTo>
                <a:lnTo>
                  <a:pt x="1134" y="0"/>
                </a:lnTo>
                <a:lnTo>
                  <a:pt x="1164" y="1"/>
                </a:lnTo>
                <a:lnTo>
                  <a:pt x="1193" y="2"/>
                </a:lnTo>
                <a:lnTo>
                  <a:pt x="1221" y="5"/>
                </a:lnTo>
                <a:lnTo>
                  <a:pt x="1250" y="7"/>
                </a:lnTo>
                <a:lnTo>
                  <a:pt x="1279" y="11"/>
                </a:lnTo>
                <a:lnTo>
                  <a:pt x="1307" y="15"/>
                </a:lnTo>
                <a:lnTo>
                  <a:pt x="1335" y="21"/>
                </a:lnTo>
                <a:lnTo>
                  <a:pt x="1363" y="27"/>
                </a:lnTo>
                <a:lnTo>
                  <a:pt x="1390" y="35"/>
                </a:lnTo>
                <a:lnTo>
                  <a:pt x="1418" y="43"/>
                </a:lnTo>
                <a:lnTo>
                  <a:pt x="1445" y="51"/>
                </a:lnTo>
                <a:lnTo>
                  <a:pt x="1471" y="61"/>
                </a:lnTo>
                <a:lnTo>
                  <a:pt x="1498" y="72"/>
                </a:lnTo>
                <a:lnTo>
                  <a:pt x="1525" y="83"/>
                </a:lnTo>
                <a:lnTo>
                  <a:pt x="1551" y="95"/>
                </a:lnTo>
                <a:lnTo>
                  <a:pt x="1577" y="107"/>
                </a:lnTo>
                <a:lnTo>
                  <a:pt x="1602" y="120"/>
                </a:lnTo>
                <a:lnTo>
                  <a:pt x="1627" y="134"/>
                </a:lnTo>
                <a:lnTo>
                  <a:pt x="1651" y="149"/>
                </a:lnTo>
                <a:lnTo>
                  <a:pt x="1676" y="164"/>
                </a:lnTo>
                <a:lnTo>
                  <a:pt x="1700" y="181"/>
                </a:lnTo>
                <a:lnTo>
                  <a:pt x="1723" y="197"/>
                </a:lnTo>
                <a:lnTo>
                  <a:pt x="1746" y="215"/>
                </a:lnTo>
                <a:lnTo>
                  <a:pt x="1769" y="232"/>
                </a:lnTo>
                <a:lnTo>
                  <a:pt x="1792" y="250"/>
                </a:lnTo>
                <a:lnTo>
                  <a:pt x="1814" y="271"/>
                </a:lnTo>
                <a:lnTo>
                  <a:pt x="1835" y="290"/>
                </a:lnTo>
                <a:lnTo>
                  <a:pt x="1857" y="310"/>
                </a:lnTo>
                <a:lnTo>
                  <a:pt x="1877" y="332"/>
                </a:lnTo>
                <a:lnTo>
                  <a:pt x="1898" y="354"/>
                </a:lnTo>
                <a:lnTo>
                  <a:pt x="1918" y="375"/>
                </a:lnTo>
                <a:lnTo>
                  <a:pt x="1937" y="398"/>
                </a:lnTo>
                <a:lnTo>
                  <a:pt x="1956" y="422"/>
                </a:lnTo>
                <a:lnTo>
                  <a:pt x="1975" y="446"/>
                </a:lnTo>
                <a:lnTo>
                  <a:pt x="1993"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10"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8" y="1290"/>
                </a:lnTo>
                <a:lnTo>
                  <a:pt x="2269" y="1325"/>
                </a:lnTo>
                <a:lnTo>
                  <a:pt x="2269" y="1360"/>
                </a:lnTo>
                <a:lnTo>
                  <a:pt x="2269" y="1395"/>
                </a:lnTo>
                <a:lnTo>
                  <a:pt x="2268"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10"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3" y="2250"/>
                </a:lnTo>
                <a:lnTo>
                  <a:pt x="1975" y="2275"/>
                </a:lnTo>
                <a:lnTo>
                  <a:pt x="1956" y="2298"/>
                </a:lnTo>
                <a:lnTo>
                  <a:pt x="1937" y="2322"/>
                </a:lnTo>
                <a:lnTo>
                  <a:pt x="1918" y="2345"/>
                </a:lnTo>
                <a:lnTo>
                  <a:pt x="1898" y="2366"/>
                </a:lnTo>
                <a:lnTo>
                  <a:pt x="1877" y="2389"/>
                </a:lnTo>
                <a:lnTo>
                  <a:pt x="1857" y="2410"/>
                </a:lnTo>
                <a:lnTo>
                  <a:pt x="1835" y="2430"/>
                </a:lnTo>
                <a:lnTo>
                  <a:pt x="1814" y="2450"/>
                </a:lnTo>
                <a:lnTo>
                  <a:pt x="1792" y="2470"/>
                </a:lnTo>
                <a:lnTo>
                  <a:pt x="1769" y="2488"/>
                </a:lnTo>
                <a:lnTo>
                  <a:pt x="1746" y="2506"/>
                </a:lnTo>
                <a:lnTo>
                  <a:pt x="1723" y="2524"/>
                </a:lnTo>
                <a:lnTo>
                  <a:pt x="1700" y="2540"/>
                </a:lnTo>
                <a:lnTo>
                  <a:pt x="1676" y="2556"/>
                </a:lnTo>
                <a:lnTo>
                  <a:pt x="1651" y="2572"/>
                </a:lnTo>
                <a:lnTo>
                  <a:pt x="1627" y="2586"/>
                </a:lnTo>
                <a:lnTo>
                  <a:pt x="1602" y="2600"/>
                </a:lnTo>
                <a:lnTo>
                  <a:pt x="1577" y="2613"/>
                </a:lnTo>
                <a:lnTo>
                  <a:pt x="1551" y="2625"/>
                </a:lnTo>
                <a:lnTo>
                  <a:pt x="1525" y="2637"/>
                </a:lnTo>
                <a:lnTo>
                  <a:pt x="1498" y="2648"/>
                </a:lnTo>
                <a:lnTo>
                  <a:pt x="1471" y="2659"/>
                </a:lnTo>
                <a:lnTo>
                  <a:pt x="1445" y="2669"/>
                </a:lnTo>
                <a:lnTo>
                  <a:pt x="1418" y="2677"/>
                </a:lnTo>
                <a:lnTo>
                  <a:pt x="1390" y="2685"/>
                </a:lnTo>
                <a:lnTo>
                  <a:pt x="1363" y="2693"/>
                </a:lnTo>
                <a:lnTo>
                  <a:pt x="1335" y="2699"/>
                </a:lnTo>
                <a:lnTo>
                  <a:pt x="1307" y="2705"/>
                </a:lnTo>
                <a:lnTo>
                  <a:pt x="1279" y="2709"/>
                </a:lnTo>
                <a:lnTo>
                  <a:pt x="1250" y="2713"/>
                </a:lnTo>
                <a:lnTo>
                  <a:pt x="1221" y="2717"/>
                </a:lnTo>
                <a:lnTo>
                  <a:pt x="1193" y="2719"/>
                </a:lnTo>
                <a:lnTo>
                  <a:pt x="1164" y="2720"/>
                </a:lnTo>
                <a:lnTo>
                  <a:pt x="1134" y="2720"/>
                </a:lnTo>
                <a:lnTo>
                  <a:pt x="1105" y="2720"/>
                </a:lnTo>
                <a:lnTo>
                  <a:pt x="1076" y="2719"/>
                </a:lnTo>
                <a:lnTo>
                  <a:pt x="1047" y="2717"/>
                </a:lnTo>
                <a:lnTo>
                  <a:pt x="1018" y="2713"/>
                </a:lnTo>
                <a:lnTo>
                  <a:pt x="990" y="2709"/>
                </a:lnTo>
                <a:lnTo>
                  <a:pt x="962" y="2705"/>
                </a:lnTo>
                <a:lnTo>
                  <a:pt x="934" y="2699"/>
                </a:lnTo>
                <a:lnTo>
                  <a:pt x="906" y="2693"/>
                </a:lnTo>
                <a:lnTo>
                  <a:pt x="878" y="2685"/>
                </a:lnTo>
                <a:lnTo>
                  <a:pt x="851" y="2677"/>
                </a:lnTo>
                <a:lnTo>
                  <a:pt x="824" y="2669"/>
                </a:lnTo>
                <a:lnTo>
                  <a:pt x="797" y="2659"/>
                </a:lnTo>
                <a:lnTo>
                  <a:pt x="771" y="2648"/>
                </a:lnTo>
                <a:lnTo>
                  <a:pt x="744" y="2637"/>
                </a:lnTo>
                <a:lnTo>
                  <a:pt x="718" y="2625"/>
                </a:lnTo>
                <a:lnTo>
                  <a:pt x="693" y="2613"/>
                </a:lnTo>
                <a:lnTo>
                  <a:pt x="668" y="2600"/>
                </a:lnTo>
                <a:lnTo>
                  <a:pt x="643"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6" y="2174"/>
                </a:lnTo>
                <a:lnTo>
                  <a:pt x="210" y="2148"/>
                </a:lnTo>
                <a:lnTo>
                  <a:pt x="194" y="2121"/>
                </a:lnTo>
                <a:lnTo>
                  <a:pt x="179" y="2093"/>
                </a:lnTo>
                <a:lnTo>
                  <a:pt x="165" y="2065"/>
                </a:lnTo>
                <a:lnTo>
                  <a:pt x="151" y="2038"/>
                </a:lnTo>
                <a:lnTo>
                  <a:pt x="137" y="2009"/>
                </a:lnTo>
                <a:lnTo>
                  <a:pt x="124" y="1979"/>
                </a:lnTo>
                <a:lnTo>
                  <a:pt x="112" y="1950"/>
                </a:lnTo>
                <a:lnTo>
                  <a:pt x="101" y="1920"/>
                </a:lnTo>
                <a:lnTo>
                  <a:pt x="90"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10" y="1534"/>
                </a:lnTo>
                <a:lnTo>
                  <a:pt x="6" y="1499"/>
                </a:lnTo>
                <a:lnTo>
                  <a:pt x="4" y="1464"/>
                </a:lnTo>
                <a:lnTo>
                  <a:pt x="2" y="1430"/>
                </a:lnTo>
                <a:lnTo>
                  <a:pt x="1" y="1395"/>
                </a:lnTo>
                <a:lnTo>
                  <a:pt x="0" y="136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
        <p:nvSpPr>
          <p:cNvPr id="15" name="Freeform 8">
            <a:hlinkClick r:id="rId6" tooltip="linkedin"/>
          </p:cNvPr>
          <p:cNvSpPr>
            <a:spLocks noChangeAspect="1" noEditPoints="1"/>
          </p:cNvSpPr>
          <p:nvPr userDrawn="1"/>
        </p:nvSpPr>
        <p:spPr bwMode="auto">
          <a:xfrm>
            <a:off x="10596103" y="5877340"/>
            <a:ext cx="252557" cy="252000"/>
          </a:xfrm>
          <a:custGeom>
            <a:avLst/>
            <a:gdLst>
              <a:gd name="T0" fmla="*/ 730 w 2269"/>
              <a:gd name="T1" fmla="*/ 684 h 2720"/>
              <a:gd name="T2" fmla="*/ 799 w 2269"/>
              <a:gd name="T3" fmla="*/ 728 h 2720"/>
              <a:gd name="T4" fmla="*/ 833 w 2269"/>
              <a:gd name="T5" fmla="*/ 795 h 2720"/>
              <a:gd name="T6" fmla="*/ 836 w 2269"/>
              <a:gd name="T7" fmla="*/ 877 h 2720"/>
              <a:gd name="T8" fmla="*/ 799 w 2269"/>
              <a:gd name="T9" fmla="*/ 959 h 2720"/>
              <a:gd name="T10" fmla="*/ 743 w 2269"/>
              <a:gd name="T11" fmla="*/ 1000 h 2720"/>
              <a:gd name="T12" fmla="*/ 662 w 2269"/>
              <a:gd name="T13" fmla="*/ 1000 h 2720"/>
              <a:gd name="T14" fmla="*/ 601 w 2269"/>
              <a:gd name="T15" fmla="*/ 953 h 2720"/>
              <a:gd name="T16" fmla="*/ 570 w 2269"/>
              <a:gd name="T17" fmla="*/ 885 h 2720"/>
              <a:gd name="T18" fmla="*/ 572 w 2269"/>
              <a:gd name="T19" fmla="*/ 795 h 2720"/>
              <a:gd name="T20" fmla="*/ 611 w 2269"/>
              <a:gd name="T21" fmla="*/ 723 h 2720"/>
              <a:gd name="T22" fmla="*/ 668 w 2269"/>
              <a:gd name="T23" fmla="*/ 685 h 2720"/>
              <a:gd name="T24" fmla="*/ 1197 w 2269"/>
              <a:gd name="T25" fmla="*/ 1256 h 2720"/>
              <a:gd name="T26" fmla="*/ 1264 w 2269"/>
              <a:gd name="T27" fmla="*/ 1167 h 2720"/>
              <a:gd name="T28" fmla="*/ 1350 w 2269"/>
              <a:gd name="T29" fmla="*/ 1119 h 2720"/>
              <a:gd name="T30" fmla="*/ 1441 w 2269"/>
              <a:gd name="T31" fmla="*/ 1109 h 2720"/>
              <a:gd name="T32" fmla="*/ 1564 w 2269"/>
              <a:gd name="T33" fmla="*/ 1143 h 2720"/>
              <a:gd name="T34" fmla="*/ 1642 w 2269"/>
              <a:gd name="T35" fmla="*/ 1220 h 2720"/>
              <a:gd name="T36" fmla="*/ 1688 w 2269"/>
              <a:gd name="T37" fmla="*/ 1352 h 2720"/>
              <a:gd name="T38" fmla="*/ 1702 w 2269"/>
              <a:gd name="T39" fmla="*/ 1520 h 2720"/>
              <a:gd name="T40" fmla="*/ 1463 w 2269"/>
              <a:gd name="T41" fmla="*/ 1496 h 2720"/>
              <a:gd name="T42" fmla="*/ 1440 w 2269"/>
              <a:gd name="T43" fmla="*/ 1414 h 2720"/>
              <a:gd name="T44" fmla="*/ 1393 w 2269"/>
              <a:gd name="T45" fmla="*/ 1367 h 2720"/>
              <a:gd name="T46" fmla="*/ 1323 w 2269"/>
              <a:gd name="T47" fmla="*/ 1359 h 2720"/>
              <a:gd name="T48" fmla="*/ 1257 w 2269"/>
              <a:gd name="T49" fmla="*/ 1388 h 2720"/>
              <a:gd name="T50" fmla="*/ 1221 w 2269"/>
              <a:gd name="T51" fmla="*/ 1446 h 2720"/>
              <a:gd name="T52" fmla="*/ 1203 w 2269"/>
              <a:gd name="T53" fmla="*/ 1590 h 2720"/>
              <a:gd name="T54" fmla="*/ 6 w 2269"/>
              <a:gd name="T55" fmla="*/ 1221 h 2720"/>
              <a:gd name="T56" fmla="*/ 51 w 2269"/>
              <a:gd name="T57" fmla="*/ 956 h 2720"/>
              <a:gd name="T58" fmla="*/ 137 w 2269"/>
              <a:gd name="T59" fmla="*/ 712 h 2720"/>
              <a:gd name="T60" fmla="*/ 259 w 2269"/>
              <a:gd name="T61" fmla="*/ 495 h 2720"/>
              <a:gd name="T62" fmla="*/ 413 w 2269"/>
              <a:gd name="T63" fmla="*/ 310 h 2720"/>
              <a:gd name="T64" fmla="*/ 594 w 2269"/>
              <a:gd name="T65" fmla="*/ 164 h 2720"/>
              <a:gd name="T66" fmla="*/ 797 w 2269"/>
              <a:gd name="T67" fmla="*/ 61 h 2720"/>
              <a:gd name="T68" fmla="*/ 1018 w 2269"/>
              <a:gd name="T69" fmla="*/ 7 h 2720"/>
              <a:gd name="T70" fmla="*/ 1250 w 2269"/>
              <a:gd name="T71" fmla="*/ 7 h 2720"/>
              <a:gd name="T72" fmla="*/ 1471 w 2269"/>
              <a:gd name="T73" fmla="*/ 61 h 2720"/>
              <a:gd name="T74" fmla="*/ 1674 w 2269"/>
              <a:gd name="T75" fmla="*/ 164 h 2720"/>
              <a:gd name="T76" fmla="*/ 1855 w 2269"/>
              <a:gd name="T77" fmla="*/ 310 h 2720"/>
              <a:gd name="T78" fmla="*/ 2010 w 2269"/>
              <a:gd name="T79" fmla="*/ 495 h 2720"/>
              <a:gd name="T80" fmla="*/ 2132 w 2269"/>
              <a:gd name="T81" fmla="*/ 712 h 2720"/>
              <a:gd name="T82" fmla="*/ 2218 w 2269"/>
              <a:gd name="T83" fmla="*/ 956 h 2720"/>
              <a:gd name="T84" fmla="*/ 2263 w 2269"/>
              <a:gd name="T85" fmla="*/ 1221 h 2720"/>
              <a:gd name="T86" fmla="*/ 2263 w 2269"/>
              <a:gd name="T87" fmla="*/ 1499 h 2720"/>
              <a:gd name="T88" fmla="*/ 2218 w 2269"/>
              <a:gd name="T89" fmla="*/ 1764 h 2720"/>
              <a:gd name="T90" fmla="*/ 2132 w 2269"/>
              <a:gd name="T91" fmla="*/ 2009 h 2720"/>
              <a:gd name="T92" fmla="*/ 2010 w 2269"/>
              <a:gd name="T93" fmla="*/ 2225 h 2720"/>
              <a:gd name="T94" fmla="*/ 1855 w 2269"/>
              <a:gd name="T95" fmla="*/ 2410 h 2720"/>
              <a:gd name="T96" fmla="*/ 1674 w 2269"/>
              <a:gd name="T97" fmla="*/ 2556 h 2720"/>
              <a:gd name="T98" fmla="*/ 1471 w 2269"/>
              <a:gd name="T99" fmla="*/ 2659 h 2720"/>
              <a:gd name="T100" fmla="*/ 1250 w 2269"/>
              <a:gd name="T101" fmla="*/ 2713 h 2720"/>
              <a:gd name="T102" fmla="*/ 1018 w 2269"/>
              <a:gd name="T103" fmla="*/ 2713 h 2720"/>
              <a:gd name="T104" fmla="*/ 797 w 2269"/>
              <a:gd name="T105" fmla="*/ 2659 h 2720"/>
              <a:gd name="T106" fmla="*/ 594 w 2269"/>
              <a:gd name="T107" fmla="*/ 2556 h 2720"/>
              <a:gd name="T108" fmla="*/ 413 w 2269"/>
              <a:gd name="T109" fmla="*/ 2410 h 2720"/>
              <a:gd name="T110" fmla="*/ 259 w 2269"/>
              <a:gd name="T111" fmla="*/ 2225 h 2720"/>
              <a:gd name="T112" fmla="*/ 137 w 2269"/>
              <a:gd name="T113" fmla="*/ 2009 h 2720"/>
              <a:gd name="T114" fmla="*/ 51 w 2269"/>
              <a:gd name="T115" fmla="*/ 1764 h 2720"/>
              <a:gd name="T116" fmla="*/ 6 w 2269"/>
              <a:gd name="T117"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9" h="2720">
                <a:moveTo>
                  <a:pt x="585" y="1132"/>
                </a:moveTo>
                <a:lnTo>
                  <a:pt x="820" y="1132"/>
                </a:lnTo>
                <a:lnTo>
                  <a:pt x="820" y="2040"/>
                </a:lnTo>
                <a:lnTo>
                  <a:pt x="585" y="2040"/>
                </a:lnTo>
                <a:lnTo>
                  <a:pt x="585" y="1132"/>
                </a:lnTo>
                <a:close/>
                <a:moveTo>
                  <a:pt x="703" y="680"/>
                </a:moveTo>
                <a:lnTo>
                  <a:pt x="716" y="681"/>
                </a:lnTo>
                <a:lnTo>
                  <a:pt x="730" y="684"/>
                </a:lnTo>
                <a:lnTo>
                  <a:pt x="743" y="687"/>
                </a:lnTo>
                <a:lnTo>
                  <a:pt x="749" y="690"/>
                </a:lnTo>
                <a:lnTo>
                  <a:pt x="756" y="693"/>
                </a:lnTo>
                <a:lnTo>
                  <a:pt x="768" y="700"/>
                </a:lnTo>
                <a:lnTo>
                  <a:pt x="779" y="707"/>
                </a:lnTo>
                <a:lnTo>
                  <a:pt x="784" y="712"/>
                </a:lnTo>
                <a:lnTo>
                  <a:pt x="789" y="717"/>
                </a:lnTo>
                <a:lnTo>
                  <a:pt x="799" y="728"/>
                </a:lnTo>
                <a:lnTo>
                  <a:pt x="804" y="734"/>
                </a:lnTo>
                <a:lnTo>
                  <a:pt x="808" y="740"/>
                </a:lnTo>
                <a:lnTo>
                  <a:pt x="812" y="746"/>
                </a:lnTo>
                <a:lnTo>
                  <a:pt x="816" y="752"/>
                </a:lnTo>
                <a:lnTo>
                  <a:pt x="823" y="766"/>
                </a:lnTo>
                <a:lnTo>
                  <a:pt x="828" y="781"/>
                </a:lnTo>
                <a:lnTo>
                  <a:pt x="831" y="788"/>
                </a:lnTo>
                <a:lnTo>
                  <a:pt x="833" y="795"/>
                </a:lnTo>
                <a:lnTo>
                  <a:pt x="835" y="803"/>
                </a:lnTo>
                <a:lnTo>
                  <a:pt x="836" y="811"/>
                </a:lnTo>
                <a:lnTo>
                  <a:pt x="837" y="819"/>
                </a:lnTo>
                <a:lnTo>
                  <a:pt x="838" y="827"/>
                </a:lnTo>
                <a:lnTo>
                  <a:pt x="839" y="836"/>
                </a:lnTo>
                <a:lnTo>
                  <a:pt x="839" y="844"/>
                </a:lnTo>
                <a:lnTo>
                  <a:pt x="838" y="861"/>
                </a:lnTo>
                <a:lnTo>
                  <a:pt x="836" y="877"/>
                </a:lnTo>
                <a:lnTo>
                  <a:pt x="833" y="892"/>
                </a:lnTo>
                <a:lnTo>
                  <a:pt x="831" y="901"/>
                </a:lnTo>
                <a:lnTo>
                  <a:pt x="828" y="908"/>
                </a:lnTo>
                <a:lnTo>
                  <a:pt x="823" y="922"/>
                </a:lnTo>
                <a:lnTo>
                  <a:pt x="816" y="935"/>
                </a:lnTo>
                <a:lnTo>
                  <a:pt x="812" y="941"/>
                </a:lnTo>
                <a:lnTo>
                  <a:pt x="808" y="947"/>
                </a:lnTo>
                <a:lnTo>
                  <a:pt x="799" y="959"/>
                </a:lnTo>
                <a:lnTo>
                  <a:pt x="794" y="965"/>
                </a:lnTo>
                <a:lnTo>
                  <a:pt x="789" y="970"/>
                </a:lnTo>
                <a:lnTo>
                  <a:pt x="784" y="975"/>
                </a:lnTo>
                <a:lnTo>
                  <a:pt x="779" y="980"/>
                </a:lnTo>
                <a:lnTo>
                  <a:pt x="768" y="988"/>
                </a:lnTo>
                <a:lnTo>
                  <a:pt x="756" y="994"/>
                </a:lnTo>
                <a:lnTo>
                  <a:pt x="749" y="998"/>
                </a:lnTo>
                <a:lnTo>
                  <a:pt x="743" y="1000"/>
                </a:lnTo>
                <a:lnTo>
                  <a:pt x="737" y="1003"/>
                </a:lnTo>
                <a:lnTo>
                  <a:pt x="730" y="1004"/>
                </a:lnTo>
                <a:lnTo>
                  <a:pt x="723" y="1006"/>
                </a:lnTo>
                <a:lnTo>
                  <a:pt x="716" y="1006"/>
                </a:lnTo>
                <a:lnTo>
                  <a:pt x="703" y="1007"/>
                </a:lnTo>
                <a:lnTo>
                  <a:pt x="689" y="1006"/>
                </a:lnTo>
                <a:lnTo>
                  <a:pt x="675" y="1004"/>
                </a:lnTo>
                <a:lnTo>
                  <a:pt x="662" y="1000"/>
                </a:lnTo>
                <a:lnTo>
                  <a:pt x="656" y="998"/>
                </a:lnTo>
                <a:lnTo>
                  <a:pt x="649" y="994"/>
                </a:lnTo>
                <a:lnTo>
                  <a:pt x="637" y="988"/>
                </a:lnTo>
                <a:lnTo>
                  <a:pt x="626" y="980"/>
                </a:lnTo>
                <a:lnTo>
                  <a:pt x="621" y="975"/>
                </a:lnTo>
                <a:lnTo>
                  <a:pt x="616" y="970"/>
                </a:lnTo>
                <a:lnTo>
                  <a:pt x="606" y="959"/>
                </a:lnTo>
                <a:lnTo>
                  <a:pt x="601" y="953"/>
                </a:lnTo>
                <a:lnTo>
                  <a:pt x="597" y="947"/>
                </a:lnTo>
                <a:lnTo>
                  <a:pt x="593" y="941"/>
                </a:lnTo>
                <a:lnTo>
                  <a:pt x="589" y="935"/>
                </a:lnTo>
                <a:lnTo>
                  <a:pt x="582" y="922"/>
                </a:lnTo>
                <a:lnTo>
                  <a:pt x="577" y="908"/>
                </a:lnTo>
                <a:lnTo>
                  <a:pt x="574" y="901"/>
                </a:lnTo>
                <a:lnTo>
                  <a:pt x="572" y="892"/>
                </a:lnTo>
                <a:lnTo>
                  <a:pt x="570" y="885"/>
                </a:lnTo>
                <a:lnTo>
                  <a:pt x="569" y="877"/>
                </a:lnTo>
                <a:lnTo>
                  <a:pt x="568" y="868"/>
                </a:lnTo>
                <a:lnTo>
                  <a:pt x="567" y="861"/>
                </a:lnTo>
                <a:lnTo>
                  <a:pt x="566" y="853"/>
                </a:lnTo>
                <a:lnTo>
                  <a:pt x="566" y="844"/>
                </a:lnTo>
                <a:lnTo>
                  <a:pt x="567" y="827"/>
                </a:lnTo>
                <a:lnTo>
                  <a:pt x="569" y="811"/>
                </a:lnTo>
                <a:lnTo>
                  <a:pt x="572" y="795"/>
                </a:lnTo>
                <a:lnTo>
                  <a:pt x="574" y="788"/>
                </a:lnTo>
                <a:lnTo>
                  <a:pt x="577" y="781"/>
                </a:lnTo>
                <a:lnTo>
                  <a:pt x="582" y="766"/>
                </a:lnTo>
                <a:lnTo>
                  <a:pt x="589" y="752"/>
                </a:lnTo>
                <a:lnTo>
                  <a:pt x="593" y="746"/>
                </a:lnTo>
                <a:lnTo>
                  <a:pt x="597" y="740"/>
                </a:lnTo>
                <a:lnTo>
                  <a:pt x="606" y="728"/>
                </a:lnTo>
                <a:lnTo>
                  <a:pt x="611" y="723"/>
                </a:lnTo>
                <a:lnTo>
                  <a:pt x="616" y="717"/>
                </a:lnTo>
                <a:lnTo>
                  <a:pt x="621" y="712"/>
                </a:lnTo>
                <a:lnTo>
                  <a:pt x="626" y="707"/>
                </a:lnTo>
                <a:lnTo>
                  <a:pt x="637" y="700"/>
                </a:lnTo>
                <a:lnTo>
                  <a:pt x="649" y="693"/>
                </a:lnTo>
                <a:lnTo>
                  <a:pt x="656" y="690"/>
                </a:lnTo>
                <a:lnTo>
                  <a:pt x="662" y="687"/>
                </a:lnTo>
                <a:lnTo>
                  <a:pt x="668" y="685"/>
                </a:lnTo>
                <a:lnTo>
                  <a:pt x="675" y="684"/>
                </a:lnTo>
                <a:lnTo>
                  <a:pt x="682" y="682"/>
                </a:lnTo>
                <a:lnTo>
                  <a:pt x="689" y="681"/>
                </a:lnTo>
                <a:lnTo>
                  <a:pt x="703" y="680"/>
                </a:lnTo>
                <a:close/>
                <a:moveTo>
                  <a:pt x="968" y="1132"/>
                </a:moveTo>
                <a:lnTo>
                  <a:pt x="1194" y="1132"/>
                </a:lnTo>
                <a:lnTo>
                  <a:pt x="1194" y="1256"/>
                </a:lnTo>
                <a:lnTo>
                  <a:pt x="1197" y="1256"/>
                </a:lnTo>
                <a:lnTo>
                  <a:pt x="1200" y="1250"/>
                </a:lnTo>
                <a:lnTo>
                  <a:pt x="1203" y="1242"/>
                </a:lnTo>
                <a:lnTo>
                  <a:pt x="1211" y="1229"/>
                </a:lnTo>
                <a:lnTo>
                  <a:pt x="1219" y="1216"/>
                </a:lnTo>
                <a:lnTo>
                  <a:pt x="1229" y="1203"/>
                </a:lnTo>
                <a:lnTo>
                  <a:pt x="1239" y="1190"/>
                </a:lnTo>
                <a:lnTo>
                  <a:pt x="1251" y="1178"/>
                </a:lnTo>
                <a:lnTo>
                  <a:pt x="1264" y="1167"/>
                </a:lnTo>
                <a:lnTo>
                  <a:pt x="1277" y="1156"/>
                </a:lnTo>
                <a:lnTo>
                  <a:pt x="1284" y="1150"/>
                </a:lnTo>
                <a:lnTo>
                  <a:pt x="1292" y="1145"/>
                </a:lnTo>
                <a:lnTo>
                  <a:pt x="1299" y="1142"/>
                </a:lnTo>
                <a:lnTo>
                  <a:pt x="1307" y="1137"/>
                </a:lnTo>
                <a:lnTo>
                  <a:pt x="1324" y="1129"/>
                </a:lnTo>
                <a:lnTo>
                  <a:pt x="1341" y="1123"/>
                </a:lnTo>
                <a:lnTo>
                  <a:pt x="1350" y="1119"/>
                </a:lnTo>
                <a:lnTo>
                  <a:pt x="1359" y="1117"/>
                </a:lnTo>
                <a:lnTo>
                  <a:pt x="1369" y="1114"/>
                </a:lnTo>
                <a:lnTo>
                  <a:pt x="1378" y="1113"/>
                </a:lnTo>
                <a:lnTo>
                  <a:pt x="1388" y="1111"/>
                </a:lnTo>
                <a:lnTo>
                  <a:pt x="1399" y="1111"/>
                </a:lnTo>
                <a:lnTo>
                  <a:pt x="1409" y="1109"/>
                </a:lnTo>
                <a:lnTo>
                  <a:pt x="1420" y="1109"/>
                </a:lnTo>
                <a:lnTo>
                  <a:pt x="1441" y="1109"/>
                </a:lnTo>
                <a:lnTo>
                  <a:pt x="1462" y="1112"/>
                </a:lnTo>
                <a:lnTo>
                  <a:pt x="1472" y="1113"/>
                </a:lnTo>
                <a:lnTo>
                  <a:pt x="1482" y="1114"/>
                </a:lnTo>
                <a:lnTo>
                  <a:pt x="1500" y="1118"/>
                </a:lnTo>
                <a:lnTo>
                  <a:pt x="1518" y="1123"/>
                </a:lnTo>
                <a:lnTo>
                  <a:pt x="1534" y="1129"/>
                </a:lnTo>
                <a:lnTo>
                  <a:pt x="1550" y="1135"/>
                </a:lnTo>
                <a:lnTo>
                  <a:pt x="1564" y="1143"/>
                </a:lnTo>
                <a:lnTo>
                  <a:pt x="1578" y="1151"/>
                </a:lnTo>
                <a:lnTo>
                  <a:pt x="1591" y="1160"/>
                </a:lnTo>
                <a:lnTo>
                  <a:pt x="1603" y="1171"/>
                </a:lnTo>
                <a:lnTo>
                  <a:pt x="1614" y="1181"/>
                </a:lnTo>
                <a:lnTo>
                  <a:pt x="1624" y="1193"/>
                </a:lnTo>
                <a:lnTo>
                  <a:pt x="1633" y="1206"/>
                </a:lnTo>
                <a:lnTo>
                  <a:pt x="1638" y="1212"/>
                </a:lnTo>
                <a:lnTo>
                  <a:pt x="1642" y="1220"/>
                </a:lnTo>
                <a:lnTo>
                  <a:pt x="1650" y="1234"/>
                </a:lnTo>
                <a:lnTo>
                  <a:pt x="1657" y="1248"/>
                </a:lnTo>
                <a:lnTo>
                  <a:pt x="1664" y="1264"/>
                </a:lnTo>
                <a:lnTo>
                  <a:pt x="1670" y="1281"/>
                </a:lnTo>
                <a:lnTo>
                  <a:pt x="1676" y="1298"/>
                </a:lnTo>
                <a:lnTo>
                  <a:pt x="1680" y="1316"/>
                </a:lnTo>
                <a:lnTo>
                  <a:pt x="1685" y="1334"/>
                </a:lnTo>
                <a:lnTo>
                  <a:pt x="1688" y="1352"/>
                </a:lnTo>
                <a:lnTo>
                  <a:pt x="1691" y="1371"/>
                </a:lnTo>
                <a:lnTo>
                  <a:pt x="1694" y="1391"/>
                </a:lnTo>
                <a:lnTo>
                  <a:pt x="1696" y="1412"/>
                </a:lnTo>
                <a:lnTo>
                  <a:pt x="1698" y="1432"/>
                </a:lnTo>
                <a:lnTo>
                  <a:pt x="1700" y="1454"/>
                </a:lnTo>
                <a:lnTo>
                  <a:pt x="1701" y="1475"/>
                </a:lnTo>
                <a:lnTo>
                  <a:pt x="1701" y="1497"/>
                </a:lnTo>
                <a:lnTo>
                  <a:pt x="1702" y="1520"/>
                </a:lnTo>
                <a:lnTo>
                  <a:pt x="1702" y="1542"/>
                </a:lnTo>
                <a:lnTo>
                  <a:pt x="1702" y="2040"/>
                </a:lnTo>
                <a:lnTo>
                  <a:pt x="1467" y="2040"/>
                </a:lnTo>
                <a:lnTo>
                  <a:pt x="1467" y="1599"/>
                </a:lnTo>
                <a:lnTo>
                  <a:pt x="1466" y="1558"/>
                </a:lnTo>
                <a:lnTo>
                  <a:pt x="1466" y="1538"/>
                </a:lnTo>
                <a:lnTo>
                  <a:pt x="1465" y="1516"/>
                </a:lnTo>
                <a:lnTo>
                  <a:pt x="1463" y="1496"/>
                </a:lnTo>
                <a:lnTo>
                  <a:pt x="1460" y="1476"/>
                </a:lnTo>
                <a:lnTo>
                  <a:pt x="1458" y="1467"/>
                </a:lnTo>
                <a:lnTo>
                  <a:pt x="1456" y="1457"/>
                </a:lnTo>
                <a:lnTo>
                  <a:pt x="1454" y="1448"/>
                </a:lnTo>
                <a:lnTo>
                  <a:pt x="1451" y="1438"/>
                </a:lnTo>
                <a:lnTo>
                  <a:pt x="1448" y="1430"/>
                </a:lnTo>
                <a:lnTo>
                  <a:pt x="1444" y="1421"/>
                </a:lnTo>
                <a:lnTo>
                  <a:pt x="1440" y="1414"/>
                </a:lnTo>
                <a:lnTo>
                  <a:pt x="1436" y="1406"/>
                </a:lnTo>
                <a:lnTo>
                  <a:pt x="1431" y="1398"/>
                </a:lnTo>
                <a:lnTo>
                  <a:pt x="1426" y="1392"/>
                </a:lnTo>
                <a:lnTo>
                  <a:pt x="1421" y="1386"/>
                </a:lnTo>
                <a:lnTo>
                  <a:pt x="1414" y="1380"/>
                </a:lnTo>
                <a:lnTo>
                  <a:pt x="1408" y="1376"/>
                </a:lnTo>
                <a:lnTo>
                  <a:pt x="1400" y="1371"/>
                </a:lnTo>
                <a:lnTo>
                  <a:pt x="1393" y="1367"/>
                </a:lnTo>
                <a:lnTo>
                  <a:pt x="1384" y="1364"/>
                </a:lnTo>
                <a:lnTo>
                  <a:pt x="1375" y="1361"/>
                </a:lnTo>
                <a:lnTo>
                  <a:pt x="1370" y="1360"/>
                </a:lnTo>
                <a:lnTo>
                  <a:pt x="1366" y="1359"/>
                </a:lnTo>
                <a:lnTo>
                  <a:pt x="1355" y="1358"/>
                </a:lnTo>
                <a:lnTo>
                  <a:pt x="1344" y="1358"/>
                </a:lnTo>
                <a:lnTo>
                  <a:pt x="1333" y="1358"/>
                </a:lnTo>
                <a:lnTo>
                  <a:pt x="1323" y="1359"/>
                </a:lnTo>
                <a:lnTo>
                  <a:pt x="1313" y="1360"/>
                </a:lnTo>
                <a:lnTo>
                  <a:pt x="1303" y="1362"/>
                </a:lnTo>
                <a:lnTo>
                  <a:pt x="1294" y="1366"/>
                </a:lnTo>
                <a:lnTo>
                  <a:pt x="1286" y="1368"/>
                </a:lnTo>
                <a:lnTo>
                  <a:pt x="1278" y="1373"/>
                </a:lnTo>
                <a:lnTo>
                  <a:pt x="1271" y="1377"/>
                </a:lnTo>
                <a:lnTo>
                  <a:pt x="1264" y="1383"/>
                </a:lnTo>
                <a:lnTo>
                  <a:pt x="1257" y="1388"/>
                </a:lnTo>
                <a:lnTo>
                  <a:pt x="1251" y="1394"/>
                </a:lnTo>
                <a:lnTo>
                  <a:pt x="1246" y="1400"/>
                </a:lnTo>
                <a:lnTo>
                  <a:pt x="1241" y="1407"/>
                </a:lnTo>
                <a:lnTo>
                  <a:pt x="1236" y="1414"/>
                </a:lnTo>
                <a:lnTo>
                  <a:pt x="1232" y="1422"/>
                </a:lnTo>
                <a:lnTo>
                  <a:pt x="1228" y="1430"/>
                </a:lnTo>
                <a:lnTo>
                  <a:pt x="1224" y="1438"/>
                </a:lnTo>
                <a:lnTo>
                  <a:pt x="1221" y="1446"/>
                </a:lnTo>
                <a:lnTo>
                  <a:pt x="1215" y="1466"/>
                </a:lnTo>
                <a:lnTo>
                  <a:pt x="1211" y="1485"/>
                </a:lnTo>
                <a:lnTo>
                  <a:pt x="1208" y="1504"/>
                </a:lnTo>
                <a:lnTo>
                  <a:pt x="1207" y="1515"/>
                </a:lnTo>
                <a:lnTo>
                  <a:pt x="1206" y="1526"/>
                </a:lnTo>
                <a:lnTo>
                  <a:pt x="1204" y="1547"/>
                </a:lnTo>
                <a:lnTo>
                  <a:pt x="1203" y="1569"/>
                </a:lnTo>
                <a:lnTo>
                  <a:pt x="1203" y="1590"/>
                </a:lnTo>
                <a:lnTo>
                  <a:pt x="1203" y="2040"/>
                </a:lnTo>
                <a:lnTo>
                  <a:pt x="968" y="2040"/>
                </a:lnTo>
                <a:lnTo>
                  <a:pt x="968" y="1132"/>
                </a:lnTo>
                <a:close/>
                <a:moveTo>
                  <a:pt x="0" y="1360"/>
                </a:moveTo>
                <a:lnTo>
                  <a:pt x="0" y="1325"/>
                </a:lnTo>
                <a:lnTo>
                  <a:pt x="2" y="1290"/>
                </a:lnTo>
                <a:lnTo>
                  <a:pt x="3" y="1256"/>
                </a:lnTo>
                <a:lnTo>
                  <a:pt x="6" y="1221"/>
                </a:lnTo>
                <a:lnTo>
                  <a:pt x="9" y="1187"/>
                </a:lnTo>
                <a:lnTo>
                  <a:pt x="13" y="1153"/>
                </a:lnTo>
                <a:lnTo>
                  <a:pt x="18" y="1119"/>
                </a:lnTo>
                <a:lnTo>
                  <a:pt x="23" y="1087"/>
                </a:lnTo>
                <a:lnTo>
                  <a:pt x="29" y="1053"/>
                </a:lnTo>
                <a:lnTo>
                  <a:pt x="36" y="1021"/>
                </a:lnTo>
                <a:lnTo>
                  <a:pt x="43" y="988"/>
                </a:lnTo>
                <a:lnTo>
                  <a:pt x="51" y="956"/>
                </a:lnTo>
                <a:lnTo>
                  <a:pt x="60" y="923"/>
                </a:lnTo>
                <a:lnTo>
                  <a:pt x="69" y="892"/>
                </a:lnTo>
                <a:lnTo>
                  <a:pt x="79" y="861"/>
                </a:lnTo>
                <a:lnTo>
                  <a:pt x="89" y="831"/>
                </a:lnTo>
                <a:lnTo>
                  <a:pt x="100" y="801"/>
                </a:lnTo>
                <a:lnTo>
                  <a:pt x="112" y="771"/>
                </a:lnTo>
                <a:lnTo>
                  <a:pt x="124" y="741"/>
                </a:lnTo>
                <a:lnTo>
                  <a:pt x="137" y="712"/>
                </a:lnTo>
                <a:lnTo>
                  <a:pt x="150" y="684"/>
                </a:lnTo>
                <a:lnTo>
                  <a:pt x="164" y="655"/>
                </a:lnTo>
                <a:lnTo>
                  <a:pt x="179" y="627"/>
                </a:lnTo>
                <a:lnTo>
                  <a:pt x="194" y="600"/>
                </a:lnTo>
                <a:lnTo>
                  <a:pt x="209" y="573"/>
                </a:lnTo>
                <a:lnTo>
                  <a:pt x="225"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2" y="134"/>
                </a:lnTo>
                <a:lnTo>
                  <a:pt x="667" y="120"/>
                </a:lnTo>
                <a:lnTo>
                  <a:pt x="693" y="107"/>
                </a:lnTo>
                <a:lnTo>
                  <a:pt x="718" y="95"/>
                </a:lnTo>
                <a:lnTo>
                  <a:pt x="744" y="83"/>
                </a:lnTo>
                <a:lnTo>
                  <a:pt x="770" y="72"/>
                </a:lnTo>
                <a:lnTo>
                  <a:pt x="797" y="61"/>
                </a:lnTo>
                <a:lnTo>
                  <a:pt x="824" y="51"/>
                </a:lnTo>
                <a:lnTo>
                  <a:pt x="851" y="43"/>
                </a:lnTo>
                <a:lnTo>
                  <a:pt x="878" y="35"/>
                </a:lnTo>
                <a:lnTo>
                  <a:pt x="905" y="27"/>
                </a:lnTo>
                <a:lnTo>
                  <a:pt x="933" y="21"/>
                </a:lnTo>
                <a:lnTo>
                  <a:pt x="961" y="15"/>
                </a:lnTo>
                <a:lnTo>
                  <a:pt x="990" y="11"/>
                </a:lnTo>
                <a:lnTo>
                  <a:pt x="1018" y="7"/>
                </a:lnTo>
                <a:lnTo>
                  <a:pt x="1047" y="5"/>
                </a:lnTo>
                <a:lnTo>
                  <a:pt x="1076" y="2"/>
                </a:lnTo>
                <a:lnTo>
                  <a:pt x="1105" y="1"/>
                </a:lnTo>
                <a:lnTo>
                  <a:pt x="1134" y="0"/>
                </a:lnTo>
                <a:lnTo>
                  <a:pt x="1163" y="1"/>
                </a:lnTo>
                <a:lnTo>
                  <a:pt x="1192" y="2"/>
                </a:lnTo>
                <a:lnTo>
                  <a:pt x="1221" y="5"/>
                </a:lnTo>
                <a:lnTo>
                  <a:pt x="1250" y="7"/>
                </a:lnTo>
                <a:lnTo>
                  <a:pt x="1278" y="11"/>
                </a:lnTo>
                <a:lnTo>
                  <a:pt x="1307" y="15"/>
                </a:lnTo>
                <a:lnTo>
                  <a:pt x="1335" y="21"/>
                </a:lnTo>
                <a:lnTo>
                  <a:pt x="1362" y="27"/>
                </a:lnTo>
                <a:lnTo>
                  <a:pt x="1390" y="35"/>
                </a:lnTo>
                <a:lnTo>
                  <a:pt x="1417" y="43"/>
                </a:lnTo>
                <a:lnTo>
                  <a:pt x="1444" y="51"/>
                </a:lnTo>
                <a:lnTo>
                  <a:pt x="1471" y="61"/>
                </a:lnTo>
                <a:lnTo>
                  <a:pt x="1498" y="72"/>
                </a:lnTo>
                <a:lnTo>
                  <a:pt x="1524" y="83"/>
                </a:lnTo>
                <a:lnTo>
                  <a:pt x="1550" y="95"/>
                </a:lnTo>
                <a:lnTo>
                  <a:pt x="1575" y="107"/>
                </a:lnTo>
                <a:lnTo>
                  <a:pt x="1601" y="120"/>
                </a:lnTo>
                <a:lnTo>
                  <a:pt x="1626" y="134"/>
                </a:lnTo>
                <a:lnTo>
                  <a:pt x="1650" y="149"/>
                </a:lnTo>
                <a:lnTo>
                  <a:pt x="1674" y="164"/>
                </a:lnTo>
                <a:lnTo>
                  <a:pt x="1698" y="181"/>
                </a:lnTo>
                <a:lnTo>
                  <a:pt x="1722" y="197"/>
                </a:lnTo>
                <a:lnTo>
                  <a:pt x="1745" y="215"/>
                </a:lnTo>
                <a:lnTo>
                  <a:pt x="1768" y="232"/>
                </a:lnTo>
                <a:lnTo>
                  <a:pt x="1790" y="250"/>
                </a:lnTo>
                <a:lnTo>
                  <a:pt x="1812" y="271"/>
                </a:lnTo>
                <a:lnTo>
                  <a:pt x="1834" y="290"/>
                </a:lnTo>
                <a:lnTo>
                  <a:pt x="1855" y="310"/>
                </a:lnTo>
                <a:lnTo>
                  <a:pt x="1876" y="332"/>
                </a:lnTo>
                <a:lnTo>
                  <a:pt x="1896" y="354"/>
                </a:lnTo>
                <a:lnTo>
                  <a:pt x="1917" y="375"/>
                </a:lnTo>
                <a:lnTo>
                  <a:pt x="1937" y="398"/>
                </a:lnTo>
                <a:lnTo>
                  <a:pt x="1956" y="422"/>
                </a:lnTo>
                <a:lnTo>
                  <a:pt x="1974" y="446"/>
                </a:lnTo>
                <a:lnTo>
                  <a:pt x="1992"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09"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7" y="1290"/>
                </a:lnTo>
                <a:lnTo>
                  <a:pt x="2268" y="1325"/>
                </a:lnTo>
                <a:lnTo>
                  <a:pt x="2269" y="1360"/>
                </a:lnTo>
                <a:lnTo>
                  <a:pt x="2268" y="1395"/>
                </a:lnTo>
                <a:lnTo>
                  <a:pt x="2267"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09"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2" y="2250"/>
                </a:lnTo>
                <a:lnTo>
                  <a:pt x="1974" y="2275"/>
                </a:lnTo>
                <a:lnTo>
                  <a:pt x="1956" y="2298"/>
                </a:lnTo>
                <a:lnTo>
                  <a:pt x="1937" y="2322"/>
                </a:lnTo>
                <a:lnTo>
                  <a:pt x="1917" y="2345"/>
                </a:lnTo>
                <a:lnTo>
                  <a:pt x="1896" y="2366"/>
                </a:lnTo>
                <a:lnTo>
                  <a:pt x="1876" y="2389"/>
                </a:lnTo>
                <a:lnTo>
                  <a:pt x="1855" y="2410"/>
                </a:lnTo>
                <a:lnTo>
                  <a:pt x="1834" y="2430"/>
                </a:lnTo>
                <a:lnTo>
                  <a:pt x="1812" y="2450"/>
                </a:lnTo>
                <a:lnTo>
                  <a:pt x="1790" y="2470"/>
                </a:lnTo>
                <a:lnTo>
                  <a:pt x="1768" y="2488"/>
                </a:lnTo>
                <a:lnTo>
                  <a:pt x="1745" y="2506"/>
                </a:lnTo>
                <a:lnTo>
                  <a:pt x="1722" y="2524"/>
                </a:lnTo>
                <a:lnTo>
                  <a:pt x="1698" y="2540"/>
                </a:lnTo>
                <a:lnTo>
                  <a:pt x="1674" y="2556"/>
                </a:lnTo>
                <a:lnTo>
                  <a:pt x="1650" y="2572"/>
                </a:lnTo>
                <a:lnTo>
                  <a:pt x="1626" y="2586"/>
                </a:lnTo>
                <a:lnTo>
                  <a:pt x="1601" y="2600"/>
                </a:lnTo>
                <a:lnTo>
                  <a:pt x="1575" y="2613"/>
                </a:lnTo>
                <a:lnTo>
                  <a:pt x="1550" y="2625"/>
                </a:lnTo>
                <a:lnTo>
                  <a:pt x="1524" y="2637"/>
                </a:lnTo>
                <a:lnTo>
                  <a:pt x="1498" y="2648"/>
                </a:lnTo>
                <a:lnTo>
                  <a:pt x="1471" y="2659"/>
                </a:lnTo>
                <a:lnTo>
                  <a:pt x="1444" y="2669"/>
                </a:lnTo>
                <a:lnTo>
                  <a:pt x="1417" y="2677"/>
                </a:lnTo>
                <a:lnTo>
                  <a:pt x="1390" y="2685"/>
                </a:lnTo>
                <a:lnTo>
                  <a:pt x="1362" y="2693"/>
                </a:lnTo>
                <a:lnTo>
                  <a:pt x="1335" y="2699"/>
                </a:lnTo>
                <a:lnTo>
                  <a:pt x="1307" y="2705"/>
                </a:lnTo>
                <a:lnTo>
                  <a:pt x="1278" y="2709"/>
                </a:lnTo>
                <a:lnTo>
                  <a:pt x="1250" y="2713"/>
                </a:lnTo>
                <a:lnTo>
                  <a:pt x="1221" y="2717"/>
                </a:lnTo>
                <a:lnTo>
                  <a:pt x="1192" y="2719"/>
                </a:lnTo>
                <a:lnTo>
                  <a:pt x="1163" y="2720"/>
                </a:lnTo>
                <a:lnTo>
                  <a:pt x="1134" y="2720"/>
                </a:lnTo>
                <a:lnTo>
                  <a:pt x="1105" y="2720"/>
                </a:lnTo>
                <a:lnTo>
                  <a:pt x="1076" y="2719"/>
                </a:lnTo>
                <a:lnTo>
                  <a:pt x="1047" y="2717"/>
                </a:lnTo>
                <a:lnTo>
                  <a:pt x="1018" y="2713"/>
                </a:lnTo>
                <a:lnTo>
                  <a:pt x="990" y="2709"/>
                </a:lnTo>
                <a:lnTo>
                  <a:pt x="961" y="2705"/>
                </a:lnTo>
                <a:lnTo>
                  <a:pt x="933" y="2699"/>
                </a:lnTo>
                <a:lnTo>
                  <a:pt x="905" y="2693"/>
                </a:lnTo>
                <a:lnTo>
                  <a:pt x="878" y="2685"/>
                </a:lnTo>
                <a:lnTo>
                  <a:pt x="851" y="2677"/>
                </a:lnTo>
                <a:lnTo>
                  <a:pt x="824" y="2669"/>
                </a:lnTo>
                <a:lnTo>
                  <a:pt x="797" y="2659"/>
                </a:lnTo>
                <a:lnTo>
                  <a:pt x="770" y="2648"/>
                </a:lnTo>
                <a:lnTo>
                  <a:pt x="744" y="2637"/>
                </a:lnTo>
                <a:lnTo>
                  <a:pt x="718" y="2625"/>
                </a:lnTo>
                <a:lnTo>
                  <a:pt x="693" y="2613"/>
                </a:lnTo>
                <a:lnTo>
                  <a:pt x="667" y="2600"/>
                </a:lnTo>
                <a:lnTo>
                  <a:pt x="642"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5" y="2174"/>
                </a:lnTo>
                <a:lnTo>
                  <a:pt x="209" y="2148"/>
                </a:lnTo>
                <a:lnTo>
                  <a:pt x="194" y="2121"/>
                </a:lnTo>
                <a:lnTo>
                  <a:pt x="179" y="2093"/>
                </a:lnTo>
                <a:lnTo>
                  <a:pt x="164" y="2065"/>
                </a:lnTo>
                <a:lnTo>
                  <a:pt x="150" y="2038"/>
                </a:lnTo>
                <a:lnTo>
                  <a:pt x="137" y="2009"/>
                </a:lnTo>
                <a:lnTo>
                  <a:pt x="124" y="1979"/>
                </a:lnTo>
                <a:lnTo>
                  <a:pt x="112" y="1950"/>
                </a:lnTo>
                <a:lnTo>
                  <a:pt x="100" y="1920"/>
                </a:lnTo>
                <a:lnTo>
                  <a:pt x="89"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9" y="1534"/>
                </a:lnTo>
                <a:lnTo>
                  <a:pt x="6" y="1499"/>
                </a:lnTo>
                <a:lnTo>
                  <a:pt x="3" y="1464"/>
                </a:lnTo>
                <a:lnTo>
                  <a:pt x="2" y="1430"/>
                </a:lnTo>
                <a:lnTo>
                  <a:pt x="0" y="1395"/>
                </a:lnTo>
                <a:lnTo>
                  <a:pt x="0" y="136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
        <p:nvSpPr>
          <p:cNvPr id="16" name="Freeform 9">
            <a:hlinkClick r:id="rId7" tooltip="instragram"/>
          </p:cNvPr>
          <p:cNvSpPr>
            <a:spLocks noChangeAspect="1" noEditPoints="1"/>
          </p:cNvSpPr>
          <p:nvPr userDrawn="1"/>
        </p:nvSpPr>
        <p:spPr bwMode="auto">
          <a:xfrm>
            <a:off x="10884143" y="5877340"/>
            <a:ext cx="252000" cy="252000"/>
          </a:xfrm>
          <a:custGeom>
            <a:avLst/>
            <a:gdLst>
              <a:gd name="T0" fmla="*/ 1482 w 2269"/>
              <a:gd name="T1" fmla="*/ 827 h 2720"/>
              <a:gd name="T2" fmla="*/ 1577 w 2269"/>
              <a:gd name="T3" fmla="*/ 894 h 2720"/>
              <a:gd name="T4" fmla="*/ 1531 w 2269"/>
              <a:gd name="T5" fmla="*/ 1014 h 2720"/>
              <a:gd name="T6" fmla="*/ 1427 w 2269"/>
              <a:gd name="T7" fmla="*/ 971 h 2720"/>
              <a:gd name="T8" fmla="*/ 1036 w 2269"/>
              <a:gd name="T9" fmla="*/ 1606 h 2720"/>
              <a:gd name="T10" fmla="*/ 925 w 2269"/>
              <a:gd name="T11" fmla="*/ 1467 h 2720"/>
              <a:gd name="T12" fmla="*/ 921 w 2269"/>
              <a:gd name="T13" fmla="*/ 1266 h 2720"/>
              <a:gd name="T14" fmla="*/ 1026 w 2269"/>
              <a:gd name="T15" fmla="*/ 1121 h 2720"/>
              <a:gd name="T16" fmla="*/ 1191 w 2269"/>
              <a:gd name="T17" fmla="*/ 1096 h 2720"/>
              <a:gd name="T18" fmla="*/ 1324 w 2269"/>
              <a:gd name="T19" fmla="*/ 1207 h 2720"/>
              <a:gd name="T20" fmla="*/ 1360 w 2269"/>
              <a:gd name="T21" fmla="*/ 1402 h 2720"/>
              <a:gd name="T22" fmla="*/ 1280 w 2269"/>
              <a:gd name="T23" fmla="*/ 1571 h 2720"/>
              <a:gd name="T24" fmla="*/ 1134 w 2269"/>
              <a:gd name="T25" fmla="*/ 940 h 2720"/>
              <a:gd name="T26" fmla="*/ 918 w 2269"/>
              <a:gd name="T27" fmla="*/ 1030 h 2720"/>
              <a:gd name="T28" fmla="*/ 791 w 2269"/>
              <a:gd name="T29" fmla="*/ 1276 h 2720"/>
              <a:gd name="T30" fmla="*/ 827 w 2269"/>
              <a:gd name="T31" fmla="*/ 1560 h 2720"/>
              <a:gd name="T32" fmla="*/ 998 w 2269"/>
              <a:gd name="T33" fmla="*/ 1747 h 2720"/>
              <a:gd name="T34" fmla="*/ 1238 w 2269"/>
              <a:gd name="T35" fmla="*/ 1760 h 2720"/>
              <a:gd name="T36" fmla="*/ 1425 w 2269"/>
              <a:gd name="T37" fmla="*/ 1595 h 2720"/>
              <a:gd name="T38" fmla="*/ 1482 w 2269"/>
              <a:gd name="T39" fmla="*/ 1307 h 2720"/>
              <a:gd name="T40" fmla="*/ 1383 w 2269"/>
              <a:gd name="T41" fmla="*/ 1064 h 2720"/>
              <a:gd name="T42" fmla="*/ 1152 w 2269"/>
              <a:gd name="T43" fmla="*/ 941 h 2720"/>
              <a:gd name="T44" fmla="*/ 688 w 2269"/>
              <a:gd name="T45" fmla="*/ 586 h 2720"/>
              <a:gd name="T46" fmla="*/ 511 w 2269"/>
              <a:gd name="T47" fmla="*/ 767 h 2720"/>
              <a:gd name="T48" fmla="*/ 457 w 2269"/>
              <a:gd name="T49" fmla="*/ 1023 h 2720"/>
              <a:gd name="T50" fmla="*/ 477 w 2269"/>
              <a:gd name="T51" fmla="*/ 1855 h 2720"/>
              <a:gd name="T52" fmla="*/ 610 w 2269"/>
              <a:gd name="T53" fmla="*/ 2084 h 2720"/>
              <a:gd name="T54" fmla="*/ 827 w 2269"/>
              <a:gd name="T55" fmla="*/ 2171 h 2720"/>
              <a:gd name="T56" fmla="*/ 1510 w 2269"/>
              <a:gd name="T57" fmla="*/ 2160 h 2720"/>
              <a:gd name="T58" fmla="*/ 1728 w 2269"/>
              <a:gd name="T59" fmla="*/ 2006 h 2720"/>
              <a:gd name="T60" fmla="*/ 1809 w 2269"/>
              <a:gd name="T61" fmla="*/ 1758 h 2720"/>
              <a:gd name="T62" fmla="*/ 1809 w 2269"/>
              <a:gd name="T63" fmla="*/ 963 h 2720"/>
              <a:gd name="T64" fmla="*/ 1702 w 2269"/>
              <a:gd name="T65" fmla="*/ 680 h 2720"/>
              <a:gd name="T66" fmla="*/ 1489 w 2269"/>
              <a:gd name="T67" fmla="*/ 556 h 2720"/>
              <a:gd name="T68" fmla="*/ 1411 w 2269"/>
              <a:gd name="T69" fmla="*/ 695 h 2720"/>
              <a:gd name="T70" fmla="*/ 1598 w 2269"/>
              <a:gd name="T71" fmla="*/ 765 h 2720"/>
              <a:gd name="T72" fmla="*/ 1686 w 2269"/>
              <a:gd name="T73" fmla="*/ 977 h 2720"/>
              <a:gd name="T74" fmla="*/ 1681 w 2269"/>
              <a:gd name="T75" fmla="*/ 1786 h 2720"/>
              <a:gd name="T76" fmla="*/ 1589 w 2269"/>
              <a:gd name="T77" fmla="*/ 1964 h 2720"/>
              <a:gd name="T78" fmla="*/ 1244 w 2269"/>
              <a:gd name="T79" fmla="*/ 2030 h 2720"/>
              <a:gd name="T80" fmla="*/ 721 w 2269"/>
              <a:gd name="T81" fmla="*/ 1992 h 2720"/>
              <a:gd name="T82" fmla="*/ 603 w 2269"/>
              <a:gd name="T83" fmla="*/ 1842 h 2720"/>
              <a:gd name="T84" fmla="*/ 580 w 2269"/>
              <a:gd name="T85" fmla="*/ 1030 h 2720"/>
              <a:gd name="T86" fmla="*/ 638 w 2269"/>
              <a:gd name="T87" fmla="*/ 806 h 2720"/>
              <a:gd name="T88" fmla="*/ 814 w 2269"/>
              <a:gd name="T89" fmla="*/ 699 h 2720"/>
              <a:gd name="T90" fmla="*/ 23 w 2269"/>
              <a:gd name="T91" fmla="*/ 1086 h 2720"/>
              <a:gd name="T92" fmla="*/ 179 w 2269"/>
              <a:gd name="T93" fmla="*/ 627 h 2720"/>
              <a:gd name="T94" fmla="*/ 456 w 2269"/>
              <a:gd name="T95" fmla="*/ 271 h 2720"/>
              <a:gd name="T96" fmla="*/ 824 w 2269"/>
              <a:gd name="T97" fmla="*/ 51 h 2720"/>
              <a:gd name="T98" fmla="*/ 1250 w 2269"/>
              <a:gd name="T99" fmla="*/ 7 h 2720"/>
              <a:gd name="T100" fmla="*/ 1651 w 2269"/>
              <a:gd name="T101" fmla="*/ 148 h 2720"/>
              <a:gd name="T102" fmla="*/ 1975 w 2269"/>
              <a:gd name="T103" fmla="*/ 446 h 2720"/>
              <a:gd name="T104" fmla="*/ 2190 w 2269"/>
              <a:gd name="T105" fmla="*/ 862 h 2720"/>
              <a:gd name="T106" fmla="*/ 2269 w 2269"/>
              <a:gd name="T107" fmla="*/ 1360 h 2720"/>
              <a:gd name="T108" fmla="*/ 2190 w 2269"/>
              <a:gd name="T109" fmla="*/ 1859 h 2720"/>
              <a:gd name="T110" fmla="*/ 1975 w 2269"/>
              <a:gd name="T111" fmla="*/ 2275 h 2720"/>
              <a:gd name="T112" fmla="*/ 1651 w 2269"/>
              <a:gd name="T113" fmla="*/ 2571 h 2720"/>
              <a:gd name="T114" fmla="*/ 1250 w 2269"/>
              <a:gd name="T115" fmla="*/ 2713 h 2720"/>
              <a:gd name="T116" fmla="*/ 824 w 2269"/>
              <a:gd name="T117" fmla="*/ 2668 h 2720"/>
              <a:gd name="T118" fmla="*/ 456 w 2269"/>
              <a:gd name="T119" fmla="*/ 2450 h 2720"/>
              <a:gd name="T120" fmla="*/ 179 w 2269"/>
              <a:gd name="T121" fmla="*/ 2093 h 2720"/>
              <a:gd name="T122" fmla="*/ 23 w 2269"/>
              <a:gd name="T123" fmla="*/ 1634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9" h="2720">
                <a:moveTo>
                  <a:pt x="1417" y="924"/>
                </a:moveTo>
                <a:lnTo>
                  <a:pt x="1418" y="914"/>
                </a:lnTo>
                <a:lnTo>
                  <a:pt x="1419" y="904"/>
                </a:lnTo>
                <a:lnTo>
                  <a:pt x="1421" y="894"/>
                </a:lnTo>
                <a:lnTo>
                  <a:pt x="1424" y="886"/>
                </a:lnTo>
                <a:lnTo>
                  <a:pt x="1427" y="878"/>
                </a:lnTo>
                <a:lnTo>
                  <a:pt x="1431" y="869"/>
                </a:lnTo>
                <a:lnTo>
                  <a:pt x="1436" y="862"/>
                </a:lnTo>
                <a:lnTo>
                  <a:pt x="1441" y="855"/>
                </a:lnTo>
                <a:lnTo>
                  <a:pt x="1447" y="848"/>
                </a:lnTo>
                <a:lnTo>
                  <a:pt x="1453" y="843"/>
                </a:lnTo>
                <a:lnTo>
                  <a:pt x="1460" y="838"/>
                </a:lnTo>
                <a:lnTo>
                  <a:pt x="1467" y="833"/>
                </a:lnTo>
                <a:lnTo>
                  <a:pt x="1475" y="830"/>
                </a:lnTo>
                <a:lnTo>
                  <a:pt x="1482" y="827"/>
                </a:lnTo>
                <a:lnTo>
                  <a:pt x="1491" y="826"/>
                </a:lnTo>
                <a:lnTo>
                  <a:pt x="1499" y="826"/>
                </a:lnTo>
                <a:lnTo>
                  <a:pt x="1507" y="826"/>
                </a:lnTo>
                <a:lnTo>
                  <a:pt x="1515" y="827"/>
                </a:lnTo>
                <a:lnTo>
                  <a:pt x="1523" y="830"/>
                </a:lnTo>
                <a:lnTo>
                  <a:pt x="1531" y="833"/>
                </a:lnTo>
                <a:lnTo>
                  <a:pt x="1538" y="838"/>
                </a:lnTo>
                <a:lnTo>
                  <a:pt x="1545" y="843"/>
                </a:lnTo>
                <a:lnTo>
                  <a:pt x="1551" y="848"/>
                </a:lnTo>
                <a:lnTo>
                  <a:pt x="1557" y="855"/>
                </a:lnTo>
                <a:lnTo>
                  <a:pt x="1562" y="862"/>
                </a:lnTo>
                <a:lnTo>
                  <a:pt x="1567" y="869"/>
                </a:lnTo>
                <a:lnTo>
                  <a:pt x="1571" y="878"/>
                </a:lnTo>
                <a:lnTo>
                  <a:pt x="1574" y="886"/>
                </a:lnTo>
                <a:lnTo>
                  <a:pt x="1577" y="894"/>
                </a:lnTo>
                <a:lnTo>
                  <a:pt x="1579" y="904"/>
                </a:lnTo>
                <a:lnTo>
                  <a:pt x="1580" y="914"/>
                </a:lnTo>
                <a:lnTo>
                  <a:pt x="1581" y="924"/>
                </a:lnTo>
                <a:lnTo>
                  <a:pt x="1580" y="934"/>
                </a:lnTo>
                <a:lnTo>
                  <a:pt x="1579" y="944"/>
                </a:lnTo>
                <a:lnTo>
                  <a:pt x="1577" y="953"/>
                </a:lnTo>
                <a:lnTo>
                  <a:pt x="1574" y="962"/>
                </a:lnTo>
                <a:lnTo>
                  <a:pt x="1571" y="971"/>
                </a:lnTo>
                <a:lnTo>
                  <a:pt x="1567" y="978"/>
                </a:lnTo>
                <a:lnTo>
                  <a:pt x="1562" y="987"/>
                </a:lnTo>
                <a:lnTo>
                  <a:pt x="1557" y="993"/>
                </a:lnTo>
                <a:lnTo>
                  <a:pt x="1551" y="1000"/>
                </a:lnTo>
                <a:lnTo>
                  <a:pt x="1545" y="1005"/>
                </a:lnTo>
                <a:lnTo>
                  <a:pt x="1538" y="1010"/>
                </a:lnTo>
                <a:lnTo>
                  <a:pt x="1531" y="1014"/>
                </a:lnTo>
                <a:lnTo>
                  <a:pt x="1523" y="1018"/>
                </a:lnTo>
                <a:lnTo>
                  <a:pt x="1515" y="1020"/>
                </a:lnTo>
                <a:lnTo>
                  <a:pt x="1507" y="1022"/>
                </a:lnTo>
                <a:lnTo>
                  <a:pt x="1499" y="1022"/>
                </a:lnTo>
                <a:lnTo>
                  <a:pt x="1491" y="1022"/>
                </a:lnTo>
                <a:lnTo>
                  <a:pt x="1482" y="1020"/>
                </a:lnTo>
                <a:lnTo>
                  <a:pt x="1475" y="1018"/>
                </a:lnTo>
                <a:lnTo>
                  <a:pt x="1467" y="1014"/>
                </a:lnTo>
                <a:lnTo>
                  <a:pt x="1460" y="1010"/>
                </a:lnTo>
                <a:lnTo>
                  <a:pt x="1453" y="1005"/>
                </a:lnTo>
                <a:lnTo>
                  <a:pt x="1447" y="1000"/>
                </a:lnTo>
                <a:lnTo>
                  <a:pt x="1441" y="993"/>
                </a:lnTo>
                <a:lnTo>
                  <a:pt x="1436" y="987"/>
                </a:lnTo>
                <a:lnTo>
                  <a:pt x="1431" y="978"/>
                </a:lnTo>
                <a:lnTo>
                  <a:pt x="1427" y="971"/>
                </a:lnTo>
                <a:lnTo>
                  <a:pt x="1424" y="962"/>
                </a:lnTo>
                <a:lnTo>
                  <a:pt x="1421" y="953"/>
                </a:lnTo>
                <a:lnTo>
                  <a:pt x="1419" y="944"/>
                </a:lnTo>
                <a:lnTo>
                  <a:pt x="1418" y="934"/>
                </a:lnTo>
                <a:lnTo>
                  <a:pt x="1417" y="924"/>
                </a:lnTo>
                <a:close/>
                <a:moveTo>
                  <a:pt x="1134" y="1632"/>
                </a:moveTo>
                <a:lnTo>
                  <a:pt x="1123" y="1632"/>
                </a:lnTo>
                <a:lnTo>
                  <a:pt x="1111" y="1631"/>
                </a:lnTo>
                <a:lnTo>
                  <a:pt x="1100" y="1630"/>
                </a:lnTo>
                <a:lnTo>
                  <a:pt x="1088" y="1627"/>
                </a:lnTo>
                <a:lnTo>
                  <a:pt x="1077" y="1624"/>
                </a:lnTo>
                <a:lnTo>
                  <a:pt x="1067" y="1620"/>
                </a:lnTo>
                <a:lnTo>
                  <a:pt x="1056" y="1616"/>
                </a:lnTo>
                <a:lnTo>
                  <a:pt x="1046" y="1612"/>
                </a:lnTo>
                <a:lnTo>
                  <a:pt x="1036" y="1606"/>
                </a:lnTo>
                <a:lnTo>
                  <a:pt x="1026" y="1600"/>
                </a:lnTo>
                <a:lnTo>
                  <a:pt x="1016" y="1594"/>
                </a:lnTo>
                <a:lnTo>
                  <a:pt x="1007" y="1586"/>
                </a:lnTo>
                <a:lnTo>
                  <a:pt x="998" y="1578"/>
                </a:lnTo>
                <a:lnTo>
                  <a:pt x="990" y="1571"/>
                </a:lnTo>
                <a:lnTo>
                  <a:pt x="982" y="1561"/>
                </a:lnTo>
                <a:lnTo>
                  <a:pt x="974" y="1553"/>
                </a:lnTo>
                <a:lnTo>
                  <a:pt x="966" y="1543"/>
                </a:lnTo>
                <a:lnTo>
                  <a:pt x="959" y="1534"/>
                </a:lnTo>
                <a:lnTo>
                  <a:pt x="952" y="1523"/>
                </a:lnTo>
                <a:lnTo>
                  <a:pt x="946" y="1512"/>
                </a:lnTo>
                <a:lnTo>
                  <a:pt x="940" y="1501"/>
                </a:lnTo>
                <a:lnTo>
                  <a:pt x="935" y="1491"/>
                </a:lnTo>
                <a:lnTo>
                  <a:pt x="930" y="1479"/>
                </a:lnTo>
                <a:lnTo>
                  <a:pt x="925" y="1467"/>
                </a:lnTo>
                <a:lnTo>
                  <a:pt x="921" y="1453"/>
                </a:lnTo>
                <a:lnTo>
                  <a:pt x="917" y="1441"/>
                </a:lnTo>
                <a:lnTo>
                  <a:pt x="914" y="1428"/>
                </a:lnTo>
                <a:lnTo>
                  <a:pt x="912" y="1415"/>
                </a:lnTo>
                <a:lnTo>
                  <a:pt x="910" y="1402"/>
                </a:lnTo>
                <a:lnTo>
                  <a:pt x="908" y="1387"/>
                </a:lnTo>
                <a:lnTo>
                  <a:pt x="907" y="1374"/>
                </a:lnTo>
                <a:lnTo>
                  <a:pt x="907" y="1360"/>
                </a:lnTo>
                <a:lnTo>
                  <a:pt x="907" y="1347"/>
                </a:lnTo>
                <a:lnTo>
                  <a:pt x="908" y="1332"/>
                </a:lnTo>
                <a:lnTo>
                  <a:pt x="910" y="1319"/>
                </a:lnTo>
                <a:lnTo>
                  <a:pt x="912" y="1305"/>
                </a:lnTo>
                <a:lnTo>
                  <a:pt x="914" y="1293"/>
                </a:lnTo>
                <a:lnTo>
                  <a:pt x="917" y="1279"/>
                </a:lnTo>
                <a:lnTo>
                  <a:pt x="921" y="1266"/>
                </a:lnTo>
                <a:lnTo>
                  <a:pt x="925" y="1254"/>
                </a:lnTo>
                <a:lnTo>
                  <a:pt x="930" y="1242"/>
                </a:lnTo>
                <a:lnTo>
                  <a:pt x="935" y="1230"/>
                </a:lnTo>
                <a:lnTo>
                  <a:pt x="940" y="1218"/>
                </a:lnTo>
                <a:lnTo>
                  <a:pt x="946" y="1207"/>
                </a:lnTo>
                <a:lnTo>
                  <a:pt x="952" y="1197"/>
                </a:lnTo>
                <a:lnTo>
                  <a:pt x="959" y="1187"/>
                </a:lnTo>
                <a:lnTo>
                  <a:pt x="966" y="1177"/>
                </a:lnTo>
                <a:lnTo>
                  <a:pt x="974" y="1168"/>
                </a:lnTo>
                <a:lnTo>
                  <a:pt x="982" y="1158"/>
                </a:lnTo>
                <a:lnTo>
                  <a:pt x="990" y="1150"/>
                </a:lnTo>
                <a:lnTo>
                  <a:pt x="998" y="1141"/>
                </a:lnTo>
                <a:lnTo>
                  <a:pt x="1007" y="1134"/>
                </a:lnTo>
                <a:lnTo>
                  <a:pt x="1016" y="1127"/>
                </a:lnTo>
                <a:lnTo>
                  <a:pt x="1026" y="1121"/>
                </a:lnTo>
                <a:lnTo>
                  <a:pt x="1036" y="1115"/>
                </a:lnTo>
                <a:lnTo>
                  <a:pt x="1046" y="1109"/>
                </a:lnTo>
                <a:lnTo>
                  <a:pt x="1056" y="1104"/>
                </a:lnTo>
                <a:lnTo>
                  <a:pt x="1067" y="1099"/>
                </a:lnTo>
                <a:lnTo>
                  <a:pt x="1077" y="1096"/>
                </a:lnTo>
                <a:lnTo>
                  <a:pt x="1088" y="1093"/>
                </a:lnTo>
                <a:lnTo>
                  <a:pt x="1100" y="1091"/>
                </a:lnTo>
                <a:lnTo>
                  <a:pt x="1111" y="1089"/>
                </a:lnTo>
                <a:lnTo>
                  <a:pt x="1123" y="1087"/>
                </a:lnTo>
                <a:lnTo>
                  <a:pt x="1134" y="1087"/>
                </a:lnTo>
                <a:lnTo>
                  <a:pt x="1146" y="1087"/>
                </a:lnTo>
                <a:lnTo>
                  <a:pt x="1157" y="1089"/>
                </a:lnTo>
                <a:lnTo>
                  <a:pt x="1169" y="1091"/>
                </a:lnTo>
                <a:lnTo>
                  <a:pt x="1180" y="1093"/>
                </a:lnTo>
                <a:lnTo>
                  <a:pt x="1191" y="1096"/>
                </a:lnTo>
                <a:lnTo>
                  <a:pt x="1202" y="1099"/>
                </a:lnTo>
                <a:lnTo>
                  <a:pt x="1212" y="1104"/>
                </a:lnTo>
                <a:lnTo>
                  <a:pt x="1223" y="1109"/>
                </a:lnTo>
                <a:lnTo>
                  <a:pt x="1233" y="1115"/>
                </a:lnTo>
                <a:lnTo>
                  <a:pt x="1243" y="1121"/>
                </a:lnTo>
                <a:lnTo>
                  <a:pt x="1252" y="1127"/>
                </a:lnTo>
                <a:lnTo>
                  <a:pt x="1261" y="1134"/>
                </a:lnTo>
                <a:lnTo>
                  <a:pt x="1270" y="1141"/>
                </a:lnTo>
                <a:lnTo>
                  <a:pt x="1280" y="1150"/>
                </a:lnTo>
                <a:lnTo>
                  <a:pt x="1288" y="1158"/>
                </a:lnTo>
                <a:lnTo>
                  <a:pt x="1296" y="1168"/>
                </a:lnTo>
                <a:lnTo>
                  <a:pt x="1303" y="1177"/>
                </a:lnTo>
                <a:lnTo>
                  <a:pt x="1311" y="1187"/>
                </a:lnTo>
                <a:lnTo>
                  <a:pt x="1317" y="1197"/>
                </a:lnTo>
                <a:lnTo>
                  <a:pt x="1324" y="1207"/>
                </a:lnTo>
                <a:lnTo>
                  <a:pt x="1329" y="1218"/>
                </a:lnTo>
                <a:lnTo>
                  <a:pt x="1335" y="1230"/>
                </a:lnTo>
                <a:lnTo>
                  <a:pt x="1340" y="1242"/>
                </a:lnTo>
                <a:lnTo>
                  <a:pt x="1345" y="1254"/>
                </a:lnTo>
                <a:lnTo>
                  <a:pt x="1349" y="1266"/>
                </a:lnTo>
                <a:lnTo>
                  <a:pt x="1352" y="1279"/>
                </a:lnTo>
                <a:lnTo>
                  <a:pt x="1355" y="1293"/>
                </a:lnTo>
                <a:lnTo>
                  <a:pt x="1358" y="1305"/>
                </a:lnTo>
                <a:lnTo>
                  <a:pt x="1360" y="1319"/>
                </a:lnTo>
                <a:lnTo>
                  <a:pt x="1361" y="1332"/>
                </a:lnTo>
                <a:lnTo>
                  <a:pt x="1362" y="1347"/>
                </a:lnTo>
                <a:lnTo>
                  <a:pt x="1362" y="1360"/>
                </a:lnTo>
                <a:lnTo>
                  <a:pt x="1362" y="1374"/>
                </a:lnTo>
                <a:lnTo>
                  <a:pt x="1361" y="1387"/>
                </a:lnTo>
                <a:lnTo>
                  <a:pt x="1360" y="1402"/>
                </a:lnTo>
                <a:lnTo>
                  <a:pt x="1358" y="1415"/>
                </a:lnTo>
                <a:lnTo>
                  <a:pt x="1355" y="1428"/>
                </a:lnTo>
                <a:lnTo>
                  <a:pt x="1352" y="1441"/>
                </a:lnTo>
                <a:lnTo>
                  <a:pt x="1349" y="1453"/>
                </a:lnTo>
                <a:lnTo>
                  <a:pt x="1345" y="1467"/>
                </a:lnTo>
                <a:lnTo>
                  <a:pt x="1340" y="1479"/>
                </a:lnTo>
                <a:lnTo>
                  <a:pt x="1335" y="1491"/>
                </a:lnTo>
                <a:lnTo>
                  <a:pt x="1329" y="1501"/>
                </a:lnTo>
                <a:lnTo>
                  <a:pt x="1324" y="1512"/>
                </a:lnTo>
                <a:lnTo>
                  <a:pt x="1317" y="1523"/>
                </a:lnTo>
                <a:lnTo>
                  <a:pt x="1311" y="1534"/>
                </a:lnTo>
                <a:lnTo>
                  <a:pt x="1303" y="1543"/>
                </a:lnTo>
                <a:lnTo>
                  <a:pt x="1296" y="1553"/>
                </a:lnTo>
                <a:lnTo>
                  <a:pt x="1288" y="1561"/>
                </a:lnTo>
                <a:lnTo>
                  <a:pt x="1280" y="1571"/>
                </a:lnTo>
                <a:lnTo>
                  <a:pt x="1270" y="1578"/>
                </a:lnTo>
                <a:lnTo>
                  <a:pt x="1261" y="1586"/>
                </a:lnTo>
                <a:lnTo>
                  <a:pt x="1252" y="1594"/>
                </a:lnTo>
                <a:lnTo>
                  <a:pt x="1243" y="1600"/>
                </a:lnTo>
                <a:lnTo>
                  <a:pt x="1233" y="1606"/>
                </a:lnTo>
                <a:lnTo>
                  <a:pt x="1223" y="1612"/>
                </a:lnTo>
                <a:lnTo>
                  <a:pt x="1212" y="1616"/>
                </a:lnTo>
                <a:lnTo>
                  <a:pt x="1202" y="1620"/>
                </a:lnTo>
                <a:lnTo>
                  <a:pt x="1191" y="1624"/>
                </a:lnTo>
                <a:lnTo>
                  <a:pt x="1180" y="1627"/>
                </a:lnTo>
                <a:lnTo>
                  <a:pt x="1169" y="1630"/>
                </a:lnTo>
                <a:lnTo>
                  <a:pt x="1157" y="1631"/>
                </a:lnTo>
                <a:lnTo>
                  <a:pt x="1146" y="1632"/>
                </a:lnTo>
                <a:lnTo>
                  <a:pt x="1134" y="1632"/>
                </a:lnTo>
                <a:close/>
                <a:moveTo>
                  <a:pt x="1134" y="940"/>
                </a:moveTo>
                <a:lnTo>
                  <a:pt x="1116" y="941"/>
                </a:lnTo>
                <a:lnTo>
                  <a:pt x="1098" y="942"/>
                </a:lnTo>
                <a:lnTo>
                  <a:pt x="1090" y="944"/>
                </a:lnTo>
                <a:lnTo>
                  <a:pt x="1081" y="945"/>
                </a:lnTo>
                <a:lnTo>
                  <a:pt x="1064" y="948"/>
                </a:lnTo>
                <a:lnTo>
                  <a:pt x="1047" y="953"/>
                </a:lnTo>
                <a:lnTo>
                  <a:pt x="1030" y="959"/>
                </a:lnTo>
                <a:lnTo>
                  <a:pt x="1014" y="966"/>
                </a:lnTo>
                <a:lnTo>
                  <a:pt x="998" y="974"/>
                </a:lnTo>
                <a:lnTo>
                  <a:pt x="983" y="982"/>
                </a:lnTo>
                <a:lnTo>
                  <a:pt x="967" y="992"/>
                </a:lnTo>
                <a:lnTo>
                  <a:pt x="953" y="1001"/>
                </a:lnTo>
                <a:lnTo>
                  <a:pt x="939" y="1012"/>
                </a:lnTo>
                <a:lnTo>
                  <a:pt x="925" y="1024"/>
                </a:lnTo>
                <a:lnTo>
                  <a:pt x="918" y="1030"/>
                </a:lnTo>
                <a:lnTo>
                  <a:pt x="912" y="1036"/>
                </a:lnTo>
                <a:lnTo>
                  <a:pt x="899" y="1049"/>
                </a:lnTo>
                <a:lnTo>
                  <a:pt x="887" y="1064"/>
                </a:lnTo>
                <a:lnTo>
                  <a:pt x="875" y="1078"/>
                </a:lnTo>
                <a:lnTo>
                  <a:pt x="864" y="1093"/>
                </a:lnTo>
                <a:lnTo>
                  <a:pt x="854" y="1109"/>
                </a:lnTo>
                <a:lnTo>
                  <a:pt x="844" y="1126"/>
                </a:lnTo>
                <a:lnTo>
                  <a:pt x="835" y="1143"/>
                </a:lnTo>
                <a:lnTo>
                  <a:pt x="827" y="1159"/>
                </a:lnTo>
                <a:lnTo>
                  <a:pt x="819" y="1179"/>
                </a:lnTo>
                <a:lnTo>
                  <a:pt x="812" y="1197"/>
                </a:lnTo>
                <a:lnTo>
                  <a:pt x="806" y="1216"/>
                </a:lnTo>
                <a:lnTo>
                  <a:pt x="800" y="1235"/>
                </a:lnTo>
                <a:lnTo>
                  <a:pt x="795" y="1255"/>
                </a:lnTo>
                <a:lnTo>
                  <a:pt x="791" y="1276"/>
                </a:lnTo>
                <a:lnTo>
                  <a:pt x="788" y="1296"/>
                </a:lnTo>
                <a:lnTo>
                  <a:pt x="786" y="1317"/>
                </a:lnTo>
                <a:lnTo>
                  <a:pt x="785" y="1338"/>
                </a:lnTo>
                <a:lnTo>
                  <a:pt x="784" y="1360"/>
                </a:lnTo>
                <a:lnTo>
                  <a:pt x="785" y="1381"/>
                </a:lnTo>
                <a:lnTo>
                  <a:pt x="786" y="1403"/>
                </a:lnTo>
                <a:lnTo>
                  <a:pt x="787" y="1414"/>
                </a:lnTo>
                <a:lnTo>
                  <a:pt x="788" y="1425"/>
                </a:lnTo>
                <a:lnTo>
                  <a:pt x="791" y="1445"/>
                </a:lnTo>
                <a:lnTo>
                  <a:pt x="795" y="1465"/>
                </a:lnTo>
                <a:lnTo>
                  <a:pt x="800" y="1485"/>
                </a:lnTo>
                <a:lnTo>
                  <a:pt x="806" y="1505"/>
                </a:lnTo>
                <a:lnTo>
                  <a:pt x="812" y="1523"/>
                </a:lnTo>
                <a:lnTo>
                  <a:pt x="819" y="1542"/>
                </a:lnTo>
                <a:lnTo>
                  <a:pt x="827" y="1560"/>
                </a:lnTo>
                <a:lnTo>
                  <a:pt x="835" y="1578"/>
                </a:lnTo>
                <a:lnTo>
                  <a:pt x="844" y="1595"/>
                </a:lnTo>
                <a:lnTo>
                  <a:pt x="854" y="1612"/>
                </a:lnTo>
                <a:lnTo>
                  <a:pt x="859" y="1619"/>
                </a:lnTo>
                <a:lnTo>
                  <a:pt x="864" y="1627"/>
                </a:lnTo>
                <a:lnTo>
                  <a:pt x="875" y="1643"/>
                </a:lnTo>
                <a:lnTo>
                  <a:pt x="887" y="1657"/>
                </a:lnTo>
                <a:lnTo>
                  <a:pt x="899" y="1670"/>
                </a:lnTo>
                <a:lnTo>
                  <a:pt x="912" y="1684"/>
                </a:lnTo>
                <a:lnTo>
                  <a:pt x="925" y="1697"/>
                </a:lnTo>
                <a:lnTo>
                  <a:pt x="939" y="1708"/>
                </a:lnTo>
                <a:lnTo>
                  <a:pt x="953" y="1720"/>
                </a:lnTo>
                <a:lnTo>
                  <a:pt x="967" y="1729"/>
                </a:lnTo>
                <a:lnTo>
                  <a:pt x="983" y="1739"/>
                </a:lnTo>
                <a:lnTo>
                  <a:pt x="998" y="1747"/>
                </a:lnTo>
                <a:lnTo>
                  <a:pt x="1014" y="1754"/>
                </a:lnTo>
                <a:lnTo>
                  <a:pt x="1030" y="1760"/>
                </a:lnTo>
                <a:lnTo>
                  <a:pt x="1047" y="1766"/>
                </a:lnTo>
                <a:lnTo>
                  <a:pt x="1064" y="1771"/>
                </a:lnTo>
                <a:lnTo>
                  <a:pt x="1081" y="1775"/>
                </a:lnTo>
                <a:lnTo>
                  <a:pt x="1098" y="1777"/>
                </a:lnTo>
                <a:lnTo>
                  <a:pt x="1116" y="1780"/>
                </a:lnTo>
                <a:lnTo>
                  <a:pt x="1134" y="1780"/>
                </a:lnTo>
                <a:lnTo>
                  <a:pt x="1152" y="1780"/>
                </a:lnTo>
                <a:lnTo>
                  <a:pt x="1170" y="1777"/>
                </a:lnTo>
                <a:lnTo>
                  <a:pt x="1179" y="1776"/>
                </a:lnTo>
                <a:lnTo>
                  <a:pt x="1188" y="1775"/>
                </a:lnTo>
                <a:lnTo>
                  <a:pt x="1205" y="1771"/>
                </a:lnTo>
                <a:lnTo>
                  <a:pt x="1222" y="1766"/>
                </a:lnTo>
                <a:lnTo>
                  <a:pt x="1238" y="1760"/>
                </a:lnTo>
                <a:lnTo>
                  <a:pt x="1255" y="1754"/>
                </a:lnTo>
                <a:lnTo>
                  <a:pt x="1270" y="1747"/>
                </a:lnTo>
                <a:lnTo>
                  <a:pt x="1287" y="1739"/>
                </a:lnTo>
                <a:lnTo>
                  <a:pt x="1302" y="1729"/>
                </a:lnTo>
                <a:lnTo>
                  <a:pt x="1317" y="1720"/>
                </a:lnTo>
                <a:lnTo>
                  <a:pt x="1331" y="1708"/>
                </a:lnTo>
                <a:lnTo>
                  <a:pt x="1345" y="1697"/>
                </a:lnTo>
                <a:lnTo>
                  <a:pt x="1351" y="1691"/>
                </a:lnTo>
                <a:lnTo>
                  <a:pt x="1358" y="1684"/>
                </a:lnTo>
                <a:lnTo>
                  <a:pt x="1371" y="1670"/>
                </a:lnTo>
                <a:lnTo>
                  <a:pt x="1383" y="1657"/>
                </a:lnTo>
                <a:lnTo>
                  <a:pt x="1394" y="1643"/>
                </a:lnTo>
                <a:lnTo>
                  <a:pt x="1405" y="1627"/>
                </a:lnTo>
                <a:lnTo>
                  <a:pt x="1416" y="1612"/>
                </a:lnTo>
                <a:lnTo>
                  <a:pt x="1425" y="1595"/>
                </a:lnTo>
                <a:lnTo>
                  <a:pt x="1434" y="1578"/>
                </a:lnTo>
                <a:lnTo>
                  <a:pt x="1443" y="1560"/>
                </a:lnTo>
                <a:lnTo>
                  <a:pt x="1451" y="1542"/>
                </a:lnTo>
                <a:lnTo>
                  <a:pt x="1458" y="1523"/>
                </a:lnTo>
                <a:lnTo>
                  <a:pt x="1464" y="1505"/>
                </a:lnTo>
                <a:lnTo>
                  <a:pt x="1469" y="1485"/>
                </a:lnTo>
                <a:lnTo>
                  <a:pt x="1474" y="1465"/>
                </a:lnTo>
                <a:lnTo>
                  <a:pt x="1478" y="1445"/>
                </a:lnTo>
                <a:lnTo>
                  <a:pt x="1481" y="1425"/>
                </a:lnTo>
                <a:lnTo>
                  <a:pt x="1483" y="1403"/>
                </a:lnTo>
                <a:lnTo>
                  <a:pt x="1485" y="1381"/>
                </a:lnTo>
                <a:lnTo>
                  <a:pt x="1485" y="1360"/>
                </a:lnTo>
                <a:lnTo>
                  <a:pt x="1485" y="1338"/>
                </a:lnTo>
                <a:lnTo>
                  <a:pt x="1483" y="1317"/>
                </a:lnTo>
                <a:lnTo>
                  <a:pt x="1482" y="1307"/>
                </a:lnTo>
                <a:lnTo>
                  <a:pt x="1481" y="1296"/>
                </a:lnTo>
                <a:lnTo>
                  <a:pt x="1478" y="1276"/>
                </a:lnTo>
                <a:lnTo>
                  <a:pt x="1474" y="1255"/>
                </a:lnTo>
                <a:lnTo>
                  <a:pt x="1469" y="1235"/>
                </a:lnTo>
                <a:lnTo>
                  <a:pt x="1464" y="1216"/>
                </a:lnTo>
                <a:lnTo>
                  <a:pt x="1458" y="1197"/>
                </a:lnTo>
                <a:lnTo>
                  <a:pt x="1451" y="1179"/>
                </a:lnTo>
                <a:lnTo>
                  <a:pt x="1443" y="1159"/>
                </a:lnTo>
                <a:lnTo>
                  <a:pt x="1434" y="1143"/>
                </a:lnTo>
                <a:lnTo>
                  <a:pt x="1425" y="1126"/>
                </a:lnTo>
                <a:lnTo>
                  <a:pt x="1416" y="1109"/>
                </a:lnTo>
                <a:lnTo>
                  <a:pt x="1411" y="1101"/>
                </a:lnTo>
                <a:lnTo>
                  <a:pt x="1405" y="1093"/>
                </a:lnTo>
                <a:lnTo>
                  <a:pt x="1394" y="1078"/>
                </a:lnTo>
                <a:lnTo>
                  <a:pt x="1383" y="1064"/>
                </a:lnTo>
                <a:lnTo>
                  <a:pt x="1371" y="1049"/>
                </a:lnTo>
                <a:lnTo>
                  <a:pt x="1358" y="1036"/>
                </a:lnTo>
                <a:lnTo>
                  <a:pt x="1345" y="1024"/>
                </a:lnTo>
                <a:lnTo>
                  <a:pt x="1331" y="1012"/>
                </a:lnTo>
                <a:lnTo>
                  <a:pt x="1317" y="1001"/>
                </a:lnTo>
                <a:lnTo>
                  <a:pt x="1302" y="992"/>
                </a:lnTo>
                <a:lnTo>
                  <a:pt x="1287" y="982"/>
                </a:lnTo>
                <a:lnTo>
                  <a:pt x="1270" y="974"/>
                </a:lnTo>
                <a:lnTo>
                  <a:pt x="1255" y="966"/>
                </a:lnTo>
                <a:lnTo>
                  <a:pt x="1238" y="959"/>
                </a:lnTo>
                <a:lnTo>
                  <a:pt x="1222" y="953"/>
                </a:lnTo>
                <a:lnTo>
                  <a:pt x="1205" y="948"/>
                </a:lnTo>
                <a:lnTo>
                  <a:pt x="1188" y="945"/>
                </a:lnTo>
                <a:lnTo>
                  <a:pt x="1170" y="942"/>
                </a:lnTo>
                <a:lnTo>
                  <a:pt x="1152" y="941"/>
                </a:lnTo>
                <a:lnTo>
                  <a:pt x="1134" y="940"/>
                </a:lnTo>
                <a:close/>
                <a:moveTo>
                  <a:pt x="1134" y="543"/>
                </a:moveTo>
                <a:lnTo>
                  <a:pt x="1022" y="543"/>
                </a:lnTo>
                <a:lnTo>
                  <a:pt x="983" y="543"/>
                </a:lnTo>
                <a:lnTo>
                  <a:pt x="952" y="544"/>
                </a:lnTo>
                <a:lnTo>
                  <a:pt x="902" y="545"/>
                </a:lnTo>
                <a:lnTo>
                  <a:pt x="853" y="548"/>
                </a:lnTo>
                <a:lnTo>
                  <a:pt x="827" y="550"/>
                </a:lnTo>
                <a:lnTo>
                  <a:pt x="803" y="553"/>
                </a:lnTo>
                <a:lnTo>
                  <a:pt x="781" y="556"/>
                </a:lnTo>
                <a:lnTo>
                  <a:pt x="760" y="561"/>
                </a:lnTo>
                <a:lnTo>
                  <a:pt x="740" y="566"/>
                </a:lnTo>
                <a:lnTo>
                  <a:pt x="722" y="572"/>
                </a:lnTo>
                <a:lnTo>
                  <a:pt x="704" y="579"/>
                </a:lnTo>
                <a:lnTo>
                  <a:pt x="688" y="586"/>
                </a:lnTo>
                <a:lnTo>
                  <a:pt x="671" y="593"/>
                </a:lnTo>
                <a:lnTo>
                  <a:pt x="655" y="603"/>
                </a:lnTo>
                <a:lnTo>
                  <a:pt x="648" y="608"/>
                </a:lnTo>
                <a:lnTo>
                  <a:pt x="640" y="612"/>
                </a:lnTo>
                <a:lnTo>
                  <a:pt x="625" y="623"/>
                </a:lnTo>
                <a:lnTo>
                  <a:pt x="610" y="635"/>
                </a:lnTo>
                <a:lnTo>
                  <a:pt x="596" y="648"/>
                </a:lnTo>
                <a:lnTo>
                  <a:pt x="581" y="664"/>
                </a:lnTo>
                <a:lnTo>
                  <a:pt x="567" y="680"/>
                </a:lnTo>
                <a:lnTo>
                  <a:pt x="554" y="696"/>
                </a:lnTo>
                <a:lnTo>
                  <a:pt x="541" y="714"/>
                </a:lnTo>
                <a:lnTo>
                  <a:pt x="536" y="723"/>
                </a:lnTo>
                <a:lnTo>
                  <a:pt x="530" y="731"/>
                </a:lnTo>
                <a:lnTo>
                  <a:pt x="520" y="749"/>
                </a:lnTo>
                <a:lnTo>
                  <a:pt x="511" y="767"/>
                </a:lnTo>
                <a:lnTo>
                  <a:pt x="507" y="777"/>
                </a:lnTo>
                <a:lnTo>
                  <a:pt x="503" y="786"/>
                </a:lnTo>
                <a:lnTo>
                  <a:pt x="495" y="804"/>
                </a:lnTo>
                <a:lnTo>
                  <a:pt x="489" y="825"/>
                </a:lnTo>
                <a:lnTo>
                  <a:pt x="483" y="845"/>
                </a:lnTo>
                <a:lnTo>
                  <a:pt x="477" y="866"/>
                </a:lnTo>
                <a:lnTo>
                  <a:pt x="472" y="887"/>
                </a:lnTo>
                <a:lnTo>
                  <a:pt x="468" y="911"/>
                </a:lnTo>
                <a:lnTo>
                  <a:pt x="464" y="936"/>
                </a:lnTo>
                <a:lnTo>
                  <a:pt x="462" y="950"/>
                </a:lnTo>
                <a:lnTo>
                  <a:pt x="461" y="963"/>
                </a:lnTo>
                <a:lnTo>
                  <a:pt x="460" y="977"/>
                </a:lnTo>
                <a:lnTo>
                  <a:pt x="459" y="992"/>
                </a:lnTo>
                <a:lnTo>
                  <a:pt x="458" y="1007"/>
                </a:lnTo>
                <a:lnTo>
                  <a:pt x="457" y="1023"/>
                </a:lnTo>
                <a:lnTo>
                  <a:pt x="455" y="1081"/>
                </a:lnTo>
                <a:lnTo>
                  <a:pt x="454" y="1141"/>
                </a:lnTo>
                <a:lnTo>
                  <a:pt x="453" y="1227"/>
                </a:lnTo>
                <a:lnTo>
                  <a:pt x="453" y="1360"/>
                </a:lnTo>
                <a:lnTo>
                  <a:pt x="453" y="1494"/>
                </a:lnTo>
                <a:lnTo>
                  <a:pt x="453" y="1541"/>
                </a:lnTo>
                <a:lnTo>
                  <a:pt x="454" y="1579"/>
                </a:lnTo>
                <a:lnTo>
                  <a:pt x="455" y="1639"/>
                </a:lnTo>
                <a:lnTo>
                  <a:pt x="457" y="1697"/>
                </a:lnTo>
                <a:lnTo>
                  <a:pt x="459" y="1728"/>
                </a:lnTo>
                <a:lnTo>
                  <a:pt x="461" y="1758"/>
                </a:lnTo>
                <a:lnTo>
                  <a:pt x="464" y="1784"/>
                </a:lnTo>
                <a:lnTo>
                  <a:pt x="468" y="1810"/>
                </a:lnTo>
                <a:lnTo>
                  <a:pt x="472" y="1832"/>
                </a:lnTo>
                <a:lnTo>
                  <a:pt x="477" y="1855"/>
                </a:lnTo>
                <a:lnTo>
                  <a:pt x="483" y="1876"/>
                </a:lnTo>
                <a:lnTo>
                  <a:pt x="489" y="1896"/>
                </a:lnTo>
                <a:lnTo>
                  <a:pt x="495" y="1915"/>
                </a:lnTo>
                <a:lnTo>
                  <a:pt x="503" y="1934"/>
                </a:lnTo>
                <a:lnTo>
                  <a:pt x="507" y="1944"/>
                </a:lnTo>
                <a:lnTo>
                  <a:pt x="511" y="1952"/>
                </a:lnTo>
                <a:lnTo>
                  <a:pt x="520" y="1972"/>
                </a:lnTo>
                <a:lnTo>
                  <a:pt x="530" y="1988"/>
                </a:lnTo>
                <a:lnTo>
                  <a:pt x="541" y="2006"/>
                </a:lnTo>
                <a:lnTo>
                  <a:pt x="554" y="2023"/>
                </a:lnTo>
                <a:lnTo>
                  <a:pt x="567" y="2040"/>
                </a:lnTo>
                <a:lnTo>
                  <a:pt x="581" y="2057"/>
                </a:lnTo>
                <a:lnTo>
                  <a:pt x="596" y="2071"/>
                </a:lnTo>
                <a:lnTo>
                  <a:pt x="603" y="2078"/>
                </a:lnTo>
                <a:lnTo>
                  <a:pt x="610" y="2084"/>
                </a:lnTo>
                <a:lnTo>
                  <a:pt x="625" y="2096"/>
                </a:lnTo>
                <a:lnTo>
                  <a:pt x="640" y="2107"/>
                </a:lnTo>
                <a:lnTo>
                  <a:pt x="648" y="2113"/>
                </a:lnTo>
                <a:lnTo>
                  <a:pt x="655" y="2118"/>
                </a:lnTo>
                <a:lnTo>
                  <a:pt x="671" y="2126"/>
                </a:lnTo>
                <a:lnTo>
                  <a:pt x="688" y="2135"/>
                </a:lnTo>
                <a:lnTo>
                  <a:pt x="704" y="2142"/>
                </a:lnTo>
                <a:lnTo>
                  <a:pt x="722" y="2148"/>
                </a:lnTo>
                <a:lnTo>
                  <a:pt x="740" y="2154"/>
                </a:lnTo>
                <a:lnTo>
                  <a:pt x="760" y="2160"/>
                </a:lnTo>
                <a:lnTo>
                  <a:pt x="781" y="2165"/>
                </a:lnTo>
                <a:lnTo>
                  <a:pt x="792" y="2166"/>
                </a:lnTo>
                <a:lnTo>
                  <a:pt x="803" y="2168"/>
                </a:lnTo>
                <a:lnTo>
                  <a:pt x="815" y="2169"/>
                </a:lnTo>
                <a:lnTo>
                  <a:pt x="827" y="2171"/>
                </a:lnTo>
                <a:lnTo>
                  <a:pt x="840" y="2172"/>
                </a:lnTo>
                <a:lnTo>
                  <a:pt x="853" y="2173"/>
                </a:lnTo>
                <a:lnTo>
                  <a:pt x="902" y="2175"/>
                </a:lnTo>
                <a:lnTo>
                  <a:pt x="952" y="2177"/>
                </a:lnTo>
                <a:lnTo>
                  <a:pt x="1022" y="2177"/>
                </a:lnTo>
                <a:lnTo>
                  <a:pt x="1134" y="2178"/>
                </a:lnTo>
                <a:lnTo>
                  <a:pt x="1246" y="2177"/>
                </a:lnTo>
                <a:lnTo>
                  <a:pt x="1286" y="2177"/>
                </a:lnTo>
                <a:lnTo>
                  <a:pt x="1318" y="2177"/>
                </a:lnTo>
                <a:lnTo>
                  <a:pt x="1368" y="2175"/>
                </a:lnTo>
                <a:lnTo>
                  <a:pt x="1416" y="2173"/>
                </a:lnTo>
                <a:lnTo>
                  <a:pt x="1442" y="2171"/>
                </a:lnTo>
                <a:lnTo>
                  <a:pt x="1467" y="2168"/>
                </a:lnTo>
                <a:lnTo>
                  <a:pt x="1489" y="2165"/>
                </a:lnTo>
                <a:lnTo>
                  <a:pt x="1510" y="2160"/>
                </a:lnTo>
                <a:lnTo>
                  <a:pt x="1529" y="2154"/>
                </a:lnTo>
                <a:lnTo>
                  <a:pt x="1548" y="2148"/>
                </a:lnTo>
                <a:lnTo>
                  <a:pt x="1565" y="2142"/>
                </a:lnTo>
                <a:lnTo>
                  <a:pt x="1582" y="2135"/>
                </a:lnTo>
                <a:lnTo>
                  <a:pt x="1598" y="2126"/>
                </a:lnTo>
                <a:lnTo>
                  <a:pt x="1614" y="2118"/>
                </a:lnTo>
                <a:lnTo>
                  <a:pt x="1622" y="2113"/>
                </a:lnTo>
                <a:lnTo>
                  <a:pt x="1629" y="2107"/>
                </a:lnTo>
                <a:lnTo>
                  <a:pt x="1645" y="2096"/>
                </a:lnTo>
                <a:lnTo>
                  <a:pt x="1659" y="2084"/>
                </a:lnTo>
                <a:lnTo>
                  <a:pt x="1674" y="2071"/>
                </a:lnTo>
                <a:lnTo>
                  <a:pt x="1688" y="2057"/>
                </a:lnTo>
                <a:lnTo>
                  <a:pt x="1702" y="2040"/>
                </a:lnTo>
                <a:lnTo>
                  <a:pt x="1716" y="2023"/>
                </a:lnTo>
                <a:lnTo>
                  <a:pt x="1728" y="2006"/>
                </a:lnTo>
                <a:lnTo>
                  <a:pt x="1734" y="1998"/>
                </a:lnTo>
                <a:lnTo>
                  <a:pt x="1739" y="1988"/>
                </a:lnTo>
                <a:lnTo>
                  <a:pt x="1749" y="1972"/>
                </a:lnTo>
                <a:lnTo>
                  <a:pt x="1758" y="1952"/>
                </a:lnTo>
                <a:lnTo>
                  <a:pt x="1763" y="1944"/>
                </a:lnTo>
                <a:lnTo>
                  <a:pt x="1767" y="1934"/>
                </a:lnTo>
                <a:lnTo>
                  <a:pt x="1774" y="1915"/>
                </a:lnTo>
                <a:lnTo>
                  <a:pt x="1781" y="1896"/>
                </a:lnTo>
                <a:lnTo>
                  <a:pt x="1787" y="1876"/>
                </a:lnTo>
                <a:lnTo>
                  <a:pt x="1792" y="1855"/>
                </a:lnTo>
                <a:lnTo>
                  <a:pt x="1797" y="1832"/>
                </a:lnTo>
                <a:lnTo>
                  <a:pt x="1802" y="1810"/>
                </a:lnTo>
                <a:lnTo>
                  <a:pt x="1806" y="1784"/>
                </a:lnTo>
                <a:lnTo>
                  <a:pt x="1807" y="1771"/>
                </a:lnTo>
                <a:lnTo>
                  <a:pt x="1809" y="1758"/>
                </a:lnTo>
                <a:lnTo>
                  <a:pt x="1810" y="1744"/>
                </a:lnTo>
                <a:lnTo>
                  <a:pt x="1811" y="1728"/>
                </a:lnTo>
                <a:lnTo>
                  <a:pt x="1812" y="1714"/>
                </a:lnTo>
                <a:lnTo>
                  <a:pt x="1813" y="1697"/>
                </a:lnTo>
                <a:lnTo>
                  <a:pt x="1815" y="1639"/>
                </a:lnTo>
                <a:lnTo>
                  <a:pt x="1816" y="1579"/>
                </a:lnTo>
                <a:lnTo>
                  <a:pt x="1816" y="1494"/>
                </a:lnTo>
                <a:lnTo>
                  <a:pt x="1817" y="1360"/>
                </a:lnTo>
                <a:lnTo>
                  <a:pt x="1816" y="1227"/>
                </a:lnTo>
                <a:lnTo>
                  <a:pt x="1816" y="1179"/>
                </a:lnTo>
                <a:lnTo>
                  <a:pt x="1816" y="1141"/>
                </a:lnTo>
                <a:lnTo>
                  <a:pt x="1815" y="1081"/>
                </a:lnTo>
                <a:lnTo>
                  <a:pt x="1813" y="1023"/>
                </a:lnTo>
                <a:lnTo>
                  <a:pt x="1811" y="992"/>
                </a:lnTo>
                <a:lnTo>
                  <a:pt x="1809" y="963"/>
                </a:lnTo>
                <a:lnTo>
                  <a:pt x="1806" y="936"/>
                </a:lnTo>
                <a:lnTo>
                  <a:pt x="1802" y="911"/>
                </a:lnTo>
                <a:lnTo>
                  <a:pt x="1797" y="887"/>
                </a:lnTo>
                <a:lnTo>
                  <a:pt x="1792" y="866"/>
                </a:lnTo>
                <a:lnTo>
                  <a:pt x="1787" y="845"/>
                </a:lnTo>
                <a:lnTo>
                  <a:pt x="1781" y="825"/>
                </a:lnTo>
                <a:lnTo>
                  <a:pt x="1774" y="804"/>
                </a:lnTo>
                <a:lnTo>
                  <a:pt x="1767" y="786"/>
                </a:lnTo>
                <a:lnTo>
                  <a:pt x="1763" y="777"/>
                </a:lnTo>
                <a:lnTo>
                  <a:pt x="1758" y="767"/>
                </a:lnTo>
                <a:lnTo>
                  <a:pt x="1749" y="749"/>
                </a:lnTo>
                <a:lnTo>
                  <a:pt x="1739" y="731"/>
                </a:lnTo>
                <a:lnTo>
                  <a:pt x="1728" y="714"/>
                </a:lnTo>
                <a:lnTo>
                  <a:pt x="1716" y="696"/>
                </a:lnTo>
                <a:lnTo>
                  <a:pt x="1702" y="680"/>
                </a:lnTo>
                <a:lnTo>
                  <a:pt x="1688" y="664"/>
                </a:lnTo>
                <a:lnTo>
                  <a:pt x="1674" y="648"/>
                </a:lnTo>
                <a:lnTo>
                  <a:pt x="1667" y="642"/>
                </a:lnTo>
                <a:lnTo>
                  <a:pt x="1659" y="635"/>
                </a:lnTo>
                <a:lnTo>
                  <a:pt x="1645" y="623"/>
                </a:lnTo>
                <a:lnTo>
                  <a:pt x="1629" y="612"/>
                </a:lnTo>
                <a:lnTo>
                  <a:pt x="1622" y="608"/>
                </a:lnTo>
                <a:lnTo>
                  <a:pt x="1614" y="603"/>
                </a:lnTo>
                <a:lnTo>
                  <a:pt x="1598" y="593"/>
                </a:lnTo>
                <a:lnTo>
                  <a:pt x="1582" y="586"/>
                </a:lnTo>
                <a:lnTo>
                  <a:pt x="1565" y="579"/>
                </a:lnTo>
                <a:lnTo>
                  <a:pt x="1548" y="572"/>
                </a:lnTo>
                <a:lnTo>
                  <a:pt x="1529" y="566"/>
                </a:lnTo>
                <a:lnTo>
                  <a:pt x="1510" y="561"/>
                </a:lnTo>
                <a:lnTo>
                  <a:pt x="1489" y="556"/>
                </a:lnTo>
                <a:lnTo>
                  <a:pt x="1478" y="554"/>
                </a:lnTo>
                <a:lnTo>
                  <a:pt x="1467" y="553"/>
                </a:lnTo>
                <a:lnTo>
                  <a:pt x="1455" y="551"/>
                </a:lnTo>
                <a:lnTo>
                  <a:pt x="1442" y="550"/>
                </a:lnTo>
                <a:lnTo>
                  <a:pt x="1430" y="549"/>
                </a:lnTo>
                <a:lnTo>
                  <a:pt x="1416" y="548"/>
                </a:lnTo>
                <a:lnTo>
                  <a:pt x="1368" y="545"/>
                </a:lnTo>
                <a:lnTo>
                  <a:pt x="1318" y="544"/>
                </a:lnTo>
                <a:lnTo>
                  <a:pt x="1246" y="543"/>
                </a:lnTo>
                <a:lnTo>
                  <a:pt x="1134" y="543"/>
                </a:lnTo>
                <a:close/>
                <a:moveTo>
                  <a:pt x="1134" y="690"/>
                </a:moveTo>
                <a:lnTo>
                  <a:pt x="1244" y="690"/>
                </a:lnTo>
                <a:lnTo>
                  <a:pt x="1314" y="690"/>
                </a:lnTo>
                <a:lnTo>
                  <a:pt x="1363" y="693"/>
                </a:lnTo>
                <a:lnTo>
                  <a:pt x="1411" y="695"/>
                </a:lnTo>
                <a:lnTo>
                  <a:pt x="1434" y="696"/>
                </a:lnTo>
                <a:lnTo>
                  <a:pt x="1445" y="698"/>
                </a:lnTo>
                <a:lnTo>
                  <a:pt x="1455" y="699"/>
                </a:lnTo>
                <a:lnTo>
                  <a:pt x="1473" y="702"/>
                </a:lnTo>
                <a:lnTo>
                  <a:pt x="1490" y="706"/>
                </a:lnTo>
                <a:lnTo>
                  <a:pt x="1504" y="710"/>
                </a:lnTo>
                <a:lnTo>
                  <a:pt x="1517" y="714"/>
                </a:lnTo>
                <a:lnTo>
                  <a:pt x="1528" y="719"/>
                </a:lnTo>
                <a:lnTo>
                  <a:pt x="1537" y="723"/>
                </a:lnTo>
                <a:lnTo>
                  <a:pt x="1549" y="729"/>
                </a:lnTo>
                <a:lnTo>
                  <a:pt x="1559" y="735"/>
                </a:lnTo>
                <a:lnTo>
                  <a:pt x="1570" y="741"/>
                </a:lnTo>
                <a:lnTo>
                  <a:pt x="1579" y="748"/>
                </a:lnTo>
                <a:lnTo>
                  <a:pt x="1589" y="756"/>
                </a:lnTo>
                <a:lnTo>
                  <a:pt x="1598" y="765"/>
                </a:lnTo>
                <a:lnTo>
                  <a:pt x="1607" y="774"/>
                </a:lnTo>
                <a:lnTo>
                  <a:pt x="1615" y="784"/>
                </a:lnTo>
                <a:lnTo>
                  <a:pt x="1624" y="795"/>
                </a:lnTo>
                <a:lnTo>
                  <a:pt x="1632" y="806"/>
                </a:lnTo>
                <a:lnTo>
                  <a:pt x="1639" y="816"/>
                </a:lnTo>
                <a:lnTo>
                  <a:pt x="1645" y="827"/>
                </a:lnTo>
                <a:lnTo>
                  <a:pt x="1651" y="839"/>
                </a:lnTo>
                <a:lnTo>
                  <a:pt x="1657" y="851"/>
                </a:lnTo>
                <a:lnTo>
                  <a:pt x="1662" y="864"/>
                </a:lnTo>
                <a:lnTo>
                  <a:pt x="1666" y="878"/>
                </a:lnTo>
                <a:lnTo>
                  <a:pt x="1674" y="903"/>
                </a:lnTo>
                <a:lnTo>
                  <a:pt x="1677" y="917"/>
                </a:lnTo>
                <a:lnTo>
                  <a:pt x="1681" y="935"/>
                </a:lnTo>
                <a:lnTo>
                  <a:pt x="1684" y="954"/>
                </a:lnTo>
                <a:lnTo>
                  <a:pt x="1686" y="977"/>
                </a:lnTo>
                <a:lnTo>
                  <a:pt x="1688" y="1001"/>
                </a:lnTo>
                <a:lnTo>
                  <a:pt x="1690" y="1030"/>
                </a:lnTo>
                <a:lnTo>
                  <a:pt x="1692" y="1087"/>
                </a:lnTo>
                <a:lnTo>
                  <a:pt x="1693" y="1145"/>
                </a:lnTo>
                <a:lnTo>
                  <a:pt x="1694" y="1229"/>
                </a:lnTo>
                <a:lnTo>
                  <a:pt x="1694" y="1360"/>
                </a:lnTo>
                <a:lnTo>
                  <a:pt x="1694" y="1492"/>
                </a:lnTo>
                <a:lnTo>
                  <a:pt x="1693" y="1574"/>
                </a:lnTo>
                <a:lnTo>
                  <a:pt x="1692" y="1633"/>
                </a:lnTo>
                <a:lnTo>
                  <a:pt x="1690" y="1691"/>
                </a:lnTo>
                <a:lnTo>
                  <a:pt x="1688" y="1718"/>
                </a:lnTo>
                <a:lnTo>
                  <a:pt x="1687" y="1732"/>
                </a:lnTo>
                <a:lnTo>
                  <a:pt x="1686" y="1744"/>
                </a:lnTo>
                <a:lnTo>
                  <a:pt x="1684" y="1765"/>
                </a:lnTo>
                <a:lnTo>
                  <a:pt x="1681" y="1786"/>
                </a:lnTo>
                <a:lnTo>
                  <a:pt x="1677" y="1802"/>
                </a:lnTo>
                <a:lnTo>
                  <a:pt x="1674" y="1818"/>
                </a:lnTo>
                <a:lnTo>
                  <a:pt x="1670" y="1831"/>
                </a:lnTo>
                <a:lnTo>
                  <a:pt x="1666" y="1842"/>
                </a:lnTo>
                <a:lnTo>
                  <a:pt x="1662" y="1856"/>
                </a:lnTo>
                <a:lnTo>
                  <a:pt x="1657" y="1868"/>
                </a:lnTo>
                <a:lnTo>
                  <a:pt x="1651" y="1882"/>
                </a:lnTo>
                <a:lnTo>
                  <a:pt x="1645" y="1892"/>
                </a:lnTo>
                <a:lnTo>
                  <a:pt x="1639" y="1904"/>
                </a:lnTo>
                <a:lnTo>
                  <a:pt x="1632" y="1915"/>
                </a:lnTo>
                <a:lnTo>
                  <a:pt x="1624" y="1926"/>
                </a:lnTo>
                <a:lnTo>
                  <a:pt x="1615" y="1936"/>
                </a:lnTo>
                <a:lnTo>
                  <a:pt x="1607" y="1946"/>
                </a:lnTo>
                <a:lnTo>
                  <a:pt x="1598" y="1956"/>
                </a:lnTo>
                <a:lnTo>
                  <a:pt x="1589" y="1964"/>
                </a:lnTo>
                <a:lnTo>
                  <a:pt x="1579" y="1972"/>
                </a:lnTo>
                <a:lnTo>
                  <a:pt x="1570" y="1979"/>
                </a:lnTo>
                <a:lnTo>
                  <a:pt x="1559" y="1986"/>
                </a:lnTo>
                <a:lnTo>
                  <a:pt x="1549" y="1992"/>
                </a:lnTo>
                <a:lnTo>
                  <a:pt x="1537" y="1997"/>
                </a:lnTo>
                <a:lnTo>
                  <a:pt x="1517" y="2006"/>
                </a:lnTo>
                <a:lnTo>
                  <a:pt x="1504" y="2010"/>
                </a:lnTo>
                <a:lnTo>
                  <a:pt x="1490" y="2015"/>
                </a:lnTo>
                <a:lnTo>
                  <a:pt x="1473" y="2018"/>
                </a:lnTo>
                <a:lnTo>
                  <a:pt x="1455" y="2021"/>
                </a:lnTo>
                <a:lnTo>
                  <a:pt x="1434" y="2023"/>
                </a:lnTo>
                <a:lnTo>
                  <a:pt x="1411" y="2025"/>
                </a:lnTo>
                <a:lnTo>
                  <a:pt x="1363" y="2028"/>
                </a:lnTo>
                <a:lnTo>
                  <a:pt x="1314" y="2029"/>
                </a:lnTo>
                <a:lnTo>
                  <a:pt x="1244" y="2030"/>
                </a:lnTo>
                <a:lnTo>
                  <a:pt x="1134" y="2030"/>
                </a:lnTo>
                <a:lnTo>
                  <a:pt x="1025" y="2030"/>
                </a:lnTo>
                <a:lnTo>
                  <a:pt x="955" y="2029"/>
                </a:lnTo>
                <a:lnTo>
                  <a:pt x="907" y="2028"/>
                </a:lnTo>
                <a:lnTo>
                  <a:pt x="859" y="2025"/>
                </a:lnTo>
                <a:lnTo>
                  <a:pt x="835" y="2023"/>
                </a:lnTo>
                <a:lnTo>
                  <a:pt x="825" y="2022"/>
                </a:lnTo>
                <a:lnTo>
                  <a:pt x="814" y="2021"/>
                </a:lnTo>
                <a:lnTo>
                  <a:pt x="796" y="2018"/>
                </a:lnTo>
                <a:lnTo>
                  <a:pt x="780" y="2015"/>
                </a:lnTo>
                <a:lnTo>
                  <a:pt x="765" y="2010"/>
                </a:lnTo>
                <a:lnTo>
                  <a:pt x="753" y="2006"/>
                </a:lnTo>
                <a:lnTo>
                  <a:pt x="742" y="2002"/>
                </a:lnTo>
                <a:lnTo>
                  <a:pt x="732" y="1997"/>
                </a:lnTo>
                <a:lnTo>
                  <a:pt x="721" y="1992"/>
                </a:lnTo>
                <a:lnTo>
                  <a:pt x="710" y="1986"/>
                </a:lnTo>
                <a:lnTo>
                  <a:pt x="700" y="1979"/>
                </a:lnTo>
                <a:lnTo>
                  <a:pt x="690" y="1972"/>
                </a:lnTo>
                <a:lnTo>
                  <a:pt x="681" y="1964"/>
                </a:lnTo>
                <a:lnTo>
                  <a:pt x="672" y="1956"/>
                </a:lnTo>
                <a:lnTo>
                  <a:pt x="663" y="1946"/>
                </a:lnTo>
                <a:lnTo>
                  <a:pt x="654" y="1936"/>
                </a:lnTo>
                <a:lnTo>
                  <a:pt x="645" y="1926"/>
                </a:lnTo>
                <a:lnTo>
                  <a:pt x="638" y="1915"/>
                </a:lnTo>
                <a:lnTo>
                  <a:pt x="631" y="1904"/>
                </a:lnTo>
                <a:lnTo>
                  <a:pt x="624" y="1892"/>
                </a:lnTo>
                <a:lnTo>
                  <a:pt x="618" y="1882"/>
                </a:lnTo>
                <a:lnTo>
                  <a:pt x="613" y="1868"/>
                </a:lnTo>
                <a:lnTo>
                  <a:pt x="608" y="1856"/>
                </a:lnTo>
                <a:lnTo>
                  <a:pt x="603" y="1842"/>
                </a:lnTo>
                <a:lnTo>
                  <a:pt x="596" y="1818"/>
                </a:lnTo>
                <a:lnTo>
                  <a:pt x="592" y="1802"/>
                </a:lnTo>
                <a:lnTo>
                  <a:pt x="589" y="1786"/>
                </a:lnTo>
                <a:lnTo>
                  <a:pt x="586" y="1766"/>
                </a:lnTo>
                <a:lnTo>
                  <a:pt x="583" y="1744"/>
                </a:lnTo>
                <a:lnTo>
                  <a:pt x="581" y="1718"/>
                </a:lnTo>
                <a:lnTo>
                  <a:pt x="580" y="1691"/>
                </a:lnTo>
                <a:lnTo>
                  <a:pt x="578" y="1633"/>
                </a:lnTo>
                <a:lnTo>
                  <a:pt x="576" y="1574"/>
                </a:lnTo>
                <a:lnTo>
                  <a:pt x="576" y="1492"/>
                </a:lnTo>
                <a:lnTo>
                  <a:pt x="576" y="1360"/>
                </a:lnTo>
                <a:lnTo>
                  <a:pt x="576" y="1229"/>
                </a:lnTo>
                <a:lnTo>
                  <a:pt x="576" y="1145"/>
                </a:lnTo>
                <a:lnTo>
                  <a:pt x="578" y="1087"/>
                </a:lnTo>
                <a:lnTo>
                  <a:pt x="580" y="1030"/>
                </a:lnTo>
                <a:lnTo>
                  <a:pt x="581" y="1001"/>
                </a:lnTo>
                <a:lnTo>
                  <a:pt x="582" y="989"/>
                </a:lnTo>
                <a:lnTo>
                  <a:pt x="583" y="977"/>
                </a:lnTo>
                <a:lnTo>
                  <a:pt x="586" y="954"/>
                </a:lnTo>
                <a:lnTo>
                  <a:pt x="589" y="935"/>
                </a:lnTo>
                <a:lnTo>
                  <a:pt x="592" y="917"/>
                </a:lnTo>
                <a:lnTo>
                  <a:pt x="596" y="903"/>
                </a:lnTo>
                <a:lnTo>
                  <a:pt x="599" y="890"/>
                </a:lnTo>
                <a:lnTo>
                  <a:pt x="603" y="878"/>
                </a:lnTo>
                <a:lnTo>
                  <a:pt x="608" y="864"/>
                </a:lnTo>
                <a:lnTo>
                  <a:pt x="613" y="851"/>
                </a:lnTo>
                <a:lnTo>
                  <a:pt x="618" y="839"/>
                </a:lnTo>
                <a:lnTo>
                  <a:pt x="624" y="827"/>
                </a:lnTo>
                <a:lnTo>
                  <a:pt x="631" y="816"/>
                </a:lnTo>
                <a:lnTo>
                  <a:pt x="638" y="806"/>
                </a:lnTo>
                <a:lnTo>
                  <a:pt x="645" y="795"/>
                </a:lnTo>
                <a:lnTo>
                  <a:pt x="654" y="784"/>
                </a:lnTo>
                <a:lnTo>
                  <a:pt x="663" y="774"/>
                </a:lnTo>
                <a:lnTo>
                  <a:pt x="672" y="765"/>
                </a:lnTo>
                <a:lnTo>
                  <a:pt x="681" y="756"/>
                </a:lnTo>
                <a:lnTo>
                  <a:pt x="690" y="748"/>
                </a:lnTo>
                <a:lnTo>
                  <a:pt x="700" y="741"/>
                </a:lnTo>
                <a:lnTo>
                  <a:pt x="710" y="735"/>
                </a:lnTo>
                <a:lnTo>
                  <a:pt x="721" y="729"/>
                </a:lnTo>
                <a:lnTo>
                  <a:pt x="732" y="723"/>
                </a:lnTo>
                <a:lnTo>
                  <a:pt x="753" y="714"/>
                </a:lnTo>
                <a:lnTo>
                  <a:pt x="765" y="710"/>
                </a:lnTo>
                <a:lnTo>
                  <a:pt x="780" y="706"/>
                </a:lnTo>
                <a:lnTo>
                  <a:pt x="796" y="702"/>
                </a:lnTo>
                <a:lnTo>
                  <a:pt x="814" y="699"/>
                </a:lnTo>
                <a:lnTo>
                  <a:pt x="835" y="696"/>
                </a:lnTo>
                <a:lnTo>
                  <a:pt x="859" y="695"/>
                </a:lnTo>
                <a:lnTo>
                  <a:pt x="907" y="693"/>
                </a:lnTo>
                <a:lnTo>
                  <a:pt x="955" y="690"/>
                </a:lnTo>
                <a:lnTo>
                  <a:pt x="1025" y="690"/>
                </a:lnTo>
                <a:lnTo>
                  <a:pt x="1134" y="690"/>
                </a:lnTo>
                <a:close/>
                <a:moveTo>
                  <a:pt x="0" y="1360"/>
                </a:moveTo>
                <a:lnTo>
                  <a:pt x="1" y="1325"/>
                </a:lnTo>
                <a:lnTo>
                  <a:pt x="2" y="1290"/>
                </a:lnTo>
                <a:lnTo>
                  <a:pt x="4" y="1255"/>
                </a:lnTo>
                <a:lnTo>
                  <a:pt x="6" y="1221"/>
                </a:lnTo>
                <a:lnTo>
                  <a:pt x="9" y="1187"/>
                </a:lnTo>
                <a:lnTo>
                  <a:pt x="13" y="1153"/>
                </a:lnTo>
                <a:lnTo>
                  <a:pt x="18" y="1120"/>
                </a:lnTo>
                <a:lnTo>
                  <a:pt x="23" y="1086"/>
                </a:lnTo>
                <a:lnTo>
                  <a:pt x="29" y="1053"/>
                </a:lnTo>
                <a:lnTo>
                  <a:pt x="36" y="1020"/>
                </a:lnTo>
                <a:lnTo>
                  <a:pt x="43" y="988"/>
                </a:lnTo>
                <a:lnTo>
                  <a:pt x="51" y="956"/>
                </a:lnTo>
                <a:lnTo>
                  <a:pt x="60" y="924"/>
                </a:lnTo>
                <a:lnTo>
                  <a:pt x="69" y="892"/>
                </a:lnTo>
                <a:lnTo>
                  <a:pt x="79" y="862"/>
                </a:lnTo>
                <a:lnTo>
                  <a:pt x="89" y="831"/>
                </a:lnTo>
                <a:lnTo>
                  <a:pt x="101" y="801"/>
                </a:lnTo>
                <a:lnTo>
                  <a:pt x="112" y="771"/>
                </a:lnTo>
                <a:lnTo>
                  <a:pt x="124" y="741"/>
                </a:lnTo>
                <a:lnTo>
                  <a:pt x="137" y="712"/>
                </a:lnTo>
                <a:lnTo>
                  <a:pt x="151" y="683"/>
                </a:lnTo>
                <a:lnTo>
                  <a:pt x="165" y="654"/>
                </a:lnTo>
                <a:lnTo>
                  <a:pt x="179" y="627"/>
                </a:lnTo>
                <a:lnTo>
                  <a:pt x="194" y="599"/>
                </a:lnTo>
                <a:lnTo>
                  <a:pt x="210" y="573"/>
                </a:lnTo>
                <a:lnTo>
                  <a:pt x="226" y="547"/>
                </a:lnTo>
                <a:lnTo>
                  <a:pt x="242" y="520"/>
                </a:lnTo>
                <a:lnTo>
                  <a:pt x="259" y="495"/>
                </a:lnTo>
                <a:lnTo>
                  <a:pt x="277" y="470"/>
                </a:lnTo>
                <a:lnTo>
                  <a:pt x="295" y="446"/>
                </a:lnTo>
                <a:lnTo>
                  <a:pt x="313" y="422"/>
                </a:lnTo>
                <a:lnTo>
                  <a:pt x="332" y="399"/>
                </a:lnTo>
                <a:lnTo>
                  <a:pt x="352" y="375"/>
                </a:lnTo>
                <a:lnTo>
                  <a:pt x="372" y="353"/>
                </a:lnTo>
                <a:lnTo>
                  <a:pt x="392" y="332"/>
                </a:lnTo>
                <a:lnTo>
                  <a:pt x="413" y="310"/>
                </a:lnTo>
                <a:lnTo>
                  <a:pt x="434" y="290"/>
                </a:lnTo>
                <a:lnTo>
                  <a:pt x="456" y="271"/>
                </a:lnTo>
                <a:lnTo>
                  <a:pt x="478" y="251"/>
                </a:lnTo>
                <a:lnTo>
                  <a:pt x="500" y="232"/>
                </a:lnTo>
                <a:lnTo>
                  <a:pt x="523" y="214"/>
                </a:lnTo>
                <a:lnTo>
                  <a:pt x="546" y="197"/>
                </a:lnTo>
                <a:lnTo>
                  <a:pt x="570" y="181"/>
                </a:lnTo>
                <a:lnTo>
                  <a:pt x="594" y="164"/>
                </a:lnTo>
                <a:lnTo>
                  <a:pt x="618" y="148"/>
                </a:lnTo>
                <a:lnTo>
                  <a:pt x="643" y="134"/>
                </a:lnTo>
                <a:lnTo>
                  <a:pt x="668" y="121"/>
                </a:lnTo>
                <a:lnTo>
                  <a:pt x="693" y="108"/>
                </a:lnTo>
                <a:lnTo>
                  <a:pt x="718" y="94"/>
                </a:lnTo>
                <a:lnTo>
                  <a:pt x="744" y="82"/>
                </a:lnTo>
                <a:lnTo>
                  <a:pt x="771" y="72"/>
                </a:lnTo>
                <a:lnTo>
                  <a:pt x="797" y="61"/>
                </a:lnTo>
                <a:lnTo>
                  <a:pt x="824" y="51"/>
                </a:lnTo>
                <a:lnTo>
                  <a:pt x="851" y="43"/>
                </a:lnTo>
                <a:lnTo>
                  <a:pt x="878" y="34"/>
                </a:lnTo>
                <a:lnTo>
                  <a:pt x="906" y="27"/>
                </a:lnTo>
                <a:lnTo>
                  <a:pt x="934" y="21"/>
                </a:lnTo>
                <a:lnTo>
                  <a:pt x="962" y="15"/>
                </a:lnTo>
                <a:lnTo>
                  <a:pt x="990" y="12"/>
                </a:lnTo>
                <a:lnTo>
                  <a:pt x="1018" y="7"/>
                </a:lnTo>
                <a:lnTo>
                  <a:pt x="1047" y="4"/>
                </a:lnTo>
                <a:lnTo>
                  <a:pt x="1076" y="2"/>
                </a:lnTo>
                <a:lnTo>
                  <a:pt x="1105" y="1"/>
                </a:lnTo>
                <a:lnTo>
                  <a:pt x="1134" y="0"/>
                </a:lnTo>
                <a:lnTo>
                  <a:pt x="1164" y="1"/>
                </a:lnTo>
                <a:lnTo>
                  <a:pt x="1193" y="2"/>
                </a:lnTo>
                <a:lnTo>
                  <a:pt x="1221" y="4"/>
                </a:lnTo>
                <a:lnTo>
                  <a:pt x="1250" y="7"/>
                </a:lnTo>
                <a:lnTo>
                  <a:pt x="1280" y="12"/>
                </a:lnTo>
                <a:lnTo>
                  <a:pt x="1308" y="15"/>
                </a:lnTo>
                <a:lnTo>
                  <a:pt x="1336" y="21"/>
                </a:lnTo>
                <a:lnTo>
                  <a:pt x="1364" y="27"/>
                </a:lnTo>
                <a:lnTo>
                  <a:pt x="1391" y="34"/>
                </a:lnTo>
                <a:lnTo>
                  <a:pt x="1419" y="43"/>
                </a:lnTo>
                <a:lnTo>
                  <a:pt x="1446" y="51"/>
                </a:lnTo>
                <a:lnTo>
                  <a:pt x="1472" y="61"/>
                </a:lnTo>
                <a:lnTo>
                  <a:pt x="1499" y="72"/>
                </a:lnTo>
                <a:lnTo>
                  <a:pt x="1525" y="82"/>
                </a:lnTo>
                <a:lnTo>
                  <a:pt x="1551" y="94"/>
                </a:lnTo>
                <a:lnTo>
                  <a:pt x="1577" y="108"/>
                </a:lnTo>
                <a:lnTo>
                  <a:pt x="1602" y="121"/>
                </a:lnTo>
                <a:lnTo>
                  <a:pt x="1627" y="134"/>
                </a:lnTo>
                <a:lnTo>
                  <a:pt x="1651" y="148"/>
                </a:lnTo>
                <a:lnTo>
                  <a:pt x="1676" y="164"/>
                </a:lnTo>
                <a:lnTo>
                  <a:pt x="1700" y="181"/>
                </a:lnTo>
                <a:lnTo>
                  <a:pt x="1723" y="197"/>
                </a:lnTo>
                <a:lnTo>
                  <a:pt x="1746" y="214"/>
                </a:lnTo>
                <a:lnTo>
                  <a:pt x="1769" y="232"/>
                </a:lnTo>
                <a:lnTo>
                  <a:pt x="1792" y="251"/>
                </a:lnTo>
                <a:lnTo>
                  <a:pt x="1814" y="271"/>
                </a:lnTo>
                <a:lnTo>
                  <a:pt x="1835" y="290"/>
                </a:lnTo>
                <a:lnTo>
                  <a:pt x="1856" y="310"/>
                </a:lnTo>
                <a:lnTo>
                  <a:pt x="1877" y="332"/>
                </a:lnTo>
                <a:lnTo>
                  <a:pt x="1898" y="353"/>
                </a:lnTo>
                <a:lnTo>
                  <a:pt x="1918" y="375"/>
                </a:lnTo>
                <a:lnTo>
                  <a:pt x="1937" y="399"/>
                </a:lnTo>
                <a:lnTo>
                  <a:pt x="1956" y="422"/>
                </a:lnTo>
                <a:lnTo>
                  <a:pt x="1975" y="446"/>
                </a:lnTo>
                <a:lnTo>
                  <a:pt x="1993" y="470"/>
                </a:lnTo>
                <a:lnTo>
                  <a:pt x="2010" y="495"/>
                </a:lnTo>
                <a:lnTo>
                  <a:pt x="2027" y="520"/>
                </a:lnTo>
                <a:lnTo>
                  <a:pt x="2044" y="547"/>
                </a:lnTo>
                <a:lnTo>
                  <a:pt x="2060" y="573"/>
                </a:lnTo>
                <a:lnTo>
                  <a:pt x="2075" y="599"/>
                </a:lnTo>
                <a:lnTo>
                  <a:pt x="2090" y="627"/>
                </a:lnTo>
                <a:lnTo>
                  <a:pt x="2105" y="654"/>
                </a:lnTo>
                <a:lnTo>
                  <a:pt x="2119" y="683"/>
                </a:lnTo>
                <a:lnTo>
                  <a:pt x="2132" y="712"/>
                </a:lnTo>
                <a:lnTo>
                  <a:pt x="2145" y="741"/>
                </a:lnTo>
                <a:lnTo>
                  <a:pt x="2157" y="771"/>
                </a:lnTo>
                <a:lnTo>
                  <a:pt x="2169" y="801"/>
                </a:lnTo>
                <a:lnTo>
                  <a:pt x="2180" y="831"/>
                </a:lnTo>
                <a:lnTo>
                  <a:pt x="2190" y="862"/>
                </a:lnTo>
                <a:lnTo>
                  <a:pt x="2200" y="892"/>
                </a:lnTo>
                <a:lnTo>
                  <a:pt x="2210" y="924"/>
                </a:lnTo>
                <a:lnTo>
                  <a:pt x="2218" y="956"/>
                </a:lnTo>
                <a:lnTo>
                  <a:pt x="2226" y="988"/>
                </a:lnTo>
                <a:lnTo>
                  <a:pt x="2233" y="1020"/>
                </a:lnTo>
                <a:lnTo>
                  <a:pt x="2240" y="1053"/>
                </a:lnTo>
                <a:lnTo>
                  <a:pt x="2246" y="1086"/>
                </a:lnTo>
                <a:lnTo>
                  <a:pt x="2251" y="1120"/>
                </a:lnTo>
                <a:lnTo>
                  <a:pt x="2256" y="1153"/>
                </a:lnTo>
                <a:lnTo>
                  <a:pt x="2260" y="1187"/>
                </a:lnTo>
                <a:lnTo>
                  <a:pt x="2263" y="1221"/>
                </a:lnTo>
                <a:lnTo>
                  <a:pt x="2266" y="1255"/>
                </a:lnTo>
                <a:lnTo>
                  <a:pt x="2268" y="1290"/>
                </a:lnTo>
                <a:lnTo>
                  <a:pt x="2269" y="1325"/>
                </a:lnTo>
                <a:lnTo>
                  <a:pt x="2269" y="1360"/>
                </a:lnTo>
                <a:lnTo>
                  <a:pt x="2269" y="1396"/>
                </a:lnTo>
                <a:lnTo>
                  <a:pt x="2268" y="1431"/>
                </a:lnTo>
                <a:lnTo>
                  <a:pt x="2266" y="1465"/>
                </a:lnTo>
                <a:lnTo>
                  <a:pt x="2263" y="1499"/>
                </a:lnTo>
                <a:lnTo>
                  <a:pt x="2260" y="1534"/>
                </a:lnTo>
                <a:lnTo>
                  <a:pt x="2256" y="1567"/>
                </a:lnTo>
                <a:lnTo>
                  <a:pt x="2251" y="1601"/>
                </a:lnTo>
                <a:lnTo>
                  <a:pt x="2246" y="1634"/>
                </a:lnTo>
                <a:lnTo>
                  <a:pt x="2240" y="1667"/>
                </a:lnTo>
                <a:lnTo>
                  <a:pt x="2233" y="1700"/>
                </a:lnTo>
                <a:lnTo>
                  <a:pt x="2226" y="1733"/>
                </a:lnTo>
                <a:lnTo>
                  <a:pt x="2218" y="1764"/>
                </a:lnTo>
                <a:lnTo>
                  <a:pt x="2210" y="1796"/>
                </a:lnTo>
                <a:lnTo>
                  <a:pt x="2200" y="1828"/>
                </a:lnTo>
                <a:lnTo>
                  <a:pt x="2190" y="1859"/>
                </a:lnTo>
                <a:lnTo>
                  <a:pt x="2180" y="1890"/>
                </a:lnTo>
                <a:lnTo>
                  <a:pt x="2169" y="1920"/>
                </a:lnTo>
                <a:lnTo>
                  <a:pt x="2157" y="1950"/>
                </a:lnTo>
                <a:lnTo>
                  <a:pt x="2145" y="1979"/>
                </a:lnTo>
                <a:lnTo>
                  <a:pt x="2132" y="2009"/>
                </a:lnTo>
                <a:lnTo>
                  <a:pt x="2119" y="2037"/>
                </a:lnTo>
                <a:lnTo>
                  <a:pt x="2105" y="2065"/>
                </a:lnTo>
                <a:lnTo>
                  <a:pt x="2090" y="2093"/>
                </a:lnTo>
                <a:lnTo>
                  <a:pt x="2075" y="2120"/>
                </a:lnTo>
                <a:lnTo>
                  <a:pt x="2060" y="2148"/>
                </a:lnTo>
                <a:lnTo>
                  <a:pt x="2044" y="2174"/>
                </a:lnTo>
                <a:lnTo>
                  <a:pt x="2027" y="2199"/>
                </a:lnTo>
                <a:lnTo>
                  <a:pt x="2010" y="2226"/>
                </a:lnTo>
                <a:lnTo>
                  <a:pt x="1993" y="2250"/>
                </a:lnTo>
                <a:lnTo>
                  <a:pt x="1975" y="2275"/>
                </a:lnTo>
                <a:lnTo>
                  <a:pt x="1956" y="2299"/>
                </a:lnTo>
                <a:lnTo>
                  <a:pt x="1937" y="2322"/>
                </a:lnTo>
                <a:lnTo>
                  <a:pt x="1918" y="2345"/>
                </a:lnTo>
                <a:lnTo>
                  <a:pt x="1898" y="2367"/>
                </a:lnTo>
                <a:lnTo>
                  <a:pt x="1877" y="2389"/>
                </a:lnTo>
                <a:lnTo>
                  <a:pt x="1856" y="2409"/>
                </a:lnTo>
                <a:lnTo>
                  <a:pt x="1835" y="2430"/>
                </a:lnTo>
                <a:lnTo>
                  <a:pt x="1814" y="2450"/>
                </a:lnTo>
                <a:lnTo>
                  <a:pt x="1792" y="2469"/>
                </a:lnTo>
                <a:lnTo>
                  <a:pt x="1769" y="2487"/>
                </a:lnTo>
                <a:lnTo>
                  <a:pt x="1746" y="2505"/>
                </a:lnTo>
                <a:lnTo>
                  <a:pt x="1723" y="2523"/>
                </a:lnTo>
                <a:lnTo>
                  <a:pt x="1700" y="2540"/>
                </a:lnTo>
                <a:lnTo>
                  <a:pt x="1676" y="2556"/>
                </a:lnTo>
                <a:lnTo>
                  <a:pt x="1651" y="2571"/>
                </a:lnTo>
                <a:lnTo>
                  <a:pt x="1627" y="2586"/>
                </a:lnTo>
                <a:lnTo>
                  <a:pt x="1602" y="2600"/>
                </a:lnTo>
                <a:lnTo>
                  <a:pt x="1577" y="2613"/>
                </a:lnTo>
                <a:lnTo>
                  <a:pt x="1551" y="2625"/>
                </a:lnTo>
                <a:lnTo>
                  <a:pt x="1525" y="2637"/>
                </a:lnTo>
                <a:lnTo>
                  <a:pt x="1499" y="2649"/>
                </a:lnTo>
                <a:lnTo>
                  <a:pt x="1472" y="2659"/>
                </a:lnTo>
                <a:lnTo>
                  <a:pt x="1446" y="2668"/>
                </a:lnTo>
                <a:lnTo>
                  <a:pt x="1419" y="2677"/>
                </a:lnTo>
                <a:lnTo>
                  <a:pt x="1391" y="2685"/>
                </a:lnTo>
                <a:lnTo>
                  <a:pt x="1364" y="2692"/>
                </a:lnTo>
                <a:lnTo>
                  <a:pt x="1336" y="2698"/>
                </a:lnTo>
                <a:lnTo>
                  <a:pt x="1308" y="2704"/>
                </a:lnTo>
                <a:lnTo>
                  <a:pt x="1280" y="2709"/>
                </a:lnTo>
                <a:lnTo>
                  <a:pt x="1250" y="2713"/>
                </a:lnTo>
                <a:lnTo>
                  <a:pt x="1221" y="2716"/>
                </a:lnTo>
                <a:lnTo>
                  <a:pt x="1193" y="2719"/>
                </a:lnTo>
                <a:lnTo>
                  <a:pt x="1164" y="2720"/>
                </a:lnTo>
                <a:lnTo>
                  <a:pt x="1134" y="2720"/>
                </a:lnTo>
                <a:lnTo>
                  <a:pt x="1105" y="2720"/>
                </a:lnTo>
                <a:lnTo>
                  <a:pt x="1076" y="2719"/>
                </a:lnTo>
                <a:lnTo>
                  <a:pt x="1047" y="2716"/>
                </a:lnTo>
                <a:lnTo>
                  <a:pt x="1018" y="2713"/>
                </a:lnTo>
                <a:lnTo>
                  <a:pt x="990" y="2709"/>
                </a:lnTo>
                <a:lnTo>
                  <a:pt x="962" y="2704"/>
                </a:lnTo>
                <a:lnTo>
                  <a:pt x="934" y="2698"/>
                </a:lnTo>
                <a:lnTo>
                  <a:pt x="906" y="2692"/>
                </a:lnTo>
                <a:lnTo>
                  <a:pt x="878" y="2685"/>
                </a:lnTo>
                <a:lnTo>
                  <a:pt x="851" y="2677"/>
                </a:lnTo>
                <a:lnTo>
                  <a:pt x="824" y="2668"/>
                </a:lnTo>
                <a:lnTo>
                  <a:pt x="797" y="2659"/>
                </a:lnTo>
                <a:lnTo>
                  <a:pt x="771" y="2649"/>
                </a:lnTo>
                <a:lnTo>
                  <a:pt x="744" y="2637"/>
                </a:lnTo>
                <a:lnTo>
                  <a:pt x="718" y="2625"/>
                </a:lnTo>
                <a:lnTo>
                  <a:pt x="693" y="2613"/>
                </a:lnTo>
                <a:lnTo>
                  <a:pt x="668" y="2600"/>
                </a:lnTo>
                <a:lnTo>
                  <a:pt x="643" y="2586"/>
                </a:lnTo>
                <a:lnTo>
                  <a:pt x="618" y="2571"/>
                </a:lnTo>
                <a:lnTo>
                  <a:pt x="594" y="2556"/>
                </a:lnTo>
                <a:lnTo>
                  <a:pt x="570" y="2540"/>
                </a:lnTo>
                <a:lnTo>
                  <a:pt x="546" y="2523"/>
                </a:lnTo>
                <a:lnTo>
                  <a:pt x="523" y="2505"/>
                </a:lnTo>
                <a:lnTo>
                  <a:pt x="500" y="2487"/>
                </a:lnTo>
                <a:lnTo>
                  <a:pt x="478" y="2469"/>
                </a:lnTo>
                <a:lnTo>
                  <a:pt x="456" y="2450"/>
                </a:lnTo>
                <a:lnTo>
                  <a:pt x="434" y="2430"/>
                </a:lnTo>
                <a:lnTo>
                  <a:pt x="413" y="2409"/>
                </a:lnTo>
                <a:lnTo>
                  <a:pt x="392" y="2389"/>
                </a:lnTo>
                <a:lnTo>
                  <a:pt x="372" y="2367"/>
                </a:lnTo>
                <a:lnTo>
                  <a:pt x="352" y="2345"/>
                </a:lnTo>
                <a:lnTo>
                  <a:pt x="332" y="2322"/>
                </a:lnTo>
                <a:lnTo>
                  <a:pt x="313" y="2299"/>
                </a:lnTo>
                <a:lnTo>
                  <a:pt x="295" y="2275"/>
                </a:lnTo>
                <a:lnTo>
                  <a:pt x="277" y="2250"/>
                </a:lnTo>
                <a:lnTo>
                  <a:pt x="259" y="2226"/>
                </a:lnTo>
                <a:lnTo>
                  <a:pt x="242" y="2199"/>
                </a:lnTo>
                <a:lnTo>
                  <a:pt x="226" y="2174"/>
                </a:lnTo>
                <a:lnTo>
                  <a:pt x="210" y="2148"/>
                </a:lnTo>
                <a:lnTo>
                  <a:pt x="194" y="2120"/>
                </a:lnTo>
                <a:lnTo>
                  <a:pt x="179" y="2093"/>
                </a:lnTo>
                <a:lnTo>
                  <a:pt x="165" y="2065"/>
                </a:lnTo>
                <a:lnTo>
                  <a:pt x="151" y="2037"/>
                </a:lnTo>
                <a:lnTo>
                  <a:pt x="137" y="2009"/>
                </a:lnTo>
                <a:lnTo>
                  <a:pt x="124" y="1979"/>
                </a:lnTo>
                <a:lnTo>
                  <a:pt x="112" y="1950"/>
                </a:lnTo>
                <a:lnTo>
                  <a:pt x="101" y="1920"/>
                </a:lnTo>
                <a:lnTo>
                  <a:pt x="89" y="1890"/>
                </a:lnTo>
                <a:lnTo>
                  <a:pt x="79" y="1859"/>
                </a:lnTo>
                <a:lnTo>
                  <a:pt x="69" y="1828"/>
                </a:lnTo>
                <a:lnTo>
                  <a:pt x="60" y="1796"/>
                </a:lnTo>
                <a:lnTo>
                  <a:pt x="51" y="1764"/>
                </a:lnTo>
                <a:lnTo>
                  <a:pt x="43" y="1733"/>
                </a:lnTo>
                <a:lnTo>
                  <a:pt x="36" y="1700"/>
                </a:lnTo>
                <a:lnTo>
                  <a:pt x="29" y="1667"/>
                </a:lnTo>
                <a:lnTo>
                  <a:pt x="23" y="1634"/>
                </a:lnTo>
                <a:lnTo>
                  <a:pt x="18" y="1601"/>
                </a:lnTo>
                <a:lnTo>
                  <a:pt x="13" y="1567"/>
                </a:lnTo>
                <a:lnTo>
                  <a:pt x="9" y="1534"/>
                </a:lnTo>
                <a:lnTo>
                  <a:pt x="6" y="1499"/>
                </a:lnTo>
                <a:lnTo>
                  <a:pt x="4" y="1465"/>
                </a:lnTo>
                <a:lnTo>
                  <a:pt x="2" y="1431"/>
                </a:lnTo>
                <a:lnTo>
                  <a:pt x="1" y="1396"/>
                </a:lnTo>
                <a:lnTo>
                  <a:pt x="0" y="136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401161963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Kiitos kuva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1556740"/>
            <a:ext cx="10658475" cy="1008660"/>
          </a:xfrm>
        </p:spPr>
        <p:txBody>
          <a:bodyPr anchor="t" anchorCtr="0">
            <a:noAutofit/>
          </a:bodyPr>
          <a:lstStyle>
            <a:lvl1pPr algn="l">
              <a:defRPr sz="6000">
                <a:solidFill>
                  <a:schemeClr val="bg1"/>
                </a:solidFill>
              </a:defRPr>
            </a:lvl1pPr>
          </a:lstStyle>
          <a:p>
            <a:r>
              <a:rPr lang="fi-FI" noProof="0"/>
              <a:t>Kiitos.</a:t>
            </a:r>
          </a:p>
        </p:txBody>
      </p:sp>
      <p:sp>
        <p:nvSpPr>
          <p:cNvPr id="3" name="Subtitle 2"/>
          <p:cNvSpPr>
            <a:spLocks noGrp="1"/>
          </p:cNvSpPr>
          <p:nvPr>
            <p:ph type="subTitle" idx="1" hasCustomPrompt="1"/>
          </p:nvPr>
        </p:nvSpPr>
        <p:spPr>
          <a:xfrm>
            <a:off x="766763" y="2852920"/>
            <a:ext cx="10658475" cy="2448340"/>
          </a:xfrm>
        </p:spPr>
        <p:txBody>
          <a:bodyPr>
            <a:noAutofit/>
          </a:bodyPr>
          <a:lstStyle>
            <a:lvl1pPr marL="0" indent="0" algn="l">
              <a:spcBef>
                <a:spcPts val="200"/>
              </a:spcBef>
              <a:buNone/>
              <a:defRPr sz="2400">
                <a:solidFill>
                  <a:schemeClr val="bg1"/>
                </a:solidFill>
                <a:latin typeface="Work Sans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yhteystiedot</a:t>
            </a:r>
          </a:p>
        </p:txBody>
      </p:sp>
      <p:sp>
        <p:nvSpPr>
          <p:cNvPr id="4" name="Date Placeholder 3"/>
          <p:cNvSpPr>
            <a:spLocks noGrp="1"/>
          </p:cNvSpPr>
          <p:nvPr>
            <p:ph type="dt" sz="half" idx="10"/>
          </p:nvPr>
        </p:nvSpPr>
        <p:spPr/>
        <p:txBody>
          <a:bodyPr/>
          <a:lstStyle>
            <a:lvl1pPr>
              <a:defRPr>
                <a:noFill/>
              </a:defRPr>
            </a:lvl1pPr>
          </a:lstStyle>
          <a:p>
            <a:fld id="{90703114-1F99-4100-A9B7-4B41AC48F999}"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TextBox 7">
            <a:hlinkClick r:id="rId3"/>
          </p:cNvPr>
          <p:cNvSpPr txBox="1"/>
          <p:nvPr userDrawn="1"/>
        </p:nvSpPr>
        <p:spPr>
          <a:xfrm>
            <a:off x="9047486" y="6145643"/>
            <a:ext cx="2377254" cy="307777"/>
          </a:xfrm>
          <a:prstGeom prst="rect">
            <a:avLst/>
          </a:prstGeom>
          <a:noFill/>
        </p:spPr>
        <p:txBody>
          <a:bodyPr wrap="none" lIns="0" tIns="0" rIns="0" bIns="0" rtlCol="0">
            <a:spAutoFit/>
          </a:bodyPr>
          <a:lstStyle/>
          <a:p>
            <a:pPr algn="r"/>
            <a:r>
              <a:rPr lang="fi-FI" sz="2000" b="1">
                <a:solidFill>
                  <a:schemeClr val="bg1"/>
                </a:solidFill>
                <a:latin typeface="+mn-lt"/>
              </a:rPr>
              <a:t>www.kuntaliitto.fi</a:t>
            </a:r>
          </a:p>
        </p:txBody>
      </p:sp>
      <p:sp>
        <p:nvSpPr>
          <p:cNvPr id="12" name="Freeform 6">
            <a:hlinkClick r:id="rId4" tooltip="facebook"/>
          </p:cNvPr>
          <p:cNvSpPr>
            <a:spLocks noChangeAspect="1" noEditPoints="1"/>
          </p:cNvSpPr>
          <p:nvPr userDrawn="1"/>
        </p:nvSpPr>
        <p:spPr bwMode="auto">
          <a:xfrm>
            <a:off x="11172183" y="5877340"/>
            <a:ext cx="252557" cy="252000"/>
          </a:xfrm>
          <a:custGeom>
            <a:avLst/>
            <a:gdLst>
              <a:gd name="T0" fmla="*/ 1245 w 2268"/>
              <a:gd name="T1" fmla="*/ 935 h 2720"/>
              <a:gd name="T2" fmla="*/ 1257 w 2268"/>
              <a:gd name="T3" fmla="*/ 850 h 2720"/>
              <a:gd name="T4" fmla="*/ 1285 w 2268"/>
              <a:gd name="T5" fmla="*/ 811 h 2720"/>
              <a:gd name="T6" fmla="*/ 1320 w 2268"/>
              <a:gd name="T7" fmla="*/ 794 h 2720"/>
              <a:gd name="T8" fmla="*/ 1506 w 2268"/>
              <a:gd name="T9" fmla="*/ 514 h 2720"/>
              <a:gd name="T10" fmla="*/ 1310 w 2268"/>
              <a:gd name="T11" fmla="*/ 502 h 2720"/>
              <a:gd name="T12" fmla="*/ 1207 w 2268"/>
              <a:gd name="T13" fmla="*/ 518 h 2720"/>
              <a:gd name="T14" fmla="*/ 1134 w 2268"/>
              <a:gd name="T15" fmla="*/ 551 h 2720"/>
              <a:gd name="T16" fmla="*/ 1073 w 2268"/>
              <a:gd name="T17" fmla="*/ 607 h 2720"/>
              <a:gd name="T18" fmla="*/ 1019 w 2268"/>
              <a:gd name="T19" fmla="*/ 697 h 2720"/>
              <a:gd name="T20" fmla="*/ 992 w 2268"/>
              <a:gd name="T21" fmla="*/ 793 h 2720"/>
              <a:gd name="T22" fmla="*/ 983 w 2268"/>
              <a:gd name="T23" fmla="*/ 1131 h 2720"/>
              <a:gd name="T24" fmla="*/ 0 w 2268"/>
              <a:gd name="T25" fmla="*/ 1360 h 2720"/>
              <a:gd name="T26" fmla="*/ 13 w 2268"/>
              <a:gd name="T27" fmla="*/ 1152 h 2720"/>
              <a:gd name="T28" fmla="*/ 51 w 2268"/>
              <a:gd name="T29" fmla="*/ 956 h 2720"/>
              <a:gd name="T30" fmla="*/ 111 w 2268"/>
              <a:gd name="T31" fmla="*/ 770 h 2720"/>
              <a:gd name="T32" fmla="*/ 193 w 2268"/>
              <a:gd name="T33" fmla="*/ 599 h 2720"/>
              <a:gd name="T34" fmla="*/ 294 w 2268"/>
              <a:gd name="T35" fmla="*/ 446 h 2720"/>
              <a:gd name="T36" fmla="*/ 413 w 2268"/>
              <a:gd name="T37" fmla="*/ 310 h 2720"/>
              <a:gd name="T38" fmla="*/ 547 w 2268"/>
              <a:gd name="T39" fmla="*/ 196 h 2720"/>
              <a:gd name="T40" fmla="*/ 693 w 2268"/>
              <a:gd name="T41" fmla="*/ 106 h 2720"/>
              <a:gd name="T42" fmla="*/ 851 w 2268"/>
              <a:gd name="T43" fmla="*/ 43 h 2720"/>
              <a:gd name="T44" fmla="*/ 1019 w 2268"/>
              <a:gd name="T45" fmla="*/ 7 h 2720"/>
              <a:gd name="T46" fmla="*/ 1193 w 2268"/>
              <a:gd name="T47" fmla="*/ 2 h 2720"/>
              <a:gd name="T48" fmla="*/ 1363 w 2268"/>
              <a:gd name="T49" fmla="*/ 27 h 2720"/>
              <a:gd name="T50" fmla="*/ 1524 w 2268"/>
              <a:gd name="T51" fmla="*/ 82 h 2720"/>
              <a:gd name="T52" fmla="*/ 1675 w 2268"/>
              <a:gd name="T53" fmla="*/ 164 h 2720"/>
              <a:gd name="T54" fmla="*/ 1813 w 2268"/>
              <a:gd name="T55" fmla="*/ 270 h 2720"/>
              <a:gd name="T56" fmla="*/ 1936 w 2268"/>
              <a:gd name="T57" fmla="*/ 398 h 2720"/>
              <a:gd name="T58" fmla="*/ 2043 w 2268"/>
              <a:gd name="T59" fmla="*/ 547 h 2720"/>
              <a:gd name="T60" fmla="*/ 2131 w 2268"/>
              <a:gd name="T61" fmla="*/ 712 h 2720"/>
              <a:gd name="T62" fmla="*/ 2200 w 2268"/>
              <a:gd name="T63" fmla="*/ 892 h 2720"/>
              <a:gd name="T64" fmla="*/ 2245 w 2268"/>
              <a:gd name="T65" fmla="*/ 1085 h 2720"/>
              <a:gd name="T66" fmla="*/ 2267 w 2268"/>
              <a:gd name="T67" fmla="*/ 1290 h 2720"/>
              <a:gd name="T68" fmla="*/ 2262 w 2268"/>
              <a:gd name="T69" fmla="*/ 1499 h 2720"/>
              <a:gd name="T70" fmla="*/ 2233 w 2268"/>
              <a:gd name="T71" fmla="*/ 1699 h 2720"/>
              <a:gd name="T72" fmla="*/ 2179 w 2268"/>
              <a:gd name="T73" fmla="*/ 1889 h 2720"/>
              <a:gd name="T74" fmla="*/ 2104 w 2268"/>
              <a:gd name="T75" fmla="*/ 2065 h 2720"/>
              <a:gd name="T76" fmla="*/ 2009 w 2268"/>
              <a:gd name="T77" fmla="*/ 2225 h 2720"/>
              <a:gd name="T78" fmla="*/ 1897 w 2268"/>
              <a:gd name="T79" fmla="*/ 2366 h 2720"/>
              <a:gd name="T80" fmla="*/ 1768 w 2268"/>
              <a:gd name="T81" fmla="*/ 2487 h 2720"/>
              <a:gd name="T82" fmla="*/ 1626 w 2268"/>
              <a:gd name="T83" fmla="*/ 2586 h 2720"/>
              <a:gd name="T84" fmla="*/ 1472 w 2268"/>
              <a:gd name="T85" fmla="*/ 2659 h 2720"/>
              <a:gd name="T86" fmla="*/ 1307 w 2268"/>
              <a:gd name="T87" fmla="*/ 2705 h 2720"/>
              <a:gd name="T88" fmla="*/ 1134 w 2268"/>
              <a:gd name="T89" fmla="*/ 2720 h 2720"/>
              <a:gd name="T90" fmla="*/ 962 w 2268"/>
              <a:gd name="T91" fmla="*/ 2705 h 2720"/>
              <a:gd name="T92" fmla="*/ 797 w 2268"/>
              <a:gd name="T93" fmla="*/ 2659 h 2720"/>
              <a:gd name="T94" fmla="*/ 643 w 2268"/>
              <a:gd name="T95" fmla="*/ 2586 h 2720"/>
              <a:gd name="T96" fmla="*/ 501 w 2268"/>
              <a:gd name="T97" fmla="*/ 2487 h 2720"/>
              <a:gd name="T98" fmla="*/ 372 w 2268"/>
              <a:gd name="T99" fmla="*/ 2366 h 2720"/>
              <a:gd name="T100" fmla="*/ 259 w 2268"/>
              <a:gd name="T101" fmla="*/ 2225 h 2720"/>
              <a:gd name="T102" fmla="*/ 164 w 2268"/>
              <a:gd name="T103" fmla="*/ 2065 h 2720"/>
              <a:gd name="T104" fmla="*/ 89 w 2268"/>
              <a:gd name="T105" fmla="*/ 1889 h 2720"/>
              <a:gd name="T106" fmla="*/ 35 w 2268"/>
              <a:gd name="T107" fmla="*/ 1699 h 2720"/>
              <a:gd name="T108" fmla="*/ 5 w 2268"/>
              <a:gd name="T109"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68" h="2720">
                <a:moveTo>
                  <a:pt x="1245" y="2218"/>
                </a:moveTo>
                <a:lnTo>
                  <a:pt x="1245" y="1436"/>
                </a:lnTo>
                <a:lnTo>
                  <a:pt x="1464" y="1436"/>
                </a:lnTo>
                <a:lnTo>
                  <a:pt x="1497" y="1131"/>
                </a:lnTo>
                <a:lnTo>
                  <a:pt x="1245" y="1131"/>
                </a:lnTo>
                <a:lnTo>
                  <a:pt x="1245" y="935"/>
                </a:lnTo>
                <a:lnTo>
                  <a:pt x="1245" y="920"/>
                </a:lnTo>
                <a:lnTo>
                  <a:pt x="1246" y="904"/>
                </a:lnTo>
                <a:lnTo>
                  <a:pt x="1248" y="890"/>
                </a:lnTo>
                <a:lnTo>
                  <a:pt x="1250" y="875"/>
                </a:lnTo>
                <a:lnTo>
                  <a:pt x="1253" y="862"/>
                </a:lnTo>
                <a:lnTo>
                  <a:pt x="1257" y="850"/>
                </a:lnTo>
                <a:lnTo>
                  <a:pt x="1262" y="838"/>
                </a:lnTo>
                <a:lnTo>
                  <a:pt x="1269" y="829"/>
                </a:lnTo>
                <a:lnTo>
                  <a:pt x="1272" y="824"/>
                </a:lnTo>
                <a:lnTo>
                  <a:pt x="1276" y="819"/>
                </a:lnTo>
                <a:lnTo>
                  <a:pt x="1280" y="815"/>
                </a:lnTo>
                <a:lnTo>
                  <a:pt x="1285" y="811"/>
                </a:lnTo>
                <a:lnTo>
                  <a:pt x="1290" y="807"/>
                </a:lnTo>
                <a:lnTo>
                  <a:pt x="1295" y="803"/>
                </a:lnTo>
                <a:lnTo>
                  <a:pt x="1301" y="801"/>
                </a:lnTo>
                <a:lnTo>
                  <a:pt x="1307" y="799"/>
                </a:lnTo>
                <a:lnTo>
                  <a:pt x="1313" y="795"/>
                </a:lnTo>
                <a:lnTo>
                  <a:pt x="1320" y="794"/>
                </a:lnTo>
                <a:lnTo>
                  <a:pt x="1335" y="790"/>
                </a:lnTo>
                <a:lnTo>
                  <a:pt x="1352" y="788"/>
                </a:lnTo>
                <a:lnTo>
                  <a:pt x="1361" y="788"/>
                </a:lnTo>
                <a:lnTo>
                  <a:pt x="1371" y="788"/>
                </a:lnTo>
                <a:lnTo>
                  <a:pt x="1506" y="788"/>
                </a:lnTo>
                <a:lnTo>
                  <a:pt x="1506" y="514"/>
                </a:lnTo>
                <a:lnTo>
                  <a:pt x="1478" y="511"/>
                </a:lnTo>
                <a:lnTo>
                  <a:pt x="1434" y="507"/>
                </a:lnTo>
                <a:lnTo>
                  <a:pt x="1376" y="503"/>
                </a:lnTo>
                <a:lnTo>
                  <a:pt x="1360" y="503"/>
                </a:lnTo>
                <a:lnTo>
                  <a:pt x="1344" y="503"/>
                </a:lnTo>
                <a:lnTo>
                  <a:pt x="1310" y="502"/>
                </a:lnTo>
                <a:lnTo>
                  <a:pt x="1292" y="503"/>
                </a:lnTo>
                <a:lnTo>
                  <a:pt x="1274" y="505"/>
                </a:lnTo>
                <a:lnTo>
                  <a:pt x="1257" y="506"/>
                </a:lnTo>
                <a:lnTo>
                  <a:pt x="1240" y="509"/>
                </a:lnTo>
                <a:lnTo>
                  <a:pt x="1223" y="513"/>
                </a:lnTo>
                <a:lnTo>
                  <a:pt x="1207" y="518"/>
                </a:lnTo>
                <a:lnTo>
                  <a:pt x="1200" y="520"/>
                </a:lnTo>
                <a:lnTo>
                  <a:pt x="1192" y="523"/>
                </a:lnTo>
                <a:lnTo>
                  <a:pt x="1177" y="529"/>
                </a:lnTo>
                <a:lnTo>
                  <a:pt x="1162" y="536"/>
                </a:lnTo>
                <a:lnTo>
                  <a:pt x="1148" y="543"/>
                </a:lnTo>
                <a:lnTo>
                  <a:pt x="1134" y="551"/>
                </a:lnTo>
                <a:lnTo>
                  <a:pt x="1121" y="561"/>
                </a:lnTo>
                <a:lnTo>
                  <a:pt x="1108" y="572"/>
                </a:lnTo>
                <a:lnTo>
                  <a:pt x="1096" y="583"/>
                </a:lnTo>
                <a:lnTo>
                  <a:pt x="1090" y="587"/>
                </a:lnTo>
                <a:lnTo>
                  <a:pt x="1084" y="593"/>
                </a:lnTo>
                <a:lnTo>
                  <a:pt x="1073" y="607"/>
                </a:lnTo>
                <a:lnTo>
                  <a:pt x="1063" y="620"/>
                </a:lnTo>
                <a:lnTo>
                  <a:pt x="1053" y="633"/>
                </a:lnTo>
                <a:lnTo>
                  <a:pt x="1044" y="647"/>
                </a:lnTo>
                <a:lnTo>
                  <a:pt x="1035" y="663"/>
                </a:lnTo>
                <a:lnTo>
                  <a:pt x="1027" y="680"/>
                </a:lnTo>
                <a:lnTo>
                  <a:pt x="1019" y="697"/>
                </a:lnTo>
                <a:lnTo>
                  <a:pt x="1016" y="705"/>
                </a:lnTo>
                <a:lnTo>
                  <a:pt x="1013" y="715"/>
                </a:lnTo>
                <a:lnTo>
                  <a:pt x="1007" y="733"/>
                </a:lnTo>
                <a:lnTo>
                  <a:pt x="1001" y="752"/>
                </a:lnTo>
                <a:lnTo>
                  <a:pt x="996" y="771"/>
                </a:lnTo>
                <a:lnTo>
                  <a:pt x="992" y="793"/>
                </a:lnTo>
                <a:lnTo>
                  <a:pt x="989" y="813"/>
                </a:lnTo>
                <a:lnTo>
                  <a:pt x="986" y="836"/>
                </a:lnTo>
                <a:lnTo>
                  <a:pt x="984" y="859"/>
                </a:lnTo>
                <a:lnTo>
                  <a:pt x="983" y="881"/>
                </a:lnTo>
                <a:lnTo>
                  <a:pt x="983" y="905"/>
                </a:lnTo>
                <a:lnTo>
                  <a:pt x="983" y="1131"/>
                </a:lnTo>
                <a:lnTo>
                  <a:pt x="763" y="1131"/>
                </a:lnTo>
                <a:lnTo>
                  <a:pt x="763" y="1436"/>
                </a:lnTo>
                <a:lnTo>
                  <a:pt x="983" y="1436"/>
                </a:lnTo>
                <a:lnTo>
                  <a:pt x="983" y="2218"/>
                </a:lnTo>
                <a:lnTo>
                  <a:pt x="1245" y="2218"/>
                </a:lnTo>
                <a:close/>
                <a:moveTo>
                  <a:pt x="0" y="1360"/>
                </a:moveTo>
                <a:lnTo>
                  <a:pt x="0" y="1325"/>
                </a:lnTo>
                <a:lnTo>
                  <a:pt x="1" y="1290"/>
                </a:lnTo>
                <a:lnTo>
                  <a:pt x="3" y="1256"/>
                </a:lnTo>
                <a:lnTo>
                  <a:pt x="5" y="1221"/>
                </a:lnTo>
                <a:lnTo>
                  <a:pt x="9" y="1187"/>
                </a:lnTo>
                <a:lnTo>
                  <a:pt x="13" y="1152"/>
                </a:lnTo>
                <a:lnTo>
                  <a:pt x="17" y="1119"/>
                </a:lnTo>
                <a:lnTo>
                  <a:pt x="23" y="1085"/>
                </a:lnTo>
                <a:lnTo>
                  <a:pt x="29" y="1053"/>
                </a:lnTo>
                <a:lnTo>
                  <a:pt x="35" y="1020"/>
                </a:lnTo>
                <a:lnTo>
                  <a:pt x="43" y="988"/>
                </a:lnTo>
                <a:lnTo>
                  <a:pt x="51" y="956"/>
                </a:lnTo>
                <a:lnTo>
                  <a:pt x="59" y="923"/>
                </a:lnTo>
                <a:lnTo>
                  <a:pt x="68" y="892"/>
                </a:lnTo>
                <a:lnTo>
                  <a:pt x="78" y="861"/>
                </a:lnTo>
                <a:lnTo>
                  <a:pt x="89" y="831"/>
                </a:lnTo>
                <a:lnTo>
                  <a:pt x="100" y="800"/>
                </a:lnTo>
                <a:lnTo>
                  <a:pt x="111" y="770"/>
                </a:lnTo>
                <a:lnTo>
                  <a:pt x="124" y="741"/>
                </a:lnTo>
                <a:lnTo>
                  <a:pt x="136" y="712"/>
                </a:lnTo>
                <a:lnTo>
                  <a:pt x="150" y="683"/>
                </a:lnTo>
                <a:lnTo>
                  <a:pt x="164" y="655"/>
                </a:lnTo>
                <a:lnTo>
                  <a:pt x="178" y="627"/>
                </a:lnTo>
                <a:lnTo>
                  <a:pt x="193" y="599"/>
                </a:lnTo>
                <a:lnTo>
                  <a:pt x="209" y="573"/>
                </a:lnTo>
                <a:lnTo>
                  <a:pt x="225" y="547"/>
                </a:lnTo>
                <a:lnTo>
                  <a:pt x="241" y="520"/>
                </a:lnTo>
                <a:lnTo>
                  <a:pt x="259" y="495"/>
                </a:lnTo>
                <a:lnTo>
                  <a:pt x="276" y="470"/>
                </a:lnTo>
                <a:lnTo>
                  <a:pt x="294" y="446"/>
                </a:lnTo>
                <a:lnTo>
                  <a:pt x="313" y="422"/>
                </a:lnTo>
                <a:lnTo>
                  <a:pt x="332" y="398"/>
                </a:lnTo>
                <a:lnTo>
                  <a:pt x="351" y="375"/>
                </a:lnTo>
                <a:lnTo>
                  <a:pt x="372" y="354"/>
                </a:lnTo>
                <a:lnTo>
                  <a:pt x="392" y="332"/>
                </a:lnTo>
                <a:lnTo>
                  <a:pt x="413" y="310"/>
                </a:lnTo>
                <a:lnTo>
                  <a:pt x="434" y="290"/>
                </a:lnTo>
                <a:lnTo>
                  <a:pt x="456" y="270"/>
                </a:lnTo>
                <a:lnTo>
                  <a:pt x="478" y="250"/>
                </a:lnTo>
                <a:lnTo>
                  <a:pt x="501" y="232"/>
                </a:lnTo>
                <a:lnTo>
                  <a:pt x="523" y="214"/>
                </a:lnTo>
                <a:lnTo>
                  <a:pt x="547" y="196"/>
                </a:lnTo>
                <a:lnTo>
                  <a:pt x="570" y="180"/>
                </a:lnTo>
                <a:lnTo>
                  <a:pt x="594" y="164"/>
                </a:lnTo>
                <a:lnTo>
                  <a:pt x="618" y="148"/>
                </a:lnTo>
                <a:lnTo>
                  <a:pt x="643" y="134"/>
                </a:lnTo>
                <a:lnTo>
                  <a:pt x="668" y="120"/>
                </a:lnTo>
                <a:lnTo>
                  <a:pt x="693" y="106"/>
                </a:lnTo>
                <a:lnTo>
                  <a:pt x="719" y="94"/>
                </a:lnTo>
                <a:lnTo>
                  <a:pt x="745" y="82"/>
                </a:lnTo>
                <a:lnTo>
                  <a:pt x="771" y="72"/>
                </a:lnTo>
                <a:lnTo>
                  <a:pt x="797" y="61"/>
                </a:lnTo>
                <a:lnTo>
                  <a:pt x="824" y="51"/>
                </a:lnTo>
                <a:lnTo>
                  <a:pt x="851" y="43"/>
                </a:lnTo>
                <a:lnTo>
                  <a:pt x="878" y="34"/>
                </a:lnTo>
                <a:lnTo>
                  <a:pt x="906" y="27"/>
                </a:lnTo>
                <a:lnTo>
                  <a:pt x="934" y="21"/>
                </a:lnTo>
                <a:lnTo>
                  <a:pt x="962" y="15"/>
                </a:lnTo>
                <a:lnTo>
                  <a:pt x="990" y="11"/>
                </a:lnTo>
                <a:lnTo>
                  <a:pt x="1019" y="7"/>
                </a:lnTo>
                <a:lnTo>
                  <a:pt x="1047" y="3"/>
                </a:lnTo>
                <a:lnTo>
                  <a:pt x="1076" y="2"/>
                </a:lnTo>
                <a:lnTo>
                  <a:pt x="1105" y="0"/>
                </a:lnTo>
                <a:lnTo>
                  <a:pt x="1134" y="0"/>
                </a:lnTo>
                <a:lnTo>
                  <a:pt x="1164" y="0"/>
                </a:lnTo>
                <a:lnTo>
                  <a:pt x="1193" y="2"/>
                </a:lnTo>
                <a:lnTo>
                  <a:pt x="1222" y="3"/>
                </a:lnTo>
                <a:lnTo>
                  <a:pt x="1250" y="7"/>
                </a:lnTo>
                <a:lnTo>
                  <a:pt x="1279" y="11"/>
                </a:lnTo>
                <a:lnTo>
                  <a:pt x="1307" y="15"/>
                </a:lnTo>
                <a:lnTo>
                  <a:pt x="1335" y="21"/>
                </a:lnTo>
                <a:lnTo>
                  <a:pt x="1363" y="27"/>
                </a:lnTo>
                <a:lnTo>
                  <a:pt x="1391" y="34"/>
                </a:lnTo>
                <a:lnTo>
                  <a:pt x="1418" y="43"/>
                </a:lnTo>
                <a:lnTo>
                  <a:pt x="1445" y="51"/>
                </a:lnTo>
                <a:lnTo>
                  <a:pt x="1472" y="61"/>
                </a:lnTo>
                <a:lnTo>
                  <a:pt x="1498" y="72"/>
                </a:lnTo>
                <a:lnTo>
                  <a:pt x="1524" y="82"/>
                </a:lnTo>
                <a:lnTo>
                  <a:pt x="1550" y="94"/>
                </a:lnTo>
                <a:lnTo>
                  <a:pt x="1576" y="106"/>
                </a:lnTo>
                <a:lnTo>
                  <a:pt x="1601" y="120"/>
                </a:lnTo>
                <a:lnTo>
                  <a:pt x="1626" y="134"/>
                </a:lnTo>
                <a:lnTo>
                  <a:pt x="1651" y="148"/>
                </a:lnTo>
                <a:lnTo>
                  <a:pt x="1675" y="164"/>
                </a:lnTo>
                <a:lnTo>
                  <a:pt x="1699" y="180"/>
                </a:lnTo>
                <a:lnTo>
                  <a:pt x="1722" y="196"/>
                </a:lnTo>
                <a:lnTo>
                  <a:pt x="1746" y="214"/>
                </a:lnTo>
                <a:lnTo>
                  <a:pt x="1768" y="232"/>
                </a:lnTo>
                <a:lnTo>
                  <a:pt x="1791" y="250"/>
                </a:lnTo>
                <a:lnTo>
                  <a:pt x="1813" y="270"/>
                </a:lnTo>
                <a:lnTo>
                  <a:pt x="1835" y="290"/>
                </a:lnTo>
                <a:lnTo>
                  <a:pt x="1856" y="310"/>
                </a:lnTo>
                <a:lnTo>
                  <a:pt x="1876" y="332"/>
                </a:lnTo>
                <a:lnTo>
                  <a:pt x="1897" y="354"/>
                </a:lnTo>
                <a:lnTo>
                  <a:pt x="1917" y="375"/>
                </a:lnTo>
                <a:lnTo>
                  <a:pt x="1936" y="398"/>
                </a:lnTo>
                <a:lnTo>
                  <a:pt x="1955" y="422"/>
                </a:lnTo>
                <a:lnTo>
                  <a:pt x="1974" y="446"/>
                </a:lnTo>
                <a:lnTo>
                  <a:pt x="1992" y="470"/>
                </a:lnTo>
                <a:lnTo>
                  <a:pt x="2009" y="495"/>
                </a:lnTo>
                <a:lnTo>
                  <a:pt x="2026" y="520"/>
                </a:lnTo>
                <a:lnTo>
                  <a:pt x="2043" y="547"/>
                </a:lnTo>
                <a:lnTo>
                  <a:pt x="2059" y="573"/>
                </a:lnTo>
                <a:lnTo>
                  <a:pt x="2075" y="599"/>
                </a:lnTo>
                <a:lnTo>
                  <a:pt x="2090" y="627"/>
                </a:lnTo>
                <a:lnTo>
                  <a:pt x="2104" y="655"/>
                </a:lnTo>
                <a:lnTo>
                  <a:pt x="2118" y="683"/>
                </a:lnTo>
                <a:lnTo>
                  <a:pt x="2131" y="712"/>
                </a:lnTo>
                <a:lnTo>
                  <a:pt x="2144" y="741"/>
                </a:lnTo>
                <a:lnTo>
                  <a:pt x="2157" y="770"/>
                </a:lnTo>
                <a:lnTo>
                  <a:pt x="2168" y="800"/>
                </a:lnTo>
                <a:lnTo>
                  <a:pt x="2179" y="831"/>
                </a:lnTo>
                <a:lnTo>
                  <a:pt x="2190" y="861"/>
                </a:lnTo>
                <a:lnTo>
                  <a:pt x="2200" y="892"/>
                </a:lnTo>
                <a:lnTo>
                  <a:pt x="2209" y="923"/>
                </a:lnTo>
                <a:lnTo>
                  <a:pt x="2217" y="956"/>
                </a:lnTo>
                <a:lnTo>
                  <a:pt x="2225" y="988"/>
                </a:lnTo>
                <a:lnTo>
                  <a:pt x="2233" y="1020"/>
                </a:lnTo>
                <a:lnTo>
                  <a:pt x="2239" y="1053"/>
                </a:lnTo>
                <a:lnTo>
                  <a:pt x="2245" y="1085"/>
                </a:lnTo>
                <a:lnTo>
                  <a:pt x="2251" y="1119"/>
                </a:lnTo>
                <a:lnTo>
                  <a:pt x="2255" y="1152"/>
                </a:lnTo>
                <a:lnTo>
                  <a:pt x="2259" y="1187"/>
                </a:lnTo>
                <a:lnTo>
                  <a:pt x="2262" y="1221"/>
                </a:lnTo>
                <a:lnTo>
                  <a:pt x="2265" y="1256"/>
                </a:lnTo>
                <a:lnTo>
                  <a:pt x="2267" y="1290"/>
                </a:lnTo>
                <a:lnTo>
                  <a:pt x="2268" y="1325"/>
                </a:lnTo>
                <a:lnTo>
                  <a:pt x="2268" y="1360"/>
                </a:lnTo>
                <a:lnTo>
                  <a:pt x="2268" y="1395"/>
                </a:lnTo>
                <a:lnTo>
                  <a:pt x="2267" y="1430"/>
                </a:lnTo>
                <a:lnTo>
                  <a:pt x="2265" y="1464"/>
                </a:lnTo>
                <a:lnTo>
                  <a:pt x="2262" y="1499"/>
                </a:lnTo>
                <a:lnTo>
                  <a:pt x="2259" y="1533"/>
                </a:lnTo>
                <a:lnTo>
                  <a:pt x="2255" y="1567"/>
                </a:lnTo>
                <a:lnTo>
                  <a:pt x="2251" y="1601"/>
                </a:lnTo>
                <a:lnTo>
                  <a:pt x="2245" y="1633"/>
                </a:lnTo>
                <a:lnTo>
                  <a:pt x="2239" y="1667"/>
                </a:lnTo>
                <a:lnTo>
                  <a:pt x="2233" y="1699"/>
                </a:lnTo>
                <a:lnTo>
                  <a:pt x="2225" y="1732"/>
                </a:lnTo>
                <a:lnTo>
                  <a:pt x="2217" y="1764"/>
                </a:lnTo>
                <a:lnTo>
                  <a:pt x="2209" y="1797"/>
                </a:lnTo>
                <a:lnTo>
                  <a:pt x="2200" y="1828"/>
                </a:lnTo>
                <a:lnTo>
                  <a:pt x="2190" y="1859"/>
                </a:lnTo>
                <a:lnTo>
                  <a:pt x="2179" y="1889"/>
                </a:lnTo>
                <a:lnTo>
                  <a:pt x="2168" y="1920"/>
                </a:lnTo>
                <a:lnTo>
                  <a:pt x="2157" y="1950"/>
                </a:lnTo>
                <a:lnTo>
                  <a:pt x="2144" y="1979"/>
                </a:lnTo>
                <a:lnTo>
                  <a:pt x="2131" y="2008"/>
                </a:lnTo>
                <a:lnTo>
                  <a:pt x="2118" y="2036"/>
                </a:lnTo>
                <a:lnTo>
                  <a:pt x="2104" y="2065"/>
                </a:lnTo>
                <a:lnTo>
                  <a:pt x="2090" y="2093"/>
                </a:lnTo>
                <a:lnTo>
                  <a:pt x="2075" y="2120"/>
                </a:lnTo>
                <a:lnTo>
                  <a:pt x="2059" y="2147"/>
                </a:lnTo>
                <a:lnTo>
                  <a:pt x="2043" y="2173"/>
                </a:lnTo>
                <a:lnTo>
                  <a:pt x="2026" y="2200"/>
                </a:lnTo>
                <a:lnTo>
                  <a:pt x="2009" y="2225"/>
                </a:lnTo>
                <a:lnTo>
                  <a:pt x="1992" y="2250"/>
                </a:lnTo>
                <a:lnTo>
                  <a:pt x="1974" y="2274"/>
                </a:lnTo>
                <a:lnTo>
                  <a:pt x="1955" y="2298"/>
                </a:lnTo>
                <a:lnTo>
                  <a:pt x="1936" y="2322"/>
                </a:lnTo>
                <a:lnTo>
                  <a:pt x="1917" y="2345"/>
                </a:lnTo>
                <a:lnTo>
                  <a:pt x="1897" y="2366"/>
                </a:lnTo>
                <a:lnTo>
                  <a:pt x="1876" y="2388"/>
                </a:lnTo>
                <a:lnTo>
                  <a:pt x="1856" y="2409"/>
                </a:lnTo>
                <a:lnTo>
                  <a:pt x="1835" y="2430"/>
                </a:lnTo>
                <a:lnTo>
                  <a:pt x="1813" y="2450"/>
                </a:lnTo>
                <a:lnTo>
                  <a:pt x="1791" y="2469"/>
                </a:lnTo>
                <a:lnTo>
                  <a:pt x="1768" y="2487"/>
                </a:lnTo>
                <a:lnTo>
                  <a:pt x="1746" y="2505"/>
                </a:lnTo>
                <a:lnTo>
                  <a:pt x="1722" y="2523"/>
                </a:lnTo>
                <a:lnTo>
                  <a:pt x="1699" y="2540"/>
                </a:lnTo>
                <a:lnTo>
                  <a:pt x="1675" y="2556"/>
                </a:lnTo>
                <a:lnTo>
                  <a:pt x="1651" y="2571"/>
                </a:lnTo>
                <a:lnTo>
                  <a:pt x="1626" y="2586"/>
                </a:lnTo>
                <a:lnTo>
                  <a:pt x="1601" y="2600"/>
                </a:lnTo>
                <a:lnTo>
                  <a:pt x="1576" y="2613"/>
                </a:lnTo>
                <a:lnTo>
                  <a:pt x="1550" y="2625"/>
                </a:lnTo>
                <a:lnTo>
                  <a:pt x="1524" y="2637"/>
                </a:lnTo>
                <a:lnTo>
                  <a:pt x="1498" y="2648"/>
                </a:lnTo>
                <a:lnTo>
                  <a:pt x="1472" y="2659"/>
                </a:lnTo>
                <a:lnTo>
                  <a:pt x="1445" y="2669"/>
                </a:lnTo>
                <a:lnTo>
                  <a:pt x="1418" y="2677"/>
                </a:lnTo>
                <a:lnTo>
                  <a:pt x="1391" y="2685"/>
                </a:lnTo>
                <a:lnTo>
                  <a:pt x="1363" y="2693"/>
                </a:lnTo>
                <a:lnTo>
                  <a:pt x="1335" y="2699"/>
                </a:lnTo>
                <a:lnTo>
                  <a:pt x="1307" y="2705"/>
                </a:lnTo>
                <a:lnTo>
                  <a:pt x="1279" y="2709"/>
                </a:lnTo>
                <a:lnTo>
                  <a:pt x="1250" y="2713"/>
                </a:lnTo>
                <a:lnTo>
                  <a:pt x="1222" y="2717"/>
                </a:lnTo>
                <a:lnTo>
                  <a:pt x="1193" y="2718"/>
                </a:lnTo>
                <a:lnTo>
                  <a:pt x="1164" y="2719"/>
                </a:lnTo>
                <a:lnTo>
                  <a:pt x="1134" y="2720"/>
                </a:lnTo>
                <a:lnTo>
                  <a:pt x="1105" y="2719"/>
                </a:lnTo>
                <a:lnTo>
                  <a:pt x="1076" y="2718"/>
                </a:lnTo>
                <a:lnTo>
                  <a:pt x="1047" y="2717"/>
                </a:lnTo>
                <a:lnTo>
                  <a:pt x="1019" y="2713"/>
                </a:lnTo>
                <a:lnTo>
                  <a:pt x="990" y="2709"/>
                </a:lnTo>
                <a:lnTo>
                  <a:pt x="962" y="2705"/>
                </a:lnTo>
                <a:lnTo>
                  <a:pt x="934" y="2699"/>
                </a:lnTo>
                <a:lnTo>
                  <a:pt x="906" y="2693"/>
                </a:lnTo>
                <a:lnTo>
                  <a:pt x="878" y="2685"/>
                </a:lnTo>
                <a:lnTo>
                  <a:pt x="851" y="2677"/>
                </a:lnTo>
                <a:lnTo>
                  <a:pt x="824" y="2669"/>
                </a:lnTo>
                <a:lnTo>
                  <a:pt x="797" y="2659"/>
                </a:lnTo>
                <a:lnTo>
                  <a:pt x="771" y="2648"/>
                </a:lnTo>
                <a:lnTo>
                  <a:pt x="745" y="2637"/>
                </a:lnTo>
                <a:lnTo>
                  <a:pt x="719" y="2625"/>
                </a:lnTo>
                <a:lnTo>
                  <a:pt x="693" y="2613"/>
                </a:lnTo>
                <a:lnTo>
                  <a:pt x="668" y="2600"/>
                </a:lnTo>
                <a:lnTo>
                  <a:pt x="643" y="2586"/>
                </a:lnTo>
                <a:lnTo>
                  <a:pt x="618" y="2571"/>
                </a:lnTo>
                <a:lnTo>
                  <a:pt x="594" y="2556"/>
                </a:lnTo>
                <a:lnTo>
                  <a:pt x="570" y="2540"/>
                </a:lnTo>
                <a:lnTo>
                  <a:pt x="547" y="2523"/>
                </a:lnTo>
                <a:lnTo>
                  <a:pt x="523" y="2505"/>
                </a:lnTo>
                <a:lnTo>
                  <a:pt x="501" y="2487"/>
                </a:lnTo>
                <a:lnTo>
                  <a:pt x="478" y="2469"/>
                </a:lnTo>
                <a:lnTo>
                  <a:pt x="456" y="2450"/>
                </a:lnTo>
                <a:lnTo>
                  <a:pt x="434" y="2430"/>
                </a:lnTo>
                <a:lnTo>
                  <a:pt x="413" y="2409"/>
                </a:lnTo>
                <a:lnTo>
                  <a:pt x="392" y="2388"/>
                </a:lnTo>
                <a:lnTo>
                  <a:pt x="372" y="2366"/>
                </a:lnTo>
                <a:lnTo>
                  <a:pt x="351" y="2345"/>
                </a:lnTo>
                <a:lnTo>
                  <a:pt x="332" y="2322"/>
                </a:lnTo>
                <a:lnTo>
                  <a:pt x="313" y="2298"/>
                </a:lnTo>
                <a:lnTo>
                  <a:pt x="294" y="2274"/>
                </a:lnTo>
                <a:lnTo>
                  <a:pt x="276" y="2250"/>
                </a:lnTo>
                <a:lnTo>
                  <a:pt x="259" y="2225"/>
                </a:lnTo>
                <a:lnTo>
                  <a:pt x="241" y="2200"/>
                </a:lnTo>
                <a:lnTo>
                  <a:pt x="225" y="2173"/>
                </a:lnTo>
                <a:lnTo>
                  <a:pt x="209" y="2147"/>
                </a:lnTo>
                <a:lnTo>
                  <a:pt x="193" y="2120"/>
                </a:lnTo>
                <a:lnTo>
                  <a:pt x="178" y="2093"/>
                </a:lnTo>
                <a:lnTo>
                  <a:pt x="164" y="2065"/>
                </a:lnTo>
                <a:lnTo>
                  <a:pt x="150" y="2036"/>
                </a:lnTo>
                <a:lnTo>
                  <a:pt x="136" y="2008"/>
                </a:lnTo>
                <a:lnTo>
                  <a:pt x="124" y="1979"/>
                </a:lnTo>
                <a:lnTo>
                  <a:pt x="111" y="1950"/>
                </a:lnTo>
                <a:lnTo>
                  <a:pt x="100" y="1920"/>
                </a:lnTo>
                <a:lnTo>
                  <a:pt x="89" y="1889"/>
                </a:lnTo>
                <a:lnTo>
                  <a:pt x="78" y="1859"/>
                </a:lnTo>
                <a:lnTo>
                  <a:pt x="68" y="1828"/>
                </a:lnTo>
                <a:lnTo>
                  <a:pt x="59" y="1797"/>
                </a:lnTo>
                <a:lnTo>
                  <a:pt x="51" y="1764"/>
                </a:lnTo>
                <a:lnTo>
                  <a:pt x="43" y="1732"/>
                </a:lnTo>
                <a:lnTo>
                  <a:pt x="35" y="1699"/>
                </a:lnTo>
                <a:lnTo>
                  <a:pt x="29" y="1667"/>
                </a:lnTo>
                <a:lnTo>
                  <a:pt x="23" y="1633"/>
                </a:lnTo>
                <a:lnTo>
                  <a:pt x="17" y="1601"/>
                </a:lnTo>
                <a:lnTo>
                  <a:pt x="13" y="1567"/>
                </a:lnTo>
                <a:lnTo>
                  <a:pt x="9" y="1533"/>
                </a:lnTo>
                <a:lnTo>
                  <a:pt x="5" y="1499"/>
                </a:lnTo>
                <a:lnTo>
                  <a:pt x="3" y="1464"/>
                </a:lnTo>
                <a:lnTo>
                  <a:pt x="1"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4" name="Freeform 7">
            <a:hlinkClick r:id="rId5" tooltip="twitter"/>
          </p:cNvPr>
          <p:cNvSpPr>
            <a:spLocks noChangeAspect="1" noEditPoints="1"/>
          </p:cNvSpPr>
          <p:nvPr userDrawn="1"/>
        </p:nvSpPr>
        <p:spPr bwMode="auto">
          <a:xfrm>
            <a:off x="10308063" y="5877340"/>
            <a:ext cx="252557" cy="252000"/>
          </a:xfrm>
          <a:custGeom>
            <a:avLst/>
            <a:gdLst>
              <a:gd name="T0" fmla="*/ 1085 w 2269"/>
              <a:gd name="T1" fmla="*/ 2052 h 2720"/>
              <a:gd name="T2" fmla="*/ 1276 w 2269"/>
              <a:gd name="T3" fmla="*/ 1961 h 2720"/>
              <a:gd name="T4" fmla="*/ 1432 w 2269"/>
              <a:gd name="T5" fmla="*/ 1821 h 2720"/>
              <a:gd name="T6" fmla="*/ 1551 w 2269"/>
              <a:gd name="T7" fmla="*/ 1643 h 2720"/>
              <a:gd name="T8" fmla="*/ 1647 w 2269"/>
              <a:gd name="T9" fmla="*/ 1380 h 2720"/>
              <a:gd name="T10" fmla="*/ 1677 w 2269"/>
              <a:gd name="T11" fmla="*/ 1129 h 2720"/>
              <a:gd name="T12" fmla="*/ 1815 w 2269"/>
              <a:gd name="T13" fmla="*/ 911 h 2720"/>
              <a:gd name="T14" fmla="*/ 1676 w 2269"/>
              <a:gd name="T15" fmla="*/ 949 h 2720"/>
              <a:gd name="T16" fmla="*/ 1751 w 2269"/>
              <a:gd name="T17" fmla="*/ 849 h 2720"/>
              <a:gd name="T18" fmla="*/ 1704 w 2269"/>
              <a:gd name="T19" fmla="*/ 824 h 2720"/>
              <a:gd name="T20" fmla="*/ 1558 w 2269"/>
              <a:gd name="T21" fmla="*/ 817 h 2720"/>
              <a:gd name="T22" fmla="*/ 1426 w 2269"/>
              <a:gd name="T23" fmla="*/ 757 h 2720"/>
              <a:gd name="T24" fmla="*/ 1287 w 2269"/>
              <a:gd name="T25" fmla="*/ 782 h 2720"/>
              <a:gd name="T26" fmla="*/ 1181 w 2269"/>
              <a:gd name="T27" fmla="*/ 877 h 2720"/>
              <a:gd name="T28" fmla="*/ 1122 w 2269"/>
              <a:gd name="T29" fmla="*/ 1022 h 2720"/>
              <a:gd name="T30" fmla="*/ 1081 w 2269"/>
              <a:gd name="T31" fmla="*/ 1162 h 2720"/>
              <a:gd name="T32" fmla="*/ 877 w 2269"/>
              <a:gd name="T33" fmla="*/ 1102 h 2720"/>
              <a:gd name="T34" fmla="*/ 697 w 2269"/>
              <a:gd name="T35" fmla="*/ 985 h 2720"/>
              <a:gd name="T36" fmla="*/ 549 w 2269"/>
              <a:gd name="T37" fmla="*/ 817 h 2720"/>
              <a:gd name="T38" fmla="*/ 511 w 2269"/>
              <a:gd name="T39" fmla="*/ 973 h 2720"/>
              <a:gd name="T40" fmla="*/ 554 w 2269"/>
              <a:gd name="T41" fmla="*/ 1162 h 2720"/>
              <a:gd name="T42" fmla="*/ 635 w 2269"/>
              <a:gd name="T43" fmla="*/ 1263 h 2720"/>
              <a:gd name="T44" fmla="*/ 516 w 2269"/>
              <a:gd name="T45" fmla="*/ 1226 h 2720"/>
              <a:gd name="T46" fmla="*/ 522 w 2269"/>
              <a:gd name="T47" fmla="*/ 1328 h 2720"/>
              <a:gd name="T48" fmla="*/ 581 w 2269"/>
              <a:gd name="T49" fmla="*/ 1449 h 2720"/>
              <a:gd name="T50" fmla="*/ 676 w 2269"/>
              <a:gd name="T51" fmla="*/ 1532 h 2720"/>
              <a:gd name="T52" fmla="*/ 659 w 2269"/>
              <a:gd name="T53" fmla="*/ 1565 h 2720"/>
              <a:gd name="T54" fmla="*/ 634 w 2269"/>
              <a:gd name="T55" fmla="*/ 1630 h 2720"/>
              <a:gd name="T56" fmla="*/ 722 w 2269"/>
              <a:gd name="T57" fmla="*/ 1739 h 2720"/>
              <a:gd name="T58" fmla="*/ 823 w 2269"/>
              <a:gd name="T59" fmla="*/ 1786 h 2720"/>
              <a:gd name="T60" fmla="*/ 761 w 2269"/>
              <a:gd name="T61" fmla="*/ 1871 h 2720"/>
              <a:gd name="T62" fmla="*/ 593 w 2269"/>
              <a:gd name="T63" fmla="*/ 1930 h 2720"/>
              <a:gd name="T64" fmla="*/ 514 w 2269"/>
              <a:gd name="T65" fmla="*/ 1972 h 2720"/>
              <a:gd name="T66" fmla="*/ 738 w 2269"/>
              <a:gd name="T67" fmla="*/ 2065 h 2720"/>
              <a:gd name="T68" fmla="*/ 6 w 2269"/>
              <a:gd name="T69" fmla="*/ 1221 h 2720"/>
              <a:gd name="T70" fmla="*/ 69 w 2269"/>
              <a:gd name="T71" fmla="*/ 892 h 2720"/>
              <a:gd name="T72" fmla="*/ 194 w 2269"/>
              <a:gd name="T73" fmla="*/ 600 h 2720"/>
              <a:gd name="T74" fmla="*/ 372 w 2269"/>
              <a:gd name="T75" fmla="*/ 354 h 2720"/>
              <a:gd name="T76" fmla="*/ 594 w 2269"/>
              <a:gd name="T77" fmla="*/ 164 h 2720"/>
              <a:gd name="T78" fmla="*/ 851 w 2269"/>
              <a:gd name="T79" fmla="*/ 43 h 2720"/>
              <a:gd name="T80" fmla="*/ 1134 w 2269"/>
              <a:gd name="T81" fmla="*/ 0 h 2720"/>
              <a:gd name="T82" fmla="*/ 1418 w 2269"/>
              <a:gd name="T83" fmla="*/ 43 h 2720"/>
              <a:gd name="T84" fmla="*/ 1676 w 2269"/>
              <a:gd name="T85" fmla="*/ 164 h 2720"/>
              <a:gd name="T86" fmla="*/ 1898 w 2269"/>
              <a:gd name="T87" fmla="*/ 354 h 2720"/>
              <a:gd name="T88" fmla="*/ 2075 w 2269"/>
              <a:gd name="T89" fmla="*/ 600 h 2720"/>
              <a:gd name="T90" fmla="*/ 2200 w 2269"/>
              <a:gd name="T91" fmla="*/ 892 h 2720"/>
              <a:gd name="T92" fmla="*/ 2263 w 2269"/>
              <a:gd name="T93" fmla="*/ 1221 h 2720"/>
              <a:gd name="T94" fmla="*/ 2256 w 2269"/>
              <a:gd name="T95" fmla="*/ 1568 h 2720"/>
              <a:gd name="T96" fmla="*/ 2180 w 2269"/>
              <a:gd name="T97" fmla="*/ 1889 h 2720"/>
              <a:gd name="T98" fmla="*/ 2044 w 2269"/>
              <a:gd name="T99" fmla="*/ 2174 h 2720"/>
              <a:gd name="T100" fmla="*/ 1857 w 2269"/>
              <a:gd name="T101" fmla="*/ 2410 h 2720"/>
              <a:gd name="T102" fmla="*/ 1627 w 2269"/>
              <a:gd name="T103" fmla="*/ 2586 h 2720"/>
              <a:gd name="T104" fmla="*/ 1363 w 2269"/>
              <a:gd name="T105" fmla="*/ 2693 h 2720"/>
              <a:gd name="T106" fmla="*/ 1076 w 2269"/>
              <a:gd name="T107" fmla="*/ 2719 h 2720"/>
              <a:gd name="T108" fmla="*/ 797 w 2269"/>
              <a:gd name="T109" fmla="*/ 2659 h 2720"/>
              <a:gd name="T110" fmla="*/ 546 w 2269"/>
              <a:gd name="T111" fmla="*/ 2524 h 2720"/>
              <a:gd name="T112" fmla="*/ 332 w 2269"/>
              <a:gd name="T113" fmla="*/ 2322 h 2720"/>
              <a:gd name="T114" fmla="*/ 165 w 2269"/>
              <a:gd name="T115" fmla="*/ 2065 h 2720"/>
              <a:gd name="T116" fmla="*/ 51 w 2269"/>
              <a:gd name="T117" fmla="*/ 1764 h 2720"/>
              <a:gd name="T118" fmla="*/ 2 w 2269"/>
              <a:gd name="T119" fmla="*/ 1430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9" h="2720">
                <a:moveTo>
                  <a:pt x="882" y="2081"/>
                </a:moveTo>
                <a:lnTo>
                  <a:pt x="906" y="2080"/>
                </a:lnTo>
                <a:lnTo>
                  <a:pt x="929" y="2079"/>
                </a:lnTo>
                <a:lnTo>
                  <a:pt x="953" y="2077"/>
                </a:lnTo>
                <a:lnTo>
                  <a:pt x="976" y="2075"/>
                </a:lnTo>
                <a:lnTo>
                  <a:pt x="998" y="2071"/>
                </a:lnTo>
                <a:lnTo>
                  <a:pt x="1020" y="2068"/>
                </a:lnTo>
                <a:lnTo>
                  <a:pt x="1042" y="2063"/>
                </a:lnTo>
                <a:lnTo>
                  <a:pt x="1063" y="2058"/>
                </a:lnTo>
                <a:lnTo>
                  <a:pt x="1085" y="2052"/>
                </a:lnTo>
                <a:lnTo>
                  <a:pt x="1105" y="2045"/>
                </a:lnTo>
                <a:lnTo>
                  <a:pt x="1126" y="2038"/>
                </a:lnTo>
                <a:lnTo>
                  <a:pt x="1146" y="2031"/>
                </a:lnTo>
                <a:lnTo>
                  <a:pt x="1166" y="2022"/>
                </a:lnTo>
                <a:lnTo>
                  <a:pt x="1185" y="2014"/>
                </a:lnTo>
                <a:lnTo>
                  <a:pt x="1204" y="2004"/>
                </a:lnTo>
                <a:lnTo>
                  <a:pt x="1223" y="1993"/>
                </a:lnTo>
                <a:lnTo>
                  <a:pt x="1241" y="1984"/>
                </a:lnTo>
                <a:lnTo>
                  <a:pt x="1259" y="1972"/>
                </a:lnTo>
                <a:lnTo>
                  <a:pt x="1276" y="1961"/>
                </a:lnTo>
                <a:lnTo>
                  <a:pt x="1293" y="1949"/>
                </a:lnTo>
                <a:lnTo>
                  <a:pt x="1310" y="1936"/>
                </a:lnTo>
                <a:lnTo>
                  <a:pt x="1327" y="1924"/>
                </a:lnTo>
                <a:lnTo>
                  <a:pt x="1343" y="1909"/>
                </a:lnTo>
                <a:lnTo>
                  <a:pt x="1359" y="1896"/>
                </a:lnTo>
                <a:lnTo>
                  <a:pt x="1374" y="1882"/>
                </a:lnTo>
                <a:lnTo>
                  <a:pt x="1389" y="1866"/>
                </a:lnTo>
                <a:lnTo>
                  <a:pt x="1404" y="1852"/>
                </a:lnTo>
                <a:lnTo>
                  <a:pt x="1418" y="1836"/>
                </a:lnTo>
                <a:lnTo>
                  <a:pt x="1432" y="1821"/>
                </a:lnTo>
                <a:lnTo>
                  <a:pt x="1445" y="1804"/>
                </a:lnTo>
                <a:lnTo>
                  <a:pt x="1459" y="1787"/>
                </a:lnTo>
                <a:lnTo>
                  <a:pt x="1471" y="1770"/>
                </a:lnTo>
                <a:lnTo>
                  <a:pt x="1484" y="1753"/>
                </a:lnTo>
                <a:lnTo>
                  <a:pt x="1496" y="1735"/>
                </a:lnTo>
                <a:lnTo>
                  <a:pt x="1507" y="1717"/>
                </a:lnTo>
                <a:lnTo>
                  <a:pt x="1520" y="1699"/>
                </a:lnTo>
                <a:lnTo>
                  <a:pt x="1531" y="1680"/>
                </a:lnTo>
                <a:lnTo>
                  <a:pt x="1541" y="1662"/>
                </a:lnTo>
                <a:lnTo>
                  <a:pt x="1551" y="1643"/>
                </a:lnTo>
                <a:lnTo>
                  <a:pt x="1561" y="1624"/>
                </a:lnTo>
                <a:lnTo>
                  <a:pt x="1570" y="1605"/>
                </a:lnTo>
                <a:lnTo>
                  <a:pt x="1579" y="1586"/>
                </a:lnTo>
                <a:lnTo>
                  <a:pt x="1588" y="1565"/>
                </a:lnTo>
                <a:lnTo>
                  <a:pt x="1596" y="1545"/>
                </a:lnTo>
                <a:lnTo>
                  <a:pt x="1604" y="1526"/>
                </a:lnTo>
                <a:lnTo>
                  <a:pt x="1611" y="1505"/>
                </a:lnTo>
                <a:lnTo>
                  <a:pt x="1625" y="1463"/>
                </a:lnTo>
                <a:lnTo>
                  <a:pt x="1637" y="1422"/>
                </a:lnTo>
                <a:lnTo>
                  <a:pt x="1647" y="1380"/>
                </a:lnTo>
                <a:lnTo>
                  <a:pt x="1656" y="1338"/>
                </a:lnTo>
                <a:lnTo>
                  <a:pt x="1660" y="1317"/>
                </a:lnTo>
                <a:lnTo>
                  <a:pt x="1664" y="1296"/>
                </a:lnTo>
                <a:lnTo>
                  <a:pt x="1667" y="1275"/>
                </a:lnTo>
                <a:lnTo>
                  <a:pt x="1669" y="1254"/>
                </a:lnTo>
                <a:lnTo>
                  <a:pt x="1672" y="1233"/>
                </a:lnTo>
                <a:lnTo>
                  <a:pt x="1673" y="1212"/>
                </a:lnTo>
                <a:lnTo>
                  <a:pt x="1675" y="1191"/>
                </a:lnTo>
                <a:lnTo>
                  <a:pt x="1676" y="1171"/>
                </a:lnTo>
                <a:lnTo>
                  <a:pt x="1677" y="1129"/>
                </a:lnTo>
                <a:lnTo>
                  <a:pt x="1676" y="1085"/>
                </a:lnTo>
                <a:lnTo>
                  <a:pt x="1696" y="1067"/>
                </a:lnTo>
                <a:lnTo>
                  <a:pt x="1715" y="1048"/>
                </a:lnTo>
                <a:lnTo>
                  <a:pt x="1734" y="1028"/>
                </a:lnTo>
                <a:lnTo>
                  <a:pt x="1752" y="1006"/>
                </a:lnTo>
                <a:lnTo>
                  <a:pt x="1769" y="983"/>
                </a:lnTo>
                <a:lnTo>
                  <a:pt x="1785" y="961"/>
                </a:lnTo>
                <a:lnTo>
                  <a:pt x="1793" y="949"/>
                </a:lnTo>
                <a:lnTo>
                  <a:pt x="1801" y="937"/>
                </a:lnTo>
                <a:lnTo>
                  <a:pt x="1815" y="911"/>
                </a:lnTo>
                <a:lnTo>
                  <a:pt x="1796" y="921"/>
                </a:lnTo>
                <a:lnTo>
                  <a:pt x="1777" y="931"/>
                </a:lnTo>
                <a:lnTo>
                  <a:pt x="1757" y="938"/>
                </a:lnTo>
                <a:lnTo>
                  <a:pt x="1737" y="945"/>
                </a:lnTo>
                <a:lnTo>
                  <a:pt x="1717" y="951"/>
                </a:lnTo>
                <a:lnTo>
                  <a:pt x="1697" y="957"/>
                </a:lnTo>
                <a:lnTo>
                  <a:pt x="1676" y="961"/>
                </a:lnTo>
                <a:lnTo>
                  <a:pt x="1655" y="964"/>
                </a:lnTo>
                <a:lnTo>
                  <a:pt x="1666" y="957"/>
                </a:lnTo>
                <a:lnTo>
                  <a:pt x="1676" y="949"/>
                </a:lnTo>
                <a:lnTo>
                  <a:pt x="1686" y="939"/>
                </a:lnTo>
                <a:lnTo>
                  <a:pt x="1695" y="929"/>
                </a:lnTo>
                <a:lnTo>
                  <a:pt x="1705" y="919"/>
                </a:lnTo>
                <a:lnTo>
                  <a:pt x="1714" y="909"/>
                </a:lnTo>
                <a:lnTo>
                  <a:pt x="1722" y="897"/>
                </a:lnTo>
                <a:lnTo>
                  <a:pt x="1730" y="886"/>
                </a:lnTo>
                <a:lnTo>
                  <a:pt x="1734" y="880"/>
                </a:lnTo>
                <a:lnTo>
                  <a:pt x="1738" y="874"/>
                </a:lnTo>
                <a:lnTo>
                  <a:pt x="1745" y="861"/>
                </a:lnTo>
                <a:lnTo>
                  <a:pt x="1751" y="849"/>
                </a:lnTo>
                <a:lnTo>
                  <a:pt x="1758" y="836"/>
                </a:lnTo>
                <a:lnTo>
                  <a:pt x="1763" y="823"/>
                </a:lnTo>
                <a:lnTo>
                  <a:pt x="1769" y="808"/>
                </a:lnTo>
                <a:lnTo>
                  <a:pt x="1773" y="794"/>
                </a:lnTo>
                <a:lnTo>
                  <a:pt x="1778" y="779"/>
                </a:lnTo>
                <a:lnTo>
                  <a:pt x="1757" y="794"/>
                </a:lnTo>
                <a:lnTo>
                  <a:pt x="1736" y="806"/>
                </a:lnTo>
                <a:lnTo>
                  <a:pt x="1725" y="812"/>
                </a:lnTo>
                <a:lnTo>
                  <a:pt x="1715" y="818"/>
                </a:lnTo>
                <a:lnTo>
                  <a:pt x="1704" y="824"/>
                </a:lnTo>
                <a:lnTo>
                  <a:pt x="1693" y="829"/>
                </a:lnTo>
                <a:lnTo>
                  <a:pt x="1670" y="838"/>
                </a:lnTo>
                <a:lnTo>
                  <a:pt x="1647" y="847"/>
                </a:lnTo>
                <a:lnTo>
                  <a:pt x="1624" y="855"/>
                </a:lnTo>
                <a:lnTo>
                  <a:pt x="1612" y="857"/>
                </a:lnTo>
                <a:lnTo>
                  <a:pt x="1600" y="861"/>
                </a:lnTo>
                <a:lnTo>
                  <a:pt x="1591" y="849"/>
                </a:lnTo>
                <a:lnTo>
                  <a:pt x="1580" y="837"/>
                </a:lnTo>
                <a:lnTo>
                  <a:pt x="1570" y="827"/>
                </a:lnTo>
                <a:lnTo>
                  <a:pt x="1558" y="817"/>
                </a:lnTo>
                <a:lnTo>
                  <a:pt x="1547" y="807"/>
                </a:lnTo>
                <a:lnTo>
                  <a:pt x="1535" y="799"/>
                </a:lnTo>
                <a:lnTo>
                  <a:pt x="1522" y="790"/>
                </a:lnTo>
                <a:lnTo>
                  <a:pt x="1509" y="783"/>
                </a:lnTo>
                <a:lnTo>
                  <a:pt x="1496" y="777"/>
                </a:lnTo>
                <a:lnTo>
                  <a:pt x="1482" y="771"/>
                </a:lnTo>
                <a:lnTo>
                  <a:pt x="1468" y="766"/>
                </a:lnTo>
                <a:lnTo>
                  <a:pt x="1454" y="763"/>
                </a:lnTo>
                <a:lnTo>
                  <a:pt x="1440" y="759"/>
                </a:lnTo>
                <a:lnTo>
                  <a:pt x="1426" y="757"/>
                </a:lnTo>
                <a:lnTo>
                  <a:pt x="1411" y="755"/>
                </a:lnTo>
                <a:lnTo>
                  <a:pt x="1396" y="755"/>
                </a:lnTo>
                <a:lnTo>
                  <a:pt x="1381" y="755"/>
                </a:lnTo>
                <a:lnTo>
                  <a:pt x="1367" y="757"/>
                </a:lnTo>
                <a:lnTo>
                  <a:pt x="1353" y="759"/>
                </a:lnTo>
                <a:lnTo>
                  <a:pt x="1340" y="761"/>
                </a:lnTo>
                <a:lnTo>
                  <a:pt x="1326" y="765"/>
                </a:lnTo>
                <a:lnTo>
                  <a:pt x="1313" y="770"/>
                </a:lnTo>
                <a:lnTo>
                  <a:pt x="1300" y="776"/>
                </a:lnTo>
                <a:lnTo>
                  <a:pt x="1287" y="782"/>
                </a:lnTo>
                <a:lnTo>
                  <a:pt x="1275" y="788"/>
                </a:lnTo>
                <a:lnTo>
                  <a:pt x="1263" y="795"/>
                </a:lnTo>
                <a:lnTo>
                  <a:pt x="1251" y="803"/>
                </a:lnTo>
                <a:lnTo>
                  <a:pt x="1240" y="812"/>
                </a:lnTo>
                <a:lnTo>
                  <a:pt x="1229" y="821"/>
                </a:lnTo>
                <a:lnTo>
                  <a:pt x="1218" y="831"/>
                </a:lnTo>
                <a:lnTo>
                  <a:pt x="1208" y="842"/>
                </a:lnTo>
                <a:lnTo>
                  <a:pt x="1199" y="853"/>
                </a:lnTo>
                <a:lnTo>
                  <a:pt x="1189" y="865"/>
                </a:lnTo>
                <a:lnTo>
                  <a:pt x="1181" y="877"/>
                </a:lnTo>
                <a:lnTo>
                  <a:pt x="1172" y="890"/>
                </a:lnTo>
                <a:lnTo>
                  <a:pt x="1164" y="903"/>
                </a:lnTo>
                <a:lnTo>
                  <a:pt x="1157" y="916"/>
                </a:lnTo>
                <a:lnTo>
                  <a:pt x="1150" y="931"/>
                </a:lnTo>
                <a:lnTo>
                  <a:pt x="1144" y="945"/>
                </a:lnTo>
                <a:lnTo>
                  <a:pt x="1139" y="959"/>
                </a:lnTo>
                <a:lnTo>
                  <a:pt x="1134" y="975"/>
                </a:lnTo>
                <a:lnTo>
                  <a:pt x="1129" y="991"/>
                </a:lnTo>
                <a:lnTo>
                  <a:pt x="1126" y="1006"/>
                </a:lnTo>
                <a:lnTo>
                  <a:pt x="1122" y="1022"/>
                </a:lnTo>
                <a:lnTo>
                  <a:pt x="1120" y="1039"/>
                </a:lnTo>
                <a:lnTo>
                  <a:pt x="1118" y="1055"/>
                </a:lnTo>
                <a:lnTo>
                  <a:pt x="1117" y="1072"/>
                </a:lnTo>
                <a:lnTo>
                  <a:pt x="1117" y="1090"/>
                </a:lnTo>
                <a:lnTo>
                  <a:pt x="1117" y="1109"/>
                </a:lnTo>
                <a:lnTo>
                  <a:pt x="1119" y="1129"/>
                </a:lnTo>
                <a:lnTo>
                  <a:pt x="1121" y="1148"/>
                </a:lnTo>
                <a:lnTo>
                  <a:pt x="1124" y="1166"/>
                </a:lnTo>
                <a:lnTo>
                  <a:pt x="1102" y="1165"/>
                </a:lnTo>
                <a:lnTo>
                  <a:pt x="1081" y="1162"/>
                </a:lnTo>
                <a:lnTo>
                  <a:pt x="1060" y="1159"/>
                </a:lnTo>
                <a:lnTo>
                  <a:pt x="1038" y="1155"/>
                </a:lnTo>
                <a:lnTo>
                  <a:pt x="1017" y="1151"/>
                </a:lnTo>
                <a:lnTo>
                  <a:pt x="997" y="1145"/>
                </a:lnTo>
                <a:lnTo>
                  <a:pt x="976" y="1141"/>
                </a:lnTo>
                <a:lnTo>
                  <a:pt x="956" y="1133"/>
                </a:lnTo>
                <a:lnTo>
                  <a:pt x="936" y="1127"/>
                </a:lnTo>
                <a:lnTo>
                  <a:pt x="916" y="1119"/>
                </a:lnTo>
                <a:lnTo>
                  <a:pt x="896" y="1112"/>
                </a:lnTo>
                <a:lnTo>
                  <a:pt x="877" y="1102"/>
                </a:lnTo>
                <a:lnTo>
                  <a:pt x="857" y="1094"/>
                </a:lnTo>
                <a:lnTo>
                  <a:pt x="838" y="1083"/>
                </a:lnTo>
                <a:lnTo>
                  <a:pt x="820" y="1073"/>
                </a:lnTo>
                <a:lnTo>
                  <a:pt x="801" y="1061"/>
                </a:lnTo>
                <a:lnTo>
                  <a:pt x="783" y="1051"/>
                </a:lnTo>
                <a:lnTo>
                  <a:pt x="765" y="1039"/>
                </a:lnTo>
                <a:lnTo>
                  <a:pt x="748" y="1025"/>
                </a:lnTo>
                <a:lnTo>
                  <a:pt x="730" y="1012"/>
                </a:lnTo>
                <a:lnTo>
                  <a:pt x="713" y="999"/>
                </a:lnTo>
                <a:lnTo>
                  <a:pt x="697" y="985"/>
                </a:lnTo>
                <a:lnTo>
                  <a:pt x="680" y="970"/>
                </a:lnTo>
                <a:lnTo>
                  <a:pt x="664" y="955"/>
                </a:lnTo>
                <a:lnTo>
                  <a:pt x="649" y="939"/>
                </a:lnTo>
                <a:lnTo>
                  <a:pt x="633" y="922"/>
                </a:lnTo>
                <a:lnTo>
                  <a:pt x="618" y="905"/>
                </a:lnTo>
                <a:lnTo>
                  <a:pt x="604" y="889"/>
                </a:lnTo>
                <a:lnTo>
                  <a:pt x="590" y="872"/>
                </a:lnTo>
                <a:lnTo>
                  <a:pt x="576" y="854"/>
                </a:lnTo>
                <a:lnTo>
                  <a:pt x="562" y="835"/>
                </a:lnTo>
                <a:lnTo>
                  <a:pt x="549" y="817"/>
                </a:lnTo>
                <a:lnTo>
                  <a:pt x="541" y="835"/>
                </a:lnTo>
                <a:lnTo>
                  <a:pt x="537" y="845"/>
                </a:lnTo>
                <a:lnTo>
                  <a:pt x="533" y="855"/>
                </a:lnTo>
                <a:lnTo>
                  <a:pt x="527" y="875"/>
                </a:lnTo>
                <a:lnTo>
                  <a:pt x="521" y="896"/>
                </a:lnTo>
                <a:lnTo>
                  <a:pt x="517" y="917"/>
                </a:lnTo>
                <a:lnTo>
                  <a:pt x="515" y="928"/>
                </a:lnTo>
                <a:lnTo>
                  <a:pt x="514" y="939"/>
                </a:lnTo>
                <a:lnTo>
                  <a:pt x="512" y="962"/>
                </a:lnTo>
                <a:lnTo>
                  <a:pt x="511" y="973"/>
                </a:lnTo>
                <a:lnTo>
                  <a:pt x="511" y="985"/>
                </a:lnTo>
                <a:lnTo>
                  <a:pt x="512" y="1006"/>
                </a:lnTo>
                <a:lnTo>
                  <a:pt x="514" y="1028"/>
                </a:lnTo>
                <a:lnTo>
                  <a:pt x="516" y="1048"/>
                </a:lnTo>
                <a:lnTo>
                  <a:pt x="520" y="1069"/>
                </a:lnTo>
                <a:lnTo>
                  <a:pt x="525" y="1089"/>
                </a:lnTo>
                <a:lnTo>
                  <a:pt x="531" y="1108"/>
                </a:lnTo>
                <a:lnTo>
                  <a:pt x="538" y="1126"/>
                </a:lnTo>
                <a:lnTo>
                  <a:pt x="545" y="1145"/>
                </a:lnTo>
                <a:lnTo>
                  <a:pt x="554" y="1162"/>
                </a:lnTo>
                <a:lnTo>
                  <a:pt x="563" y="1179"/>
                </a:lnTo>
                <a:lnTo>
                  <a:pt x="573" y="1196"/>
                </a:lnTo>
                <a:lnTo>
                  <a:pt x="584" y="1210"/>
                </a:lnTo>
                <a:lnTo>
                  <a:pt x="590" y="1217"/>
                </a:lnTo>
                <a:lnTo>
                  <a:pt x="596" y="1224"/>
                </a:lnTo>
                <a:lnTo>
                  <a:pt x="602" y="1232"/>
                </a:lnTo>
                <a:lnTo>
                  <a:pt x="609" y="1239"/>
                </a:lnTo>
                <a:lnTo>
                  <a:pt x="622" y="1251"/>
                </a:lnTo>
                <a:lnTo>
                  <a:pt x="628" y="1257"/>
                </a:lnTo>
                <a:lnTo>
                  <a:pt x="635" y="1263"/>
                </a:lnTo>
                <a:lnTo>
                  <a:pt x="618" y="1262"/>
                </a:lnTo>
                <a:lnTo>
                  <a:pt x="602" y="1259"/>
                </a:lnTo>
                <a:lnTo>
                  <a:pt x="585" y="1256"/>
                </a:lnTo>
                <a:lnTo>
                  <a:pt x="569" y="1251"/>
                </a:lnTo>
                <a:lnTo>
                  <a:pt x="561" y="1248"/>
                </a:lnTo>
                <a:lnTo>
                  <a:pt x="554" y="1245"/>
                </a:lnTo>
                <a:lnTo>
                  <a:pt x="538" y="1238"/>
                </a:lnTo>
                <a:lnTo>
                  <a:pt x="531" y="1234"/>
                </a:lnTo>
                <a:lnTo>
                  <a:pt x="523" y="1230"/>
                </a:lnTo>
                <a:lnTo>
                  <a:pt x="516" y="1226"/>
                </a:lnTo>
                <a:lnTo>
                  <a:pt x="509" y="1221"/>
                </a:lnTo>
                <a:lnTo>
                  <a:pt x="509" y="1226"/>
                </a:lnTo>
                <a:lnTo>
                  <a:pt x="509" y="1240"/>
                </a:lnTo>
                <a:lnTo>
                  <a:pt x="510" y="1256"/>
                </a:lnTo>
                <a:lnTo>
                  <a:pt x="511" y="1270"/>
                </a:lnTo>
                <a:lnTo>
                  <a:pt x="513" y="1284"/>
                </a:lnTo>
                <a:lnTo>
                  <a:pt x="516" y="1299"/>
                </a:lnTo>
                <a:lnTo>
                  <a:pt x="517" y="1306"/>
                </a:lnTo>
                <a:lnTo>
                  <a:pt x="519" y="1313"/>
                </a:lnTo>
                <a:lnTo>
                  <a:pt x="522" y="1328"/>
                </a:lnTo>
                <a:lnTo>
                  <a:pt x="526" y="1341"/>
                </a:lnTo>
                <a:lnTo>
                  <a:pt x="530" y="1354"/>
                </a:lnTo>
                <a:lnTo>
                  <a:pt x="535" y="1367"/>
                </a:lnTo>
                <a:lnTo>
                  <a:pt x="540" y="1380"/>
                </a:lnTo>
                <a:lnTo>
                  <a:pt x="546" y="1392"/>
                </a:lnTo>
                <a:lnTo>
                  <a:pt x="552" y="1404"/>
                </a:lnTo>
                <a:lnTo>
                  <a:pt x="559" y="1416"/>
                </a:lnTo>
                <a:lnTo>
                  <a:pt x="566" y="1427"/>
                </a:lnTo>
                <a:lnTo>
                  <a:pt x="573" y="1439"/>
                </a:lnTo>
                <a:lnTo>
                  <a:pt x="581" y="1449"/>
                </a:lnTo>
                <a:lnTo>
                  <a:pt x="589" y="1460"/>
                </a:lnTo>
                <a:lnTo>
                  <a:pt x="597" y="1469"/>
                </a:lnTo>
                <a:lnTo>
                  <a:pt x="606" y="1479"/>
                </a:lnTo>
                <a:lnTo>
                  <a:pt x="615" y="1488"/>
                </a:lnTo>
                <a:lnTo>
                  <a:pt x="624" y="1497"/>
                </a:lnTo>
                <a:lnTo>
                  <a:pt x="634" y="1504"/>
                </a:lnTo>
                <a:lnTo>
                  <a:pt x="644" y="1512"/>
                </a:lnTo>
                <a:lnTo>
                  <a:pt x="654" y="1520"/>
                </a:lnTo>
                <a:lnTo>
                  <a:pt x="665" y="1526"/>
                </a:lnTo>
                <a:lnTo>
                  <a:pt x="676" y="1532"/>
                </a:lnTo>
                <a:lnTo>
                  <a:pt x="687" y="1538"/>
                </a:lnTo>
                <a:lnTo>
                  <a:pt x="698" y="1542"/>
                </a:lnTo>
                <a:lnTo>
                  <a:pt x="709" y="1546"/>
                </a:lnTo>
                <a:lnTo>
                  <a:pt x="721" y="1551"/>
                </a:lnTo>
                <a:lnTo>
                  <a:pt x="733" y="1553"/>
                </a:lnTo>
                <a:lnTo>
                  <a:pt x="715" y="1558"/>
                </a:lnTo>
                <a:lnTo>
                  <a:pt x="706" y="1560"/>
                </a:lnTo>
                <a:lnTo>
                  <a:pt x="697" y="1563"/>
                </a:lnTo>
                <a:lnTo>
                  <a:pt x="678" y="1564"/>
                </a:lnTo>
                <a:lnTo>
                  <a:pt x="659" y="1565"/>
                </a:lnTo>
                <a:lnTo>
                  <a:pt x="646" y="1565"/>
                </a:lnTo>
                <a:lnTo>
                  <a:pt x="633" y="1564"/>
                </a:lnTo>
                <a:lnTo>
                  <a:pt x="620" y="1562"/>
                </a:lnTo>
                <a:lnTo>
                  <a:pt x="607" y="1559"/>
                </a:lnTo>
                <a:lnTo>
                  <a:pt x="610" y="1571"/>
                </a:lnTo>
                <a:lnTo>
                  <a:pt x="614" y="1583"/>
                </a:lnTo>
                <a:lnTo>
                  <a:pt x="619" y="1595"/>
                </a:lnTo>
                <a:lnTo>
                  <a:pt x="623" y="1607"/>
                </a:lnTo>
                <a:lnTo>
                  <a:pt x="628" y="1619"/>
                </a:lnTo>
                <a:lnTo>
                  <a:pt x="634" y="1630"/>
                </a:lnTo>
                <a:lnTo>
                  <a:pt x="639" y="1641"/>
                </a:lnTo>
                <a:lnTo>
                  <a:pt x="645" y="1651"/>
                </a:lnTo>
                <a:lnTo>
                  <a:pt x="658" y="1672"/>
                </a:lnTo>
                <a:lnTo>
                  <a:pt x="665" y="1681"/>
                </a:lnTo>
                <a:lnTo>
                  <a:pt x="673" y="1690"/>
                </a:lnTo>
                <a:lnTo>
                  <a:pt x="680" y="1699"/>
                </a:lnTo>
                <a:lnTo>
                  <a:pt x="688" y="1708"/>
                </a:lnTo>
                <a:lnTo>
                  <a:pt x="696" y="1716"/>
                </a:lnTo>
                <a:lnTo>
                  <a:pt x="705" y="1725"/>
                </a:lnTo>
                <a:lnTo>
                  <a:pt x="722" y="1739"/>
                </a:lnTo>
                <a:lnTo>
                  <a:pt x="731" y="1745"/>
                </a:lnTo>
                <a:lnTo>
                  <a:pt x="741" y="1752"/>
                </a:lnTo>
                <a:lnTo>
                  <a:pt x="750" y="1758"/>
                </a:lnTo>
                <a:lnTo>
                  <a:pt x="760" y="1763"/>
                </a:lnTo>
                <a:lnTo>
                  <a:pt x="770" y="1768"/>
                </a:lnTo>
                <a:lnTo>
                  <a:pt x="780" y="1773"/>
                </a:lnTo>
                <a:lnTo>
                  <a:pt x="791" y="1777"/>
                </a:lnTo>
                <a:lnTo>
                  <a:pt x="801" y="1781"/>
                </a:lnTo>
                <a:lnTo>
                  <a:pt x="812" y="1783"/>
                </a:lnTo>
                <a:lnTo>
                  <a:pt x="823" y="1786"/>
                </a:lnTo>
                <a:lnTo>
                  <a:pt x="834" y="1788"/>
                </a:lnTo>
                <a:lnTo>
                  <a:pt x="845" y="1789"/>
                </a:lnTo>
                <a:lnTo>
                  <a:pt x="856" y="1791"/>
                </a:lnTo>
                <a:lnTo>
                  <a:pt x="867" y="1792"/>
                </a:lnTo>
                <a:lnTo>
                  <a:pt x="849" y="1807"/>
                </a:lnTo>
                <a:lnTo>
                  <a:pt x="830" y="1823"/>
                </a:lnTo>
                <a:lnTo>
                  <a:pt x="811" y="1839"/>
                </a:lnTo>
                <a:lnTo>
                  <a:pt x="791" y="1852"/>
                </a:lnTo>
                <a:lnTo>
                  <a:pt x="771" y="1865"/>
                </a:lnTo>
                <a:lnTo>
                  <a:pt x="761" y="1871"/>
                </a:lnTo>
                <a:lnTo>
                  <a:pt x="750" y="1876"/>
                </a:lnTo>
                <a:lnTo>
                  <a:pt x="740" y="1882"/>
                </a:lnTo>
                <a:lnTo>
                  <a:pt x="729" y="1887"/>
                </a:lnTo>
                <a:lnTo>
                  <a:pt x="707" y="1897"/>
                </a:lnTo>
                <a:lnTo>
                  <a:pt x="685" y="1906"/>
                </a:lnTo>
                <a:lnTo>
                  <a:pt x="674" y="1909"/>
                </a:lnTo>
                <a:lnTo>
                  <a:pt x="663" y="1913"/>
                </a:lnTo>
                <a:lnTo>
                  <a:pt x="640" y="1920"/>
                </a:lnTo>
                <a:lnTo>
                  <a:pt x="617" y="1925"/>
                </a:lnTo>
                <a:lnTo>
                  <a:pt x="593" y="1930"/>
                </a:lnTo>
                <a:lnTo>
                  <a:pt x="569" y="1932"/>
                </a:lnTo>
                <a:lnTo>
                  <a:pt x="545" y="1935"/>
                </a:lnTo>
                <a:lnTo>
                  <a:pt x="521" y="1935"/>
                </a:lnTo>
                <a:lnTo>
                  <a:pt x="504" y="1935"/>
                </a:lnTo>
                <a:lnTo>
                  <a:pt x="487" y="1933"/>
                </a:lnTo>
                <a:lnTo>
                  <a:pt x="471" y="1932"/>
                </a:lnTo>
                <a:lnTo>
                  <a:pt x="454" y="1930"/>
                </a:lnTo>
                <a:lnTo>
                  <a:pt x="478" y="1948"/>
                </a:lnTo>
                <a:lnTo>
                  <a:pt x="502" y="1963"/>
                </a:lnTo>
                <a:lnTo>
                  <a:pt x="514" y="1972"/>
                </a:lnTo>
                <a:lnTo>
                  <a:pt x="526" y="1979"/>
                </a:lnTo>
                <a:lnTo>
                  <a:pt x="539" y="1986"/>
                </a:lnTo>
                <a:lnTo>
                  <a:pt x="551" y="1993"/>
                </a:lnTo>
                <a:lnTo>
                  <a:pt x="577" y="2007"/>
                </a:lnTo>
                <a:lnTo>
                  <a:pt x="602" y="2020"/>
                </a:lnTo>
                <a:lnTo>
                  <a:pt x="629" y="2031"/>
                </a:lnTo>
                <a:lnTo>
                  <a:pt x="655" y="2041"/>
                </a:lnTo>
                <a:lnTo>
                  <a:pt x="683" y="2050"/>
                </a:lnTo>
                <a:lnTo>
                  <a:pt x="710" y="2058"/>
                </a:lnTo>
                <a:lnTo>
                  <a:pt x="738" y="2065"/>
                </a:lnTo>
                <a:lnTo>
                  <a:pt x="766" y="2070"/>
                </a:lnTo>
                <a:lnTo>
                  <a:pt x="795" y="2075"/>
                </a:lnTo>
                <a:lnTo>
                  <a:pt x="823" y="2079"/>
                </a:lnTo>
                <a:lnTo>
                  <a:pt x="853" y="2080"/>
                </a:lnTo>
                <a:lnTo>
                  <a:pt x="882" y="2081"/>
                </a:lnTo>
                <a:close/>
                <a:moveTo>
                  <a:pt x="0" y="1360"/>
                </a:moveTo>
                <a:lnTo>
                  <a:pt x="1" y="1325"/>
                </a:lnTo>
                <a:lnTo>
                  <a:pt x="2" y="1290"/>
                </a:lnTo>
                <a:lnTo>
                  <a:pt x="4" y="1256"/>
                </a:lnTo>
                <a:lnTo>
                  <a:pt x="6" y="1221"/>
                </a:lnTo>
                <a:lnTo>
                  <a:pt x="10" y="1187"/>
                </a:lnTo>
                <a:lnTo>
                  <a:pt x="13" y="1153"/>
                </a:lnTo>
                <a:lnTo>
                  <a:pt x="18" y="1119"/>
                </a:lnTo>
                <a:lnTo>
                  <a:pt x="23" y="1087"/>
                </a:lnTo>
                <a:lnTo>
                  <a:pt x="29" y="1053"/>
                </a:lnTo>
                <a:lnTo>
                  <a:pt x="36" y="1021"/>
                </a:lnTo>
                <a:lnTo>
                  <a:pt x="43" y="988"/>
                </a:lnTo>
                <a:lnTo>
                  <a:pt x="51" y="956"/>
                </a:lnTo>
                <a:lnTo>
                  <a:pt x="60" y="923"/>
                </a:lnTo>
                <a:lnTo>
                  <a:pt x="69" y="892"/>
                </a:lnTo>
                <a:lnTo>
                  <a:pt x="79" y="861"/>
                </a:lnTo>
                <a:lnTo>
                  <a:pt x="90" y="831"/>
                </a:lnTo>
                <a:lnTo>
                  <a:pt x="101" y="801"/>
                </a:lnTo>
                <a:lnTo>
                  <a:pt x="112" y="771"/>
                </a:lnTo>
                <a:lnTo>
                  <a:pt x="124" y="741"/>
                </a:lnTo>
                <a:lnTo>
                  <a:pt x="137" y="712"/>
                </a:lnTo>
                <a:lnTo>
                  <a:pt x="151" y="684"/>
                </a:lnTo>
                <a:lnTo>
                  <a:pt x="165" y="655"/>
                </a:lnTo>
                <a:lnTo>
                  <a:pt x="179" y="627"/>
                </a:lnTo>
                <a:lnTo>
                  <a:pt x="194" y="600"/>
                </a:lnTo>
                <a:lnTo>
                  <a:pt x="210" y="573"/>
                </a:lnTo>
                <a:lnTo>
                  <a:pt x="226"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3" y="134"/>
                </a:lnTo>
                <a:lnTo>
                  <a:pt x="668" y="120"/>
                </a:lnTo>
                <a:lnTo>
                  <a:pt x="693" y="107"/>
                </a:lnTo>
                <a:lnTo>
                  <a:pt x="718" y="95"/>
                </a:lnTo>
                <a:lnTo>
                  <a:pt x="744" y="83"/>
                </a:lnTo>
                <a:lnTo>
                  <a:pt x="771" y="72"/>
                </a:lnTo>
                <a:lnTo>
                  <a:pt x="797" y="61"/>
                </a:lnTo>
                <a:lnTo>
                  <a:pt x="824" y="51"/>
                </a:lnTo>
                <a:lnTo>
                  <a:pt x="851" y="43"/>
                </a:lnTo>
                <a:lnTo>
                  <a:pt x="878" y="35"/>
                </a:lnTo>
                <a:lnTo>
                  <a:pt x="906" y="27"/>
                </a:lnTo>
                <a:lnTo>
                  <a:pt x="934" y="21"/>
                </a:lnTo>
                <a:lnTo>
                  <a:pt x="962" y="15"/>
                </a:lnTo>
                <a:lnTo>
                  <a:pt x="990" y="11"/>
                </a:lnTo>
                <a:lnTo>
                  <a:pt x="1018" y="7"/>
                </a:lnTo>
                <a:lnTo>
                  <a:pt x="1047" y="5"/>
                </a:lnTo>
                <a:lnTo>
                  <a:pt x="1076" y="2"/>
                </a:lnTo>
                <a:lnTo>
                  <a:pt x="1105" y="1"/>
                </a:lnTo>
                <a:lnTo>
                  <a:pt x="1134" y="0"/>
                </a:lnTo>
                <a:lnTo>
                  <a:pt x="1164" y="1"/>
                </a:lnTo>
                <a:lnTo>
                  <a:pt x="1193" y="2"/>
                </a:lnTo>
                <a:lnTo>
                  <a:pt x="1221" y="5"/>
                </a:lnTo>
                <a:lnTo>
                  <a:pt x="1250" y="7"/>
                </a:lnTo>
                <a:lnTo>
                  <a:pt x="1279" y="11"/>
                </a:lnTo>
                <a:lnTo>
                  <a:pt x="1307" y="15"/>
                </a:lnTo>
                <a:lnTo>
                  <a:pt x="1335" y="21"/>
                </a:lnTo>
                <a:lnTo>
                  <a:pt x="1363" y="27"/>
                </a:lnTo>
                <a:lnTo>
                  <a:pt x="1390" y="35"/>
                </a:lnTo>
                <a:lnTo>
                  <a:pt x="1418" y="43"/>
                </a:lnTo>
                <a:lnTo>
                  <a:pt x="1445" y="51"/>
                </a:lnTo>
                <a:lnTo>
                  <a:pt x="1471" y="61"/>
                </a:lnTo>
                <a:lnTo>
                  <a:pt x="1498" y="72"/>
                </a:lnTo>
                <a:lnTo>
                  <a:pt x="1525" y="83"/>
                </a:lnTo>
                <a:lnTo>
                  <a:pt x="1551" y="95"/>
                </a:lnTo>
                <a:lnTo>
                  <a:pt x="1577" y="107"/>
                </a:lnTo>
                <a:lnTo>
                  <a:pt x="1602" y="120"/>
                </a:lnTo>
                <a:lnTo>
                  <a:pt x="1627" y="134"/>
                </a:lnTo>
                <a:lnTo>
                  <a:pt x="1651" y="149"/>
                </a:lnTo>
                <a:lnTo>
                  <a:pt x="1676" y="164"/>
                </a:lnTo>
                <a:lnTo>
                  <a:pt x="1700" y="181"/>
                </a:lnTo>
                <a:lnTo>
                  <a:pt x="1723" y="197"/>
                </a:lnTo>
                <a:lnTo>
                  <a:pt x="1746" y="215"/>
                </a:lnTo>
                <a:lnTo>
                  <a:pt x="1769" y="232"/>
                </a:lnTo>
                <a:lnTo>
                  <a:pt x="1792" y="250"/>
                </a:lnTo>
                <a:lnTo>
                  <a:pt x="1814" y="271"/>
                </a:lnTo>
                <a:lnTo>
                  <a:pt x="1835" y="290"/>
                </a:lnTo>
                <a:lnTo>
                  <a:pt x="1857" y="310"/>
                </a:lnTo>
                <a:lnTo>
                  <a:pt x="1877" y="332"/>
                </a:lnTo>
                <a:lnTo>
                  <a:pt x="1898" y="354"/>
                </a:lnTo>
                <a:lnTo>
                  <a:pt x="1918" y="375"/>
                </a:lnTo>
                <a:lnTo>
                  <a:pt x="1937" y="398"/>
                </a:lnTo>
                <a:lnTo>
                  <a:pt x="1956" y="422"/>
                </a:lnTo>
                <a:lnTo>
                  <a:pt x="1975" y="446"/>
                </a:lnTo>
                <a:lnTo>
                  <a:pt x="1993"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10"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8" y="1290"/>
                </a:lnTo>
                <a:lnTo>
                  <a:pt x="2269" y="1325"/>
                </a:lnTo>
                <a:lnTo>
                  <a:pt x="2269" y="1360"/>
                </a:lnTo>
                <a:lnTo>
                  <a:pt x="2269" y="1395"/>
                </a:lnTo>
                <a:lnTo>
                  <a:pt x="2268"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10"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3" y="2250"/>
                </a:lnTo>
                <a:lnTo>
                  <a:pt x="1975" y="2275"/>
                </a:lnTo>
                <a:lnTo>
                  <a:pt x="1956" y="2298"/>
                </a:lnTo>
                <a:lnTo>
                  <a:pt x="1937" y="2322"/>
                </a:lnTo>
                <a:lnTo>
                  <a:pt x="1918" y="2345"/>
                </a:lnTo>
                <a:lnTo>
                  <a:pt x="1898" y="2366"/>
                </a:lnTo>
                <a:lnTo>
                  <a:pt x="1877" y="2389"/>
                </a:lnTo>
                <a:lnTo>
                  <a:pt x="1857" y="2410"/>
                </a:lnTo>
                <a:lnTo>
                  <a:pt x="1835" y="2430"/>
                </a:lnTo>
                <a:lnTo>
                  <a:pt x="1814" y="2450"/>
                </a:lnTo>
                <a:lnTo>
                  <a:pt x="1792" y="2470"/>
                </a:lnTo>
                <a:lnTo>
                  <a:pt x="1769" y="2488"/>
                </a:lnTo>
                <a:lnTo>
                  <a:pt x="1746" y="2506"/>
                </a:lnTo>
                <a:lnTo>
                  <a:pt x="1723" y="2524"/>
                </a:lnTo>
                <a:lnTo>
                  <a:pt x="1700" y="2540"/>
                </a:lnTo>
                <a:lnTo>
                  <a:pt x="1676" y="2556"/>
                </a:lnTo>
                <a:lnTo>
                  <a:pt x="1651" y="2572"/>
                </a:lnTo>
                <a:lnTo>
                  <a:pt x="1627" y="2586"/>
                </a:lnTo>
                <a:lnTo>
                  <a:pt x="1602" y="2600"/>
                </a:lnTo>
                <a:lnTo>
                  <a:pt x="1577" y="2613"/>
                </a:lnTo>
                <a:lnTo>
                  <a:pt x="1551" y="2625"/>
                </a:lnTo>
                <a:lnTo>
                  <a:pt x="1525" y="2637"/>
                </a:lnTo>
                <a:lnTo>
                  <a:pt x="1498" y="2648"/>
                </a:lnTo>
                <a:lnTo>
                  <a:pt x="1471" y="2659"/>
                </a:lnTo>
                <a:lnTo>
                  <a:pt x="1445" y="2669"/>
                </a:lnTo>
                <a:lnTo>
                  <a:pt x="1418" y="2677"/>
                </a:lnTo>
                <a:lnTo>
                  <a:pt x="1390" y="2685"/>
                </a:lnTo>
                <a:lnTo>
                  <a:pt x="1363" y="2693"/>
                </a:lnTo>
                <a:lnTo>
                  <a:pt x="1335" y="2699"/>
                </a:lnTo>
                <a:lnTo>
                  <a:pt x="1307" y="2705"/>
                </a:lnTo>
                <a:lnTo>
                  <a:pt x="1279" y="2709"/>
                </a:lnTo>
                <a:lnTo>
                  <a:pt x="1250" y="2713"/>
                </a:lnTo>
                <a:lnTo>
                  <a:pt x="1221" y="2717"/>
                </a:lnTo>
                <a:lnTo>
                  <a:pt x="1193" y="2719"/>
                </a:lnTo>
                <a:lnTo>
                  <a:pt x="1164" y="2720"/>
                </a:lnTo>
                <a:lnTo>
                  <a:pt x="1134" y="2720"/>
                </a:lnTo>
                <a:lnTo>
                  <a:pt x="1105" y="2720"/>
                </a:lnTo>
                <a:lnTo>
                  <a:pt x="1076" y="2719"/>
                </a:lnTo>
                <a:lnTo>
                  <a:pt x="1047" y="2717"/>
                </a:lnTo>
                <a:lnTo>
                  <a:pt x="1018" y="2713"/>
                </a:lnTo>
                <a:lnTo>
                  <a:pt x="990" y="2709"/>
                </a:lnTo>
                <a:lnTo>
                  <a:pt x="962" y="2705"/>
                </a:lnTo>
                <a:lnTo>
                  <a:pt x="934" y="2699"/>
                </a:lnTo>
                <a:lnTo>
                  <a:pt x="906" y="2693"/>
                </a:lnTo>
                <a:lnTo>
                  <a:pt x="878" y="2685"/>
                </a:lnTo>
                <a:lnTo>
                  <a:pt x="851" y="2677"/>
                </a:lnTo>
                <a:lnTo>
                  <a:pt x="824" y="2669"/>
                </a:lnTo>
                <a:lnTo>
                  <a:pt x="797" y="2659"/>
                </a:lnTo>
                <a:lnTo>
                  <a:pt x="771" y="2648"/>
                </a:lnTo>
                <a:lnTo>
                  <a:pt x="744" y="2637"/>
                </a:lnTo>
                <a:lnTo>
                  <a:pt x="718" y="2625"/>
                </a:lnTo>
                <a:lnTo>
                  <a:pt x="693" y="2613"/>
                </a:lnTo>
                <a:lnTo>
                  <a:pt x="668" y="2600"/>
                </a:lnTo>
                <a:lnTo>
                  <a:pt x="643"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6" y="2174"/>
                </a:lnTo>
                <a:lnTo>
                  <a:pt x="210" y="2148"/>
                </a:lnTo>
                <a:lnTo>
                  <a:pt x="194" y="2121"/>
                </a:lnTo>
                <a:lnTo>
                  <a:pt x="179" y="2093"/>
                </a:lnTo>
                <a:lnTo>
                  <a:pt x="165" y="2065"/>
                </a:lnTo>
                <a:lnTo>
                  <a:pt x="151" y="2038"/>
                </a:lnTo>
                <a:lnTo>
                  <a:pt x="137" y="2009"/>
                </a:lnTo>
                <a:lnTo>
                  <a:pt x="124" y="1979"/>
                </a:lnTo>
                <a:lnTo>
                  <a:pt x="112" y="1950"/>
                </a:lnTo>
                <a:lnTo>
                  <a:pt x="101" y="1920"/>
                </a:lnTo>
                <a:lnTo>
                  <a:pt x="90"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10" y="1534"/>
                </a:lnTo>
                <a:lnTo>
                  <a:pt x="6" y="1499"/>
                </a:lnTo>
                <a:lnTo>
                  <a:pt x="4" y="1464"/>
                </a:lnTo>
                <a:lnTo>
                  <a:pt x="2" y="1430"/>
                </a:lnTo>
                <a:lnTo>
                  <a:pt x="1"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5" name="Freeform 8">
            <a:hlinkClick r:id="rId6" tooltip="linkedin"/>
          </p:cNvPr>
          <p:cNvSpPr>
            <a:spLocks noChangeAspect="1" noEditPoints="1"/>
          </p:cNvSpPr>
          <p:nvPr userDrawn="1"/>
        </p:nvSpPr>
        <p:spPr bwMode="auto">
          <a:xfrm>
            <a:off x="10596103" y="5877340"/>
            <a:ext cx="252557" cy="252000"/>
          </a:xfrm>
          <a:custGeom>
            <a:avLst/>
            <a:gdLst>
              <a:gd name="T0" fmla="*/ 730 w 2269"/>
              <a:gd name="T1" fmla="*/ 684 h 2720"/>
              <a:gd name="T2" fmla="*/ 799 w 2269"/>
              <a:gd name="T3" fmla="*/ 728 h 2720"/>
              <a:gd name="T4" fmla="*/ 833 w 2269"/>
              <a:gd name="T5" fmla="*/ 795 h 2720"/>
              <a:gd name="T6" fmla="*/ 836 w 2269"/>
              <a:gd name="T7" fmla="*/ 877 h 2720"/>
              <a:gd name="T8" fmla="*/ 799 w 2269"/>
              <a:gd name="T9" fmla="*/ 959 h 2720"/>
              <a:gd name="T10" fmla="*/ 743 w 2269"/>
              <a:gd name="T11" fmla="*/ 1000 h 2720"/>
              <a:gd name="T12" fmla="*/ 662 w 2269"/>
              <a:gd name="T13" fmla="*/ 1000 h 2720"/>
              <a:gd name="T14" fmla="*/ 601 w 2269"/>
              <a:gd name="T15" fmla="*/ 953 h 2720"/>
              <a:gd name="T16" fmla="*/ 570 w 2269"/>
              <a:gd name="T17" fmla="*/ 885 h 2720"/>
              <a:gd name="T18" fmla="*/ 572 w 2269"/>
              <a:gd name="T19" fmla="*/ 795 h 2720"/>
              <a:gd name="T20" fmla="*/ 611 w 2269"/>
              <a:gd name="T21" fmla="*/ 723 h 2720"/>
              <a:gd name="T22" fmla="*/ 668 w 2269"/>
              <a:gd name="T23" fmla="*/ 685 h 2720"/>
              <a:gd name="T24" fmla="*/ 1197 w 2269"/>
              <a:gd name="T25" fmla="*/ 1256 h 2720"/>
              <a:gd name="T26" fmla="*/ 1264 w 2269"/>
              <a:gd name="T27" fmla="*/ 1167 h 2720"/>
              <a:gd name="T28" fmla="*/ 1350 w 2269"/>
              <a:gd name="T29" fmla="*/ 1119 h 2720"/>
              <a:gd name="T30" fmla="*/ 1441 w 2269"/>
              <a:gd name="T31" fmla="*/ 1109 h 2720"/>
              <a:gd name="T32" fmla="*/ 1564 w 2269"/>
              <a:gd name="T33" fmla="*/ 1143 h 2720"/>
              <a:gd name="T34" fmla="*/ 1642 w 2269"/>
              <a:gd name="T35" fmla="*/ 1220 h 2720"/>
              <a:gd name="T36" fmla="*/ 1688 w 2269"/>
              <a:gd name="T37" fmla="*/ 1352 h 2720"/>
              <a:gd name="T38" fmla="*/ 1702 w 2269"/>
              <a:gd name="T39" fmla="*/ 1520 h 2720"/>
              <a:gd name="T40" fmla="*/ 1463 w 2269"/>
              <a:gd name="T41" fmla="*/ 1496 h 2720"/>
              <a:gd name="T42" fmla="*/ 1440 w 2269"/>
              <a:gd name="T43" fmla="*/ 1414 h 2720"/>
              <a:gd name="T44" fmla="*/ 1393 w 2269"/>
              <a:gd name="T45" fmla="*/ 1367 h 2720"/>
              <a:gd name="T46" fmla="*/ 1323 w 2269"/>
              <a:gd name="T47" fmla="*/ 1359 h 2720"/>
              <a:gd name="T48" fmla="*/ 1257 w 2269"/>
              <a:gd name="T49" fmla="*/ 1388 h 2720"/>
              <a:gd name="T50" fmla="*/ 1221 w 2269"/>
              <a:gd name="T51" fmla="*/ 1446 h 2720"/>
              <a:gd name="T52" fmla="*/ 1203 w 2269"/>
              <a:gd name="T53" fmla="*/ 1590 h 2720"/>
              <a:gd name="T54" fmla="*/ 6 w 2269"/>
              <a:gd name="T55" fmla="*/ 1221 h 2720"/>
              <a:gd name="T56" fmla="*/ 51 w 2269"/>
              <a:gd name="T57" fmla="*/ 956 h 2720"/>
              <a:gd name="T58" fmla="*/ 137 w 2269"/>
              <a:gd name="T59" fmla="*/ 712 h 2720"/>
              <a:gd name="T60" fmla="*/ 259 w 2269"/>
              <a:gd name="T61" fmla="*/ 495 h 2720"/>
              <a:gd name="T62" fmla="*/ 413 w 2269"/>
              <a:gd name="T63" fmla="*/ 310 h 2720"/>
              <a:gd name="T64" fmla="*/ 594 w 2269"/>
              <a:gd name="T65" fmla="*/ 164 h 2720"/>
              <a:gd name="T66" fmla="*/ 797 w 2269"/>
              <a:gd name="T67" fmla="*/ 61 h 2720"/>
              <a:gd name="T68" fmla="*/ 1018 w 2269"/>
              <a:gd name="T69" fmla="*/ 7 h 2720"/>
              <a:gd name="T70" fmla="*/ 1250 w 2269"/>
              <a:gd name="T71" fmla="*/ 7 h 2720"/>
              <a:gd name="T72" fmla="*/ 1471 w 2269"/>
              <a:gd name="T73" fmla="*/ 61 h 2720"/>
              <a:gd name="T74" fmla="*/ 1674 w 2269"/>
              <a:gd name="T75" fmla="*/ 164 h 2720"/>
              <a:gd name="T76" fmla="*/ 1855 w 2269"/>
              <a:gd name="T77" fmla="*/ 310 h 2720"/>
              <a:gd name="T78" fmla="*/ 2010 w 2269"/>
              <a:gd name="T79" fmla="*/ 495 h 2720"/>
              <a:gd name="T80" fmla="*/ 2132 w 2269"/>
              <a:gd name="T81" fmla="*/ 712 h 2720"/>
              <a:gd name="T82" fmla="*/ 2218 w 2269"/>
              <a:gd name="T83" fmla="*/ 956 h 2720"/>
              <a:gd name="T84" fmla="*/ 2263 w 2269"/>
              <a:gd name="T85" fmla="*/ 1221 h 2720"/>
              <a:gd name="T86" fmla="*/ 2263 w 2269"/>
              <a:gd name="T87" fmla="*/ 1499 h 2720"/>
              <a:gd name="T88" fmla="*/ 2218 w 2269"/>
              <a:gd name="T89" fmla="*/ 1764 h 2720"/>
              <a:gd name="T90" fmla="*/ 2132 w 2269"/>
              <a:gd name="T91" fmla="*/ 2009 h 2720"/>
              <a:gd name="T92" fmla="*/ 2010 w 2269"/>
              <a:gd name="T93" fmla="*/ 2225 h 2720"/>
              <a:gd name="T94" fmla="*/ 1855 w 2269"/>
              <a:gd name="T95" fmla="*/ 2410 h 2720"/>
              <a:gd name="T96" fmla="*/ 1674 w 2269"/>
              <a:gd name="T97" fmla="*/ 2556 h 2720"/>
              <a:gd name="T98" fmla="*/ 1471 w 2269"/>
              <a:gd name="T99" fmla="*/ 2659 h 2720"/>
              <a:gd name="T100" fmla="*/ 1250 w 2269"/>
              <a:gd name="T101" fmla="*/ 2713 h 2720"/>
              <a:gd name="T102" fmla="*/ 1018 w 2269"/>
              <a:gd name="T103" fmla="*/ 2713 h 2720"/>
              <a:gd name="T104" fmla="*/ 797 w 2269"/>
              <a:gd name="T105" fmla="*/ 2659 h 2720"/>
              <a:gd name="T106" fmla="*/ 594 w 2269"/>
              <a:gd name="T107" fmla="*/ 2556 h 2720"/>
              <a:gd name="T108" fmla="*/ 413 w 2269"/>
              <a:gd name="T109" fmla="*/ 2410 h 2720"/>
              <a:gd name="T110" fmla="*/ 259 w 2269"/>
              <a:gd name="T111" fmla="*/ 2225 h 2720"/>
              <a:gd name="T112" fmla="*/ 137 w 2269"/>
              <a:gd name="T113" fmla="*/ 2009 h 2720"/>
              <a:gd name="T114" fmla="*/ 51 w 2269"/>
              <a:gd name="T115" fmla="*/ 1764 h 2720"/>
              <a:gd name="T116" fmla="*/ 6 w 2269"/>
              <a:gd name="T117"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9" h="2720">
                <a:moveTo>
                  <a:pt x="585" y="1132"/>
                </a:moveTo>
                <a:lnTo>
                  <a:pt x="820" y="1132"/>
                </a:lnTo>
                <a:lnTo>
                  <a:pt x="820" y="2040"/>
                </a:lnTo>
                <a:lnTo>
                  <a:pt x="585" y="2040"/>
                </a:lnTo>
                <a:lnTo>
                  <a:pt x="585" y="1132"/>
                </a:lnTo>
                <a:close/>
                <a:moveTo>
                  <a:pt x="703" y="680"/>
                </a:moveTo>
                <a:lnTo>
                  <a:pt x="716" y="681"/>
                </a:lnTo>
                <a:lnTo>
                  <a:pt x="730" y="684"/>
                </a:lnTo>
                <a:lnTo>
                  <a:pt x="743" y="687"/>
                </a:lnTo>
                <a:lnTo>
                  <a:pt x="749" y="690"/>
                </a:lnTo>
                <a:lnTo>
                  <a:pt x="756" y="693"/>
                </a:lnTo>
                <a:lnTo>
                  <a:pt x="768" y="700"/>
                </a:lnTo>
                <a:lnTo>
                  <a:pt x="779" y="707"/>
                </a:lnTo>
                <a:lnTo>
                  <a:pt x="784" y="712"/>
                </a:lnTo>
                <a:lnTo>
                  <a:pt x="789" y="717"/>
                </a:lnTo>
                <a:lnTo>
                  <a:pt x="799" y="728"/>
                </a:lnTo>
                <a:lnTo>
                  <a:pt x="804" y="734"/>
                </a:lnTo>
                <a:lnTo>
                  <a:pt x="808" y="740"/>
                </a:lnTo>
                <a:lnTo>
                  <a:pt x="812" y="746"/>
                </a:lnTo>
                <a:lnTo>
                  <a:pt x="816" y="752"/>
                </a:lnTo>
                <a:lnTo>
                  <a:pt x="823" y="766"/>
                </a:lnTo>
                <a:lnTo>
                  <a:pt x="828" y="781"/>
                </a:lnTo>
                <a:lnTo>
                  <a:pt x="831" y="788"/>
                </a:lnTo>
                <a:lnTo>
                  <a:pt x="833" y="795"/>
                </a:lnTo>
                <a:lnTo>
                  <a:pt x="835" y="803"/>
                </a:lnTo>
                <a:lnTo>
                  <a:pt x="836" y="811"/>
                </a:lnTo>
                <a:lnTo>
                  <a:pt x="837" y="819"/>
                </a:lnTo>
                <a:lnTo>
                  <a:pt x="838" y="827"/>
                </a:lnTo>
                <a:lnTo>
                  <a:pt x="839" y="836"/>
                </a:lnTo>
                <a:lnTo>
                  <a:pt x="839" y="844"/>
                </a:lnTo>
                <a:lnTo>
                  <a:pt x="838" y="861"/>
                </a:lnTo>
                <a:lnTo>
                  <a:pt x="836" y="877"/>
                </a:lnTo>
                <a:lnTo>
                  <a:pt x="833" y="892"/>
                </a:lnTo>
                <a:lnTo>
                  <a:pt x="831" y="901"/>
                </a:lnTo>
                <a:lnTo>
                  <a:pt x="828" y="908"/>
                </a:lnTo>
                <a:lnTo>
                  <a:pt x="823" y="922"/>
                </a:lnTo>
                <a:lnTo>
                  <a:pt x="816" y="935"/>
                </a:lnTo>
                <a:lnTo>
                  <a:pt x="812" y="941"/>
                </a:lnTo>
                <a:lnTo>
                  <a:pt x="808" y="947"/>
                </a:lnTo>
                <a:lnTo>
                  <a:pt x="799" y="959"/>
                </a:lnTo>
                <a:lnTo>
                  <a:pt x="794" y="965"/>
                </a:lnTo>
                <a:lnTo>
                  <a:pt x="789" y="970"/>
                </a:lnTo>
                <a:lnTo>
                  <a:pt x="784" y="975"/>
                </a:lnTo>
                <a:lnTo>
                  <a:pt x="779" y="980"/>
                </a:lnTo>
                <a:lnTo>
                  <a:pt x="768" y="988"/>
                </a:lnTo>
                <a:lnTo>
                  <a:pt x="756" y="994"/>
                </a:lnTo>
                <a:lnTo>
                  <a:pt x="749" y="998"/>
                </a:lnTo>
                <a:lnTo>
                  <a:pt x="743" y="1000"/>
                </a:lnTo>
                <a:lnTo>
                  <a:pt x="737" y="1003"/>
                </a:lnTo>
                <a:lnTo>
                  <a:pt x="730" y="1004"/>
                </a:lnTo>
                <a:lnTo>
                  <a:pt x="723" y="1006"/>
                </a:lnTo>
                <a:lnTo>
                  <a:pt x="716" y="1006"/>
                </a:lnTo>
                <a:lnTo>
                  <a:pt x="703" y="1007"/>
                </a:lnTo>
                <a:lnTo>
                  <a:pt x="689" y="1006"/>
                </a:lnTo>
                <a:lnTo>
                  <a:pt x="675" y="1004"/>
                </a:lnTo>
                <a:lnTo>
                  <a:pt x="662" y="1000"/>
                </a:lnTo>
                <a:lnTo>
                  <a:pt x="656" y="998"/>
                </a:lnTo>
                <a:lnTo>
                  <a:pt x="649" y="994"/>
                </a:lnTo>
                <a:lnTo>
                  <a:pt x="637" y="988"/>
                </a:lnTo>
                <a:lnTo>
                  <a:pt x="626" y="980"/>
                </a:lnTo>
                <a:lnTo>
                  <a:pt x="621" y="975"/>
                </a:lnTo>
                <a:lnTo>
                  <a:pt x="616" y="970"/>
                </a:lnTo>
                <a:lnTo>
                  <a:pt x="606" y="959"/>
                </a:lnTo>
                <a:lnTo>
                  <a:pt x="601" y="953"/>
                </a:lnTo>
                <a:lnTo>
                  <a:pt x="597" y="947"/>
                </a:lnTo>
                <a:lnTo>
                  <a:pt x="593" y="941"/>
                </a:lnTo>
                <a:lnTo>
                  <a:pt x="589" y="935"/>
                </a:lnTo>
                <a:lnTo>
                  <a:pt x="582" y="922"/>
                </a:lnTo>
                <a:lnTo>
                  <a:pt x="577" y="908"/>
                </a:lnTo>
                <a:lnTo>
                  <a:pt x="574" y="901"/>
                </a:lnTo>
                <a:lnTo>
                  <a:pt x="572" y="892"/>
                </a:lnTo>
                <a:lnTo>
                  <a:pt x="570" y="885"/>
                </a:lnTo>
                <a:lnTo>
                  <a:pt x="569" y="877"/>
                </a:lnTo>
                <a:lnTo>
                  <a:pt x="568" y="868"/>
                </a:lnTo>
                <a:lnTo>
                  <a:pt x="567" y="861"/>
                </a:lnTo>
                <a:lnTo>
                  <a:pt x="566" y="853"/>
                </a:lnTo>
                <a:lnTo>
                  <a:pt x="566" y="844"/>
                </a:lnTo>
                <a:lnTo>
                  <a:pt x="567" y="827"/>
                </a:lnTo>
                <a:lnTo>
                  <a:pt x="569" y="811"/>
                </a:lnTo>
                <a:lnTo>
                  <a:pt x="572" y="795"/>
                </a:lnTo>
                <a:lnTo>
                  <a:pt x="574" y="788"/>
                </a:lnTo>
                <a:lnTo>
                  <a:pt x="577" y="781"/>
                </a:lnTo>
                <a:lnTo>
                  <a:pt x="582" y="766"/>
                </a:lnTo>
                <a:lnTo>
                  <a:pt x="589" y="752"/>
                </a:lnTo>
                <a:lnTo>
                  <a:pt x="593" y="746"/>
                </a:lnTo>
                <a:lnTo>
                  <a:pt x="597" y="740"/>
                </a:lnTo>
                <a:lnTo>
                  <a:pt x="606" y="728"/>
                </a:lnTo>
                <a:lnTo>
                  <a:pt x="611" y="723"/>
                </a:lnTo>
                <a:lnTo>
                  <a:pt x="616" y="717"/>
                </a:lnTo>
                <a:lnTo>
                  <a:pt x="621" y="712"/>
                </a:lnTo>
                <a:lnTo>
                  <a:pt x="626" y="707"/>
                </a:lnTo>
                <a:lnTo>
                  <a:pt x="637" y="700"/>
                </a:lnTo>
                <a:lnTo>
                  <a:pt x="649" y="693"/>
                </a:lnTo>
                <a:lnTo>
                  <a:pt x="656" y="690"/>
                </a:lnTo>
                <a:lnTo>
                  <a:pt x="662" y="687"/>
                </a:lnTo>
                <a:lnTo>
                  <a:pt x="668" y="685"/>
                </a:lnTo>
                <a:lnTo>
                  <a:pt x="675" y="684"/>
                </a:lnTo>
                <a:lnTo>
                  <a:pt x="682" y="682"/>
                </a:lnTo>
                <a:lnTo>
                  <a:pt x="689" y="681"/>
                </a:lnTo>
                <a:lnTo>
                  <a:pt x="703" y="680"/>
                </a:lnTo>
                <a:close/>
                <a:moveTo>
                  <a:pt x="968" y="1132"/>
                </a:moveTo>
                <a:lnTo>
                  <a:pt x="1194" y="1132"/>
                </a:lnTo>
                <a:lnTo>
                  <a:pt x="1194" y="1256"/>
                </a:lnTo>
                <a:lnTo>
                  <a:pt x="1197" y="1256"/>
                </a:lnTo>
                <a:lnTo>
                  <a:pt x="1200" y="1250"/>
                </a:lnTo>
                <a:lnTo>
                  <a:pt x="1203" y="1242"/>
                </a:lnTo>
                <a:lnTo>
                  <a:pt x="1211" y="1229"/>
                </a:lnTo>
                <a:lnTo>
                  <a:pt x="1219" y="1216"/>
                </a:lnTo>
                <a:lnTo>
                  <a:pt x="1229" y="1203"/>
                </a:lnTo>
                <a:lnTo>
                  <a:pt x="1239" y="1190"/>
                </a:lnTo>
                <a:lnTo>
                  <a:pt x="1251" y="1178"/>
                </a:lnTo>
                <a:lnTo>
                  <a:pt x="1264" y="1167"/>
                </a:lnTo>
                <a:lnTo>
                  <a:pt x="1277" y="1156"/>
                </a:lnTo>
                <a:lnTo>
                  <a:pt x="1284" y="1150"/>
                </a:lnTo>
                <a:lnTo>
                  <a:pt x="1292" y="1145"/>
                </a:lnTo>
                <a:lnTo>
                  <a:pt x="1299" y="1142"/>
                </a:lnTo>
                <a:lnTo>
                  <a:pt x="1307" y="1137"/>
                </a:lnTo>
                <a:lnTo>
                  <a:pt x="1324" y="1129"/>
                </a:lnTo>
                <a:lnTo>
                  <a:pt x="1341" y="1123"/>
                </a:lnTo>
                <a:lnTo>
                  <a:pt x="1350" y="1119"/>
                </a:lnTo>
                <a:lnTo>
                  <a:pt x="1359" y="1117"/>
                </a:lnTo>
                <a:lnTo>
                  <a:pt x="1369" y="1114"/>
                </a:lnTo>
                <a:lnTo>
                  <a:pt x="1378" y="1113"/>
                </a:lnTo>
                <a:lnTo>
                  <a:pt x="1388" y="1111"/>
                </a:lnTo>
                <a:lnTo>
                  <a:pt x="1399" y="1111"/>
                </a:lnTo>
                <a:lnTo>
                  <a:pt x="1409" y="1109"/>
                </a:lnTo>
                <a:lnTo>
                  <a:pt x="1420" y="1109"/>
                </a:lnTo>
                <a:lnTo>
                  <a:pt x="1441" y="1109"/>
                </a:lnTo>
                <a:lnTo>
                  <a:pt x="1462" y="1112"/>
                </a:lnTo>
                <a:lnTo>
                  <a:pt x="1472" y="1113"/>
                </a:lnTo>
                <a:lnTo>
                  <a:pt x="1482" y="1114"/>
                </a:lnTo>
                <a:lnTo>
                  <a:pt x="1500" y="1118"/>
                </a:lnTo>
                <a:lnTo>
                  <a:pt x="1518" y="1123"/>
                </a:lnTo>
                <a:lnTo>
                  <a:pt x="1534" y="1129"/>
                </a:lnTo>
                <a:lnTo>
                  <a:pt x="1550" y="1135"/>
                </a:lnTo>
                <a:lnTo>
                  <a:pt x="1564" y="1143"/>
                </a:lnTo>
                <a:lnTo>
                  <a:pt x="1578" y="1151"/>
                </a:lnTo>
                <a:lnTo>
                  <a:pt x="1591" y="1160"/>
                </a:lnTo>
                <a:lnTo>
                  <a:pt x="1603" y="1171"/>
                </a:lnTo>
                <a:lnTo>
                  <a:pt x="1614" y="1181"/>
                </a:lnTo>
                <a:lnTo>
                  <a:pt x="1624" y="1193"/>
                </a:lnTo>
                <a:lnTo>
                  <a:pt x="1633" y="1206"/>
                </a:lnTo>
                <a:lnTo>
                  <a:pt x="1638" y="1212"/>
                </a:lnTo>
                <a:lnTo>
                  <a:pt x="1642" y="1220"/>
                </a:lnTo>
                <a:lnTo>
                  <a:pt x="1650" y="1234"/>
                </a:lnTo>
                <a:lnTo>
                  <a:pt x="1657" y="1248"/>
                </a:lnTo>
                <a:lnTo>
                  <a:pt x="1664" y="1264"/>
                </a:lnTo>
                <a:lnTo>
                  <a:pt x="1670" y="1281"/>
                </a:lnTo>
                <a:lnTo>
                  <a:pt x="1676" y="1298"/>
                </a:lnTo>
                <a:lnTo>
                  <a:pt x="1680" y="1316"/>
                </a:lnTo>
                <a:lnTo>
                  <a:pt x="1685" y="1334"/>
                </a:lnTo>
                <a:lnTo>
                  <a:pt x="1688" y="1352"/>
                </a:lnTo>
                <a:lnTo>
                  <a:pt x="1691" y="1371"/>
                </a:lnTo>
                <a:lnTo>
                  <a:pt x="1694" y="1391"/>
                </a:lnTo>
                <a:lnTo>
                  <a:pt x="1696" y="1412"/>
                </a:lnTo>
                <a:lnTo>
                  <a:pt x="1698" y="1432"/>
                </a:lnTo>
                <a:lnTo>
                  <a:pt x="1700" y="1454"/>
                </a:lnTo>
                <a:lnTo>
                  <a:pt x="1701" y="1475"/>
                </a:lnTo>
                <a:lnTo>
                  <a:pt x="1701" y="1497"/>
                </a:lnTo>
                <a:lnTo>
                  <a:pt x="1702" y="1520"/>
                </a:lnTo>
                <a:lnTo>
                  <a:pt x="1702" y="1542"/>
                </a:lnTo>
                <a:lnTo>
                  <a:pt x="1702" y="2040"/>
                </a:lnTo>
                <a:lnTo>
                  <a:pt x="1467" y="2040"/>
                </a:lnTo>
                <a:lnTo>
                  <a:pt x="1467" y="1599"/>
                </a:lnTo>
                <a:lnTo>
                  <a:pt x="1466" y="1558"/>
                </a:lnTo>
                <a:lnTo>
                  <a:pt x="1466" y="1538"/>
                </a:lnTo>
                <a:lnTo>
                  <a:pt x="1465" y="1516"/>
                </a:lnTo>
                <a:lnTo>
                  <a:pt x="1463" y="1496"/>
                </a:lnTo>
                <a:lnTo>
                  <a:pt x="1460" y="1476"/>
                </a:lnTo>
                <a:lnTo>
                  <a:pt x="1458" y="1467"/>
                </a:lnTo>
                <a:lnTo>
                  <a:pt x="1456" y="1457"/>
                </a:lnTo>
                <a:lnTo>
                  <a:pt x="1454" y="1448"/>
                </a:lnTo>
                <a:lnTo>
                  <a:pt x="1451" y="1438"/>
                </a:lnTo>
                <a:lnTo>
                  <a:pt x="1448" y="1430"/>
                </a:lnTo>
                <a:lnTo>
                  <a:pt x="1444" y="1421"/>
                </a:lnTo>
                <a:lnTo>
                  <a:pt x="1440" y="1414"/>
                </a:lnTo>
                <a:lnTo>
                  <a:pt x="1436" y="1406"/>
                </a:lnTo>
                <a:lnTo>
                  <a:pt x="1431" y="1398"/>
                </a:lnTo>
                <a:lnTo>
                  <a:pt x="1426" y="1392"/>
                </a:lnTo>
                <a:lnTo>
                  <a:pt x="1421" y="1386"/>
                </a:lnTo>
                <a:lnTo>
                  <a:pt x="1414" y="1380"/>
                </a:lnTo>
                <a:lnTo>
                  <a:pt x="1408" y="1376"/>
                </a:lnTo>
                <a:lnTo>
                  <a:pt x="1400" y="1371"/>
                </a:lnTo>
                <a:lnTo>
                  <a:pt x="1393" y="1367"/>
                </a:lnTo>
                <a:lnTo>
                  <a:pt x="1384" y="1364"/>
                </a:lnTo>
                <a:lnTo>
                  <a:pt x="1375" y="1361"/>
                </a:lnTo>
                <a:lnTo>
                  <a:pt x="1370" y="1360"/>
                </a:lnTo>
                <a:lnTo>
                  <a:pt x="1366" y="1359"/>
                </a:lnTo>
                <a:lnTo>
                  <a:pt x="1355" y="1358"/>
                </a:lnTo>
                <a:lnTo>
                  <a:pt x="1344" y="1358"/>
                </a:lnTo>
                <a:lnTo>
                  <a:pt x="1333" y="1358"/>
                </a:lnTo>
                <a:lnTo>
                  <a:pt x="1323" y="1359"/>
                </a:lnTo>
                <a:lnTo>
                  <a:pt x="1313" y="1360"/>
                </a:lnTo>
                <a:lnTo>
                  <a:pt x="1303" y="1362"/>
                </a:lnTo>
                <a:lnTo>
                  <a:pt x="1294" y="1366"/>
                </a:lnTo>
                <a:lnTo>
                  <a:pt x="1286" y="1368"/>
                </a:lnTo>
                <a:lnTo>
                  <a:pt x="1278" y="1373"/>
                </a:lnTo>
                <a:lnTo>
                  <a:pt x="1271" y="1377"/>
                </a:lnTo>
                <a:lnTo>
                  <a:pt x="1264" y="1383"/>
                </a:lnTo>
                <a:lnTo>
                  <a:pt x="1257" y="1388"/>
                </a:lnTo>
                <a:lnTo>
                  <a:pt x="1251" y="1394"/>
                </a:lnTo>
                <a:lnTo>
                  <a:pt x="1246" y="1400"/>
                </a:lnTo>
                <a:lnTo>
                  <a:pt x="1241" y="1407"/>
                </a:lnTo>
                <a:lnTo>
                  <a:pt x="1236" y="1414"/>
                </a:lnTo>
                <a:lnTo>
                  <a:pt x="1232" y="1422"/>
                </a:lnTo>
                <a:lnTo>
                  <a:pt x="1228" y="1430"/>
                </a:lnTo>
                <a:lnTo>
                  <a:pt x="1224" y="1438"/>
                </a:lnTo>
                <a:lnTo>
                  <a:pt x="1221" y="1446"/>
                </a:lnTo>
                <a:lnTo>
                  <a:pt x="1215" y="1466"/>
                </a:lnTo>
                <a:lnTo>
                  <a:pt x="1211" y="1485"/>
                </a:lnTo>
                <a:lnTo>
                  <a:pt x="1208" y="1504"/>
                </a:lnTo>
                <a:lnTo>
                  <a:pt x="1207" y="1515"/>
                </a:lnTo>
                <a:lnTo>
                  <a:pt x="1206" y="1526"/>
                </a:lnTo>
                <a:lnTo>
                  <a:pt x="1204" y="1547"/>
                </a:lnTo>
                <a:lnTo>
                  <a:pt x="1203" y="1569"/>
                </a:lnTo>
                <a:lnTo>
                  <a:pt x="1203" y="1590"/>
                </a:lnTo>
                <a:lnTo>
                  <a:pt x="1203" y="2040"/>
                </a:lnTo>
                <a:lnTo>
                  <a:pt x="968" y="2040"/>
                </a:lnTo>
                <a:lnTo>
                  <a:pt x="968" y="1132"/>
                </a:lnTo>
                <a:close/>
                <a:moveTo>
                  <a:pt x="0" y="1360"/>
                </a:moveTo>
                <a:lnTo>
                  <a:pt x="0" y="1325"/>
                </a:lnTo>
                <a:lnTo>
                  <a:pt x="2" y="1290"/>
                </a:lnTo>
                <a:lnTo>
                  <a:pt x="3" y="1256"/>
                </a:lnTo>
                <a:lnTo>
                  <a:pt x="6" y="1221"/>
                </a:lnTo>
                <a:lnTo>
                  <a:pt x="9" y="1187"/>
                </a:lnTo>
                <a:lnTo>
                  <a:pt x="13" y="1153"/>
                </a:lnTo>
                <a:lnTo>
                  <a:pt x="18" y="1119"/>
                </a:lnTo>
                <a:lnTo>
                  <a:pt x="23" y="1087"/>
                </a:lnTo>
                <a:lnTo>
                  <a:pt x="29" y="1053"/>
                </a:lnTo>
                <a:lnTo>
                  <a:pt x="36" y="1021"/>
                </a:lnTo>
                <a:lnTo>
                  <a:pt x="43" y="988"/>
                </a:lnTo>
                <a:lnTo>
                  <a:pt x="51" y="956"/>
                </a:lnTo>
                <a:lnTo>
                  <a:pt x="60" y="923"/>
                </a:lnTo>
                <a:lnTo>
                  <a:pt x="69" y="892"/>
                </a:lnTo>
                <a:lnTo>
                  <a:pt x="79" y="861"/>
                </a:lnTo>
                <a:lnTo>
                  <a:pt x="89" y="831"/>
                </a:lnTo>
                <a:lnTo>
                  <a:pt x="100" y="801"/>
                </a:lnTo>
                <a:lnTo>
                  <a:pt x="112" y="771"/>
                </a:lnTo>
                <a:lnTo>
                  <a:pt x="124" y="741"/>
                </a:lnTo>
                <a:lnTo>
                  <a:pt x="137" y="712"/>
                </a:lnTo>
                <a:lnTo>
                  <a:pt x="150" y="684"/>
                </a:lnTo>
                <a:lnTo>
                  <a:pt x="164" y="655"/>
                </a:lnTo>
                <a:lnTo>
                  <a:pt x="179" y="627"/>
                </a:lnTo>
                <a:lnTo>
                  <a:pt x="194" y="600"/>
                </a:lnTo>
                <a:lnTo>
                  <a:pt x="209" y="573"/>
                </a:lnTo>
                <a:lnTo>
                  <a:pt x="225"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2" y="134"/>
                </a:lnTo>
                <a:lnTo>
                  <a:pt x="667" y="120"/>
                </a:lnTo>
                <a:lnTo>
                  <a:pt x="693" y="107"/>
                </a:lnTo>
                <a:lnTo>
                  <a:pt x="718" y="95"/>
                </a:lnTo>
                <a:lnTo>
                  <a:pt x="744" y="83"/>
                </a:lnTo>
                <a:lnTo>
                  <a:pt x="770" y="72"/>
                </a:lnTo>
                <a:lnTo>
                  <a:pt x="797" y="61"/>
                </a:lnTo>
                <a:lnTo>
                  <a:pt x="824" y="51"/>
                </a:lnTo>
                <a:lnTo>
                  <a:pt x="851" y="43"/>
                </a:lnTo>
                <a:lnTo>
                  <a:pt x="878" y="35"/>
                </a:lnTo>
                <a:lnTo>
                  <a:pt x="905" y="27"/>
                </a:lnTo>
                <a:lnTo>
                  <a:pt x="933" y="21"/>
                </a:lnTo>
                <a:lnTo>
                  <a:pt x="961" y="15"/>
                </a:lnTo>
                <a:lnTo>
                  <a:pt x="990" y="11"/>
                </a:lnTo>
                <a:lnTo>
                  <a:pt x="1018" y="7"/>
                </a:lnTo>
                <a:lnTo>
                  <a:pt x="1047" y="5"/>
                </a:lnTo>
                <a:lnTo>
                  <a:pt x="1076" y="2"/>
                </a:lnTo>
                <a:lnTo>
                  <a:pt x="1105" y="1"/>
                </a:lnTo>
                <a:lnTo>
                  <a:pt x="1134" y="0"/>
                </a:lnTo>
                <a:lnTo>
                  <a:pt x="1163" y="1"/>
                </a:lnTo>
                <a:lnTo>
                  <a:pt x="1192" y="2"/>
                </a:lnTo>
                <a:lnTo>
                  <a:pt x="1221" y="5"/>
                </a:lnTo>
                <a:lnTo>
                  <a:pt x="1250" y="7"/>
                </a:lnTo>
                <a:lnTo>
                  <a:pt x="1278" y="11"/>
                </a:lnTo>
                <a:lnTo>
                  <a:pt x="1307" y="15"/>
                </a:lnTo>
                <a:lnTo>
                  <a:pt x="1335" y="21"/>
                </a:lnTo>
                <a:lnTo>
                  <a:pt x="1362" y="27"/>
                </a:lnTo>
                <a:lnTo>
                  <a:pt x="1390" y="35"/>
                </a:lnTo>
                <a:lnTo>
                  <a:pt x="1417" y="43"/>
                </a:lnTo>
                <a:lnTo>
                  <a:pt x="1444" y="51"/>
                </a:lnTo>
                <a:lnTo>
                  <a:pt x="1471" y="61"/>
                </a:lnTo>
                <a:lnTo>
                  <a:pt x="1498" y="72"/>
                </a:lnTo>
                <a:lnTo>
                  <a:pt x="1524" y="83"/>
                </a:lnTo>
                <a:lnTo>
                  <a:pt x="1550" y="95"/>
                </a:lnTo>
                <a:lnTo>
                  <a:pt x="1575" y="107"/>
                </a:lnTo>
                <a:lnTo>
                  <a:pt x="1601" y="120"/>
                </a:lnTo>
                <a:lnTo>
                  <a:pt x="1626" y="134"/>
                </a:lnTo>
                <a:lnTo>
                  <a:pt x="1650" y="149"/>
                </a:lnTo>
                <a:lnTo>
                  <a:pt x="1674" y="164"/>
                </a:lnTo>
                <a:lnTo>
                  <a:pt x="1698" y="181"/>
                </a:lnTo>
                <a:lnTo>
                  <a:pt x="1722" y="197"/>
                </a:lnTo>
                <a:lnTo>
                  <a:pt x="1745" y="215"/>
                </a:lnTo>
                <a:lnTo>
                  <a:pt x="1768" y="232"/>
                </a:lnTo>
                <a:lnTo>
                  <a:pt x="1790" y="250"/>
                </a:lnTo>
                <a:lnTo>
                  <a:pt x="1812" y="271"/>
                </a:lnTo>
                <a:lnTo>
                  <a:pt x="1834" y="290"/>
                </a:lnTo>
                <a:lnTo>
                  <a:pt x="1855" y="310"/>
                </a:lnTo>
                <a:lnTo>
                  <a:pt x="1876" y="332"/>
                </a:lnTo>
                <a:lnTo>
                  <a:pt x="1896" y="354"/>
                </a:lnTo>
                <a:lnTo>
                  <a:pt x="1917" y="375"/>
                </a:lnTo>
                <a:lnTo>
                  <a:pt x="1937" y="398"/>
                </a:lnTo>
                <a:lnTo>
                  <a:pt x="1956" y="422"/>
                </a:lnTo>
                <a:lnTo>
                  <a:pt x="1974" y="446"/>
                </a:lnTo>
                <a:lnTo>
                  <a:pt x="1992"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09"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7" y="1290"/>
                </a:lnTo>
                <a:lnTo>
                  <a:pt x="2268" y="1325"/>
                </a:lnTo>
                <a:lnTo>
                  <a:pt x="2269" y="1360"/>
                </a:lnTo>
                <a:lnTo>
                  <a:pt x="2268" y="1395"/>
                </a:lnTo>
                <a:lnTo>
                  <a:pt x="2267"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09"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2" y="2250"/>
                </a:lnTo>
                <a:lnTo>
                  <a:pt x="1974" y="2275"/>
                </a:lnTo>
                <a:lnTo>
                  <a:pt x="1956" y="2298"/>
                </a:lnTo>
                <a:lnTo>
                  <a:pt x="1937" y="2322"/>
                </a:lnTo>
                <a:lnTo>
                  <a:pt x="1917" y="2345"/>
                </a:lnTo>
                <a:lnTo>
                  <a:pt x="1896" y="2366"/>
                </a:lnTo>
                <a:lnTo>
                  <a:pt x="1876" y="2389"/>
                </a:lnTo>
                <a:lnTo>
                  <a:pt x="1855" y="2410"/>
                </a:lnTo>
                <a:lnTo>
                  <a:pt x="1834" y="2430"/>
                </a:lnTo>
                <a:lnTo>
                  <a:pt x="1812" y="2450"/>
                </a:lnTo>
                <a:lnTo>
                  <a:pt x="1790" y="2470"/>
                </a:lnTo>
                <a:lnTo>
                  <a:pt x="1768" y="2488"/>
                </a:lnTo>
                <a:lnTo>
                  <a:pt x="1745" y="2506"/>
                </a:lnTo>
                <a:lnTo>
                  <a:pt x="1722" y="2524"/>
                </a:lnTo>
                <a:lnTo>
                  <a:pt x="1698" y="2540"/>
                </a:lnTo>
                <a:lnTo>
                  <a:pt x="1674" y="2556"/>
                </a:lnTo>
                <a:lnTo>
                  <a:pt x="1650" y="2572"/>
                </a:lnTo>
                <a:lnTo>
                  <a:pt x="1626" y="2586"/>
                </a:lnTo>
                <a:lnTo>
                  <a:pt x="1601" y="2600"/>
                </a:lnTo>
                <a:lnTo>
                  <a:pt x="1575" y="2613"/>
                </a:lnTo>
                <a:lnTo>
                  <a:pt x="1550" y="2625"/>
                </a:lnTo>
                <a:lnTo>
                  <a:pt x="1524" y="2637"/>
                </a:lnTo>
                <a:lnTo>
                  <a:pt x="1498" y="2648"/>
                </a:lnTo>
                <a:lnTo>
                  <a:pt x="1471" y="2659"/>
                </a:lnTo>
                <a:lnTo>
                  <a:pt x="1444" y="2669"/>
                </a:lnTo>
                <a:lnTo>
                  <a:pt x="1417" y="2677"/>
                </a:lnTo>
                <a:lnTo>
                  <a:pt x="1390" y="2685"/>
                </a:lnTo>
                <a:lnTo>
                  <a:pt x="1362" y="2693"/>
                </a:lnTo>
                <a:lnTo>
                  <a:pt x="1335" y="2699"/>
                </a:lnTo>
                <a:lnTo>
                  <a:pt x="1307" y="2705"/>
                </a:lnTo>
                <a:lnTo>
                  <a:pt x="1278" y="2709"/>
                </a:lnTo>
                <a:lnTo>
                  <a:pt x="1250" y="2713"/>
                </a:lnTo>
                <a:lnTo>
                  <a:pt x="1221" y="2717"/>
                </a:lnTo>
                <a:lnTo>
                  <a:pt x="1192" y="2719"/>
                </a:lnTo>
                <a:lnTo>
                  <a:pt x="1163" y="2720"/>
                </a:lnTo>
                <a:lnTo>
                  <a:pt x="1134" y="2720"/>
                </a:lnTo>
                <a:lnTo>
                  <a:pt x="1105" y="2720"/>
                </a:lnTo>
                <a:lnTo>
                  <a:pt x="1076" y="2719"/>
                </a:lnTo>
                <a:lnTo>
                  <a:pt x="1047" y="2717"/>
                </a:lnTo>
                <a:lnTo>
                  <a:pt x="1018" y="2713"/>
                </a:lnTo>
                <a:lnTo>
                  <a:pt x="990" y="2709"/>
                </a:lnTo>
                <a:lnTo>
                  <a:pt x="961" y="2705"/>
                </a:lnTo>
                <a:lnTo>
                  <a:pt x="933" y="2699"/>
                </a:lnTo>
                <a:lnTo>
                  <a:pt x="905" y="2693"/>
                </a:lnTo>
                <a:lnTo>
                  <a:pt x="878" y="2685"/>
                </a:lnTo>
                <a:lnTo>
                  <a:pt x="851" y="2677"/>
                </a:lnTo>
                <a:lnTo>
                  <a:pt x="824" y="2669"/>
                </a:lnTo>
                <a:lnTo>
                  <a:pt x="797" y="2659"/>
                </a:lnTo>
                <a:lnTo>
                  <a:pt x="770" y="2648"/>
                </a:lnTo>
                <a:lnTo>
                  <a:pt x="744" y="2637"/>
                </a:lnTo>
                <a:lnTo>
                  <a:pt x="718" y="2625"/>
                </a:lnTo>
                <a:lnTo>
                  <a:pt x="693" y="2613"/>
                </a:lnTo>
                <a:lnTo>
                  <a:pt x="667" y="2600"/>
                </a:lnTo>
                <a:lnTo>
                  <a:pt x="642"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5" y="2174"/>
                </a:lnTo>
                <a:lnTo>
                  <a:pt x="209" y="2148"/>
                </a:lnTo>
                <a:lnTo>
                  <a:pt x="194" y="2121"/>
                </a:lnTo>
                <a:lnTo>
                  <a:pt x="179" y="2093"/>
                </a:lnTo>
                <a:lnTo>
                  <a:pt x="164" y="2065"/>
                </a:lnTo>
                <a:lnTo>
                  <a:pt x="150" y="2038"/>
                </a:lnTo>
                <a:lnTo>
                  <a:pt x="137" y="2009"/>
                </a:lnTo>
                <a:lnTo>
                  <a:pt x="124" y="1979"/>
                </a:lnTo>
                <a:lnTo>
                  <a:pt x="112" y="1950"/>
                </a:lnTo>
                <a:lnTo>
                  <a:pt x="100" y="1920"/>
                </a:lnTo>
                <a:lnTo>
                  <a:pt x="89"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9" y="1534"/>
                </a:lnTo>
                <a:lnTo>
                  <a:pt x="6" y="1499"/>
                </a:lnTo>
                <a:lnTo>
                  <a:pt x="3" y="1464"/>
                </a:lnTo>
                <a:lnTo>
                  <a:pt x="2"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6" name="Freeform 9">
            <a:hlinkClick r:id="rId7" tooltip="instragram"/>
          </p:cNvPr>
          <p:cNvSpPr>
            <a:spLocks noChangeAspect="1" noEditPoints="1"/>
          </p:cNvSpPr>
          <p:nvPr userDrawn="1"/>
        </p:nvSpPr>
        <p:spPr bwMode="auto">
          <a:xfrm>
            <a:off x="10884143" y="5877340"/>
            <a:ext cx="252000" cy="252000"/>
          </a:xfrm>
          <a:custGeom>
            <a:avLst/>
            <a:gdLst>
              <a:gd name="T0" fmla="*/ 1482 w 2269"/>
              <a:gd name="T1" fmla="*/ 827 h 2720"/>
              <a:gd name="T2" fmla="*/ 1577 w 2269"/>
              <a:gd name="T3" fmla="*/ 894 h 2720"/>
              <a:gd name="T4" fmla="*/ 1531 w 2269"/>
              <a:gd name="T5" fmla="*/ 1014 h 2720"/>
              <a:gd name="T6" fmla="*/ 1427 w 2269"/>
              <a:gd name="T7" fmla="*/ 971 h 2720"/>
              <a:gd name="T8" fmla="*/ 1036 w 2269"/>
              <a:gd name="T9" fmla="*/ 1606 h 2720"/>
              <a:gd name="T10" fmla="*/ 925 w 2269"/>
              <a:gd name="T11" fmla="*/ 1467 h 2720"/>
              <a:gd name="T12" fmla="*/ 921 w 2269"/>
              <a:gd name="T13" fmla="*/ 1266 h 2720"/>
              <a:gd name="T14" fmla="*/ 1026 w 2269"/>
              <a:gd name="T15" fmla="*/ 1121 h 2720"/>
              <a:gd name="T16" fmla="*/ 1191 w 2269"/>
              <a:gd name="T17" fmla="*/ 1096 h 2720"/>
              <a:gd name="T18" fmla="*/ 1324 w 2269"/>
              <a:gd name="T19" fmla="*/ 1207 h 2720"/>
              <a:gd name="T20" fmla="*/ 1360 w 2269"/>
              <a:gd name="T21" fmla="*/ 1402 h 2720"/>
              <a:gd name="T22" fmla="*/ 1280 w 2269"/>
              <a:gd name="T23" fmla="*/ 1571 h 2720"/>
              <a:gd name="T24" fmla="*/ 1134 w 2269"/>
              <a:gd name="T25" fmla="*/ 940 h 2720"/>
              <a:gd name="T26" fmla="*/ 918 w 2269"/>
              <a:gd name="T27" fmla="*/ 1030 h 2720"/>
              <a:gd name="T28" fmla="*/ 791 w 2269"/>
              <a:gd name="T29" fmla="*/ 1276 h 2720"/>
              <a:gd name="T30" fmla="*/ 827 w 2269"/>
              <a:gd name="T31" fmla="*/ 1560 h 2720"/>
              <a:gd name="T32" fmla="*/ 998 w 2269"/>
              <a:gd name="T33" fmla="*/ 1747 h 2720"/>
              <a:gd name="T34" fmla="*/ 1238 w 2269"/>
              <a:gd name="T35" fmla="*/ 1760 h 2720"/>
              <a:gd name="T36" fmla="*/ 1425 w 2269"/>
              <a:gd name="T37" fmla="*/ 1595 h 2720"/>
              <a:gd name="T38" fmla="*/ 1482 w 2269"/>
              <a:gd name="T39" fmla="*/ 1307 h 2720"/>
              <a:gd name="T40" fmla="*/ 1383 w 2269"/>
              <a:gd name="T41" fmla="*/ 1064 h 2720"/>
              <a:gd name="T42" fmla="*/ 1152 w 2269"/>
              <a:gd name="T43" fmla="*/ 941 h 2720"/>
              <a:gd name="T44" fmla="*/ 688 w 2269"/>
              <a:gd name="T45" fmla="*/ 586 h 2720"/>
              <a:gd name="T46" fmla="*/ 511 w 2269"/>
              <a:gd name="T47" fmla="*/ 767 h 2720"/>
              <a:gd name="T48" fmla="*/ 457 w 2269"/>
              <a:gd name="T49" fmla="*/ 1023 h 2720"/>
              <a:gd name="T50" fmla="*/ 477 w 2269"/>
              <a:gd name="T51" fmla="*/ 1855 h 2720"/>
              <a:gd name="T52" fmla="*/ 610 w 2269"/>
              <a:gd name="T53" fmla="*/ 2084 h 2720"/>
              <a:gd name="T54" fmla="*/ 827 w 2269"/>
              <a:gd name="T55" fmla="*/ 2171 h 2720"/>
              <a:gd name="T56" fmla="*/ 1510 w 2269"/>
              <a:gd name="T57" fmla="*/ 2160 h 2720"/>
              <a:gd name="T58" fmla="*/ 1728 w 2269"/>
              <a:gd name="T59" fmla="*/ 2006 h 2720"/>
              <a:gd name="T60" fmla="*/ 1809 w 2269"/>
              <a:gd name="T61" fmla="*/ 1758 h 2720"/>
              <a:gd name="T62" fmla="*/ 1809 w 2269"/>
              <a:gd name="T63" fmla="*/ 963 h 2720"/>
              <a:gd name="T64" fmla="*/ 1702 w 2269"/>
              <a:gd name="T65" fmla="*/ 680 h 2720"/>
              <a:gd name="T66" fmla="*/ 1489 w 2269"/>
              <a:gd name="T67" fmla="*/ 556 h 2720"/>
              <a:gd name="T68" fmla="*/ 1411 w 2269"/>
              <a:gd name="T69" fmla="*/ 695 h 2720"/>
              <a:gd name="T70" fmla="*/ 1598 w 2269"/>
              <a:gd name="T71" fmla="*/ 765 h 2720"/>
              <a:gd name="T72" fmla="*/ 1686 w 2269"/>
              <a:gd name="T73" fmla="*/ 977 h 2720"/>
              <a:gd name="T74" fmla="*/ 1681 w 2269"/>
              <a:gd name="T75" fmla="*/ 1786 h 2720"/>
              <a:gd name="T76" fmla="*/ 1589 w 2269"/>
              <a:gd name="T77" fmla="*/ 1964 h 2720"/>
              <a:gd name="T78" fmla="*/ 1244 w 2269"/>
              <a:gd name="T79" fmla="*/ 2030 h 2720"/>
              <a:gd name="T80" fmla="*/ 721 w 2269"/>
              <a:gd name="T81" fmla="*/ 1992 h 2720"/>
              <a:gd name="T82" fmla="*/ 603 w 2269"/>
              <a:gd name="T83" fmla="*/ 1842 h 2720"/>
              <a:gd name="T84" fmla="*/ 580 w 2269"/>
              <a:gd name="T85" fmla="*/ 1030 h 2720"/>
              <a:gd name="T86" fmla="*/ 638 w 2269"/>
              <a:gd name="T87" fmla="*/ 806 h 2720"/>
              <a:gd name="T88" fmla="*/ 814 w 2269"/>
              <a:gd name="T89" fmla="*/ 699 h 2720"/>
              <a:gd name="T90" fmla="*/ 23 w 2269"/>
              <a:gd name="T91" fmla="*/ 1086 h 2720"/>
              <a:gd name="T92" fmla="*/ 179 w 2269"/>
              <a:gd name="T93" fmla="*/ 627 h 2720"/>
              <a:gd name="T94" fmla="*/ 456 w 2269"/>
              <a:gd name="T95" fmla="*/ 271 h 2720"/>
              <a:gd name="T96" fmla="*/ 824 w 2269"/>
              <a:gd name="T97" fmla="*/ 51 h 2720"/>
              <a:gd name="T98" fmla="*/ 1250 w 2269"/>
              <a:gd name="T99" fmla="*/ 7 h 2720"/>
              <a:gd name="T100" fmla="*/ 1651 w 2269"/>
              <a:gd name="T101" fmla="*/ 148 h 2720"/>
              <a:gd name="T102" fmla="*/ 1975 w 2269"/>
              <a:gd name="T103" fmla="*/ 446 h 2720"/>
              <a:gd name="T104" fmla="*/ 2190 w 2269"/>
              <a:gd name="T105" fmla="*/ 862 h 2720"/>
              <a:gd name="T106" fmla="*/ 2269 w 2269"/>
              <a:gd name="T107" fmla="*/ 1360 h 2720"/>
              <a:gd name="T108" fmla="*/ 2190 w 2269"/>
              <a:gd name="T109" fmla="*/ 1859 h 2720"/>
              <a:gd name="T110" fmla="*/ 1975 w 2269"/>
              <a:gd name="T111" fmla="*/ 2275 h 2720"/>
              <a:gd name="T112" fmla="*/ 1651 w 2269"/>
              <a:gd name="T113" fmla="*/ 2571 h 2720"/>
              <a:gd name="T114" fmla="*/ 1250 w 2269"/>
              <a:gd name="T115" fmla="*/ 2713 h 2720"/>
              <a:gd name="T116" fmla="*/ 824 w 2269"/>
              <a:gd name="T117" fmla="*/ 2668 h 2720"/>
              <a:gd name="T118" fmla="*/ 456 w 2269"/>
              <a:gd name="T119" fmla="*/ 2450 h 2720"/>
              <a:gd name="T120" fmla="*/ 179 w 2269"/>
              <a:gd name="T121" fmla="*/ 2093 h 2720"/>
              <a:gd name="T122" fmla="*/ 23 w 2269"/>
              <a:gd name="T123" fmla="*/ 1634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9" h="2720">
                <a:moveTo>
                  <a:pt x="1417" y="924"/>
                </a:moveTo>
                <a:lnTo>
                  <a:pt x="1418" y="914"/>
                </a:lnTo>
                <a:lnTo>
                  <a:pt x="1419" y="904"/>
                </a:lnTo>
                <a:lnTo>
                  <a:pt x="1421" y="894"/>
                </a:lnTo>
                <a:lnTo>
                  <a:pt x="1424" y="886"/>
                </a:lnTo>
                <a:lnTo>
                  <a:pt x="1427" y="878"/>
                </a:lnTo>
                <a:lnTo>
                  <a:pt x="1431" y="869"/>
                </a:lnTo>
                <a:lnTo>
                  <a:pt x="1436" y="862"/>
                </a:lnTo>
                <a:lnTo>
                  <a:pt x="1441" y="855"/>
                </a:lnTo>
                <a:lnTo>
                  <a:pt x="1447" y="848"/>
                </a:lnTo>
                <a:lnTo>
                  <a:pt x="1453" y="843"/>
                </a:lnTo>
                <a:lnTo>
                  <a:pt x="1460" y="838"/>
                </a:lnTo>
                <a:lnTo>
                  <a:pt x="1467" y="833"/>
                </a:lnTo>
                <a:lnTo>
                  <a:pt x="1475" y="830"/>
                </a:lnTo>
                <a:lnTo>
                  <a:pt x="1482" y="827"/>
                </a:lnTo>
                <a:lnTo>
                  <a:pt x="1491" y="826"/>
                </a:lnTo>
                <a:lnTo>
                  <a:pt x="1499" y="826"/>
                </a:lnTo>
                <a:lnTo>
                  <a:pt x="1507" y="826"/>
                </a:lnTo>
                <a:lnTo>
                  <a:pt x="1515" y="827"/>
                </a:lnTo>
                <a:lnTo>
                  <a:pt x="1523" y="830"/>
                </a:lnTo>
                <a:lnTo>
                  <a:pt x="1531" y="833"/>
                </a:lnTo>
                <a:lnTo>
                  <a:pt x="1538" y="838"/>
                </a:lnTo>
                <a:lnTo>
                  <a:pt x="1545" y="843"/>
                </a:lnTo>
                <a:lnTo>
                  <a:pt x="1551" y="848"/>
                </a:lnTo>
                <a:lnTo>
                  <a:pt x="1557" y="855"/>
                </a:lnTo>
                <a:lnTo>
                  <a:pt x="1562" y="862"/>
                </a:lnTo>
                <a:lnTo>
                  <a:pt x="1567" y="869"/>
                </a:lnTo>
                <a:lnTo>
                  <a:pt x="1571" y="878"/>
                </a:lnTo>
                <a:lnTo>
                  <a:pt x="1574" y="886"/>
                </a:lnTo>
                <a:lnTo>
                  <a:pt x="1577" y="894"/>
                </a:lnTo>
                <a:lnTo>
                  <a:pt x="1579" y="904"/>
                </a:lnTo>
                <a:lnTo>
                  <a:pt x="1580" y="914"/>
                </a:lnTo>
                <a:lnTo>
                  <a:pt x="1581" y="924"/>
                </a:lnTo>
                <a:lnTo>
                  <a:pt x="1580" y="934"/>
                </a:lnTo>
                <a:lnTo>
                  <a:pt x="1579" y="944"/>
                </a:lnTo>
                <a:lnTo>
                  <a:pt x="1577" y="953"/>
                </a:lnTo>
                <a:lnTo>
                  <a:pt x="1574" y="962"/>
                </a:lnTo>
                <a:lnTo>
                  <a:pt x="1571" y="971"/>
                </a:lnTo>
                <a:lnTo>
                  <a:pt x="1567" y="978"/>
                </a:lnTo>
                <a:lnTo>
                  <a:pt x="1562" y="987"/>
                </a:lnTo>
                <a:lnTo>
                  <a:pt x="1557" y="993"/>
                </a:lnTo>
                <a:lnTo>
                  <a:pt x="1551" y="1000"/>
                </a:lnTo>
                <a:lnTo>
                  <a:pt x="1545" y="1005"/>
                </a:lnTo>
                <a:lnTo>
                  <a:pt x="1538" y="1010"/>
                </a:lnTo>
                <a:lnTo>
                  <a:pt x="1531" y="1014"/>
                </a:lnTo>
                <a:lnTo>
                  <a:pt x="1523" y="1018"/>
                </a:lnTo>
                <a:lnTo>
                  <a:pt x="1515" y="1020"/>
                </a:lnTo>
                <a:lnTo>
                  <a:pt x="1507" y="1022"/>
                </a:lnTo>
                <a:lnTo>
                  <a:pt x="1499" y="1022"/>
                </a:lnTo>
                <a:lnTo>
                  <a:pt x="1491" y="1022"/>
                </a:lnTo>
                <a:lnTo>
                  <a:pt x="1482" y="1020"/>
                </a:lnTo>
                <a:lnTo>
                  <a:pt x="1475" y="1018"/>
                </a:lnTo>
                <a:lnTo>
                  <a:pt x="1467" y="1014"/>
                </a:lnTo>
                <a:lnTo>
                  <a:pt x="1460" y="1010"/>
                </a:lnTo>
                <a:lnTo>
                  <a:pt x="1453" y="1005"/>
                </a:lnTo>
                <a:lnTo>
                  <a:pt x="1447" y="1000"/>
                </a:lnTo>
                <a:lnTo>
                  <a:pt x="1441" y="993"/>
                </a:lnTo>
                <a:lnTo>
                  <a:pt x="1436" y="987"/>
                </a:lnTo>
                <a:lnTo>
                  <a:pt x="1431" y="978"/>
                </a:lnTo>
                <a:lnTo>
                  <a:pt x="1427" y="971"/>
                </a:lnTo>
                <a:lnTo>
                  <a:pt x="1424" y="962"/>
                </a:lnTo>
                <a:lnTo>
                  <a:pt x="1421" y="953"/>
                </a:lnTo>
                <a:lnTo>
                  <a:pt x="1419" y="944"/>
                </a:lnTo>
                <a:lnTo>
                  <a:pt x="1418" y="934"/>
                </a:lnTo>
                <a:lnTo>
                  <a:pt x="1417" y="924"/>
                </a:lnTo>
                <a:close/>
                <a:moveTo>
                  <a:pt x="1134" y="1632"/>
                </a:moveTo>
                <a:lnTo>
                  <a:pt x="1123" y="1632"/>
                </a:lnTo>
                <a:lnTo>
                  <a:pt x="1111" y="1631"/>
                </a:lnTo>
                <a:lnTo>
                  <a:pt x="1100" y="1630"/>
                </a:lnTo>
                <a:lnTo>
                  <a:pt x="1088" y="1627"/>
                </a:lnTo>
                <a:lnTo>
                  <a:pt x="1077" y="1624"/>
                </a:lnTo>
                <a:lnTo>
                  <a:pt x="1067" y="1620"/>
                </a:lnTo>
                <a:lnTo>
                  <a:pt x="1056" y="1616"/>
                </a:lnTo>
                <a:lnTo>
                  <a:pt x="1046" y="1612"/>
                </a:lnTo>
                <a:lnTo>
                  <a:pt x="1036" y="1606"/>
                </a:lnTo>
                <a:lnTo>
                  <a:pt x="1026" y="1600"/>
                </a:lnTo>
                <a:lnTo>
                  <a:pt x="1016" y="1594"/>
                </a:lnTo>
                <a:lnTo>
                  <a:pt x="1007" y="1586"/>
                </a:lnTo>
                <a:lnTo>
                  <a:pt x="998" y="1578"/>
                </a:lnTo>
                <a:lnTo>
                  <a:pt x="990" y="1571"/>
                </a:lnTo>
                <a:lnTo>
                  <a:pt x="982" y="1561"/>
                </a:lnTo>
                <a:lnTo>
                  <a:pt x="974" y="1553"/>
                </a:lnTo>
                <a:lnTo>
                  <a:pt x="966" y="1543"/>
                </a:lnTo>
                <a:lnTo>
                  <a:pt x="959" y="1534"/>
                </a:lnTo>
                <a:lnTo>
                  <a:pt x="952" y="1523"/>
                </a:lnTo>
                <a:lnTo>
                  <a:pt x="946" y="1512"/>
                </a:lnTo>
                <a:lnTo>
                  <a:pt x="940" y="1501"/>
                </a:lnTo>
                <a:lnTo>
                  <a:pt x="935" y="1491"/>
                </a:lnTo>
                <a:lnTo>
                  <a:pt x="930" y="1479"/>
                </a:lnTo>
                <a:lnTo>
                  <a:pt x="925" y="1467"/>
                </a:lnTo>
                <a:lnTo>
                  <a:pt x="921" y="1453"/>
                </a:lnTo>
                <a:lnTo>
                  <a:pt x="917" y="1441"/>
                </a:lnTo>
                <a:lnTo>
                  <a:pt x="914" y="1428"/>
                </a:lnTo>
                <a:lnTo>
                  <a:pt x="912" y="1415"/>
                </a:lnTo>
                <a:lnTo>
                  <a:pt x="910" y="1402"/>
                </a:lnTo>
                <a:lnTo>
                  <a:pt x="908" y="1387"/>
                </a:lnTo>
                <a:lnTo>
                  <a:pt x="907" y="1374"/>
                </a:lnTo>
                <a:lnTo>
                  <a:pt x="907" y="1360"/>
                </a:lnTo>
                <a:lnTo>
                  <a:pt x="907" y="1347"/>
                </a:lnTo>
                <a:lnTo>
                  <a:pt x="908" y="1332"/>
                </a:lnTo>
                <a:lnTo>
                  <a:pt x="910" y="1319"/>
                </a:lnTo>
                <a:lnTo>
                  <a:pt x="912" y="1305"/>
                </a:lnTo>
                <a:lnTo>
                  <a:pt x="914" y="1293"/>
                </a:lnTo>
                <a:lnTo>
                  <a:pt x="917" y="1279"/>
                </a:lnTo>
                <a:lnTo>
                  <a:pt x="921" y="1266"/>
                </a:lnTo>
                <a:lnTo>
                  <a:pt x="925" y="1254"/>
                </a:lnTo>
                <a:lnTo>
                  <a:pt x="930" y="1242"/>
                </a:lnTo>
                <a:lnTo>
                  <a:pt x="935" y="1230"/>
                </a:lnTo>
                <a:lnTo>
                  <a:pt x="940" y="1218"/>
                </a:lnTo>
                <a:lnTo>
                  <a:pt x="946" y="1207"/>
                </a:lnTo>
                <a:lnTo>
                  <a:pt x="952" y="1197"/>
                </a:lnTo>
                <a:lnTo>
                  <a:pt x="959" y="1187"/>
                </a:lnTo>
                <a:lnTo>
                  <a:pt x="966" y="1177"/>
                </a:lnTo>
                <a:lnTo>
                  <a:pt x="974" y="1168"/>
                </a:lnTo>
                <a:lnTo>
                  <a:pt x="982" y="1158"/>
                </a:lnTo>
                <a:lnTo>
                  <a:pt x="990" y="1150"/>
                </a:lnTo>
                <a:lnTo>
                  <a:pt x="998" y="1141"/>
                </a:lnTo>
                <a:lnTo>
                  <a:pt x="1007" y="1134"/>
                </a:lnTo>
                <a:lnTo>
                  <a:pt x="1016" y="1127"/>
                </a:lnTo>
                <a:lnTo>
                  <a:pt x="1026" y="1121"/>
                </a:lnTo>
                <a:lnTo>
                  <a:pt x="1036" y="1115"/>
                </a:lnTo>
                <a:lnTo>
                  <a:pt x="1046" y="1109"/>
                </a:lnTo>
                <a:lnTo>
                  <a:pt x="1056" y="1104"/>
                </a:lnTo>
                <a:lnTo>
                  <a:pt x="1067" y="1099"/>
                </a:lnTo>
                <a:lnTo>
                  <a:pt x="1077" y="1096"/>
                </a:lnTo>
                <a:lnTo>
                  <a:pt x="1088" y="1093"/>
                </a:lnTo>
                <a:lnTo>
                  <a:pt x="1100" y="1091"/>
                </a:lnTo>
                <a:lnTo>
                  <a:pt x="1111" y="1089"/>
                </a:lnTo>
                <a:lnTo>
                  <a:pt x="1123" y="1087"/>
                </a:lnTo>
                <a:lnTo>
                  <a:pt x="1134" y="1087"/>
                </a:lnTo>
                <a:lnTo>
                  <a:pt x="1146" y="1087"/>
                </a:lnTo>
                <a:lnTo>
                  <a:pt x="1157" y="1089"/>
                </a:lnTo>
                <a:lnTo>
                  <a:pt x="1169" y="1091"/>
                </a:lnTo>
                <a:lnTo>
                  <a:pt x="1180" y="1093"/>
                </a:lnTo>
                <a:lnTo>
                  <a:pt x="1191" y="1096"/>
                </a:lnTo>
                <a:lnTo>
                  <a:pt x="1202" y="1099"/>
                </a:lnTo>
                <a:lnTo>
                  <a:pt x="1212" y="1104"/>
                </a:lnTo>
                <a:lnTo>
                  <a:pt x="1223" y="1109"/>
                </a:lnTo>
                <a:lnTo>
                  <a:pt x="1233" y="1115"/>
                </a:lnTo>
                <a:lnTo>
                  <a:pt x="1243" y="1121"/>
                </a:lnTo>
                <a:lnTo>
                  <a:pt x="1252" y="1127"/>
                </a:lnTo>
                <a:lnTo>
                  <a:pt x="1261" y="1134"/>
                </a:lnTo>
                <a:lnTo>
                  <a:pt x="1270" y="1141"/>
                </a:lnTo>
                <a:lnTo>
                  <a:pt x="1280" y="1150"/>
                </a:lnTo>
                <a:lnTo>
                  <a:pt x="1288" y="1158"/>
                </a:lnTo>
                <a:lnTo>
                  <a:pt x="1296" y="1168"/>
                </a:lnTo>
                <a:lnTo>
                  <a:pt x="1303" y="1177"/>
                </a:lnTo>
                <a:lnTo>
                  <a:pt x="1311" y="1187"/>
                </a:lnTo>
                <a:lnTo>
                  <a:pt x="1317" y="1197"/>
                </a:lnTo>
                <a:lnTo>
                  <a:pt x="1324" y="1207"/>
                </a:lnTo>
                <a:lnTo>
                  <a:pt x="1329" y="1218"/>
                </a:lnTo>
                <a:lnTo>
                  <a:pt x="1335" y="1230"/>
                </a:lnTo>
                <a:lnTo>
                  <a:pt x="1340" y="1242"/>
                </a:lnTo>
                <a:lnTo>
                  <a:pt x="1345" y="1254"/>
                </a:lnTo>
                <a:lnTo>
                  <a:pt x="1349" y="1266"/>
                </a:lnTo>
                <a:lnTo>
                  <a:pt x="1352" y="1279"/>
                </a:lnTo>
                <a:lnTo>
                  <a:pt x="1355" y="1293"/>
                </a:lnTo>
                <a:lnTo>
                  <a:pt x="1358" y="1305"/>
                </a:lnTo>
                <a:lnTo>
                  <a:pt x="1360" y="1319"/>
                </a:lnTo>
                <a:lnTo>
                  <a:pt x="1361" y="1332"/>
                </a:lnTo>
                <a:lnTo>
                  <a:pt x="1362" y="1347"/>
                </a:lnTo>
                <a:lnTo>
                  <a:pt x="1362" y="1360"/>
                </a:lnTo>
                <a:lnTo>
                  <a:pt x="1362" y="1374"/>
                </a:lnTo>
                <a:lnTo>
                  <a:pt x="1361" y="1387"/>
                </a:lnTo>
                <a:lnTo>
                  <a:pt x="1360" y="1402"/>
                </a:lnTo>
                <a:lnTo>
                  <a:pt x="1358" y="1415"/>
                </a:lnTo>
                <a:lnTo>
                  <a:pt x="1355" y="1428"/>
                </a:lnTo>
                <a:lnTo>
                  <a:pt x="1352" y="1441"/>
                </a:lnTo>
                <a:lnTo>
                  <a:pt x="1349" y="1453"/>
                </a:lnTo>
                <a:lnTo>
                  <a:pt x="1345" y="1467"/>
                </a:lnTo>
                <a:lnTo>
                  <a:pt x="1340" y="1479"/>
                </a:lnTo>
                <a:lnTo>
                  <a:pt x="1335" y="1491"/>
                </a:lnTo>
                <a:lnTo>
                  <a:pt x="1329" y="1501"/>
                </a:lnTo>
                <a:lnTo>
                  <a:pt x="1324" y="1512"/>
                </a:lnTo>
                <a:lnTo>
                  <a:pt x="1317" y="1523"/>
                </a:lnTo>
                <a:lnTo>
                  <a:pt x="1311" y="1534"/>
                </a:lnTo>
                <a:lnTo>
                  <a:pt x="1303" y="1543"/>
                </a:lnTo>
                <a:lnTo>
                  <a:pt x="1296" y="1553"/>
                </a:lnTo>
                <a:lnTo>
                  <a:pt x="1288" y="1561"/>
                </a:lnTo>
                <a:lnTo>
                  <a:pt x="1280" y="1571"/>
                </a:lnTo>
                <a:lnTo>
                  <a:pt x="1270" y="1578"/>
                </a:lnTo>
                <a:lnTo>
                  <a:pt x="1261" y="1586"/>
                </a:lnTo>
                <a:lnTo>
                  <a:pt x="1252" y="1594"/>
                </a:lnTo>
                <a:lnTo>
                  <a:pt x="1243" y="1600"/>
                </a:lnTo>
                <a:lnTo>
                  <a:pt x="1233" y="1606"/>
                </a:lnTo>
                <a:lnTo>
                  <a:pt x="1223" y="1612"/>
                </a:lnTo>
                <a:lnTo>
                  <a:pt x="1212" y="1616"/>
                </a:lnTo>
                <a:lnTo>
                  <a:pt x="1202" y="1620"/>
                </a:lnTo>
                <a:lnTo>
                  <a:pt x="1191" y="1624"/>
                </a:lnTo>
                <a:lnTo>
                  <a:pt x="1180" y="1627"/>
                </a:lnTo>
                <a:lnTo>
                  <a:pt x="1169" y="1630"/>
                </a:lnTo>
                <a:lnTo>
                  <a:pt x="1157" y="1631"/>
                </a:lnTo>
                <a:lnTo>
                  <a:pt x="1146" y="1632"/>
                </a:lnTo>
                <a:lnTo>
                  <a:pt x="1134" y="1632"/>
                </a:lnTo>
                <a:close/>
                <a:moveTo>
                  <a:pt x="1134" y="940"/>
                </a:moveTo>
                <a:lnTo>
                  <a:pt x="1116" y="941"/>
                </a:lnTo>
                <a:lnTo>
                  <a:pt x="1098" y="942"/>
                </a:lnTo>
                <a:lnTo>
                  <a:pt x="1090" y="944"/>
                </a:lnTo>
                <a:lnTo>
                  <a:pt x="1081" y="945"/>
                </a:lnTo>
                <a:lnTo>
                  <a:pt x="1064" y="948"/>
                </a:lnTo>
                <a:lnTo>
                  <a:pt x="1047" y="953"/>
                </a:lnTo>
                <a:lnTo>
                  <a:pt x="1030" y="959"/>
                </a:lnTo>
                <a:lnTo>
                  <a:pt x="1014" y="966"/>
                </a:lnTo>
                <a:lnTo>
                  <a:pt x="998" y="974"/>
                </a:lnTo>
                <a:lnTo>
                  <a:pt x="983" y="982"/>
                </a:lnTo>
                <a:lnTo>
                  <a:pt x="967" y="992"/>
                </a:lnTo>
                <a:lnTo>
                  <a:pt x="953" y="1001"/>
                </a:lnTo>
                <a:lnTo>
                  <a:pt x="939" y="1012"/>
                </a:lnTo>
                <a:lnTo>
                  <a:pt x="925" y="1024"/>
                </a:lnTo>
                <a:lnTo>
                  <a:pt x="918" y="1030"/>
                </a:lnTo>
                <a:lnTo>
                  <a:pt x="912" y="1036"/>
                </a:lnTo>
                <a:lnTo>
                  <a:pt x="899" y="1049"/>
                </a:lnTo>
                <a:lnTo>
                  <a:pt x="887" y="1064"/>
                </a:lnTo>
                <a:lnTo>
                  <a:pt x="875" y="1078"/>
                </a:lnTo>
                <a:lnTo>
                  <a:pt x="864" y="1093"/>
                </a:lnTo>
                <a:lnTo>
                  <a:pt x="854" y="1109"/>
                </a:lnTo>
                <a:lnTo>
                  <a:pt x="844" y="1126"/>
                </a:lnTo>
                <a:lnTo>
                  <a:pt x="835" y="1143"/>
                </a:lnTo>
                <a:lnTo>
                  <a:pt x="827" y="1159"/>
                </a:lnTo>
                <a:lnTo>
                  <a:pt x="819" y="1179"/>
                </a:lnTo>
                <a:lnTo>
                  <a:pt x="812" y="1197"/>
                </a:lnTo>
                <a:lnTo>
                  <a:pt x="806" y="1216"/>
                </a:lnTo>
                <a:lnTo>
                  <a:pt x="800" y="1235"/>
                </a:lnTo>
                <a:lnTo>
                  <a:pt x="795" y="1255"/>
                </a:lnTo>
                <a:lnTo>
                  <a:pt x="791" y="1276"/>
                </a:lnTo>
                <a:lnTo>
                  <a:pt x="788" y="1296"/>
                </a:lnTo>
                <a:lnTo>
                  <a:pt x="786" y="1317"/>
                </a:lnTo>
                <a:lnTo>
                  <a:pt x="785" y="1338"/>
                </a:lnTo>
                <a:lnTo>
                  <a:pt x="784" y="1360"/>
                </a:lnTo>
                <a:lnTo>
                  <a:pt x="785" y="1381"/>
                </a:lnTo>
                <a:lnTo>
                  <a:pt x="786" y="1403"/>
                </a:lnTo>
                <a:lnTo>
                  <a:pt x="787" y="1414"/>
                </a:lnTo>
                <a:lnTo>
                  <a:pt x="788" y="1425"/>
                </a:lnTo>
                <a:lnTo>
                  <a:pt x="791" y="1445"/>
                </a:lnTo>
                <a:lnTo>
                  <a:pt x="795" y="1465"/>
                </a:lnTo>
                <a:lnTo>
                  <a:pt x="800" y="1485"/>
                </a:lnTo>
                <a:lnTo>
                  <a:pt x="806" y="1505"/>
                </a:lnTo>
                <a:lnTo>
                  <a:pt x="812" y="1523"/>
                </a:lnTo>
                <a:lnTo>
                  <a:pt x="819" y="1542"/>
                </a:lnTo>
                <a:lnTo>
                  <a:pt x="827" y="1560"/>
                </a:lnTo>
                <a:lnTo>
                  <a:pt x="835" y="1578"/>
                </a:lnTo>
                <a:lnTo>
                  <a:pt x="844" y="1595"/>
                </a:lnTo>
                <a:lnTo>
                  <a:pt x="854" y="1612"/>
                </a:lnTo>
                <a:lnTo>
                  <a:pt x="859" y="1619"/>
                </a:lnTo>
                <a:lnTo>
                  <a:pt x="864" y="1627"/>
                </a:lnTo>
                <a:lnTo>
                  <a:pt x="875" y="1643"/>
                </a:lnTo>
                <a:lnTo>
                  <a:pt x="887" y="1657"/>
                </a:lnTo>
                <a:lnTo>
                  <a:pt x="899" y="1670"/>
                </a:lnTo>
                <a:lnTo>
                  <a:pt x="912" y="1684"/>
                </a:lnTo>
                <a:lnTo>
                  <a:pt x="925" y="1697"/>
                </a:lnTo>
                <a:lnTo>
                  <a:pt x="939" y="1708"/>
                </a:lnTo>
                <a:lnTo>
                  <a:pt x="953" y="1720"/>
                </a:lnTo>
                <a:lnTo>
                  <a:pt x="967" y="1729"/>
                </a:lnTo>
                <a:lnTo>
                  <a:pt x="983" y="1739"/>
                </a:lnTo>
                <a:lnTo>
                  <a:pt x="998" y="1747"/>
                </a:lnTo>
                <a:lnTo>
                  <a:pt x="1014" y="1754"/>
                </a:lnTo>
                <a:lnTo>
                  <a:pt x="1030" y="1760"/>
                </a:lnTo>
                <a:lnTo>
                  <a:pt x="1047" y="1766"/>
                </a:lnTo>
                <a:lnTo>
                  <a:pt x="1064" y="1771"/>
                </a:lnTo>
                <a:lnTo>
                  <a:pt x="1081" y="1775"/>
                </a:lnTo>
                <a:lnTo>
                  <a:pt x="1098" y="1777"/>
                </a:lnTo>
                <a:lnTo>
                  <a:pt x="1116" y="1780"/>
                </a:lnTo>
                <a:lnTo>
                  <a:pt x="1134" y="1780"/>
                </a:lnTo>
                <a:lnTo>
                  <a:pt x="1152" y="1780"/>
                </a:lnTo>
                <a:lnTo>
                  <a:pt x="1170" y="1777"/>
                </a:lnTo>
                <a:lnTo>
                  <a:pt x="1179" y="1776"/>
                </a:lnTo>
                <a:lnTo>
                  <a:pt x="1188" y="1775"/>
                </a:lnTo>
                <a:lnTo>
                  <a:pt x="1205" y="1771"/>
                </a:lnTo>
                <a:lnTo>
                  <a:pt x="1222" y="1766"/>
                </a:lnTo>
                <a:lnTo>
                  <a:pt x="1238" y="1760"/>
                </a:lnTo>
                <a:lnTo>
                  <a:pt x="1255" y="1754"/>
                </a:lnTo>
                <a:lnTo>
                  <a:pt x="1270" y="1747"/>
                </a:lnTo>
                <a:lnTo>
                  <a:pt x="1287" y="1739"/>
                </a:lnTo>
                <a:lnTo>
                  <a:pt x="1302" y="1729"/>
                </a:lnTo>
                <a:lnTo>
                  <a:pt x="1317" y="1720"/>
                </a:lnTo>
                <a:lnTo>
                  <a:pt x="1331" y="1708"/>
                </a:lnTo>
                <a:lnTo>
                  <a:pt x="1345" y="1697"/>
                </a:lnTo>
                <a:lnTo>
                  <a:pt x="1351" y="1691"/>
                </a:lnTo>
                <a:lnTo>
                  <a:pt x="1358" y="1684"/>
                </a:lnTo>
                <a:lnTo>
                  <a:pt x="1371" y="1670"/>
                </a:lnTo>
                <a:lnTo>
                  <a:pt x="1383" y="1657"/>
                </a:lnTo>
                <a:lnTo>
                  <a:pt x="1394" y="1643"/>
                </a:lnTo>
                <a:lnTo>
                  <a:pt x="1405" y="1627"/>
                </a:lnTo>
                <a:lnTo>
                  <a:pt x="1416" y="1612"/>
                </a:lnTo>
                <a:lnTo>
                  <a:pt x="1425" y="1595"/>
                </a:lnTo>
                <a:lnTo>
                  <a:pt x="1434" y="1578"/>
                </a:lnTo>
                <a:lnTo>
                  <a:pt x="1443" y="1560"/>
                </a:lnTo>
                <a:lnTo>
                  <a:pt x="1451" y="1542"/>
                </a:lnTo>
                <a:lnTo>
                  <a:pt x="1458" y="1523"/>
                </a:lnTo>
                <a:lnTo>
                  <a:pt x="1464" y="1505"/>
                </a:lnTo>
                <a:lnTo>
                  <a:pt x="1469" y="1485"/>
                </a:lnTo>
                <a:lnTo>
                  <a:pt x="1474" y="1465"/>
                </a:lnTo>
                <a:lnTo>
                  <a:pt x="1478" y="1445"/>
                </a:lnTo>
                <a:lnTo>
                  <a:pt x="1481" y="1425"/>
                </a:lnTo>
                <a:lnTo>
                  <a:pt x="1483" y="1403"/>
                </a:lnTo>
                <a:lnTo>
                  <a:pt x="1485" y="1381"/>
                </a:lnTo>
                <a:lnTo>
                  <a:pt x="1485" y="1360"/>
                </a:lnTo>
                <a:lnTo>
                  <a:pt x="1485" y="1338"/>
                </a:lnTo>
                <a:lnTo>
                  <a:pt x="1483" y="1317"/>
                </a:lnTo>
                <a:lnTo>
                  <a:pt x="1482" y="1307"/>
                </a:lnTo>
                <a:lnTo>
                  <a:pt x="1481" y="1296"/>
                </a:lnTo>
                <a:lnTo>
                  <a:pt x="1478" y="1276"/>
                </a:lnTo>
                <a:lnTo>
                  <a:pt x="1474" y="1255"/>
                </a:lnTo>
                <a:lnTo>
                  <a:pt x="1469" y="1235"/>
                </a:lnTo>
                <a:lnTo>
                  <a:pt x="1464" y="1216"/>
                </a:lnTo>
                <a:lnTo>
                  <a:pt x="1458" y="1197"/>
                </a:lnTo>
                <a:lnTo>
                  <a:pt x="1451" y="1179"/>
                </a:lnTo>
                <a:lnTo>
                  <a:pt x="1443" y="1159"/>
                </a:lnTo>
                <a:lnTo>
                  <a:pt x="1434" y="1143"/>
                </a:lnTo>
                <a:lnTo>
                  <a:pt x="1425" y="1126"/>
                </a:lnTo>
                <a:lnTo>
                  <a:pt x="1416" y="1109"/>
                </a:lnTo>
                <a:lnTo>
                  <a:pt x="1411" y="1101"/>
                </a:lnTo>
                <a:lnTo>
                  <a:pt x="1405" y="1093"/>
                </a:lnTo>
                <a:lnTo>
                  <a:pt x="1394" y="1078"/>
                </a:lnTo>
                <a:lnTo>
                  <a:pt x="1383" y="1064"/>
                </a:lnTo>
                <a:lnTo>
                  <a:pt x="1371" y="1049"/>
                </a:lnTo>
                <a:lnTo>
                  <a:pt x="1358" y="1036"/>
                </a:lnTo>
                <a:lnTo>
                  <a:pt x="1345" y="1024"/>
                </a:lnTo>
                <a:lnTo>
                  <a:pt x="1331" y="1012"/>
                </a:lnTo>
                <a:lnTo>
                  <a:pt x="1317" y="1001"/>
                </a:lnTo>
                <a:lnTo>
                  <a:pt x="1302" y="992"/>
                </a:lnTo>
                <a:lnTo>
                  <a:pt x="1287" y="982"/>
                </a:lnTo>
                <a:lnTo>
                  <a:pt x="1270" y="974"/>
                </a:lnTo>
                <a:lnTo>
                  <a:pt x="1255" y="966"/>
                </a:lnTo>
                <a:lnTo>
                  <a:pt x="1238" y="959"/>
                </a:lnTo>
                <a:lnTo>
                  <a:pt x="1222" y="953"/>
                </a:lnTo>
                <a:lnTo>
                  <a:pt x="1205" y="948"/>
                </a:lnTo>
                <a:lnTo>
                  <a:pt x="1188" y="945"/>
                </a:lnTo>
                <a:lnTo>
                  <a:pt x="1170" y="942"/>
                </a:lnTo>
                <a:lnTo>
                  <a:pt x="1152" y="941"/>
                </a:lnTo>
                <a:lnTo>
                  <a:pt x="1134" y="940"/>
                </a:lnTo>
                <a:close/>
                <a:moveTo>
                  <a:pt x="1134" y="543"/>
                </a:moveTo>
                <a:lnTo>
                  <a:pt x="1022" y="543"/>
                </a:lnTo>
                <a:lnTo>
                  <a:pt x="983" y="543"/>
                </a:lnTo>
                <a:lnTo>
                  <a:pt x="952" y="544"/>
                </a:lnTo>
                <a:lnTo>
                  <a:pt x="902" y="545"/>
                </a:lnTo>
                <a:lnTo>
                  <a:pt x="853" y="548"/>
                </a:lnTo>
                <a:lnTo>
                  <a:pt x="827" y="550"/>
                </a:lnTo>
                <a:lnTo>
                  <a:pt x="803" y="553"/>
                </a:lnTo>
                <a:lnTo>
                  <a:pt x="781" y="556"/>
                </a:lnTo>
                <a:lnTo>
                  <a:pt x="760" y="561"/>
                </a:lnTo>
                <a:lnTo>
                  <a:pt x="740" y="566"/>
                </a:lnTo>
                <a:lnTo>
                  <a:pt x="722" y="572"/>
                </a:lnTo>
                <a:lnTo>
                  <a:pt x="704" y="579"/>
                </a:lnTo>
                <a:lnTo>
                  <a:pt x="688" y="586"/>
                </a:lnTo>
                <a:lnTo>
                  <a:pt x="671" y="593"/>
                </a:lnTo>
                <a:lnTo>
                  <a:pt x="655" y="603"/>
                </a:lnTo>
                <a:lnTo>
                  <a:pt x="648" y="608"/>
                </a:lnTo>
                <a:lnTo>
                  <a:pt x="640" y="612"/>
                </a:lnTo>
                <a:lnTo>
                  <a:pt x="625" y="623"/>
                </a:lnTo>
                <a:lnTo>
                  <a:pt x="610" y="635"/>
                </a:lnTo>
                <a:lnTo>
                  <a:pt x="596" y="648"/>
                </a:lnTo>
                <a:lnTo>
                  <a:pt x="581" y="664"/>
                </a:lnTo>
                <a:lnTo>
                  <a:pt x="567" y="680"/>
                </a:lnTo>
                <a:lnTo>
                  <a:pt x="554" y="696"/>
                </a:lnTo>
                <a:lnTo>
                  <a:pt x="541" y="714"/>
                </a:lnTo>
                <a:lnTo>
                  <a:pt x="536" y="723"/>
                </a:lnTo>
                <a:lnTo>
                  <a:pt x="530" y="731"/>
                </a:lnTo>
                <a:lnTo>
                  <a:pt x="520" y="749"/>
                </a:lnTo>
                <a:lnTo>
                  <a:pt x="511" y="767"/>
                </a:lnTo>
                <a:lnTo>
                  <a:pt x="507" y="777"/>
                </a:lnTo>
                <a:lnTo>
                  <a:pt x="503" y="786"/>
                </a:lnTo>
                <a:lnTo>
                  <a:pt x="495" y="804"/>
                </a:lnTo>
                <a:lnTo>
                  <a:pt x="489" y="825"/>
                </a:lnTo>
                <a:lnTo>
                  <a:pt x="483" y="845"/>
                </a:lnTo>
                <a:lnTo>
                  <a:pt x="477" y="866"/>
                </a:lnTo>
                <a:lnTo>
                  <a:pt x="472" y="887"/>
                </a:lnTo>
                <a:lnTo>
                  <a:pt x="468" y="911"/>
                </a:lnTo>
                <a:lnTo>
                  <a:pt x="464" y="936"/>
                </a:lnTo>
                <a:lnTo>
                  <a:pt x="462" y="950"/>
                </a:lnTo>
                <a:lnTo>
                  <a:pt x="461" y="963"/>
                </a:lnTo>
                <a:lnTo>
                  <a:pt x="460" y="977"/>
                </a:lnTo>
                <a:lnTo>
                  <a:pt x="459" y="992"/>
                </a:lnTo>
                <a:lnTo>
                  <a:pt x="458" y="1007"/>
                </a:lnTo>
                <a:lnTo>
                  <a:pt x="457" y="1023"/>
                </a:lnTo>
                <a:lnTo>
                  <a:pt x="455" y="1081"/>
                </a:lnTo>
                <a:lnTo>
                  <a:pt x="454" y="1141"/>
                </a:lnTo>
                <a:lnTo>
                  <a:pt x="453" y="1227"/>
                </a:lnTo>
                <a:lnTo>
                  <a:pt x="453" y="1360"/>
                </a:lnTo>
                <a:lnTo>
                  <a:pt x="453" y="1494"/>
                </a:lnTo>
                <a:lnTo>
                  <a:pt x="453" y="1541"/>
                </a:lnTo>
                <a:lnTo>
                  <a:pt x="454" y="1579"/>
                </a:lnTo>
                <a:lnTo>
                  <a:pt x="455" y="1639"/>
                </a:lnTo>
                <a:lnTo>
                  <a:pt x="457" y="1697"/>
                </a:lnTo>
                <a:lnTo>
                  <a:pt x="459" y="1728"/>
                </a:lnTo>
                <a:lnTo>
                  <a:pt x="461" y="1758"/>
                </a:lnTo>
                <a:lnTo>
                  <a:pt x="464" y="1784"/>
                </a:lnTo>
                <a:lnTo>
                  <a:pt x="468" y="1810"/>
                </a:lnTo>
                <a:lnTo>
                  <a:pt x="472" y="1832"/>
                </a:lnTo>
                <a:lnTo>
                  <a:pt x="477" y="1855"/>
                </a:lnTo>
                <a:lnTo>
                  <a:pt x="483" y="1876"/>
                </a:lnTo>
                <a:lnTo>
                  <a:pt x="489" y="1896"/>
                </a:lnTo>
                <a:lnTo>
                  <a:pt x="495" y="1915"/>
                </a:lnTo>
                <a:lnTo>
                  <a:pt x="503" y="1934"/>
                </a:lnTo>
                <a:lnTo>
                  <a:pt x="507" y="1944"/>
                </a:lnTo>
                <a:lnTo>
                  <a:pt x="511" y="1952"/>
                </a:lnTo>
                <a:lnTo>
                  <a:pt x="520" y="1972"/>
                </a:lnTo>
                <a:lnTo>
                  <a:pt x="530" y="1988"/>
                </a:lnTo>
                <a:lnTo>
                  <a:pt x="541" y="2006"/>
                </a:lnTo>
                <a:lnTo>
                  <a:pt x="554" y="2023"/>
                </a:lnTo>
                <a:lnTo>
                  <a:pt x="567" y="2040"/>
                </a:lnTo>
                <a:lnTo>
                  <a:pt x="581" y="2057"/>
                </a:lnTo>
                <a:lnTo>
                  <a:pt x="596" y="2071"/>
                </a:lnTo>
                <a:lnTo>
                  <a:pt x="603" y="2078"/>
                </a:lnTo>
                <a:lnTo>
                  <a:pt x="610" y="2084"/>
                </a:lnTo>
                <a:lnTo>
                  <a:pt x="625" y="2096"/>
                </a:lnTo>
                <a:lnTo>
                  <a:pt x="640" y="2107"/>
                </a:lnTo>
                <a:lnTo>
                  <a:pt x="648" y="2113"/>
                </a:lnTo>
                <a:lnTo>
                  <a:pt x="655" y="2118"/>
                </a:lnTo>
                <a:lnTo>
                  <a:pt x="671" y="2126"/>
                </a:lnTo>
                <a:lnTo>
                  <a:pt x="688" y="2135"/>
                </a:lnTo>
                <a:lnTo>
                  <a:pt x="704" y="2142"/>
                </a:lnTo>
                <a:lnTo>
                  <a:pt x="722" y="2148"/>
                </a:lnTo>
                <a:lnTo>
                  <a:pt x="740" y="2154"/>
                </a:lnTo>
                <a:lnTo>
                  <a:pt x="760" y="2160"/>
                </a:lnTo>
                <a:lnTo>
                  <a:pt x="781" y="2165"/>
                </a:lnTo>
                <a:lnTo>
                  <a:pt x="792" y="2166"/>
                </a:lnTo>
                <a:lnTo>
                  <a:pt x="803" y="2168"/>
                </a:lnTo>
                <a:lnTo>
                  <a:pt x="815" y="2169"/>
                </a:lnTo>
                <a:lnTo>
                  <a:pt x="827" y="2171"/>
                </a:lnTo>
                <a:lnTo>
                  <a:pt x="840" y="2172"/>
                </a:lnTo>
                <a:lnTo>
                  <a:pt x="853" y="2173"/>
                </a:lnTo>
                <a:lnTo>
                  <a:pt x="902" y="2175"/>
                </a:lnTo>
                <a:lnTo>
                  <a:pt x="952" y="2177"/>
                </a:lnTo>
                <a:lnTo>
                  <a:pt x="1022" y="2177"/>
                </a:lnTo>
                <a:lnTo>
                  <a:pt x="1134" y="2178"/>
                </a:lnTo>
                <a:lnTo>
                  <a:pt x="1246" y="2177"/>
                </a:lnTo>
                <a:lnTo>
                  <a:pt x="1286" y="2177"/>
                </a:lnTo>
                <a:lnTo>
                  <a:pt x="1318" y="2177"/>
                </a:lnTo>
                <a:lnTo>
                  <a:pt x="1368" y="2175"/>
                </a:lnTo>
                <a:lnTo>
                  <a:pt x="1416" y="2173"/>
                </a:lnTo>
                <a:lnTo>
                  <a:pt x="1442" y="2171"/>
                </a:lnTo>
                <a:lnTo>
                  <a:pt x="1467" y="2168"/>
                </a:lnTo>
                <a:lnTo>
                  <a:pt x="1489" y="2165"/>
                </a:lnTo>
                <a:lnTo>
                  <a:pt x="1510" y="2160"/>
                </a:lnTo>
                <a:lnTo>
                  <a:pt x="1529" y="2154"/>
                </a:lnTo>
                <a:lnTo>
                  <a:pt x="1548" y="2148"/>
                </a:lnTo>
                <a:lnTo>
                  <a:pt x="1565" y="2142"/>
                </a:lnTo>
                <a:lnTo>
                  <a:pt x="1582" y="2135"/>
                </a:lnTo>
                <a:lnTo>
                  <a:pt x="1598" y="2126"/>
                </a:lnTo>
                <a:lnTo>
                  <a:pt x="1614" y="2118"/>
                </a:lnTo>
                <a:lnTo>
                  <a:pt x="1622" y="2113"/>
                </a:lnTo>
                <a:lnTo>
                  <a:pt x="1629" y="2107"/>
                </a:lnTo>
                <a:lnTo>
                  <a:pt x="1645" y="2096"/>
                </a:lnTo>
                <a:lnTo>
                  <a:pt x="1659" y="2084"/>
                </a:lnTo>
                <a:lnTo>
                  <a:pt x="1674" y="2071"/>
                </a:lnTo>
                <a:lnTo>
                  <a:pt x="1688" y="2057"/>
                </a:lnTo>
                <a:lnTo>
                  <a:pt x="1702" y="2040"/>
                </a:lnTo>
                <a:lnTo>
                  <a:pt x="1716" y="2023"/>
                </a:lnTo>
                <a:lnTo>
                  <a:pt x="1728" y="2006"/>
                </a:lnTo>
                <a:lnTo>
                  <a:pt x="1734" y="1998"/>
                </a:lnTo>
                <a:lnTo>
                  <a:pt x="1739" y="1988"/>
                </a:lnTo>
                <a:lnTo>
                  <a:pt x="1749" y="1972"/>
                </a:lnTo>
                <a:lnTo>
                  <a:pt x="1758" y="1952"/>
                </a:lnTo>
                <a:lnTo>
                  <a:pt x="1763" y="1944"/>
                </a:lnTo>
                <a:lnTo>
                  <a:pt x="1767" y="1934"/>
                </a:lnTo>
                <a:lnTo>
                  <a:pt x="1774" y="1915"/>
                </a:lnTo>
                <a:lnTo>
                  <a:pt x="1781" y="1896"/>
                </a:lnTo>
                <a:lnTo>
                  <a:pt x="1787" y="1876"/>
                </a:lnTo>
                <a:lnTo>
                  <a:pt x="1792" y="1855"/>
                </a:lnTo>
                <a:lnTo>
                  <a:pt x="1797" y="1832"/>
                </a:lnTo>
                <a:lnTo>
                  <a:pt x="1802" y="1810"/>
                </a:lnTo>
                <a:lnTo>
                  <a:pt x="1806" y="1784"/>
                </a:lnTo>
                <a:lnTo>
                  <a:pt x="1807" y="1771"/>
                </a:lnTo>
                <a:lnTo>
                  <a:pt x="1809" y="1758"/>
                </a:lnTo>
                <a:lnTo>
                  <a:pt x="1810" y="1744"/>
                </a:lnTo>
                <a:lnTo>
                  <a:pt x="1811" y="1728"/>
                </a:lnTo>
                <a:lnTo>
                  <a:pt x="1812" y="1714"/>
                </a:lnTo>
                <a:lnTo>
                  <a:pt x="1813" y="1697"/>
                </a:lnTo>
                <a:lnTo>
                  <a:pt x="1815" y="1639"/>
                </a:lnTo>
                <a:lnTo>
                  <a:pt x="1816" y="1579"/>
                </a:lnTo>
                <a:lnTo>
                  <a:pt x="1816" y="1494"/>
                </a:lnTo>
                <a:lnTo>
                  <a:pt x="1817" y="1360"/>
                </a:lnTo>
                <a:lnTo>
                  <a:pt x="1816" y="1227"/>
                </a:lnTo>
                <a:lnTo>
                  <a:pt x="1816" y="1179"/>
                </a:lnTo>
                <a:lnTo>
                  <a:pt x="1816" y="1141"/>
                </a:lnTo>
                <a:lnTo>
                  <a:pt x="1815" y="1081"/>
                </a:lnTo>
                <a:lnTo>
                  <a:pt x="1813" y="1023"/>
                </a:lnTo>
                <a:lnTo>
                  <a:pt x="1811" y="992"/>
                </a:lnTo>
                <a:lnTo>
                  <a:pt x="1809" y="963"/>
                </a:lnTo>
                <a:lnTo>
                  <a:pt x="1806" y="936"/>
                </a:lnTo>
                <a:lnTo>
                  <a:pt x="1802" y="911"/>
                </a:lnTo>
                <a:lnTo>
                  <a:pt x="1797" y="887"/>
                </a:lnTo>
                <a:lnTo>
                  <a:pt x="1792" y="866"/>
                </a:lnTo>
                <a:lnTo>
                  <a:pt x="1787" y="845"/>
                </a:lnTo>
                <a:lnTo>
                  <a:pt x="1781" y="825"/>
                </a:lnTo>
                <a:lnTo>
                  <a:pt x="1774" y="804"/>
                </a:lnTo>
                <a:lnTo>
                  <a:pt x="1767" y="786"/>
                </a:lnTo>
                <a:lnTo>
                  <a:pt x="1763" y="777"/>
                </a:lnTo>
                <a:lnTo>
                  <a:pt x="1758" y="767"/>
                </a:lnTo>
                <a:lnTo>
                  <a:pt x="1749" y="749"/>
                </a:lnTo>
                <a:lnTo>
                  <a:pt x="1739" y="731"/>
                </a:lnTo>
                <a:lnTo>
                  <a:pt x="1728" y="714"/>
                </a:lnTo>
                <a:lnTo>
                  <a:pt x="1716" y="696"/>
                </a:lnTo>
                <a:lnTo>
                  <a:pt x="1702" y="680"/>
                </a:lnTo>
                <a:lnTo>
                  <a:pt x="1688" y="664"/>
                </a:lnTo>
                <a:lnTo>
                  <a:pt x="1674" y="648"/>
                </a:lnTo>
                <a:lnTo>
                  <a:pt x="1667" y="642"/>
                </a:lnTo>
                <a:lnTo>
                  <a:pt x="1659" y="635"/>
                </a:lnTo>
                <a:lnTo>
                  <a:pt x="1645" y="623"/>
                </a:lnTo>
                <a:lnTo>
                  <a:pt x="1629" y="612"/>
                </a:lnTo>
                <a:lnTo>
                  <a:pt x="1622" y="608"/>
                </a:lnTo>
                <a:lnTo>
                  <a:pt x="1614" y="603"/>
                </a:lnTo>
                <a:lnTo>
                  <a:pt x="1598" y="593"/>
                </a:lnTo>
                <a:lnTo>
                  <a:pt x="1582" y="586"/>
                </a:lnTo>
                <a:lnTo>
                  <a:pt x="1565" y="579"/>
                </a:lnTo>
                <a:lnTo>
                  <a:pt x="1548" y="572"/>
                </a:lnTo>
                <a:lnTo>
                  <a:pt x="1529" y="566"/>
                </a:lnTo>
                <a:lnTo>
                  <a:pt x="1510" y="561"/>
                </a:lnTo>
                <a:lnTo>
                  <a:pt x="1489" y="556"/>
                </a:lnTo>
                <a:lnTo>
                  <a:pt x="1478" y="554"/>
                </a:lnTo>
                <a:lnTo>
                  <a:pt x="1467" y="553"/>
                </a:lnTo>
                <a:lnTo>
                  <a:pt x="1455" y="551"/>
                </a:lnTo>
                <a:lnTo>
                  <a:pt x="1442" y="550"/>
                </a:lnTo>
                <a:lnTo>
                  <a:pt x="1430" y="549"/>
                </a:lnTo>
                <a:lnTo>
                  <a:pt x="1416" y="548"/>
                </a:lnTo>
                <a:lnTo>
                  <a:pt x="1368" y="545"/>
                </a:lnTo>
                <a:lnTo>
                  <a:pt x="1318" y="544"/>
                </a:lnTo>
                <a:lnTo>
                  <a:pt x="1246" y="543"/>
                </a:lnTo>
                <a:lnTo>
                  <a:pt x="1134" y="543"/>
                </a:lnTo>
                <a:close/>
                <a:moveTo>
                  <a:pt x="1134" y="690"/>
                </a:moveTo>
                <a:lnTo>
                  <a:pt x="1244" y="690"/>
                </a:lnTo>
                <a:lnTo>
                  <a:pt x="1314" y="690"/>
                </a:lnTo>
                <a:lnTo>
                  <a:pt x="1363" y="693"/>
                </a:lnTo>
                <a:lnTo>
                  <a:pt x="1411" y="695"/>
                </a:lnTo>
                <a:lnTo>
                  <a:pt x="1434" y="696"/>
                </a:lnTo>
                <a:lnTo>
                  <a:pt x="1445" y="698"/>
                </a:lnTo>
                <a:lnTo>
                  <a:pt x="1455" y="699"/>
                </a:lnTo>
                <a:lnTo>
                  <a:pt x="1473" y="702"/>
                </a:lnTo>
                <a:lnTo>
                  <a:pt x="1490" y="706"/>
                </a:lnTo>
                <a:lnTo>
                  <a:pt x="1504" y="710"/>
                </a:lnTo>
                <a:lnTo>
                  <a:pt x="1517" y="714"/>
                </a:lnTo>
                <a:lnTo>
                  <a:pt x="1528" y="719"/>
                </a:lnTo>
                <a:lnTo>
                  <a:pt x="1537" y="723"/>
                </a:lnTo>
                <a:lnTo>
                  <a:pt x="1549" y="729"/>
                </a:lnTo>
                <a:lnTo>
                  <a:pt x="1559" y="735"/>
                </a:lnTo>
                <a:lnTo>
                  <a:pt x="1570" y="741"/>
                </a:lnTo>
                <a:lnTo>
                  <a:pt x="1579" y="748"/>
                </a:lnTo>
                <a:lnTo>
                  <a:pt x="1589" y="756"/>
                </a:lnTo>
                <a:lnTo>
                  <a:pt x="1598" y="765"/>
                </a:lnTo>
                <a:lnTo>
                  <a:pt x="1607" y="774"/>
                </a:lnTo>
                <a:lnTo>
                  <a:pt x="1615" y="784"/>
                </a:lnTo>
                <a:lnTo>
                  <a:pt x="1624" y="795"/>
                </a:lnTo>
                <a:lnTo>
                  <a:pt x="1632" y="806"/>
                </a:lnTo>
                <a:lnTo>
                  <a:pt x="1639" y="816"/>
                </a:lnTo>
                <a:lnTo>
                  <a:pt x="1645" y="827"/>
                </a:lnTo>
                <a:lnTo>
                  <a:pt x="1651" y="839"/>
                </a:lnTo>
                <a:lnTo>
                  <a:pt x="1657" y="851"/>
                </a:lnTo>
                <a:lnTo>
                  <a:pt x="1662" y="864"/>
                </a:lnTo>
                <a:lnTo>
                  <a:pt x="1666" y="878"/>
                </a:lnTo>
                <a:lnTo>
                  <a:pt x="1674" y="903"/>
                </a:lnTo>
                <a:lnTo>
                  <a:pt x="1677" y="917"/>
                </a:lnTo>
                <a:lnTo>
                  <a:pt x="1681" y="935"/>
                </a:lnTo>
                <a:lnTo>
                  <a:pt x="1684" y="954"/>
                </a:lnTo>
                <a:lnTo>
                  <a:pt x="1686" y="977"/>
                </a:lnTo>
                <a:lnTo>
                  <a:pt x="1688" y="1001"/>
                </a:lnTo>
                <a:lnTo>
                  <a:pt x="1690" y="1030"/>
                </a:lnTo>
                <a:lnTo>
                  <a:pt x="1692" y="1087"/>
                </a:lnTo>
                <a:lnTo>
                  <a:pt x="1693" y="1145"/>
                </a:lnTo>
                <a:lnTo>
                  <a:pt x="1694" y="1229"/>
                </a:lnTo>
                <a:lnTo>
                  <a:pt x="1694" y="1360"/>
                </a:lnTo>
                <a:lnTo>
                  <a:pt x="1694" y="1492"/>
                </a:lnTo>
                <a:lnTo>
                  <a:pt x="1693" y="1574"/>
                </a:lnTo>
                <a:lnTo>
                  <a:pt x="1692" y="1633"/>
                </a:lnTo>
                <a:lnTo>
                  <a:pt x="1690" y="1691"/>
                </a:lnTo>
                <a:lnTo>
                  <a:pt x="1688" y="1718"/>
                </a:lnTo>
                <a:lnTo>
                  <a:pt x="1687" y="1732"/>
                </a:lnTo>
                <a:lnTo>
                  <a:pt x="1686" y="1744"/>
                </a:lnTo>
                <a:lnTo>
                  <a:pt x="1684" y="1765"/>
                </a:lnTo>
                <a:lnTo>
                  <a:pt x="1681" y="1786"/>
                </a:lnTo>
                <a:lnTo>
                  <a:pt x="1677" y="1802"/>
                </a:lnTo>
                <a:lnTo>
                  <a:pt x="1674" y="1818"/>
                </a:lnTo>
                <a:lnTo>
                  <a:pt x="1670" y="1831"/>
                </a:lnTo>
                <a:lnTo>
                  <a:pt x="1666" y="1842"/>
                </a:lnTo>
                <a:lnTo>
                  <a:pt x="1662" y="1856"/>
                </a:lnTo>
                <a:lnTo>
                  <a:pt x="1657" y="1868"/>
                </a:lnTo>
                <a:lnTo>
                  <a:pt x="1651" y="1882"/>
                </a:lnTo>
                <a:lnTo>
                  <a:pt x="1645" y="1892"/>
                </a:lnTo>
                <a:lnTo>
                  <a:pt x="1639" y="1904"/>
                </a:lnTo>
                <a:lnTo>
                  <a:pt x="1632" y="1915"/>
                </a:lnTo>
                <a:lnTo>
                  <a:pt x="1624" y="1926"/>
                </a:lnTo>
                <a:lnTo>
                  <a:pt x="1615" y="1936"/>
                </a:lnTo>
                <a:lnTo>
                  <a:pt x="1607" y="1946"/>
                </a:lnTo>
                <a:lnTo>
                  <a:pt x="1598" y="1956"/>
                </a:lnTo>
                <a:lnTo>
                  <a:pt x="1589" y="1964"/>
                </a:lnTo>
                <a:lnTo>
                  <a:pt x="1579" y="1972"/>
                </a:lnTo>
                <a:lnTo>
                  <a:pt x="1570" y="1979"/>
                </a:lnTo>
                <a:lnTo>
                  <a:pt x="1559" y="1986"/>
                </a:lnTo>
                <a:lnTo>
                  <a:pt x="1549" y="1992"/>
                </a:lnTo>
                <a:lnTo>
                  <a:pt x="1537" y="1997"/>
                </a:lnTo>
                <a:lnTo>
                  <a:pt x="1517" y="2006"/>
                </a:lnTo>
                <a:lnTo>
                  <a:pt x="1504" y="2010"/>
                </a:lnTo>
                <a:lnTo>
                  <a:pt x="1490" y="2015"/>
                </a:lnTo>
                <a:lnTo>
                  <a:pt x="1473" y="2018"/>
                </a:lnTo>
                <a:lnTo>
                  <a:pt x="1455" y="2021"/>
                </a:lnTo>
                <a:lnTo>
                  <a:pt x="1434" y="2023"/>
                </a:lnTo>
                <a:lnTo>
                  <a:pt x="1411" y="2025"/>
                </a:lnTo>
                <a:lnTo>
                  <a:pt x="1363" y="2028"/>
                </a:lnTo>
                <a:lnTo>
                  <a:pt x="1314" y="2029"/>
                </a:lnTo>
                <a:lnTo>
                  <a:pt x="1244" y="2030"/>
                </a:lnTo>
                <a:lnTo>
                  <a:pt x="1134" y="2030"/>
                </a:lnTo>
                <a:lnTo>
                  <a:pt x="1025" y="2030"/>
                </a:lnTo>
                <a:lnTo>
                  <a:pt x="955" y="2029"/>
                </a:lnTo>
                <a:lnTo>
                  <a:pt x="907" y="2028"/>
                </a:lnTo>
                <a:lnTo>
                  <a:pt x="859" y="2025"/>
                </a:lnTo>
                <a:lnTo>
                  <a:pt x="835" y="2023"/>
                </a:lnTo>
                <a:lnTo>
                  <a:pt x="825" y="2022"/>
                </a:lnTo>
                <a:lnTo>
                  <a:pt x="814" y="2021"/>
                </a:lnTo>
                <a:lnTo>
                  <a:pt x="796" y="2018"/>
                </a:lnTo>
                <a:lnTo>
                  <a:pt x="780" y="2015"/>
                </a:lnTo>
                <a:lnTo>
                  <a:pt x="765" y="2010"/>
                </a:lnTo>
                <a:lnTo>
                  <a:pt x="753" y="2006"/>
                </a:lnTo>
                <a:lnTo>
                  <a:pt x="742" y="2002"/>
                </a:lnTo>
                <a:lnTo>
                  <a:pt x="732" y="1997"/>
                </a:lnTo>
                <a:lnTo>
                  <a:pt x="721" y="1992"/>
                </a:lnTo>
                <a:lnTo>
                  <a:pt x="710" y="1986"/>
                </a:lnTo>
                <a:lnTo>
                  <a:pt x="700" y="1979"/>
                </a:lnTo>
                <a:lnTo>
                  <a:pt x="690" y="1972"/>
                </a:lnTo>
                <a:lnTo>
                  <a:pt x="681" y="1964"/>
                </a:lnTo>
                <a:lnTo>
                  <a:pt x="672" y="1956"/>
                </a:lnTo>
                <a:lnTo>
                  <a:pt x="663" y="1946"/>
                </a:lnTo>
                <a:lnTo>
                  <a:pt x="654" y="1936"/>
                </a:lnTo>
                <a:lnTo>
                  <a:pt x="645" y="1926"/>
                </a:lnTo>
                <a:lnTo>
                  <a:pt x="638" y="1915"/>
                </a:lnTo>
                <a:lnTo>
                  <a:pt x="631" y="1904"/>
                </a:lnTo>
                <a:lnTo>
                  <a:pt x="624" y="1892"/>
                </a:lnTo>
                <a:lnTo>
                  <a:pt x="618" y="1882"/>
                </a:lnTo>
                <a:lnTo>
                  <a:pt x="613" y="1868"/>
                </a:lnTo>
                <a:lnTo>
                  <a:pt x="608" y="1856"/>
                </a:lnTo>
                <a:lnTo>
                  <a:pt x="603" y="1842"/>
                </a:lnTo>
                <a:lnTo>
                  <a:pt x="596" y="1818"/>
                </a:lnTo>
                <a:lnTo>
                  <a:pt x="592" y="1802"/>
                </a:lnTo>
                <a:lnTo>
                  <a:pt x="589" y="1786"/>
                </a:lnTo>
                <a:lnTo>
                  <a:pt x="586" y="1766"/>
                </a:lnTo>
                <a:lnTo>
                  <a:pt x="583" y="1744"/>
                </a:lnTo>
                <a:lnTo>
                  <a:pt x="581" y="1718"/>
                </a:lnTo>
                <a:lnTo>
                  <a:pt x="580" y="1691"/>
                </a:lnTo>
                <a:lnTo>
                  <a:pt x="578" y="1633"/>
                </a:lnTo>
                <a:lnTo>
                  <a:pt x="576" y="1574"/>
                </a:lnTo>
                <a:lnTo>
                  <a:pt x="576" y="1492"/>
                </a:lnTo>
                <a:lnTo>
                  <a:pt x="576" y="1360"/>
                </a:lnTo>
                <a:lnTo>
                  <a:pt x="576" y="1229"/>
                </a:lnTo>
                <a:lnTo>
                  <a:pt x="576" y="1145"/>
                </a:lnTo>
                <a:lnTo>
                  <a:pt x="578" y="1087"/>
                </a:lnTo>
                <a:lnTo>
                  <a:pt x="580" y="1030"/>
                </a:lnTo>
                <a:lnTo>
                  <a:pt x="581" y="1001"/>
                </a:lnTo>
                <a:lnTo>
                  <a:pt x="582" y="989"/>
                </a:lnTo>
                <a:lnTo>
                  <a:pt x="583" y="977"/>
                </a:lnTo>
                <a:lnTo>
                  <a:pt x="586" y="954"/>
                </a:lnTo>
                <a:lnTo>
                  <a:pt x="589" y="935"/>
                </a:lnTo>
                <a:lnTo>
                  <a:pt x="592" y="917"/>
                </a:lnTo>
                <a:lnTo>
                  <a:pt x="596" y="903"/>
                </a:lnTo>
                <a:lnTo>
                  <a:pt x="599" y="890"/>
                </a:lnTo>
                <a:lnTo>
                  <a:pt x="603" y="878"/>
                </a:lnTo>
                <a:lnTo>
                  <a:pt x="608" y="864"/>
                </a:lnTo>
                <a:lnTo>
                  <a:pt x="613" y="851"/>
                </a:lnTo>
                <a:lnTo>
                  <a:pt x="618" y="839"/>
                </a:lnTo>
                <a:lnTo>
                  <a:pt x="624" y="827"/>
                </a:lnTo>
                <a:lnTo>
                  <a:pt x="631" y="816"/>
                </a:lnTo>
                <a:lnTo>
                  <a:pt x="638" y="806"/>
                </a:lnTo>
                <a:lnTo>
                  <a:pt x="645" y="795"/>
                </a:lnTo>
                <a:lnTo>
                  <a:pt x="654" y="784"/>
                </a:lnTo>
                <a:lnTo>
                  <a:pt x="663" y="774"/>
                </a:lnTo>
                <a:lnTo>
                  <a:pt x="672" y="765"/>
                </a:lnTo>
                <a:lnTo>
                  <a:pt x="681" y="756"/>
                </a:lnTo>
                <a:lnTo>
                  <a:pt x="690" y="748"/>
                </a:lnTo>
                <a:lnTo>
                  <a:pt x="700" y="741"/>
                </a:lnTo>
                <a:lnTo>
                  <a:pt x="710" y="735"/>
                </a:lnTo>
                <a:lnTo>
                  <a:pt x="721" y="729"/>
                </a:lnTo>
                <a:lnTo>
                  <a:pt x="732" y="723"/>
                </a:lnTo>
                <a:lnTo>
                  <a:pt x="753" y="714"/>
                </a:lnTo>
                <a:lnTo>
                  <a:pt x="765" y="710"/>
                </a:lnTo>
                <a:lnTo>
                  <a:pt x="780" y="706"/>
                </a:lnTo>
                <a:lnTo>
                  <a:pt x="796" y="702"/>
                </a:lnTo>
                <a:lnTo>
                  <a:pt x="814" y="699"/>
                </a:lnTo>
                <a:lnTo>
                  <a:pt x="835" y="696"/>
                </a:lnTo>
                <a:lnTo>
                  <a:pt x="859" y="695"/>
                </a:lnTo>
                <a:lnTo>
                  <a:pt x="907" y="693"/>
                </a:lnTo>
                <a:lnTo>
                  <a:pt x="955" y="690"/>
                </a:lnTo>
                <a:lnTo>
                  <a:pt x="1025" y="690"/>
                </a:lnTo>
                <a:lnTo>
                  <a:pt x="1134" y="690"/>
                </a:lnTo>
                <a:close/>
                <a:moveTo>
                  <a:pt x="0" y="1360"/>
                </a:moveTo>
                <a:lnTo>
                  <a:pt x="1" y="1325"/>
                </a:lnTo>
                <a:lnTo>
                  <a:pt x="2" y="1290"/>
                </a:lnTo>
                <a:lnTo>
                  <a:pt x="4" y="1255"/>
                </a:lnTo>
                <a:lnTo>
                  <a:pt x="6" y="1221"/>
                </a:lnTo>
                <a:lnTo>
                  <a:pt x="9" y="1187"/>
                </a:lnTo>
                <a:lnTo>
                  <a:pt x="13" y="1153"/>
                </a:lnTo>
                <a:lnTo>
                  <a:pt x="18" y="1120"/>
                </a:lnTo>
                <a:lnTo>
                  <a:pt x="23" y="1086"/>
                </a:lnTo>
                <a:lnTo>
                  <a:pt x="29" y="1053"/>
                </a:lnTo>
                <a:lnTo>
                  <a:pt x="36" y="1020"/>
                </a:lnTo>
                <a:lnTo>
                  <a:pt x="43" y="988"/>
                </a:lnTo>
                <a:lnTo>
                  <a:pt x="51" y="956"/>
                </a:lnTo>
                <a:lnTo>
                  <a:pt x="60" y="924"/>
                </a:lnTo>
                <a:lnTo>
                  <a:pt x="69" y="892"/>
                </a:lnTo>
                <a:lnTo>
                  <a:pt x="79" y="862"/>
                </a:lnTo>
                <a:lnTo>
                  <a:pt x="89" y="831"/>
                </a:lnTo>
                <a:lnTo>
                  <a:pt x="101" y="801"/>
                </a:lnTo>
                <a:lnTo>
                  <a:pt x="112" y="771"/>
                </a:lnTo>
                <a:lnTo>
                  <a:pt x="124" y="741"/>
                </a:lnTo>
                <a:lnTo>
                  <a:pt x="137" y="712"/>
                </a:lnTo>
                <a:lnTo>
                  <a:pt x="151" y="683"/>
                </a:lnTo>
                <a:lnTo>
                  <a:pt x="165" y="654"/>
                </a:lnTo>
                <a:lnTo>
                  <a:pt x="179" y="627"/>
                </a:lnTo>
                <a:lnTo>
                  <a:pt x="194" y="599"/>
                </a:lnTo>
                <a:lnTo>
                  <a:pt x="210" y="573"/>
                </a:lnTo>
                <a:lnTo>
                  <a:pt x="226" y="547"/>
                </a:lnTo>
                <a:lnTo>
                  <a:pt x="242" y="520"/>
                </a:lnTo>
                <a:lnTo>
                  <a:pt x="259" y="495"/>
                </a:lnTo>
                <a:lnTo>
                  <a:pt x="277" y="470"/>
                </a:lnTo>
                <a:lnTo>
                  <a:pt x="295" y="446"/>
                </a:lnTo>
                <a:lnTo>
                  <a:pt x="313" y="422"/>
                </a:lnTo>
                <a:lnTo>
                  <a:pt x="332" y="399"/>
                </a:lnTo>
                <a:lnTo>
                  <a:pt x="352" y="375"/>
                </a:lnTo>
                <a:lnTo>
                  <a:pt x="372" y="353"/>
                </a:lnTo>
                <a:lnTo>
                  <a:pt x="392" y="332"/>
                </a:lnTo>
                <a:lnTo>
                  <a:pt x="413" y="310"/>
                </a:lnTo>
                <a:lnTo>
                  <a:pt x="434" y="290"/>
                </a:lnTo>
                <a:lnTo>
                  <a:pt x="456" y="271"/>
                </a:lnTo>
                <a:lnTo>
                  <a:pt x="478" y="251"/>
                </a:lnTo>
                <a:lnTo>
                  <a:pt x="500" y="232"/>
                </a:lnTo>
                <a:lnTo>
                  <a:pt x="523" y="214"/>
                </a:lnTo>
                <a:lnTo>
                  <a:pt x="546" y="197"/>
                </a:lnTo>
                <a:lnTo>
                  <a:pt x="570" y="181"/>
                </a:lnTo>
                <a:lnTo>
                  <a:pt x="594" y="164"/>
                </a:lnTo>
                <a:lnTo>
                  <a:pt x="618" y="148"/>
                </a:lnTo>
                <a:lnTo>
                  <a:pt x="643" y="134"/>
                </a:lnTo>
                <a:lnTo>
                  <a:pt x="668" y="121"/>
                </a:lnTo>
                <a:lnTo>
                  <a:pt x="693" y="108"/>
                </a:lnTo>
                <a:lnTo>
                  <a:pt x="718" y="94"/>
                </a:lnTo>
                <a:lnTo>
                  <a:pt x="744" y="82"/>
                </a:lnTo>
                <a:lnTo>
                  <a:pt x="771" y="72"/>
                </a:lnTo>
                <a:lnTo>
                  <a:pt x="797" y="61"/>
                </a:lnTo>
                <a:lnTo>
                  <a:pt x="824" y="51"/>
                </a:lnTo>
                <a:lnTo>
                  <a:pt x="851" y="43"/>
                </a:lnTo>
                <a:lnTo>
                  <a:pt x="878" y="34"/>
                </a:lnTo>
                <a:lnTo>
                  <a:pt x="906" y="27"/>
                </a:lnTo>
                <a:lnTo>
                  <a:pt x="934" y="21"/>
                </a:lnTo>
                <a:lnTo>
                  <a:pt x="962" y="15"/>
                </a:lnTo>
                <a:lnTo>
                  <a:pt x="990" y="12"/>
                </a:lnTo>
                <a:lnTo>
                  <a:pt x="1018" y="7"/>
                </a:lnTo>
                <a:lnTo>
                  <a:pt x="1047" y="4"/>
                </a:lnTo>
                <a:lnTo>
                  <a:pt x="1076" y="2"/>
                </a:lnTo>
                <a:lnTo>
                  <a:pt x="1105" y="1"/>
                </a:lnTo>
                <a:lnTo>
                  <a:pt x="1134" y="0"/>
                </a:lnTo>
                <a:lnTo>
                  <a:pt x="1164" y="1"/>
                </a:lnTo>
                <a:lnTo>
                  <a:pt x="1193" y="2"/>
                </a:lnTo>
                <a:lnTo>
                  <a:pt x="1221" y="4"/>
                </a:lnTo>
                <a:lnTo>
                  <a:pt x="1250" y="7"/>
                </a:lnTo>
                <a:lnTo>
                  <a:pt x="1280" y="12"/>
                </a:lnTo>
                <a:lnTo>
                  <a:pt x="1308" y="15"/>
                </a:lnTo>
                <a:lnTo>
                  <a:pt x="1336" y="21"/>
                </a:lnTo>
                <a:lnTo>
                  <a:pt x="1364" y="27"/>
                </a:lnTo>
                <a:lnTo>
                  <a:pt x="1391" y="34"/>
                </a:lnTo>
                <a:lnTo>
                  <a:pt x="1419" y="43"/>
                </a:lnTo>
                <a:lnTo>
                  <a:pt x="1446" y="51"/>
                </a:lnTo>
                <a:lnTo>
                  <a:pt x="1472" y="61"/>
                </a:lnTo>
                <a:lnTo>
                  <a:pt x="1499" y="72"/>
                </a:lnTo>
                <a:lnTo>
                  <a:pt x="1525" y="82"/>
                </a:lnTo>
                <a:lnTo>
                  <a:pt x="1551" y="94"/>
                </a:lnTo>
                <a:lnTo>
                  <a:pt x="1577" y="108"/>
                </a:lnTo>
                <a:lnTo>
                  <a:pt x="1602" y="121"/>
                </a:lnTo>
                <a:lnTo>
                  <a:pt x="1627" y="134"/>
                </a:lnTo>
                <a:lnTo>
                  <a:pt x="1651" y="148"/>
                </a:lnTo>
                <a:lnTo>
                  <a:pt x="1676" y="164"/>
                </a:lnTo>
                <a:lnTo>
                  <a:pt x="1700" y="181"/>
                </a:lnTo>
                <a:lnTo>
                  <a:pt x="1723" y="197"/>
                </a:lnTo>
                <a:lnTo>
                  <a:pt x="1746" y="214"/>
                </a:lnTo>
                <a:lnTo>
                  <a:pt x="1769" y="232"/>
                </a:lnTo>
                <a:lnTo>
                  <a:pt x="1792" y="251"/>
                </a:lnTo>
                <a:lnTo>
                  <a:pt x="1814" y="271"/>
                </a:lnTo>
                <a:lnTo>
                  <a:pt x="1835" y="290"/>
                </a:lnTo>
                <a:lnTo>
                  <a:pt x="1856" y="310"/>
                </a:lnTo>
                <a:lnTo>
                  <a:pt x="1877" y="332"/>
                </a:lnTo>
                <a:lnTo>
                  <a:pt x="1898" y="353"/>
                </a:lnTo>
                <a:lnTo>
                  <a:pt x="1918" y="375"/>
                </a:lnTo>
                <a:lnTo>
                  <a:pt x="1937" y="399"/>
                </a:lnTo>
                <a:lnTo>
                  <a:pt x="1956" y="422"/>
                </a:lnTo>
                <a:lnTo>
                  <a:pt x="1975" y="446"/>
                </a:lnTo>
                <a:lnTo>
                  <a:pt x="1993" y="470"/>
                </a:lnTo>
                <a:lnTo>
                  <a:pt x="2010" y="495"/>
                </a:lnTo>
                <a:lnTo>
                  <a:pt x="2027" y="520"/>
                </a:lnTo>
                <a:lnTo>
                  <a:pt x="2044" y="547"/>
                </a:lnTo>
                <a:lnTo>
                  <a:pt x="2060" y="573"/>
                </a:lnTo>
                <a:lnTo>
                  <a:pt x="2075" y="599"/>
                </a:lnTo>
                <a:lnTo>
                  <a:pt x="2090" y="627"/>
                </a:lnTo>
                <a:lnTo>
                  <a:pt x="2105" y="654"/>
                </a:lnTo>
                <a:lnTo>
                  <a:pt x="2119" y="683"/>
                </a:lnTo>
                <a:lnTo>
                  <a:pt x="2132" y="712"/>
                </a:lnTo>
                <a:lnTo>
                  <a:pt x="2145" y="741"/>
                </a:lnTo>
                <a:lnTo>
                  <a:pt x="2157" y="771"/>
                </a:lnTo>
                <a:lnTo>
                  <a:pt x="2169" y="801"/>
                </a:lnTo>
                <a:lnTo>
                  <a:pt x="2180" y="831"/>
                </a:lnTo>
                <a:lnTo>
                  <a:pt x="2190" y="862"/>
                </a:lnTo>
                <a:lnTo>
                  <a:pt x="2200" y="892"/>
                </a:lnTo>
                <a:lnTo>
                  <a:pt x="2210" y="924"/>
                </a:lnTo>
                <a:lnTo>
                  <a:pt x="2218" y="956"/>
                </a:lnTo>
                <a:lnTo>
                  <a:pt x="2226" y="988"/>
                </a:lnTo>
                <a:lnTo>
                  <a:pt x="2233" y="1020"/>
                </a:lnTo>
                <a:lnTo>
                  <a:pt x="2240" y="1053"/>
                </a:lnTo>
                <a:lnTo>
                  <a:pt x="2246" y="1086"/>
                </a:lnTo>
                <a:lnTo>
                  <a:pt x="2251" y="1120"/>
                </a:lnTo>
                <a:lnTo>
                  <a:pt x="2256" y="1153"/>
                </a:lnTo>
                <a:lnTo>
                  <a:pt x="2260" y="1187"/>
                </a:lnTo>
                <a:lnTo>
                  <a:pt x="2263" y="1221"/>
                </a:lnTo>
                <a:lnTo>
                  <a:pt x="2266" y="1255"/>
                </a:lnTo>
                <a:lnTo>
                  <a:pt x="2268" y="1290"/>
                </a:lnTo>
                <a:lnTo>
                  <a:pt x="2269" y="1325"/>
                </a:lnTo>
                <a:lnTo>
                  <a:pt x="2269" y="1360"/>
                </a:lnTo>
                <a:lnTo>
                  <a:pt x="2269" y="1396"/>
                </a:lnTo>
                <a:lnTo>
                  <a:pt x="2268" y="1431"/>
                </a:lnTo>
                <a:lnTo>
                  <a:pt x="2266" y="1465"/>
                </a:lnTo>
                <a:lnTo>
                  <a:pt x="2263" y="1499"/>
                </a:lnTo>
                <a:lnTo>
                  <a:pt x="2260" y="1534"/>
                </a:lnTo>
                <a:lnTo>
                  <a:pt x="2256" y="1567"/>
                </a:lnTo>
                <a:lnTo>
                  <a:pt x="2251" y="1601"/>
                </a:lnTo>
                <a:lnTo>
                  <a:pt x="2246" y="1634"/>
                </a:lnTo>
                <a:lnTo>
                  <a:pt x="2240" y="1667"/>
                </a:lnTo>
                <a:lnTo>
                  <a:pt x="2233" y="1700"/>
                </a:lnTo>
                <a:lnTo>
                  <a:pt x="2226" y="1733"/>
                </a:lnTo>
                <a:lnTo>
                  <a:pt x="2218" y="1764"/>
                </a:lnTo>
                <a:lnTo>
                  <a:pt x="2210" y="1796"/>
                </a:lnTo>
                <a:lnTo>
                  <a:pt x="2200" y="1828"/>
                </a:lnTo>
                <a:lnTo>
                  <a:pt x="2190" y="1859"/>
                </a:lnTo>
                <a:lnTo>
                  <a:pt x="2180" y="1890"/>
                </a:lnTo>
                <a:lnTo>
                  <a:pt x="2169" y="1920"/>
                </a:lnTo>
                <a:lnTo>
                  <a:pt x="2157" y="1950"/>
                </a:lnTo>
                <a:lnTo>
                  <a:pt x="2145" y="1979"/>
                </a:lnTo>
                <a:lnTo>
                  <a:pt x="2132" y="2009"/>
                </a:lnTo>
                <a:lnTo>
                  <a:pt x="2119" y="2037"/>
                </a:lnTo>
                <a:lnTo>
                  <a:pt x="2105" y="2065"/>
                </a:lnTo>
                <a:lnTo>
                  <a:pt x="2090" y="2093"/>
                </a:lnTo>
                <a:lnTo>
                  <a:pt x="2075" y="2120"/>
                </a:lnTo>
                <a:lnTo>
                  <a:pt x="2060" y="2148"/>
                </a:lnTo>
                <a:lnTo>
                  <a:pt x="2044" y="2174"/>
                </a:lnTo>
                <a:lnTo>
                  <a:pt x="2027" y="2199"/>
                </a:lnTo>
                <a:lnTo>
                  <a:pt x="2010" y="2226"/>
                </a:lnTo>
                <a:lnTo>
                  <a:pt x="1993" y="2250"/>
                </a:lnTo>
                <a:lnTo>
                  <a:pt x="1975" y="2275"/>
                </a:lnTo>
                <a:lnTo>
                  <a:pt x="1956" y="2299"/>
                </a:lnTo>
                <a:lnTo>
                  <a:pt x="1937" y="2322"/>
                </a:lnTo>
                <a:lnTo>
                  <a:pt x="1918" y="2345"/>
                </a:lnTo>
                <a:lnTo>
                  <a:pt x="1898" y="2367"/>
                </a:lnTo>
                <a:lnTo>
                  <a:pt x="1877" y="2389"/>
                </a:lnTo>
                <a:lnTo>
                  <a:pt x="1856" y="2409"/>
                </a:lnTo>
                <a:lnTo>
                  <a:pt x="1835" y="2430"/>
                </a:lnTo>
                <a:lnTo>
                  <a:pt x="1814" y="2450"/>
                </a:lnTo>
                <a:lnTo>
                  <a:pt x="1792" y="2469"/>
                </a:lnTo>
                <a:lnTo>
                  <a:pt x="1769" y="2487"/>
                </a:lnTo>
                <a:lnTo>
                  <a:pt x="1746" y="2505"/>
                </a:lnTo>
                <a:lnTo>
                  <a:pt x="1723" y="2523"/>
                </a:lnTo>
                <a:lnTo>
                  <a:pt x="1700" y="2540"/>
                </a:lnTo>
                <a:lnTo>
                  <a:pt x="1676" y="2556"/>
                </a:lnTo>
                <a:lnTo>
                  <a:pt x="1651" y="2571"/>
                </a:lnTo>
                <a:lnTo>
                  <a:pt x="1627" y="2586"/>
                </a:lnTo>
                <a:lnTo>
                  <a:pt x="1602" y="2600"/>
                </a:lnTo>
                <a:lnTo>
                  <a:pt x="1577" y="2613"/>
                </a:lnTo>
                <a:lnTo>
                  <a:pt x="1551" y="2625"/>
                </a:lnTo>
                <a:lnTo>
                  <a:pt x="1525" y="2637"/>
                </a:lnTo>
                <a:lnTo>
                  <a:pt x="1499" y="2649"/>
                </a:lnTo>
                <a:lnTo>
                  <a:pt x="1472" y="2659"/>
                </a:lnTo>
                <a:lnTo>
                  <a:pt x="1446" y="2668"/>
                </a:lnTo>
                <a:lnTo>
                  <a:pt x="1419" y="2677"/>
                </a:lnTo>
                <a:lnTo>
                  <a:pt x="1391" y="2685"/>
                </a:lnTo>
                <a:lnTo>
                  <a:pt x="1364" y="2692"/>
                </a:lnTo>
                <a:lnTo>
                  <a:pt x="1336" y="2698"/>
                </a:lnTo>
                <a:lnTo>
                  <a:pt x="1308" y="2704"/>
                </a:lnTo>
                <a:lnTo>
                  <a:pt x="1280" y="2709"/>
                </a:lnTo>
                <a:lnTo>
                  <a:pt x="1250" y="2713"/>
                </a:lnTo>
                <a:lnTo>
                  <a:pt x="1221" y="2716"/>
                </a:lnTo>
                <a:lnTo>
                  <a:pt x="1193" y="2719"/>
                </a:lnTo>
                <a:lnTo>
                  <a:pt x="1164" y="2720"/>
                </a:lnTo>
                <a:lnTo>
                  <a:pt x="1134" y="2720"/>
                </a:lnTo>
                <a:lnTo>
                  <a:pt x="1105" y="2720"/>
                </a:lnTo>
                <a:lnTo>
                  <a:pt x="1076" y="2719"/>
                </a:lnTo>
                <a:lnTo>
                  <a:pt x="1047" y="2716"/>
                </a:lnTo>
                <a:lnTo>
                  <a:pt x="1018" y="2713"/>
                </a:lnTo>
                <a:lnTo>
                  <a:pt x="990" y="2709"/>
                </a:lnTo>
                <a:lnTo>
                  <a:pt x="962" y="2704"/>
                </a:lnTo>
                <a:lnTo>
                  <a:pt x="934" y="2698"/>
                </a:lnTo>
                <a:lnTo>
                  <a:pt x="906" y="2692"/>
                </a:lnTo>
                <a:lnTo>
                  <a:pt x="878" y="2685"/>
                </a:lnTo>
                <a:lnTo>
                  <a:pt x="851" y="2677"/>
                </a:lnTo>
                <a:lnTo>
                  <a:pt x="824" y="2668"/>
                </a:lnTo>
                <a:lnTo>
                  <a:pt x="797" y="2659"/>
                </a:lnTo>
                <a:lnTo>
                  <a:pt x="771" y="2649"/>
                </a:lnTo>
                <a:lnTo>
                  <a:pt x="744" y="2637"/>
                </a:lnTo>
                <a:lnTo>
                  <a:pt x="718" y="2625"/>
                </a:lnTo>
                <a:lnTo>
                  <a:pt x="693" y="2613"/>
                </a:lnTo>
                <a:lnTo>
                  <a:pt x="668" y="2600"/>
                </a:lnTo>
                <a:lnTo>
                  <a:pt x="643" y="2586"/>
                </a:lnTo>
                <a:lnTo>
                  <a:pt x="618" y="2571"/>
                </a:lnTo>
                <a:lnTo>
                  <a:pt x="594" y="2556"/>
                </a:lnTo>
                <a:lnTo>
                  <a:pt x="570" y="2540"/>
                </a:lnTo>
                <a:lnTo>
                  <a:pt x="546" y="2523"/>
                </a:lnTo>
                <a:lnTo>
                  <a:pt x="523" y="2505"/>
                </a:lnTo>
                <a:lnTo>
                  <a:pt x="500" y="2487"/>
                </a:lnTo>
                <a:lnTo>
                  <a:pt x="478" y="2469"/>
                </a:lnTo>
                <a:lnTo>
                  <a:pt x="456" y="2450"/>
                </a:lnTo>
                <a:lnTo>
                  <a:pt x="434" y="2430"/>
                </a:lnTo>
                <a:lnTo>
                  <a:pt x="413" y="2409"/>
                </a:lnTo>
                <a:lnTo>
                  <a:pt x="392" y="2389"/>
                </a:lnTo>
                <a:lnTo>
                  <a:pt x="372" y="2367"/>
                </a:lnTo>
                <a:lnTo>
                  <a:pt x="352" y="2345"/>
                </a:lnTo>
                <a:lnTo>
                  <a:pt x="332" y="2322"/>
                </a:lnTo>
                <a:lnTo>
                  <a:pt x="313" y="2299"/>
                </a:lnTo>
                <a:lnTo>
                  <a:pt x="295" y="2275"/>
                </a:lnTo>
                <a:lnTo>
                  <a:pt x="277" y="2250"/>
                </a:lnTo>
                <a:lnTo>
                  <a:pt x="259" y="2226"/>
                </a:lnTo>
                <a:lnTo>
                  <a:pt x="242" y="2199"/>
                </a:lnTo>
                <a:lnTo>
                  <a:pt x="226" y="2174"/>
                </a:lnTo>
                <a:lnTo>
                  <a:pt x="210" y="2148"/>
                </a:lnTo>
                <a:lnTo>
                  <a:pt x="194" y="2120"/>
                </a:lnTo>
                <a:lnTo>
                  <a:pt x="179" y="2093"/>
                </a:lnTo>
                <a:lnTo>
                  <a:pt x="165" y="2065"/>
                </a:lnTo>
                <a:lnTo>
                  <a:pt x="151" y="2037"/>
                </a:lnTo>
                <a:lnTo>
                  <a:pt x="137" y="2009"/>
                </a:lnTo>
                <a:lnTo>
                  <a:pt x="124" y="1979"/>
                </a:lnTo>
                <a:lnTo>
                  <a:pt x="112" y="1950"/>
                </a:lnTo>
                <a:lnTo>
                  <a:pt x="101" y="1920"/>
                </a:lnTo>
                <a:lnTo>
                  <a:pt x="89" y="1890"/>
                </a:lnTo>
                <a:lnTo>
                  <a:pt x="79" y="1859"/>
                </a:lnTo>
                <a:lnTo>
                  <a:pt x="69" y="1828"/>
                </a:lnTo>
                <a:lnTo>
                  <a:pt x="60" y="1796"/>
                </a:lnTo>
                <a:lnTo>
                  <a:pt x="51" y="1764"/>
                </a:lnTo>
                <a:lnTo>
                  <a:pt x="43" y="1733"/>
                </a:lnTo>
                <a:lnTo>
                  <a:pt x="36" y="1700"/>
                </a:lnTo>
                <a:lnTo>
                  <a:pt x="29" y="1667"/>
                </a:lnTo>
                <a:lnTo>
                  <a:pt x="23" y="1634"/>
                </a:lnTo>
                <a:lnTo>
                  <a:pt x="18" y="1601"/>
                </a:lnTo>
                <a:lnTo>
                  <a:pt x="13" y="1567"/>
                </a:lnTo>
                <a:lnTo>
                  <a:pt x="9" y="1534"/>
                </a:lnTo>
                <a:lnTo>
                  <a:pt x="6" y="1499"/>
                </a:lnTo>
                <a:lnTo>
                  <a:pt x="4" y="1465"/>
                </a:lnTo>
                <a:lnTo>
                  <a:pt x="2" y="1431"/>
                </a:lnTo>
                <a:lnTo>
                  <a:pt x="1" y="1396"/>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269957078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Kiitos sinine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1556740"/>
            <a:ext cx="10658475" cy="1008660"/>
          </a:xfrm>
        </p:spPr>
        <p:txBody>
          <a:bodyPr anchor="t" anchorCtr="0">
            <a:noAutofit/>
          </a:bodyPr>
          <a:lstStyle>
            <a:lvl1pPr algn="l">
              <a:defRPr sz="6000">
                <a:solidFill>
                  <a:schemeClr val="bg1"/>
                </a:solidFill>
              </a:defRPr>
            </a:lvl1pPr>
          </a:lstStyle>
          <a:p>
            <a:r>
              <a:rPr lang="fi-FI" noProof="0"/>
              <a:t>Kiitos.</a:t>
            </a:r>
          </a:p>
        </p:txBody>
      </p:sp>
      <p:sp>
        <p:nvSpPr>
          <p:cNvPr id="3" name="Subtitle 2"/>
          <p:cNvSpPr>
            <a:spLocks noGrp="1"/>
          </p:cNvSpPr>
          <p:nvPr>
            <p:ph type="subTitle" idx="1" hasCustomPrompt="1"/>
          </p:nvPr>
        </p:nvSpPr>
        <p:spPr>
          <a:xfrm>
            <a:off x="766763" y="2852920"/>
            <a:ext cx="10658475" cy="2448340"/>
          </a:xfrm>
        </p:spPr>
        <p:txBody>
          <a:bodyPr>
            <a:noAutofit/>
          </a:bodyPr>
          <a:lstStyle>
            <a:lvl1pPr marL="0" indent="0" algn="l">
              <a:spcBef>
                <a:spcPts val="200"/>
              </a:spcBef>
              <a:buNone/>
              <a:defRPr sz="2400">
                <a:solidFill>
                  <a:schemeClr val="bg1"/>
                </a:solidFill>
                <a:latin typeface="Work Sans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yhteystiedot</a:t>
            </a:r>
          </a:p>
        </p:txBody>
      </p:sp>
      <p:sp>
        <p:nvSpPr>
          <p:cNvPr id="4" name="Date Placeholder 3"/>
          <p:cNvSpPr>
            <a:spLocks noGrp="1"/>
          </p:cNvSpPr>
          <p:nvPr>
            <p:ph type="dt" sz="half" idx="10"/>
          </p:nvPr>
        </p:nvSpPr>
        <p:spPr/>
        <p:txBody>
          <a:bodyPr/>
          <a:lstStyle>
            <a:lvl1pPr>
              <a:defRPr>
                <a:noFill/>
              </a:defRPr>
            </a:lvl1pPr>
          </a:lstStyle>
          <a:p>
            <a:fld id="{5FD6B140-205A-4E06-BB0A-544052415651}"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TextBox 7">
            <a:hlinkClick r:id="rId2"/>
          </p:cNvPr>
          <p:cNvSpPr txBox="1"/>
          <p:nvPr userDrawn="1"/>
        </p:nvSpPr>
        <p:spPr>
          <a:xfrm>
            <a:off x="9047486" y="6145643"/>
            <a:ext cx="2377254" cy="307777"/>
          </a:xfrm>
          <a:prstGeom prst="rect">
            <a:avLst/>
          </a:prstGeom>
          <a:noFill/>
        </p:spPr>
        <p:txBody>
          <a:bodyPr wrap="none" lIns="0" tIns="0" rIns="0" bIns="0" rtlCol="0">
            <a:spAutoFit/>
          </a:bodyPr>
          <a:lstStyle/>
          <a:p>
            <a:pPr algn="r"/>
            <a:r>
              <a:rPr lang="fi-FI" sz="2000" b="1">
                <a:solidFill>
                  <a:schemeClr val="bg1"/>
                </a:solidFill>
                <a:latin typeface="+mn-lt"/>
              </a:rPr>
              <a:t>www.kuntaliitto.fi</a:t>
            </a:r>
          </a:p>
        </p:txBody>
      </p:sp>
      <p:sp>
        <p:nvSpPr>
          <p:cNvPr id="12" name="Freeform 6">
            <a:hlinkClick r:id="rId3" tooltip="facebook"/>
          </p:cNvPr>
          <p:cNvSpPr>
            <a:spLocks noChangeAspect="1" noEditPoints="1"/>
          </p:cNvSpPr>
          <p:nvPr userDrawn="1"/>
        </p:nvSpPr>
        <p:spPr bwMode="auto">
          <a:xfrm>
            <a:off x="11172183" y="5877340"/>
            <a:ext cx="252557" cy="252000"/>
          </a:xfrm>
          <a:custGeom>
            <a:avLst/>
            <a:gdLst>
              <a:gd name="T0" fmla="*/ 1245 w 2268"/>
              <a:gd name="T1" fmla="*/ 935 h 2720"/>
              <a:gd name="T2" fmla="*/ 1257 w 2268"/>
              <a:gd name="T3" fmla="*/ 850 h 2720"/>
              <a:gd name="T4" fmla="*/ 1285 w 2268"/>
              <a:gd name="T5" fmla="*/ 811 h 2720"/>
              <a:gd name="T6" fmla="*/ 1320 w 2268"/>
              <a:gd name="T7" fmla="*/ 794 h 2720"/>
              <a:gd name="T8" fmla="*/ 1506 w 2268"/>
              <a:gd name="T9" fmla="*/ 514 h 2720"/>
              <a:gd name="T10" fmla="*/ 1310 w 2268"/>
              <a:gd name="T11" fmla="*/ 502 h 2720"/>
              <a:gd name="T12" fmla="*/ 1207 w 2268"/>
              <a:gd name="T13" fmla="*/ 518 h 2720"/>
              <a:gd name="T14" fmla="*/ 1134 w 2268"/>
              <a:gd name="T15" fmla="*/ 551 h 2720"/>
              <a:gd name="T16" fmla="*/ 1073 w 2268"/>
              <a:gd name="T17" fmla="*/ 607 h 2720"/>
              <a:gd name="T18" fmla="*/ 1019 w 2268"/>
              <a:gd name="T19" fmla="*/ 697 h 2720"/>
              <a:gd name="T20" fmla="*/ 992 w 2268"/>
              <a:gd name="T21" fmla="*/ 793 h 2720"/>
              <a:gd name="T22" fmla="*/ 983 w 2268"/>
              <a:gd name="T23" fmla="*/ 1131 h 2720"/>
              <a:gd name="T24" fmla="*/ 0 w 2268"/>
              <a:gd name="T25" fmla="*/ 1360 h 2720"/>
              <a:gd name="T26" fmla="*/ 13 w 2268"/>
              <a:gd name="T27" fmla="*/ 1152 h 2720"/>
              <a:gd name="T28" fmla="*/ 51 w 2268"/>
              <a:gd name="T29" fmla="*/ 956 h 2720"/>
              <a:gd name="T30" fmla="*/ 111 w 2268"/>
              <a:gd name="T31" fmla="*/ 770 h 2720"/>
              <a:gd name="T32" fmla="*/ 193 w 2268"/>
              <a:gd name="T33" fmla="*/ 599 h 2720"/>
              <a:gd name="T34" fmla="*/ 294 w 2268"/>
              <a:gd name="T35" fmla="*/ 446 h 2720"/>
              <a:gd name="T36" fmla="*/ 413 w 2268"/>
              <a:gd name="T37" fmla="*/ 310 h 2720"/>
              <a:gd name="T38" fmla="*/ 547 w 2268"/>
              <a:gd name="T39" fmla="*/ 196 h 2720"/>
              <a:gd name="T40" fmla="*/ 693 w 2268"/>
              <a:gd name="T41" fmla="*/ 106 h 2720"/>
              <a:gd name="T42" fmla="*/ 851 w 2268"/>
              <a:gd name="T43" fmla="*/ 43 h 2720"/>
              <a:gd name="T44" fmla="*/ 1019 w 2268"/>
              <a:gd name="T45" fmla="*/ 7 h 2720"/>
              <a:gd name="T46" fmla="*/ 1193 w 2268"/>
              <a:gd name="T47" fmla="*/ 2 h 2720"/>
              <a:gd name="T48" fmla="*/ 1363 w 2268"/>
              <a:gd name="T49" fmla="*/ 27 h 2720"/>
              <a:gd name="T50" fmla="*/ 1524 w 2268"/>
              <a:gd name="T51" fmla="*/ 82 h 2720"/>
              <a:gd name="T52" fmla="*/ 1675 w 2268"/>
              <a:gd name="T53" fmla="*/ 164 h 2720"/>
              <a:gd name="T54" fmla="*/ 1813 w 2268"/>
              <a:gd name="T55" fmla="*/ 270 h 2720"/>
              <a:gd name="T56" fmla="*/ 1936 w 2268"/>
              <a:gd name="T57" fmla="*/ 398 h 2720"/>
              <a:gd name="T58" fmla="*/ 2043 w 2268"/>
              <a:gd name="T59" fmla="*/ 547 h 2720"/>
              <a:gd name="T60" fmla="*/ 2131 w 2268"/>
              <a:gd name="T61" fmla="*/ 712 h 2720"/>
              <a:gd name="T62" fmla="*/ 2200 w 2268"/>
              <a:gd name="T63" fmla="*/ 892 h 2720"/>
              <a:gd name="T64" fmla="*/ 2245 w 2268"/>
              <a:gd name="T65" fmla="*/ 1085 h 2720"/>
              <a:gd name="T66" fmla="*/ 2267 w 2268"/>
              <a:gd name="T67" fmla="*/ 1290 h 2720"/>
              <a:gd name="T68" fmla="*/ 2262 w 2268"/>
              <a:gd name="T69" fmla="*/ 1499 h 2720"/>
              <a:gd name="T70" fmla="*/ 2233 w 2268"/>
              <a:gd name="T71" fmla="*/ 1699 h 2720"/>
              <a:gd name="T72" fmla="*/ 2179 w 2268"/>
              <a:gd name="T73" fmla="*/ 1889 h 2720"/>
              <a:gd name="T74" fmla="*/ 2104 w 2268"/>
              <a:gd name="T75" fmla="*/ 2065 h 2720"/>
              <a:gd name="T76" fmla="*/ 2009 w 2268"/>
              <a:gd name="T77" fmla="*/ 2225 h 2720"/>
              <a:gd name="T78" fmla="*/ 1897 w 2268"/>
              <a:gd name="T79" fmla="*/ 2366 h 2720"/>
              <a:gd name="T80" fmla="*/ 1768 w 2268"/>
              <a:gd name="T81" fmla="*/ 2487 h 2720"/>
              <a:gd name="T82" fmla="*/ 1626 w 2268"/>
              <a:gd name="T83" fmla="*/ 2586 h 2720"/>
              <a:gd name="T84" fmla="*/ 1472 w 2268"/>
              <a:gd name="T85" fmla="*/ 2659 h 2720"/>
              <a:gd name="T86" fmla="*/ 1307 w 2268"/>
              <a:gd name="T87" fmla="*/ 2705 h 2720"/>
              <a:gd name="T88" fmla="*/ 1134 w 2268"/>
              <a:gd name="T89" fmla="*/ 2720 h 2720"/>
              <a:gd name="T90" fmla="*/ 962 w 2268"/>
              <a:gd name="T91" fmla="*/ 2705 h 2720"/>
              <a:gd name="T92" fmla="*/ 797 w 2268"/>
              <a:gd name="T93" fmla="*/ 2659 h 2720"/>
              <a:gd name="T94" fmla="*/ 643 w 2268"/>
              <a:gd name="T95" fmla="*/ 2586 h 2720"/>
              <a:gd name="T96" fmla="*/ 501 w 2268"/>
              <a:gd name="T97" fmla="*/ 2487 h 2720"/>
              <a:gd name="T98" fmla="*/ 372 w 2268"/>
              <a:gd name="T99" fmla="*/ 2366 h 2720"/>
              <a:gd name="T100" fmla="*/ 259 w 2268"/>
              <a:gd name="T101" fmla="*/ 2225 h 2720"/>
              <a:gd name="T102" fmla="*/ 164 w 2268"/>
              <a:gd name="T103" fmla="*/ 2065 h 2720"/>
              <a:gd name="T104" fmla="*/ 89 w 2268"/>
              <a:gd name="T105" fmla="*/ 1889 h 2720"/>
              <a:gd name="T106" fmla="*/ 35 w 2268"/>
              <a:gd name="T107" fmla="*/ 1699 h 2720"/>
              <a:gd name="T108" fmla="*/ 5 w 2268"/>
              <a:gd name="T109"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68" h="2720">
                <a:moveTo>
                  <a:pt x="1245" y="2218"/>
                </a:moveTo>
                <a:lnTo>
                  <a:pt x="1245" y="1436"/>
                </a:lnTo>
                <a:lnTo>
                  <a:pt x="1464" y="1436"/>
                </a:lnTo>
                <a:lnTo>
                  <a:pt x="1497" y="1131"/>
                </a:lnTo>
                <a:lnTo>
                  <a:pt x="1245" y="1131"/>
                </a:lnTo>
                <a:lnTo>
                  <a:pt x="1245" y="935"/>
                </a:lnTo>
                <a:lnTo>
                  <a:pt x="1245" y="920"/>
                </a:lnTo>
                <a:lnTo>
                  <a:pt x="1246" y="904"/>
                </a:lnTo>
                <a:lnTo>
                  <a:pt x="1248" y="890"/>
                </a:lnTo>
                <a:lnTo>
                  <a:pt x="1250" y="875"/>
                </a:lnTo>
                <a:lnTo>
                  <a:pt x="1253" y="862"/>
                </a:lnTo>
                <a:lnTo>
                  <a:pt x="1257" y="850"/>
                </a:lnTo>
                <a:lnTo>
                  <a:pt x="1262" y="838"/>
                </a:lnTo>
                <a:lnTo>
                  <a:pt x="1269" y="829"/>
                </a:lnTo>
                <a:lnTo>
                  <a:pt x="1272" y="824"/>
                </a:lnTo>
                <a:lnTo>
                  <a:pt x="1276" y="819"/>
                </a:lnTo>
                <a:lnTo>
                  <a:pt x="1280" y="815"/>
                </a:lnTo>
                <a:lnTo>
                  <a:pt x="1285" y="811"/>
                </a:lnTo>
                <a:lnTo>
                  <a:pt x="1290" y="807"/>
                </a:lnTo>
                <a:lnTo>
                  <a:pt x="1295" y="803"/>
                </a:lnTo>
                <a:lnTo>
                  <a:pt x="1301" y="801"/>
                </a:lnTo>
                <a:lnTo>
                  <a:pt x="1307" y="799"/>
                </a:lnTo>
                <a:lnTo>
                  <a:pt x="1313" y="795"/>
                </a:lnTo>
                <a:lnTo>
                  <a:pt x="1320" y="794"/>
                </a:lnTo>
                <a:lnTo>
                  <a:pt x="1335" y="790"/>
                </a:lnTo>
                <a:lnTo>
                  <a:pt x="1352" y="788"/>
                </a:lnTo>
                <a:lnTo>
                  <a:pt x="1361" y="788"/>
                </a:lnTo>
                <a:lnTo>
                  <a:pt x="1371" y="788"/>
                </a:lnTo>
                <a:lnTo>
                  <a:pt x="1506" y="788"/>
                </a:lnTo>
                <a:lnTo>
                  <a:pt x="1506" y="514"/>
                </a:lnTo>
                <a:lnTo>
                  <a:pt x="1478" y="511"/>
                </a:lnTo>
                <a:lnTo>
                  <a:pt x="1434" y="507"/>
                </a:lnTo>
                <a:lnTo>
                  <a:pt x="1376" y="503"/>
                </a:lnTo>
                <a:lnTo>
                  <a:pt x="1360" y="503"/>
                </a:lnTo>
                <a:lnTo>
                  <a:pt x="1344" y="503"/>
                </a:lnTo>
                <a:lnTo>
                  <a:pt x="1310" y="502"/>
                </a:lnTo>
                <a:lnTo>
                  <a:pt x="1292" y="503"/>
                </a:lnTo>
                <a:lnTo>
                  <a:pt x="1274" y="505"/>
                </a:lnTo>
                <a:lnTo>
                  <a:pt x="1257" y="506"/>
                </a:lnTo>
                <a:lnTo>
                  <a:pt x="1240" y="509"/>
                </a:lnTo>
                <a:lnTo>
                  <a:pt x="1223" y="513"/>
                </a:lnTo>
                <a:lnTo>
                  <a:pt x="1207" y="518"/>
                </a:lnTo>
                <a:lnTo>
                  <a:pt x="1200" y="520"/>
                </a:lnTo>
                <a:lnTo>
                  <a:pt x="1192" y="523"/>
                </a:lnTo>
                <a:lnTo>
                  <a:pt x="1177" y="529"/>
                </a:lnTo>
                <a:lnTo>
                  <a:pt x="1162" y="536"/>
                </a:lnTo>
                <a:lnTo>
                  <a:pt x="1148" y="543"/>
                </a:lnTo>
                <a:lnTo>
                  <a:pt x="1134" y="551"/>
                </a:lnTo>
                <a:lnTo>
                  <a:pt x="1121" y="561"/>
                </a:lnTo>
                <a:lnTo>
                  <a:pt x="1108" y="572"/>
                </a:lnTo>
                <a:lnTo>
                  <a:pt x="1096" y="583"/>
                </a:lnTo>
                <a:lnTo>
                  <a:pt x="1090" y="587"/>
                </a:lnTo>
                <a:lnTo>
                  <a:pt x="1084" y="593"/>
                </a:lnTo>
                <a:lnTo>
                  <a:pt x="1073" y="607"/>
                </a:lnTo>
                <a:lnTo>
                  <a:pt x="1063" y="620"/>
                </a:lnTo>
                <a:lnTo>
                  <a:pt x="1053" y="633"/>
                </a:lnTo>
                <a:lnTo>
                  <a:pt x="1044" y="647"/>
                </a:lnTo>
                <a:lnTo>
                  <a:pt x="1035" y="663"/>
                </a:lnTo>
                <a:lnTo>
                  <a:pt x="1027" y="680"/>
                </a:lnTo>
                <a:lnTo>
                  <a:pt x="1019" y="697"/>
                </a:lnTo>
                <a:lnTo>
                  <a:pt x="1016" y="705"/>
                </a:lnTo>
                <a:lnTo>
                  <a:pt x="1013" y="715"/>
                </a:lnTo>
                <a:lnTo>
                  <a:pt x="1007" y="733"/>
                </a:lnTo>
                <a:lnTo>
                  <a:pt x="1001" y="752"/>
                </a:lnTo>
                <a:lnTo>
                  <a:pt x="996" y="771"/>
                </a:lnTo>
                <a:lnTo>
                  <a:pt x="992" y="793"/>
                </a:lnTo>
                <a:lnTo>
                  <a:pt x="989" y="813"/>
                </a:lnTo>
                <a:lnTo>
                  <a:pt x="986" y="836"/>
                </a:lnTo>
                <a:lnTo>
                  <a:pt x="984" y="859"/>
                </a:lnTo>
                <a:lnTo>
                  <a:pt x="983" y="881"/>
                </a:lnTo>
                <a:lnTo>
                  <a:pt x="983" y="905"/>
                </a:lnTo>
                <a:lnTo>
                  <a:pt x="983" y="1131"/>
                </a:lnTo>
                <a:lnTo>
                  <a:pt x="763" y="1131"/>
                </a:lnTo>
                <a:lnTo>
                  <a:pt x="763" y="1436"/>
                </a:lnTo>
                <a:lnTo>
                  <a:pt x="983" y="1436"/>
                </a:lnTo>
                <a:lnTo>
                  <a:pt x="983" y="2218"/>
                </a:lnTo>
                <a:lnTo>
                  <a:pt x="1245" y="2218"/>
                </a:lnTo>
                <a:close/>
                <a:moveTo>
                  <a:pt x="0" y="1360"/>
                </a:moveTo>
                <a:lnTo>
                  <a:pt x="0" y="1325"/>
                </a:lnTo>
                <a:lnTo>
                  <a:pt x="1" y="1290"/>
                </a:lnTo>
                <a:lnTo>
                  <a:pt x="3" y="1256"/>
                </a:lnTo>
                <a:lnTo>
                  <a:pt x="5" y="1221"/>
                </a:lnTo>
                <a:lnTo>
                  <a:pt x="9" y="1187"/>
                </a:lnTo>
                <a:lnTo>
                  <a:pt x="13" y="1152"/>
                </a:lnTo>
                <a:lnTo>
                  <a:pt x="17" y="1119"/>
                </a:lnTo>
                <a:lnTo>
                  <a:pt x="23" y="1085"/>
                </a:lnTo>
                <a:lnTo>
                  <a:pt x="29" y="1053"/>
                </a:lnTo>
                <a:lnTo>
                  <a:pt x="35" y="1020"/>
                </a:lnTo>
                <a:lnTo>
                  <a:pt x="43" y="988"/>
                </a:lnTo>
                <a:lnTo>
                  <a:pt x="51" y="956"/>
                </a:lnTo>
                <a:lnTo>
                  <a:pt x="59" y="923"/>
                </a:lnTo>
                <a:lnTo>
                  <a:pt x="68" y="892"/>
                </a:lnTo>
                <a:lnTo>
                  <a:pt x="78" y="861"/>
                </a:lnTo>
                <a:lnTo>
                  <a:pt x="89" y="831"/>
                </a:lnTo>
                <a:lnTo>
                  <a:pt x="100" y="800"/>
                </a:lnTo>
                <a:lnTo>
                  <a:pt x="111" y="770"/>
                </a:lnTo>
                <a:lnTo>
                  <a:pt x="124" y="741"/>
                </a:lnTo>
                <a:lnTo>
                  <a:pt x="136" y="712"/>
                </a:lnTo>
                <a:lnTo>
                  <a:pt x="150" y="683"/>
                </a:lnTo>
                <a:lnTo>
                  <a:pt x="164" y="655"/>
                </a:lnTo>
                <a:lnTo>
                  <a:pt x="178" y="627"/>
                </a:lnTo>
                <a:lnTo>
                  <a:pt x="193" y="599"/>
                </a:lnTo>
                <a:lnTo>
                  <a:pt x="209" y="573"/>
                </a:lnTo>
                <a:lnTo>
                  <a:pt x="225" y="547"/>
                </a:lnTo>
                <a:lnTo>
                  <a:pt x="241" y="520"/>
                </a:lnTo>
                <a:lnTo>
                  <a:pt x="259" y="495"/>
                </a:lnTo>
                <a:lnTo>
                  <a:pt x="276" y="470"/>
                </a:lnTo>
                <a:lnTo>
                  <a:pt x="294" y="446"/>
                </a:lnTo>
                <a:lnTo>
                  <a:pt x="313" y="422"/>
                </a:lnTo>
                <a:lnTo>
                  <a:pt x="332" y="398"/>
                </a:lnTo>
                <a:lnTo>
                  <a:pt x="351" y="375"/>
                </a:lnTo>
                <a:lnTo>
                  <a:pt x="372" y="354"/>
                </a:lnTo>
                <a:lnTo>
                  <a:pt x="392" y="332"/>
                </a:lnTo>
                <a:lnTo>
                  <a:pt x="413" y="310"/>
                </a:lnTo>
                <a:lnTo>
                  <a:pt x="434" y="290"/>
                </a:lnTo>
                <a:lnTo>
                  <a:pt x="456" y="270"/>
                </a:lnTo>
                <a:lnTo>
                  <a:pt x="478" y="250"/>
                </a:lnTo>
                <a:lnTo>
                  <a:pt x="501" y="232"/>
                </a:lnTo>
                <a:lnTo>
                  <a:pt x="523" y="214"/>
                </a:lnTo>
                <a:lnTo>
                  <a:pt x="547" y="196"/>
                </a:lnTo>
                <a:lnTo>
                  <a:pt x="570" y="180"/>
                </a:lnTo>
                <a:lnTo>
                  <a:pt x="594" y="164"/>
                </a:lnTo>
                <a:lnTo>
                  <a:pt x="618" y="148"/>
                </a:lnTo>
                <a:lnTo>
                  <a:pt x="643" y="134"/>
                </a:lnTo>
                <a:lnTo>
                  <a:pt x="668" y="120"/>
                </a:lnTo>
                <a:lnTo>
                  <a:pt x="693" y="106"/>
                </a:lnTo>
                <a:lnTo>
                  <a:pt x="719" y="94"/>
                </a:lnTo>
                <a:lnTo>
                  <a:pt x="745" y="82"/>
                </a:lnTo>
                <a:lnTo>
                  <a:pt x="771" y="72"/>
                </a:lnTo>
                <a:lnTo>
                  <a:pt x="797" y="61"/>
                </a:lnTo>
                <a:lnTo>
                  <a:pt x="824" y="51"/>
                </a:lnTo>
                <a:lnTo>
                  <a:pt x="851" y="43"/>
                </a:lnTo>
                <a:lnTo>
                  <a:pt x="878" y="34"/>
                </a:lnTo>
                <a:lnTo>
                  <a:pt x="906" y="27"/>
                </a:lnTo>
                <a:lnTo>
                  <a:pt x="934" y="21"/>
                </a:lnTo>
                <a:lnTo>
                  <a:pt x="962" y="15"/>
                </a:lnTo>
                <a:lnTo>
                  <a:pt x="990" y="11"/>
                </a:lnTo>
                <a:lnTo>
                  <a:pt x="1019" y="7"/>
                </a:lnTo>
                <a:lnTo>
                  <a:pt x="1047" y="3"/>
                </a:lnTo>
                <a:lnTo>
                  <a:pt x="1076" y="2"/>
                </a:lnTo>
                <a:lnTo>
                  <a:pt x="1105" y="0"/>
                </a:lnTo>
                <a:lnTo>
                  <a:pt x="1134" y="0"/>
                </a:lnTo>
                <a:lnTo>
                  <a:pt x="1164" y="0"/>
                </a:lnTo>
                <a:lnTo>
                  <a:pt x="1193" y="2"/>
                </a:lnTo>
                <a:lnTo>
                  <a:pt x="1222" y="3"/>
                </a:lnTo>
                <a:lnTo>
                  <a:pt x="1250" y="7"/>
                </a:lnTo>
                <a:lnTo>
                  <a:pt x="1279" y="11"/>
                </a:lnTo>
                <a:lnTo>
                  <a:pt x="1307" y="15"/>
                </a:lnTo>
                <a:lnTo>
                  <a:pt x="1335" y="21"/>
                </a:lnTo>
                <a:lnTo>
                  <a:pt x="1363" y="27"/>
                </a:lnTo>
                <a:lnTo>
                  <a:pt x="1391" y="34"/>
                </a:lnTo>
                <a:lnTo>
                  <a:pt x="1418" y="43"/>
                </a:lnTo>
                <a:lnTo>
                  <a:pt x="1445" y="51"/>
                </a:lnTo>
                <a:lnTo>
                  <a:pt x="1472" y="61"/>
                </a:lnTo>
                <a:lnTo>
                  <a:pt x="1498" y="72"/>
                </a:lnTo>
                <a:lnTo>
                  <a:pt x="1524" y="82"/>
                </a:lnTo>
                <a:lnTo>
                  <a:pt x="1550" y="94"/>
                </a:lnTo>
                <a:lnTo>
                  <a:pt x="1576" y="106"/>
                </a:lnTo>
                <a:lnTo>
                  <a:pt x="1601" y="120"/>
                </a:lnTo>
                <a:lnTo>
                  <a:pt x="1626" y="134"/>
                </a:lnTo>
                <a:lnTo>
                  <a:pt x="1651" y="148"/>
                </a:lnTo>
                <a:lnTo>
                  <a:pt x="1675" y="164"/>
                </a:lnTo>
                <a:lnTo>
                  <a:pt x="1699" y="180"/>
                </a:lnTo>
                <a:lnTo>
                  <a:pt x="1722" y="196"/>
                </a:lnTo>
                <a:lnTo>
                  <a:pt x="1746" y="214"/>
                </a:lnTo>
                <a:lnTo>
                  <a:pt x="1768" y="232"/>
                </a:lnTo>
                <a:lnTo>
                  <a:pt x="1791" y="250"/>
                </a:lnTo>
                <a:lnTo>
                  <a:pt x="1813" y="270"/>
                </a:lnTo>
                <a:lnTo>
                  <a:pt x="1835" y="290"/>
                </a:lnTo>
                <a:lnTo>
                  <a:pt x="1856" y="310"/>
                </a:lnTo>
                <a:lnTo>
                  <a:pt x="1876" y="332"/>
                </a:lnTo>
                <a:lnTo>
                  <a:pt x="1897" y="354"/>
                </a:lnTo>
                <a:lnTo>
                  <a:pt x="1917" y="375"/>
                </a:lnTo>
                <a:lnTo>
                  <a:pt x="1936" y="398"/>
                </a:lnTo>
                <a:lnTo>
                  <a:pt x="1955" y="422"/>
                </a:lnTo>
                <a:lnTo>
                  <a:pt x="1974" y="446"/>
                </a:lnTo>
                <a:lnTo>
                  <a:pt x="1992" y="470"/>
                </a:lnTo>
                <a:lnTo>
                  <a:pt x="2009" y="495"/>
                </a:lnTo>
                <a:lnTo>
                  <a:pt x="2026" y="520"/>
                </a:lnTo>
                <a:lnTo>
                  <a:pt x="2043" y="547"/>
                </a:lnTo>
                <a:lnTo>
                  <a:pt x="2059" y="573"/>
                </a:lnTo>
                <a:lnTo>
                  <a:pt x="2075" y="599"/>
                </a:lnTo>
                <a:lnTo>
                  <a:pt x="2090" y="627"/>
                </a:lnTo>
                <a:lnTo>
                  <a:pt x="2104" y="655"/>
                </a:lnTo>
                <a:lnTo>
                  <a:pt x="2118" y="683"/>
                </a:lnTo>
                <a:lnTo>
                  <a:pt x="2131" y="712"/>
                </a:lnTo>
                <a:lnTo>
                  <a:pt x="2144" y="741"/>
                </a:lnTo>
                <a:lnTo>
                  <a:pt x="2157" y="770"/>
                </a:lnTo>
                <a:lnTo>
                  <a:pt x="2168" y="800"/>
                </a:lnTo>
                <a:lnTo>
                  <a:pt x="2179" y="831"/>
                </a:lnTo>
                <a:lnTo>
                  <a:pt x="2190" y="861"/>
                </a:lnTo>
                <a:lnTo>
                  <a:pt x="2200" y="892"/>
                </a:lnTo>
                <a:lnTo>
                  <a:pt x="2209" y="923"/>
                </a:lnTo>
                <a:lnTo>
                  <a:pt x="2217" y="956"/>
                </a:lnTo>
                <a:lnTo>
                  <a:pt x="2225" y="988"/>
                </a:lnTo>
                <a:lnTo>
                  <a:pt x="2233" y="1020"/>
                </a:lnTo>
                <a:lnTo>
                  <a:pt x="2239" y="1053"/>
                </a:lnTo>
                <a:lnTo>
                  <a:pt x="2245" y="1085"/>
                </a:lnTo>
                <a:lnTo>
                  <a:pt x="2251" y="1119"/>
                </a:lnTo>
                <a:lnTo>
                  <a:pt x="2255" y="1152"/>
                </a:lnTo>
                <a:lnTo>
                  <a:pt x="2259" y="1187"/>
                </a:lnTo>
                <a:lnTo>
                  <a:pt x="2262" y="1221"/>
                </a:lnTo>
                <a:lnTo>
                  <a:pt x="2265" y="1256"/>
                </a:lnTo>
                <a:lnTo>
                  <a:pt x="2267" y="1290"/>
                </a:lnTo>
                <a:lnTo>
                  <a:pt x="2268" y="1325"/>
                </a:lnTo>
                <a:lnTo>
                  <a:pt x="2268" y="1360"/>
                </a:lnTo>
                <a:lnTo>
                  <a:pt x="2268" y="1395"/>
                </a:lnTo>
                <a:lnTo>
                  <a:pt x="2267" y="1430"/>
                </a:lnTo>
                <a:lnTo>
                  <a:pt x="2265" y="1464"/>
                </a:lnTo>
                <a:lnTo>
                  <a:pt x="2262" y="1499"/>
                </a:lnTo>
                <a:lnTo>
                  <a:pt x="2259" y="1533"/>
                </a:lnTo>
                <a:lnTo>
                  <a:pt x="2255" y="1567"/>
                </a:lnTo>
                <a:lnTo>
                  <a:pt x="2251" y="1601"/>
                </a:lnTo>
                <a:lnTo>
                  <a:pt x="2245" y="1633"/>
                </a:lnTo>
                <a:lnTo>
                  <a:pt x="2239" y="1667"/>
                </a:lnTo>
                <a:lnTo>
                  <a:pt x="2233" y="1699"/>
                </a:lnTo>
                <a:lnTo>
                  <a:pt x="2225" y="1732"/>
                </a:lnTo>
                <a:lnTo>
                  <a:pt x="2217" y="1764"/>
                </a:lnTo>
                <a:lnTo>
                  <a:pt x="2209" y="1797"/>
                </a:lnTo>
                <a:lnTo>
                  <a:pt x="2200" y="1828"/>
                </a:lnTo>
                <a:lnTo>
                  <a:pt x="2190" y="1859"/>
                </a:lnTo>
                <a:lnTo>
                  <a:pt x="2179" y="1889"/>
                </a:lnTo>
                <a:lnTo>
                  <a:pt x="2168" y="1920"/>
                </a:lnTo>
                <a:lnTo>
                  <a:pt x="2157" y="1950"/>
                </a:lnTo>
                <a:lnTo>
                  <a:pt x="2144" y="1979"/>
                </a:lnTo>
                <a:lnTo>
                  <a:pt x="2131" y="2008"/>
                </a:lnTo>
                <a:lnTo>
                  <a:pt x="2118" y="2036"/>
                </a:lnTo>
                <a:lnTo>
                  <a:pt x="2104" y="2065"/>
                </a:lnTo>
                <a:lnTo>
                  <a:pt x="2090" y="2093"/>
                </a:lnTo>
                <a:lnTo>
                  <a:pt x="2075" y="2120"/>
                </a:lnTo>
                <a:lnTo>
                  <a:pt x="2059" y="2147"/>
                </a:lnTo>
                <a:lnTo>
                  <a:pt x="2043" y="2173"/>
                </a:lnTo>
                <a:lnTo>
                  <a:pt x="2026" y="2200"/>
                </a:lnTo>
                <a:lnTo>
                  <a:pt x="2009" y="2225"/>
                </a:lnTo>
                <a:lnTo>
                  <a:pt x="1992" y="2250"/>
                </a:lnTo>
                <a:lnTo>
                  <a:pt x="1974" y="2274"/>
                </a:lnTo>
                <a:lnTo>
                  <a:pt x="1955" y="2298"/>
                </a:lnTo>
                <a:lnTo>
                  <a:pt x="1936" y="2322"/>
                </a:lnTo>
                <a:lnTo>
                  <a:pt x="1917" y="2345"/>
                </a:lnTo>
                <a:lnTo>
                  <a:pt x="1897" y="2366"/>
                </a:lnTo>
                <a:lnTo>
                  <a:pt x="1876" y="2388"/>
                </a:lnTo>
                <a:lnTo>
                  <a:pt x="1856" y="2409"/>
                </a:lnTo>
                <a:lnTo>
                  <a:pt x="1835" y="2430"/>
                </a:lnTo>
                <a:lnTo>
                  <a:pt x="1813" y="2450"/>
                </a:lnTo>
                <a:lnTo>
                  <a:pt x="1791" y="2469"/>
                </a:lnTo>
                <a:lnTo>
                  <a:pt x="1768" y="2487"/>
                </a:lnTo>
                <a:lnTo>
                  <a:pt x="1746" y="2505"/>
                </a:lnTo>
                <a:lnTo>
                  <a:pt x="1722" y="2523"/>
                </a:lnTo>
                <a:lnTo>
                  <a:pt x="1699" y="2540"/>
                </a:lnTo>
                <a:lnTo>
                  <a:pt x="1675" y="2556"/>
                </a:lnTo>
                <a:lnTo>
                  <a:pt x="1651" y="2571"/>
                </a:lnTo>
                <a:lnTo>
                  <a:pt x="1626" y="2586"/>
                </a:lnTo>
                <a:lnTo>
                  <a:pt x="1601" y="2600"/>
                </a:lnTo>
                <a:lnTo>
                  <a:pt x="1576" y="2613"/>
                </a:lnTo>
                <a:lnTo>
                  <a:pt x="1550" y="2625"/>
                </a:lnTo>
                <a:lnTo>
                  <a:pt x="1524" y="2637"/>
                </a:lnTo>
                <a:lnTo>
                  <a:pt x="1498" y="2648"/>
                </a:lnTo>
                <a:lnTo>
                  <a:pt x="1472" y="2659"/>
                </a:lnTo>
                <a:lnTo>
                  <a:pt x="1445" y="2669"/>
                </a:lnTo>
                <a:lnTo>
                  <a:pt x="1418" y="2677"/>
                </a:lnTo>
                <a:lnTo>
                  <a:pt x="1391" y="2685"/>
                </a:lnTo>
                <a:lnTo>
                  <a:pt x="1363" y="2693"/>
                </a:lnTo>
                <a:lnTo>
                  <a:pt x="1335" y="2699"/>
                </a:lnTo>
                <a:lnTo>
                  <a:pt x="1307" y="2705"/>
                </a:lnTo>
                <a:lnTo>
                  <a:pt x="1279" y="2709"/>
                </a:lnTo>
                <a:lnTo>
                  <a:pt x="1250" y="2713"/>
                </a:lnTo>
                <a:lnTo>
                  <a:pt x="1222" y="2717"/>
                </a:lnTo>
                <a:lnTo>
                  <a:pt x="1193" y="2718"/>
                </a:lnTo>
                <a:lnTo>
                  <a:pt x="1164" y="2719"/>
                </a:lnTo>
                <a:lnTo>
                  <a:pt x="1134" y="2720"/>
                </a:lnTo>
                <a:lnTo>
                  <a:pt x="1105" y="2719"/>
                </a:lnTo>
                <a:lnTo>
                  <a:pt x="1076" y="2718"/>
                </a:lnTo>
                <a:lnTo>
                  <a:pt x="1047" y="2717"/>
                </a:lnTo>
                <a:lnTo>
                  <a:pt x="1019" y="2713"/>
                </a:lnTo>
                <a:lnTo>
                  <a:pt x="990" y="2709"/>
                </a:lnTo>
                <a:lnTo>
                  <a:pt x="962" y="2705"/>
                </a:lnTo>
                <a:lnTo>
                  <a:pt x="934" y="2699"/>
                </a:lnTo>
                <a:lnTo>
                  <a:pt x="906" y="2693"/>
                </a:lnTo>
                <a:lnTo>
                  <a:pt x="878" y="2685"/>
                </a:lnTo>
                <a:lnTo>
                  <a:pt x="851" y="2677"/>
                </a:lnTo>
                <a:lnTo>
                  <a:pt x="824" y="2669"/>
                </a:lnTo>
                <a:lnTo>
                  <a:pt x="797" y="2659"/>
                </a:lnTo>
                <a:lnTo>
                  <a:pt x="771" y="2648"/>
                </a:lnTo>
                <a:lnTo>
                  <a:pt x="745" y="2637"/>
                </a:lnTo>
                <a:lnTo>
                  <a:pt x="719" y="2625"/>
                </a:lnTo>
                <a:lnTo>
                  <a:pt x="693" y="2613"/>
                </a:lnTo>
                <a:lnTo>
                  <a:pt x="668" y="2600"/>
                </a:lnTo>
                <a:lnTo>
                  <a:pt x="643" y="2586"/>
                </a:lnTo>
                <a:lnTo>
                  <a:pt x="618" y="2571"/>
                </a:lnTo>
                <a:lnTo>
                  <a:pt x="594" y="2556"/>
                </a:lnTo>
                <a:lnTo>
                  <a:pt x="570" y="2540"/>
                </a:lnTo>
                <a:lnTo>
                  <a:pt x="547" y="2523"/>
                </a:lnTo>
                <a:lnTo>
                  <a:pt x="523" y="2505"/>
                </a:lnTo>
                <a:lnTo>
                  <a:pt x="501" y="2487"/>
                </a:lnTo>
                <a:lnTo>
                  <a:pt x="478" y="2469"/>
                </a:lnTo>
                <a:lnTo>
                  <a:pt x="456" y="2450"/>
                </a:lnTo>
                <a:lnTo>
                  <a:pt x="434" y="2430"/>
                </a:lnTo>
                <a:lnTo>
                  <a:pt x="413" y="2409"/>
                </a:lnTo>
                <a:lnTo>
                  <a:pt x="392" y="2388"/>
                </a:lnTo>
                <a:lnTo>
                  <a:pt x="372" y="2366"/>
                </a:lnTo>
                <a:lnTo>
                  <a:pt x="351" y="2345"/>
                </a:lnTo>
                <a:lnTo>
                  <a:pt x="332" y="2322"/>
                </a:lnTo>
                <a:lnTo>
                  <a:pt x="313" y="2298"/>
                </a:lnTo>
                <a:lnTo>
                  <a:pt x="294" y="2274"/>
                </a:lnTo>
                <a:lnTo>
                  <a:pt x="276" y="2250"/>
                </a:lnTo>
                <a:lnTo>
                  <a:pt x="259" y="2225"/>
                </a:lnTo>
                <a:lnTo>
                  <a:pt x="241" y="2200"/>
                </a:lnTo>
                <a:lnTo>
                  <a:pt x="225" y="2173"/>
                </a:lnTo>
                <a:lnTo>
                  <a:pt x="209" y="2147"/>
                </a:lnTo>
                <a:lnTo>
                  <a:pt x="193" y="2120"/>
                </a:lnTo>
                <a:lnTo>
                  <a:pt x="178" y="2093"/>
                </a:lnTo>
                <a:lnTo>
                  <a:pt x="164" y="2065"/>
                </a:lnTo>
                <a:lnTo>
                  <a:pt x="150" y="2036"/>
                </a:lnTo>
                <a:lnTo>
                  <a:pt x="136" y="2008"/>
                </a:lnTo>
                <a:lnTo>
                  <a:pt x="124" y="1979"/>
                </a:lnTo>
                <a:lnTo>
                  <a:pt x="111" y="1950"/>
                </a:lnTo>
                <a:lnTo>
                  <a:pt x="100" y="1920"/>
                </a:lnTo>
                <a:lnTo>
                  <a:pt x="89" y="1889"/>
                </a:lnTo>
                <a:lnTo>
                  <a:pt x="78" y="1859"/>
                </a:lnTo>
                <a:lnTo>
                  <a:pt x="68" y="1828"/>
                </a:lnTo>
                <a:lnTo>
                  <a:pt x="59" y="1797"/>
                </a:lnTo>
                <a:lnTo>
                  <a:pt x="51" y="1764"/>
                </a:lnTo>
                <a:lnTo>
                  <a:pt x="43" y="1732"/>
                </a:lnTo>
                <a:lnTo>
                  <a:pt x="35" y="1699"/>
                </a:lnTo>
                <a:lnTo>
                  <a:pt x="29" y="1667"/>
                </a:lnTo>
                <a:lnTo>
                  <a:pt x="23" y="1633"/>
                </a:lnTo>
                <a:lnTo>
                  <a:pt x="17" y="1601"/>
                </a:lnTo>
                <a:lnTo>
                  <a:pt x="13" y="1567"/>
                </a:lnTo>
                <a:lnTo>
                  <a:pt x="9" y="1533"/>
                </a:lnTo>
                <a:lnTo>
                  <a:pt x="5" y="1499"/>
                </a:lnTo>
                <a:lnTo>
                  <a:pt x="3" y="1464"/>
                </a:lnTo>
                <a:lnTo>
                  <a:pt x="1"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4" name="Freeform 7">
            <a:hlinkClick r:id="rId4" tooltip="twitter"/>
          </p:cNvPr>
          <p:cNvSpPr>
            <a:spLocks noChangeAspect="1" noEditPoints="1"/>
          </p:cNvSpPr>
          <p:nvPr userDrawn="1"/>
        </p:nvSpPr>
        <p:spPr bwMode="auto">
          <a:xfrm>
            <a:off x="10308063" y="5877340"/>
            <a:ext cx="252557" cy="252000"/>
          </a:xfrm>
          <a:custGeom>
            <a:avLst/>
            <a:gdLst>
              <a:gd name="T0" fmla="*/ 1085 w 2269"/>
              <a:gd name="T1" fmla="*/ 2052 h 2720"/>
              <a:gd name="T2" fmla="*/ 1276 w 2269"/>
              <a:gd name="T3" fmla="*/ 1961 h 2720"/>
              <a:gd name="T4" fmla="*/ 1432 w 2269"/>
              <a:gd name="T5" fmla="*/ 1821 h 2720"/>
              <a:gd name="T6" fmla="*/ 1551 w 2269"/>
              <a:gd name="T7" fmla="*/ 1643 h 2720"/>
              <a:gd name="T8" fmla="*/ 1647 w 2269"/>
              <a:gd name="T9" fmla="*/ 1380 h 2720"/>
              <a:gd name="T10" fmla="*/ 1677 w 2269"/>
              <a:gd name="T11" fmla="*/ 1129 h 2720"/>
              <a:gd name="T12" fmla="*/ 1815 w 2269"/>
              <a:gd name="T13" fmla="*/ 911 h 2720"/>
              <a:gd name="T14" fmla="*/ 1676 w 2269"/>
              <a:gd name="T15" fmla="*/ 949 h 2720"/>
              <a:gd name="T16" fmla="*/ 1751 w 2269"/>
              <a:gd name="T17" fmla="*/ 849 h 2720"/>
              <a:gd name="T18" fmla="*/ 1704 w 2269"/>
              <a:gd name="T19" fmla="*/ 824 h 2720"/>
              <a:gd name="T20" fmla="*/ 1558 w 2269"/>
              <a:gd name="T21" fmla="*/ 817 h 2720"/>
              <a:gd name="T22" fmla="*/ 1426 w 2269"/>
              <a:gd name="T23" fmla="*/ 757 h 2720"/>
              <a:gd name="T24" fmla="*/ 1287 w 2269"/>
              <a:gd name="T25" fmla="*/ 782 h 2720"/>
              <a:gd name="T26" fmla="*/ 1181 w 2269"/>
              <a:gd name="T27" fmla="*/ 877 h 2720"/>
              <a:gd name="T28" fmla="*/ 1122 w 2269"/>
              <a:gd name="T29" fmla="*/ 1022 h 2720"/>
              <a:gd name="T30" fmla="*/ 1081 w 2269"/>
              <a:gd name="T31" fmla="*/ 1162 h 2720"/>
              <a:gd name="T32" fmla="*/ 877 w 2269"/>
              <a:gd name="T33" fmla="*/ 1102 h 2720"/>
              <a:gd name="T34" fmla="*/ 697 w 2269"/>
              <a:gd name="T35" fmla="*/ 985 h 2720"/>
              <a:gd name="T36" fmla="*/ 549 w 2269"/>
              <a:gd name="T37" fmla="*/ 817 h 2720"/>
              <a:gd name="T38" fmla="*/ 511 w 2269"/>
              <a:gd name="T39" fmla="*/ 973 h 2720"/>
              <a:gd name="T40" fmla="*/ 554 w 2269"/>
              <a:gd name="T41" fmla="*/ 1162 h 2720"/>
              <a:gd name="T42" fmla="*/ 635 w 2269"/>
              <a:gd name="T43" fmla="*/ 1263 h 2720"/>
              <a:gd name="T44" fmla="*/ 516 w 2269"/>
              <a:gd name="T45" fmla="*/ 1226 h 2720"/>
              <a:gd name="T46" fmla="*/ 522 w 2269"/>
              <a:gd name="T47" fmla="*/ 1328 h 2720"/>
              <a:gd name="T48" fmla="*/ 581 w 2269"/>
              <a:gd name="T49" fmla="*/ 1449 h 2720"/>
              <a:gd name="T50" fmla="*/ 676 w 2269"/>
              <a:gd name="T51" fmla="*/ 1532 h 2720"/>
              <a:gd name="T52" fmla="*/ 659 w 2269"/>
              <a:gd name="T53" fmla="*/ 1565 h 2720"/>
              <a:gd name="T54" fmla="*/ 634 w 2269"/>
              <a:gd name="T55" fmla="*/ 1630 h 2720"/>
              <a:gd name="T56" fmla="*/ 722 w 2269"/>
              <a:gd name="T57" fmla="*/ 1739 h 2720"/>
              <a:gd name="T58" fmla="*/ 823 w 2269"/>
              <a:gd name="T59" fmla="*/ 1786 h 2720"/>
              <a:gd name="T60" fmla="*/ 761 w 2269"/>
              <a:gd name="T61" fmla="*/ 1871 h 2720"/>
              <a:gd name="T62" fmla="*/ 593 w 2269"/>
              <a:gd name="T63" fmla="*/ 1930 h 2720"/>
              <a:gd name="T64" fmla="*/ 514 w 2269"/>
              <a:gd name="T65" fmla="*/ 1972 h 2720"/>
              <a:gd name="T66" fmla="*/ 738 w 2269"/>
              <a:gd name="T67" fmla="*/ 2065 h 2720"/>
              <a:gd name="T68" fmla="*/ 6 w 2269"/>
              <a:gd name="T69" fmla="*/ 1221 h 2720"/>
              <a:gd name="T70" fmla="*/ 69 w 2269"/>
              <a:gd name="T71" fmla="*/ 892 h 2720"/>
              <a:gd name="T72" fmla="*/ 194 w 2269"/>
              <a:gd name="T73" fmla="*/ 600 h 2720"/>
              <a:gd name="T74" fmla="*/ 372 w 2269"/>
              <a:gd name="T75" fmla="*/ 354 h 2720"/>
              <a:gd name="T76" fmla="*/ 594 w 2269"/>
              <a:gd name="T77" fmla="*/ 164 h 2720"/>
              <a:gd name="T78" fmla="*/ 851 w 2269"/>
              <a:gd name="T79" fmla="*/ 43 h 2720"/>
              <a:gd name="T80" fmla="*/ 1134 w 2269"/>
              <a:gd name="T81" fmla="*/ 0 h 2720"/>
              <a:gd name="T82" fmla="*/ 1418 w 2269"/>
              <a:gd name="T83" fmla="*/ 43 h 2720"/>
              <a:gd name="T84" fmla="*/ 1676 w 2269"/>
              <a:gd name="T85" fmla="*/ 164 h 2720"/>
              <a:gd name="T86" fmla="*/ 1898 w 2269"/>
              <a:gd name="T87" fmla="*/ 354 h 2720"/>
              <a:gd name="T88" fmla="*/ 2075 w 2269"/>
              <a:gd name="T89" fmla="*/ 600 h 2720"/>
              <a:gd name="T90" fmla="*/ 2200 w 2269"/>
              <a:gd name="T91" fmla="*/ 892 h 2720"/>
              <a:gd name="T92" fmla="*/ 2263 w 2269"/>
              <a:gd name="T93" fmla="*/ 1221 h 2720"/>
              <a:gd name="T94" fmla="*/ 2256 w 2269"/>
              <a:gd name="T95" fmla="*/ 1568 h 2720"/>
              <a:gd name="T96" fmla="*/ 2180 w 2269"/>
              <a:gd name="T97" fmla="*/ 1889 h 2720"/>
              <a:gd name="T98" fmla="*/ 2044 w 2269"/>
              <a:gd name="T99" fmla="*/ 2174 h 2720"/>
              <a:gd name="T100" fmla="*/ 1857 w 2269"/>
              <a:gd name="T101" fmla="*/ 2410 h 2720"/>
              <a:gd name="T102" fmla="*/ 1627 w 2269"/>
              <a:gd name="T103" fmla="*/ 2586 h 2720"/>
              <a:gd name="T104" fmla="*/ 1363 w 2269"/>
              <a:gd name="T105" fmla="*/ 2693 h 2720"/>
              <a:gd name="T106" fmla="*/ 1076 w 2269"/>
              <a:gd name="T107" fmla="*/ 2719 h 2720"/>
              <a:gd name="T108" fmla="*/ 797 w 2269"/>
              <a:gd name="T109" fmla="*/ 2659 h 2720"/>
              <a:gd name="T110" fmla="*/ 546 w 2269"/>
              <a:gd name="T111" fmla="*/ 2524 h 2720"/>
              <a:gd name="T112" fmla="*/ 332 w 2269"/>
              <a:gd name="T113" fmla="*/ 2322 h 2720"/>
              <a:gd name="T114" fmla="*/ 165 w 2269"/>
              <a:gd name="T115" fmla="*/ 2065 h 2720"/>
              <a:gd name="T116" fmla="*/ 51 w 2269"/>
              <a:gd name="T117" fmla="*/ 1764 h 2720"/>
              <a:gd name="T118" fmla="*/ 2 w 2269"/>
              <a:gd name="T119" fmla="*/ 1430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9" h="2720">
                <a:moveTo>
                  <a:pt x="882" y="2081"/>
                </a:moveTo>
                <a:lnTo>
                  <a:pt x="906" y="2080"/>
                </a:lnTo>
                <a:lnTo>
                  <a:pt x="929" y="2079"/>
                </a:lnTo>
                <a:lnTo>
                  <a:pt x="953" y="2077"/>
                </a:lnTo>
                <a:lnTo>
                  <a:pt x="976" y="2075"/>
                </a:lnTo>
                <a:lnTo>
                  <a:pt x="998" y="2071"/>
                </a:lnTo>
                <a:lnTo>
                  <a:pt x="1020" y="2068"/>
                </a:lnTo>
                <a:lnTo>
                  <a:pt x="1042" y="2063"/>
                </a:lnTo>
                <a:lnTo>
                  <a:pt x="1063" y="2058"/>
                </a:lnTo>
                <a:lnTo>
                  <a:pt x="1085" y="2052"/>
                </a:lnTo>
                <a:lnTo>
                  <a:pt x="1105" y="2045"/>
                </a:lnTo>
                <a:lnTo>
                  <a:pt x="1126" y="2038"/>
                </a:lnTo>
                <a:lnTo>
                  <a:pt x="1146" y="2031"/>
                </a:lnTo>
                <a:lnTo>
                  <a:pt x="1166" y="2022"/>
                </a:lnTo>
                <a:lnTo>
                  <a:pt x="1185" y="2014"/>
                </a:lnTo>
                <a:lnTo>
                  <a:pt x="1204" y="2004"/>
                </a:lnTo>
                <a:lnTo>
                  <a:pt x="1223" y="1993"/>
                </a:lnTo>
                <a:lnTo>
                  <a:pt x="1241" y="1984"/>
                </a:lnTo>
                <a:lnTo>
                  <a:pt x="1259" y="1972"/>
                </a:lnTo>
                <a:lnTo>
                  <a:pt x="1276" y="1961"/>
                </a:lnTo>
                <a:lnTo>
                  <a:pt x="1293" y="1949"/>
                </a:lnTo>
                <a:lnTo>
                  <a:pt x="1310" y="1936"/>
                </a:lnTo>
                <a:lnTo>
                  <a:pt x="1327" y="1924"/>
                </a:lnTo>
                <a:lnTo>
                  <a:pt x="1343" y="1909"/>
                </a:lnTo>
                <a:lnTo>
                  <a:pt x="1359" y="1896"/>
                </a:lnTo>
                <a:lnTo>
                  <a:pt x="1374" y="1882"/>
                </a:lnTo>
                <a:lnTo>
                  <a:pt x="1389" y="1866"/>
                </a:lnTo>
                <a:lnTo>
                  <a:pt x="1404" y="1852"/>
                </a:lnTo>
                <a:lnTo>
                  <a:pt x="1418" y="1836"/>
                </a:lnTo>
                <a:lnTo>
                  <a:pt x="1432" y="1821"/>
                </a:lnTo>
                <a:lnTo>
                  <a:pt x="1445" y="1804"/>
                </a:lnTo>
                <a:lnTo>
                  <a:pt x="1459" y="1787"/>
                </a:lnTo>
                <a:lnTo>
                  <a:pt x="1471" y="1770"/>
                </a:lnTo>
                <a:lnTo>
                  <a:pt x="1484" y="1753"/>
                </a:lnTo>
                <a:lnTo>
                  <a:pt x="1496" y="1735"/>
                </a:lnTo>
                <a:lnTo>
                  <a:pt x="1507" y="1717"/>
                </a:lnTo>
                <a:lnTo>
                  <a:pt x="1520" y="1699"/>
                </a:lnTo>
                <a:lnTo>
                  <a:pt x="1531" y="1680"/>
                </a:lnTo>
                <a:lnTo>
                  <a:pt x="1541" y="1662"/>
                </a:lnTo>
                <a:lnTo>
                  <a:pt x="1551" y="1643"/>
                </a:lnTo>
                <a:lnTo>
                  <a:pt x="1561" y="1624"/>
                </a:lnTo>
                <a:lnTo>
                  <a:pt x="1570" y="1605"/>
                </a:lnTo>
                <a:lnTo>
                  <a:pt x="1579" y="1586"/>
                </a:lnTo>
                <a:lnTo>
                  <a:pt x="1588" y="1565"/>
                </a:lnTo>
                <a:lnTo>
                  <a:pt x="1596" y="1545"/>
                </a:lnTo>
                <a:lnTo>
                  <a:pt x="1604" y="1526"/>
                </a:lnTo>
                <a:lnTo>
                  <a:pt x="1611" y="1505"/>
                </a:lnTo>
                <a:lnTo>
                  <a:pt x="1625" y="1463"/>
                </a:lnTo>
                <a:lnTo>
                  <a:pt x="1637" y="1422"/>
                </a:lnTo>
                <a:lnTo>
                  <a:pt x="1647" y="1380"/>
                </a:lnTo>
                <a:lnTo>
                  <a:pt x="1656" y="1338"/>
                </a:lnTo>
                <a:lnTo>
                  <a:pt x="1660" y="1317"/>
                </a:lnTo>
                <a:lnTo>
                  <a:pt x="1664" y="1296"/>
                </a:lnTo>
                <a:lnTo>
                  <a:pt x="1667" y="1275"/>
                </a:lnTo>
                <a:lnTo>
                  <a:pt x="1669" y="1254"/>
                </a:lnTo>
                <a:lnTo>
                  <a:pt x="1672" y="1233"/>
                </a:lnTo>
                <a:lnTo>
                  <a:pt x="1673" y="1212"/>
                </a:lnTo>
                <a:lnTo>
                  <a:pt x="1675" y="1191"/>
                </a:lnTo>
                <a:lnTo>
                  <a:pt x="1676" y="1171"/>
                </a:lnTo>
                <a:lnTo>
                  <a:pt x="1677" y="1129"/>
                </a:lnTo>
                <a:lnTo>
                  <a:pt x="1676" y="1085"/>
                </a:lnTo>
                <a:lnTo>
                  <a:pt x="1696" y="1067"/>
                </a:lnTo>
                <a:lnTo>
                  <a:pt x="1715" y="1048"/>
                </a:lnTo>
                <a:lnTo>
                  <a:pt x="1734" y="1028"/>
                </a:lnTo>
                <a:lnTo>
                  <a:pt x="1752" y="1006"/>
                </a:lnTo>
                <a:lnTo>
                  <a:pt x="1769" y="983"/>
                </a:lnTo>
                <a:lnTo>
                  <a:pt x="1785" y="961"/>
                </a:lnTo>
                <a:lnTo>
                  <a:pt x="1793" y="949"/>
                </a:lnTo>
                <a:lnTo>
                  <a:pt x="1801" y="937"/>
                </a:lnTo>
                <a:lnTo>
                  <a:pt x="1815" y="911"/>
                </a:lnTo>
                <a:lnTo>
                  <a:pt x="1796" y="921"/>
                </a:lnTo>
                <a:lnTo>
                  <a:pt x="1777" y="931"/>
                </a:lnTo>
                <a:lnTo>
                  <a:pt x="1757" y="938"/>
                </a:lnTo>
                <a:lnTo>
                  <a:pt x="1737" y="945"/>
                </a:lnTo>
                <a:lnTo>
                  <a:pt x="1717" y="951"/>
                </a:lnTo>
                <a:lnTo>
                  <a:pt x="1697" y="957"/>
                </a:lnTo>
                <a:lnTo>
                  <a:pt x="1676" y="961"/>
                </a:lnTo>
                <a:lnTo>
                  <a:pt x="1655" y="964"/>
                </a:lnTo>
                <a:lnTo>
                  <a:pt x="1666" y="957"/>
                </a:lnTo>
                <a:lnTo>
                  <a:pt x="1676" y="949"/>
                </a:lnTo>
                <a:lnTo>
                  <a:pt x="1686" y="939"/>
                </a:lnTo>
                <a:lnTo>
                  <a:pt x="1695" y="929"/>
                </a:lnTo>
                <a:lnTo>
                  <a:pt x="1705" y="919"/>
                </a:lnTo>
                <a:lnTo>
                  <a:pt x="1714" y="909"/>
                </a:lnTo>
                <a:lnTo>
                  <a:pt x="1722" y="897"/>
                </a:lnTo>
                <a:lnTo>
                  <a:pt x="1730" y="886"/>
                </a:lnTo>
                <a:lnTo>
                  <a:pt x="1734" y="880"/>
                </a:lnTo>
                <a:lnTo>
                  <a:pt x="1738" y="874"/>
                </a:lnTo>
                <a:lnTo>
                  <a:pt x="1745" y="861"/>
                </a:lnTo>
                <a:lnTo>
                  <a:pt x="1751" y="849"/>
                </a:lnTo>
                <a:lnTo>
                  <a:pt x="1758" y="836"/>
                </a:lnTo>
                <a:lnTo>
                  <a:pt x="1763" y="823"/>
                </a:lnTo>
                <a:lnTo>
                  <a:pt x="1769" y="808"/>
                </a:lnTo>
                <a:lnTo>
                  <a:pt x="1773" y="794"/>
                </a:lnTo>
                <a:lnTo>
                  <a:pt x="1778" y="779"/>
                </a:lnTo>
                <a:lnTo>
                  <a:pt x="1757" y="794"/>
                </a:lnTo>
                <a:lnTo>
                  <a:pt x="1736" y="806"/>
                </a:lnTo>
                <a:lnTo>
                  <a:pt x="1725" y="812"/>
                </a:lnTo>
                <a:lnTo>
                  <a:pt x="1715" y="818"/>
                </a:lnTo>
                <a:lnTo>
                  <a:pt x="1704" y="824"/>
                </a:lnTo>
                <a:lnTo>
                  <a:pt x="1693" y="829"/>
                </a:lnTo>
                <a:lnTo>
                  <a:pt x="1670" y="838"/>
                </a:lnTo>
                <a:lnTo>
                  <a:pt x="1647" y="847"/>
                </a:lnTo>
                <a:lnTo>
                  <a:pt x="1624" y="855"/>
                </a:lnTo>
                <a:lnTo>
                  <a:pt x="1612" y="857"/>
                </a:lnTo>
                <a:lnTo>
                  <a:pt x="1600" y="861"/>
                </a:lnTo>
                <a:lnTo>
                  <a:pt x="1591" y="849"/>
                </a:lnTo>
                <a:lnTo>
                  <a:pt x="1580" y="837"/>
                </a:lnTo>
                <a:lnTo>
                  <a:pt x="1570" y="827"/>
                </a:lnTo>
                <a:lnTo>
                  <a:pt x="1558" y="817"/>
                </a:lnTo>
                <a:lnTo>
                  <a:pt x="1547" y="807"/>
                </a:lnTo>
                <a:lnTo>
                  <a:pt x="1535" y="799"/>
                </a:lnTo>
                <a:lnTo>
                  <a:pt x="1522" y="790"/>
                </a:lnTo>
                <a:lnTo>
                  <a:pt x="1509" y="783"/>
                </a:lnTo>
                <a:lnTo>
                  <a:pt x="1496" y="777"/>
                </a:lnTo>
                <a:lnTo>
                  <a:pt x="1482" y="771"/>
                </a:lnTo>
                <a:lnTo>
                  <a:pt x="1468" y="766"/>
                </a:lnTo>
                <a:lnTo>
                  <a:pt x="1454" y="763"/>
                </a:lnTo>
                <a:lnTo>
                  <a:pt x="1440" y="759"/>
                </a:lnTo>
                <a:lnTo>
                  <a:pt x="1426" y="757"/>
                </a:lnTo>
                <a:lnTo>
                  <a:pt x="1411" y="755"/>
                </a:lnTo>
                <a:lnTo>
                  <a:pt x="1396" y="755"/>
                </a:lnTo>
                <a:lnTo>
                  <a:pt x="1381" y="755"/>
                </a:lnTo>
                <a:lnTo>
                  <a:pt x="1367" y="757"/>
                </a:lnTo>
                <a:lnTo>
                  <a:pt x="1353" y="759"/>
                </a:lnTo>
                <a:lnTo>
                  <a:pt x="1340" y="761"/>
                </a:lnTo>
                <a:lnTo>
                  <a:pt x="1326" y="765"/>
                </a:lnTo>
                <a:lnTo>
                  <a:pt x="1313" y="770"/>
                </a:lnTo>
                <a:lnTo>
                  <a:pt x="1300" y="776"/>
                </a:lnTo>
                <a:lnTo>
                  <a:pt x="1287" y="782"/>
                </a:lnTo>
                <a:lnTo>
                  <a:pt x="1275" y="788"/>
                </a:lnTo>
                <a:lnTo>
                  <a:pt x="1263" y="795"/>
                </a:lnTo>
                <a:lnTo>
                  <a:pt x="1251" y="803"/>
                </a:lnTo>
                <a:lnTo>
                  <a:pt x="1240" y="812"/>
                </a:lnTo>
                <a:lnTo>
                  <a:pt x="1229" y="821"/>
                </a:lnTo>
                <a:lnTo>
                  <a:pt x="1218" y="831"/>
                </a:lnTo>
                <a:lnTo>
                  <a:pt x="1208" y="842"/>
                </a:lnTo>
                <a:lnTo>
                  <a:pt x="1199" y="853"/>
                </a:lnTo>
                <a:lnTo>
                  <a:pt x="1189" y="865"/>
                </a:lnTo>
                <a:lnTo>
                  <a:pt x="1181" y="877"/>
                </a:lnTo>
                <a:lnTo>
                  <a:pt x="1172" y="890"/>
                </a:lnTo>
                <a:lnTo>
                  <a:pt x="1164" y="903"/>
                </a:lnTo>
                <a:lnTo>
                  <a:pt x="1157" y="916"/>
                </a:lnTo>
                <a:lnTo>
                  <a:pt x="1150" y="931"/>
                </a:lnTo>
                <a:lnTo>
                  <a:pt x="1144" y="945"/>
                </a:lnTo>
                <a:lnTo>
                  <a:pt x="1139" y="959"/>
                </a:lnTo>
                <a:lnTo>
                  <a:pt x="1134" y="975"/>
                </a:lnTo>
                <a:lnTo>
                  <a:pt x="1129" y="991"/>
                </a:lnTo>
                <a:lnTo>
                  <a:pt x="1126" y="1006"/>
                </a:lnTo>
                <a:lnTo>
                  <a:pt x="1122" y="1022"/>
                </a:lnTo>
                <a:lnTo>
                  <a:pt x="1120" y="1039"/>
                </a:lnTo>
                <a:lnTo>
                  <a:pt x="1118" y="1055"/>
                </a:lnTo>
                <a:lnTo>
                  <a:pt x="1117" y="1072"/>
                </a:lnTo>
                <a:lnTo>
                  <a:pt x="1117" y="1090"/>
                </a:lnTo>
                <a:lnTo>
                  <a:pt x="1117" y="1109"/>
                </a:lnTo>
                <a:lnTo>
                  <a:pt x="1119" y="1129"/>
                </a:lnTo>
                <a:lnTo>
                  <a:pt x="1121" y="1148"/>
                </a:lnTo>
                <a:lnTo>
                  <a:pt x="1124" y="1166"/>
                </a:lnTo>
                <a:lnTo>
                  <a:pt x="1102" y="1165"/>
                </a:lnTo>
                <a:lnTo>
                  <a:pt x="1081" y="1162"/>
                </a:lnTo>
                <a:lnTo>
                  <a:pt x="1060" y="1159"/>
                </a:lnTo>
                <a:lnTo>
                  <a:pt x="1038" y="1155"/>
                </a:lnTo>
                <a:lnTo>
                  <a:pt x="1017" y="1151"/>
                </a:lnTo>
                <a:lnTo>
                  <a:pt x="997" y="1145"/>
                </a:lnTo>
                <a:lnTo>
                  <a:pt x="976" y="1141"/>
                </a:lnTo>
                <a:lnTo>
                  <a:pt x="956" y="1133"/>
                </a:lnTo>
                <a:lnTo>
                  <a:pt x="936" y="1127"/>
                </a:lnTo>
                <a:lnTo>
                  <a:pt x="916" y="1119"/>
                </a:lnTo>
                <a:lnTo>
                  <a:pt x="896" y="1112"/>
                </a:lnTo>
                <a:lnTo>
                  <a:pt x="877" y="1102"/>
                </a:lnTo>
                <a:lnTo>
                  <a:pt x="857" y="1094"/>
                </a:lnTo>
                <a:lnTo>
                  <a:pt x="838" y="1083"/>
                </a:lnTo>
                <a:lnTo>
                  <a:pt x="820" y="1073"/>
                </a:lnTo>
                <a:lnTo>
                  <a:pt x="801" y="1061"/>
                </a:lnTo>
                <a:lnTo>
                  <a:pt x="783" y="1051"/>
                </a:lnTo>
                <a:lnTo>
                  <a:pt x="765" y="1039"/>
                </a:lnTo>
                <a:lnTo>
                  <a:pt x="748" y="1025"/>
                </a:lnTo>
                <a:lnTo>
                  <a:pt x="730" y="1012"/>
                </a:lnTo>
                <a:lnTo>
                  <a:pt x="713" y="999"/>
                </a:lnTo>
                <a:lnTo>
                  <a:pt x="697" y="985"/>
                </a:lnTo>
                <a:lnTo>
                  <a:pt x="680" y="970"/>
                </a:lnTo>
                <a:lnTo>
                  <a:pt x="664" y="955"/>
                </a:lnTo>
                <a:lnTo>
                  <a:pt x="649" y="939"/>
                </a:lnTo>
                <a:lnTo>
                  <a:pt x="633" y="922"/>
                </a:lnTo>
                <a:lnTo>
                  <a:pt x="618" y="905"/>
                </a:lnTo>
                <a:lnTo>
                  <a:pt x="604" y="889"/>
                </a:lnTo>
                <a:lnTo>
                  <a:pt x="590" y="872"/>
                </a:lnTo>
                <a:lnTo>
                  <a:pt x="576" y="854"/>
                </a:lnTo>
                <a:lnTo>
                  <a:pt x="562" y="835"/>
                </a:lnTo>
                <a:lnTo>
                  <a:pt x="549" y="817"/>
                </a:lnTo>
                <a:lnTo>
                  <a:pt x="541" y="835"/>
                </a:lnTo>
                <a:lnTo>
                  <a:pt x="537" y="845"/>
                </a:lnTo>
                <a:lnTo>
                  <a:pt x="533" y="855"/>
                </a:lnTo>
                <a:lnTo>
                  <a:pt x="527" y="875"/>
                </a:lnTo>
                <a:lnTo>
                  <a:pt x="521" y="896"/>
                </a:lnTo>
                <a:lnTo>
                  <a:pt x="517" y="917"/>
                </a:lnTo>
                <a:lnTo>
                  <a:pt x="515" y="928"/>
                </a:lnTo>
                <a:lnTo>
                  <a:pt x="514" y="939"/>
                </a:lnTo>
                <a:lnTo>
                  <a:pt x="512" y="962"/>
                </a:lnTo>
                <a:lnTo>
                  <a:pt x="511" y="973"/>
                </a:lnTo>
                <a:lnTo>
                  <a:pt x="511" y="985"/>
                </a:lnTo>
                <a:lnTo>
                  <a:pt x="512" y="1006"/>
                </a:lnTo>
                <a:lnTo>
                  <a:pt x="514" y="1028"/>
                </a:lnTo>
                <a:lnTo>
                  <a:pt x="516" y="1048"/>
                </a:lnTo>
                <a:lnTo>
                  <a:pt x="520" y="1069"/>
                </a:lnTo>
                <a:lnTo>
                  <a:pt x="525" y="1089"/>
                </a:lnTo>
                <a:lnTo>
                  <a:pt x="531" y="1108"/>
                </a:lnTo>
                <a:lnTo>
                  <a:pt x="538" y="1126"/>
                </a:lnTo>
                <a:lnTo>
                  <a:pt x="545" y="1145"/>
                </a:lnTo>
                <a:lnTo>
                  <a:pt x="554" y="1162"/>
                </a:lnTo>
                <a:lnTo>
                  <a:pt x="563" y="1179"/>
                </a:lnTo>
                <a:lnTo>
                  <a:pt x="573" y="1196"/>
                </a:lnTo>
                <a:lnTo>
                  <a:pt x="584" y="1210"/>
                </a:lnTo>
                <a:lnTo>
                  <a:pt x="590" y="1217"/>
                </a:lnTo>
                <a:lnTo>
                  <a:pt x="596" y="1224"/>
                </a:lnTo>
                <a:lnTo>
                  <a:pt x="602" y="1232"/>
                </a:lnTo>
                <a:lnTo>
                  <a:pt x="609" y="1239"/>
                </a:lnTo>
                <a:lnTo>
                  <a:pt x="622" y="1251"/>
                </a:lnTo>
                <a:lnTo>
                  <a:pt x="628" y="1257"/>
                </a:lnTo>
                <a:lnTo>
                  <a:pt x="635" y="1263"/>
                </a:lnTo>
                <a:lnTo>
                  <a:pt x="618" y="1262"/>
                </a:lnTo>
                <a:lnTo>
                  <a:pt x="602" y="1259"/>
                </a:lnTo>
                <a:lnTo>
                  <a:pt x="585" y="1256"/>
                </a:lnTo>
                <a:lnTo>
                  <a:pt x="569" y="1251"/>
                </a:lnTo>
                <a:lnTo>
                  <a:pt x="561" y="1248"/>
                </a:lnTo>
                <a:lnTo>
                  <a:pt x="554" y="1245"/>
                </a:lnTo>
                <a:lnTo>
                  <a:pt x="538" y="1238"/>
                </a:lnTo>
                <a:lnTo>
                  <a:pt x="531" y="1234"/>
                </a:lnTo>
                <a:lnTo>
                  <a:pt x="523" y="1230"/>
                </a:lnTo>
                <a:lnTo>
                  <a:pt x="516" y="1226"/>
                </a:lnTo>
                <a:lnTo>
                  <a:pt x="509" y="1221"/>
                </a:lnTo>
                <a:lnTo>
                  <a:pt x="509" y="1226"/>
                </a:lnTo>
                <a:lnTo>
                  <a:pt x="509" y="1240"/>
                </a:lnTo>
                <a:lnTo>
                  <a:pt x="510" y="1256"/>
                </a:lnTo>
                <a:lnTo>
                  <a:pt x="511" y="1270"/>
                </a:lnTo>
                <a:lnTo>
                  <a:pt x="513" y="1284"/>
                </a:lnTo>
                <a:lnTo>
                  <a:pt x="516" y="1299"/>
                </a:lnTo>
                <a:lnTo>
                  <a:pt x="517" y="1306"/>
                </a:lnTo>
                <a:lnTo>
                  <a:pt x="519" y="1313"/>
                </a:lnTo>
                <a:lnTo>
                  <a:pt x="522" y="1328"/>
                </a:lnTo>
                <a:lnTo>
                  <a:pt x="526" y="1341"/>
                </a:lnTo>
                <a:lnTo>
                  <a:pt x="530" y="1354"/>
                </a:lnTo>
                <a:lnTo>
                  <a:pt x="535" y="1367"/>
                </a:lnTo>
                <a:lnTo>
                  <a:pt x="540" y="1380"/>
                </a:lnTo>
                <a:lnTo>
                  <a:pt x="546" y="1392"/>
                </a:lnTo>
                <a:lnTo>
                  <a:pt x="552" y="1404"/>
                </a:lnTo>
                <a:lnTo>
                  <a:pt x="559" y="1416"/>
                </a:lnTo>
                <a:lnTo>
                  <a:pt x="566" y="1427"/>
                </a:lnTo>
                <a:lnTo>
                  <a:pt x="573" y="1439"/>
                </a:lnTo>
                <a:lnTo>
                  <a:pt x="581" y="1449"/>
                </a:lnTo>
                <a:lnTo>
                  <a:pt x="589" y="1460"/>
                </a:lnTo>
                <a:lnTo>
                  <a:pt x="597" y="1469"/>
                </a:lnTo>
                <a:lnTo>
                  <a:pt x="606" y="1479"/>
                </a:lnTo>
                <a:lnTo>
                  <a:pt x="615" y="1488"/>
                </a:lnTo>
                <a:lnTo>
                  <a:pt x="624" y="1497"/>
                </a:lnTo>
                <a:lnTo>
                  <a:pt x="634" y="1504"/>
                </a:lnTo>
                <a:lnTo>
                  <a:pt x="644" y="1512"/>
                </a:lnTo>
                <a:lnTo>
                  <a:pt x="654" y="1520"/>
                </a:lnTo>
                <a:lnTo>
                  <a:pt x="665" y="1526"/>
                </a:lnTo>
                <a:lnTo>
                  <a:pt x="676" y="1532"/>
                </a:lnTo>
                <a:lnTo>
                  <a:pt x="687" y="1538"/>
                </a:lnTo>
                <a:lnTo>
                  <a:pt x="698" y="1542"/>
                </a:lnTo>
                <a:lnTo>
                  <a:pt x="709" y="1546"/>
                </a:lnTo>
                <a:lnTo>
                  <a:pt x="721" y="1551"/>
                </a:lnTo>
                <a:lnTo>
                  <a:pt x="733" y="1553"/>
                </a:lnTo>
                <a:lnTo>
                  <a:pt x="715" y="1558"/>
                </a:lnTo>
                <a:lnTo>
                  <a:pt x="706" y="1560"/>
                </a:lnTo>
                <a:lnTo>
                  <a:pt x="697" y="1563"/>
                </a:lnTo>
                <a:lnTo>
                  <a:pt x="678" y="1564"/>
                </a:lnTo>
                <a:lnTo>
                  <a:pt x="659" y="1565"/>
                </a:lnTo>
                <a:lnTo>
                  <a:pt x="646" y="1565"/>
                </a:lnTo>
                <a:lnTo>
                  <a:pt x="633" y="1564"/>
                </a:lnTo>
                <a:lnTo>
                  <a:pt x="620" y="1562"/>
                </a:lnTo>
                <a:lnTo>
                  <a:pt x="607" y="1559"/>
                </a:lnTo>
                <a:lnTo>
                  <a:pt x="610" y="1571"/>
                </a:lnTo>
                <a:lnTo>
                  <a:pt x="614" y="1583"/>
                </a:lnTo>
                <a:lnTo>
                  <a:pt x="619" y="1595"/>
                </a:lnTo>
                <a:lnTo>
                  <a:pt x="623" y="1607"/>
                </a:lnTo>
                <a:lnTo>
                  <a:pt x="628" y="1619"/>
                </a:lnTo>
                <a:lnTo>
                  <a:pt x="634" y="1630"/>
                </a:lnTo>
                <a:lnTo>
                  <a:pt x="639" y="1641"/>
                </a:lnTo>
                <a:lnTo>
                  <a:pt x="645" y="1651"/>
                </a:lnTo>
                <a:lnTo>
                  <a:pt x="658" y="1672"/>
                </a:lnTo>
                <a:lnTo>
                  <a:pt x="665" y="1681"/>
                </a:lnTo>
                <a:lnTo>
                  <a:pt x="673" y="1690"/>
                </a:lnTo>
                <a:lnTo>
                  <a:pt x="680" y="1699"/>
                </a:lnTo>
                <a:lnTo>
                  <a:pt x="688" y="1708"/>
                </a:lnTo>
                <a:lnTo>
                  <a:pt x="696" y="1716"/>
                </a:lnTo>
                <a:lnTo>
                  <a:pt x="705" y="1725"/>
                </a:lnTo>
                <a:lnTo>
                  <a:pt x="722" y="1739"/>
                </a:lnTo>
                <a:lnTo>
                  <a:pt x="731" y="1745"/>
                </a:lnTo>
                <a:lnTo>
                  <a:pt x="741" y="1752"/>
                </a:lnTo>
                <a:lnTo>
                  <a:pt x="750" y="1758"/>
                </a:lnTo>
                <a:lnTo>
                  <a:pt x="760" y="1763"/>
                </a:lnTo>
                <a:lnTo>
                  <a:pt x="770" y="1768"/>
                </a:lnTo>
                <a:lnTo>
                  <a:pt x="780" y="1773"/>
                </a:lnTo>
                <a:lnTo>
                  <a:pt x="791" y="1777"/>
                </a:lnTo>
                <a:lnTo>
                  <a:pt x="801" y="1781"/>
                </a:lnTo>
                <a:lnTo>
                  <a:pt x="812" y="1783"/>
                </a:lnTo>
                <a:lnTo>
                  <a:pt x="823" y="1786"/>
                </a:lnTo>
                <a:lnTo>
                  <a:pt x="834" y="1788"/>
                </a:lnTo>
                <a:lnTo>
                  <a:pt x="845" y="1789"/>
                </a:lnTo>
                <a:lnTo>
                  <a:pt x="856" y="1791"/>
                </a:lnTo>
                <a:lnTo>
                  <a:pt x="867" y="1792"/>
                </a:lnTo>
                <a:lnTo>
                  <a:pt x="849" y="1807"/>
                </a:lnTo>
                <a:lnTo>
                  <a:pt x="830" y="1823"/>
                </a:lnTo>
                <a:lnTo>
                  <a:pt x="811" y="1839"/>
                </a:lnTo>
                <a:lnTo>
                  <a:pt x="791" y="1852"/>
                </a:lnTo>
                <a:lnTo>
                  <a:pt x="771" y="1865"/>
                </a:lnTo>
                <a:lnTo>
                  <a:pt x="761" y="1871"/>
                </a:lnTo>
                <a:lnTo>
                  <a:pt x="750" y="1876"/>
                </a:lnTo>
                <a:lnTo>
                  <a:pt x="740" y="1882"/>
                </a:lnTo>
                <a:lnTo>
                  <a:pt x="729" y="1887"/>
                </a:lnTo>
                <a:lnTo>
                  <a:pt x="707" y="1897"/>
                </a:lnTo>
                <a:lnTo>
                  <a:pt x="685" y="1906"/>
                </a:lnTo>
                <a:lnTo>
                  <a:pt x="674" y="1909"/>
                </a:lnTo>
                <a:lnTo>
                  <a:pt x="663" y="1913"/>
                </a:lnTo>
                <a:lnTo>
                  <a:pt x="640" y="1920"/>
                </a:lnTo>
                <a:lnTo>
                  <a:pt x="617" y="1925"/>
                </a:lnTo>
                <a:lnTo>
                  <a:pt x="593" y="1930"/>
                </a:lnTo>
                <a:lnTo>
                  <a:pt x="569" y="1932"/>
                </a:lnTo>
                <a:lnTo>
                  <a:pt x="545" y="1935"/>
                </a:lnTo>
                <a:lnTo>
                  <a:pt x="521" y="1935"/>
                </a:lnTo>
                <a:lnTo>
                  <a:pt x="504" y="1935"/>
                </a:lnTo>
                <a:lnTo>
                  <a:pt x="487" y="1933"/>
                </a:lnTo>
                <a:lnTo>
                  <a:pt x="471" y="1932"/>
                </a:lnTo>
                <a:lnTo>
                  <a:pt x="454" y="1930"/>
                </a:lnTo>
                <a:lnTo>
                  <a:pt x="478" y="1948"/>
                </a:lnTo>
                <a:lnTo>
                  <a:pt x="502" y="1963"/>
                </a:lnTo>
                <a:lnTo>
                  <a:pt x="514" y="1972"/>
                </a:lnTo>
                <a:lnTo>
                  <a:pt x="526" y="1979"/>
                </a:lnTo>
                <a:lnTo>
                  <a:pt x="539" y="1986"/>
                </a:lnTo>
                <a:lnTo>
                  <a:pt x="551" y="1993"/>
                </a:lnTo>
                <a:lnTo>
                  <a:pt x="577" y="2007"/>
                </a:lnTo>
                <a:lnTo>
                  <a:pt x="602" y="2020"/>
                </a:lnTo>
                <a:lnTo>
                  <a:pt x="629" y="2031"/>
                </a:lnTo>
                <a:lnTo>
                  <a:pt x="655" y="2041"/>
                </a:lnTo>
                <a:lnTo>
                  <a:pt x="683" y="2050"/>
                </a:lnTo>
                <a:lnTo>
                  <a:pt x="710" y="2058"/>
                </a:lnTo>
                <a:lnTo>
                  <a:pt x="738" y="2065"/>
                </a:lnTo>
                <a:lnTo>
                  <a:pt x="766" y="2070"/>
                </a:lnTo>
                <a:lnTo>
                  <a:pt x="795" y="2075"/>
                </a:lnTo>
                <a:lnTo>
                  <a:pt x="823" y="2079"/>
                </a:lnTo>
                <a:lnTo>
                  <a:pt x="853" y="2080"/>
                </a:lnTo>
                <a:lnTo>
                  <a:pt x="882" y="2081"/>
                </a:lnTo>
                <a:close/>
                <a:moveTo>
                  <a:pt x="0" y="1360"/>
                </a:moveTo>
                <a:lnTo>
                  <a:pt x="1" y="1325"/>
                </a:lnTo>
                <a:lnTo>
                  <a:pt x="2" y="1290"/>
                </a:lnTo>
                <a:lnTo>
                  <a:pt x="4" y="1256"/>
                </a:lnTo>
                <a:lnTo>
                  <a:pt x="6" y="1221"/>
                </a:lnTo>
                <a:lnTo>
                  <a:pt x="10" y="1187"/>
                </a:lnTo>
                <a:lnTo>
                  <a:pt x="13" y="1153"/>
                </a:lnTo>
                <a:lnTo>
                  <a:pt x="18" y="1119"/>
                </a:lnTo>
                <a:lnTo>
                  <a:pt x="23" y="1087"/>
                </a:lnTo>
                <a:lnTo>
                  <a:pt x="29" y="1053"/>
                </a:lnTo>
                <a:lnTo>
                  <a:pt x="36" y="1021"/>
                </a:lnTo>
                <a:lnTo>
                  <a:pt x="43" y="988"/>
                </a:lnTo>
                <a:lnTo>
                  <a:pt x="51" y="956"/>
                </a:lnTo>
                <a:lnTo>
                  <a:pt x="60" y="923"/>
                </a:lnTo>
                <a:lnTo>
                  <a:pt x="69" y="892"/>
                </a:lnTo>
                <a:lnTo>
                  <a:pt x="79" y="861"/>
                </a:lnTo>
                <a:lnTo>
                  <a:pt x="90" y="831"/>
                </a:lnTo>
                <a:lnTo>
                  <a:pt x="101" y="801"/>
                </a:lnTo>
                <a:lnTo>
                  <a:pt x="112" y="771"/>
                </a:lnTo>
                <a:lnTo>
                  <a:pt x="124" y="741"/>
                </a:lnTo>
                <a:lnTo>
                  <a:pt x="137" y="712"/>
                </a:lnTo>
                <a:lnTo>
                  <a:pt x="151" y="684"/>
                </a:lnTo>
                <a:lnTo>
                  <a:pt x="165" y="655"/>
                </a:lnTo>
                <a:lnTo>
                  <a:pt x="179" y="627"/>
                </a:lnTo>
                <a:lnTo>
                  <a:pt x="194" y="600"/>
                </a:lnTo>
                <a:lnTo>
                  <a:pt x="210" y="573"/>
                </a:lnTo>
                <a:lnTo>
                  <a:pt x="226"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3" y="134"/>
                </a:lnTo>
                <a:lnTo>
                  <a:pt x="668" y="120"/>
                </a:lnTo>
                <a:lnTo>
                  <a:pt x="693" y="107"/>
                </a:lnTo>
                <a:lnTo>
                  <a:pt x="718" y="95"/>
                </a:lnTo>
                <a:lnTo>
                  <a:pt x="744" y="83"/>
                </a:lnTo>
                <a:lnTo>
                  <a:pt x="771" y="72"/>
                </a:lnTo>
                <a:lnTo>
                  <a:pt x="797" y="61"/>
                </a:lnTo>
                <a:lnTo>
                  <a:pt x="824" y="51"/>
                </a:lnTo>
                <a:lnTo>
                  <a:pt x="851" y="43"/>
                </a:lnTo>
                <a:lnTo>
                  <a:pt x="878" y="35"/>
                </a:lnTo>
                <a:lnTo>
                  <a:pt x="906" y="27"/>
                </a:lnTo>
                <a:lnTo>
                  <a:pt x="934" y="21"/>
                </a:lnTo>
                <a:lnTo>
                  <a:pt x="962" y="15"/>
                </a:lnTo>
                <a:lnTo>
                  <a:pt x="990" y="11"/>
                </a:lnTo>
                <a:lnTo>
                  <a:pt x="1018" y="7"/>
                </a:lnTo>
                <a:lnTo>
                  <a:pt x="1047" y="5"/>
                </a:lnTo>
                <a:lnTo>
                  <a:pt x="1076" y="2"/>
                </a:lnTo>
                <a:lnTo>
                  <a:pt x="1105" y="1"/>
                </a:lnTo>
                <a:lnTo>
                  <a:pt x="1134" y="0"/>
                </a:lnTo>
                <a:lnTo>
                  <a:pt x="1164" y="1"/>
                </a:lnTo>
                <a:lnTo>
                  <a:pt x="1193" y="2"/>
                </a:lnTo>
                <a:lnTo>
                  <a:pt x="1221" y="5"/>
                </a:lnTo>
                <a:lnTo>
                  <a:pt x="1250" y="7"/>
                </a:lnTo>
                <a:lnTo>
                  <a:pt x="1279" y="11"/>
                </a:lnTo>
                <a:lnTo>
                  <a:pt x="1307" y="15"/>
                </a:lnTo>
                <a:lnTo>
                  <a:pt x="1335" y="21"/>
                </a:lnTo>
                <a:lnTo>
                  <a:pt x="1363" y="27"/>
                </a:lnTo>
                <a:lnTo>
                  <a:pt x="1390" y="35"/>
                </a:lnTo>
                <a:lnTo>
                  <a:pt x="1418" y="43"/>
                </a:lnTo>
                <a:lnTo>
                  <a:pt x="1445" y="51"/>
                </a:lnTo>
                <a:lnTo>
                  <a:pt x="1471" y="61"/>
                </a:lnTo>
                <a:lnTo>
                  <a:pt x="1498" y="72"/>
                </a:lnTo>
                <a:lnTo>
                  <a:pt x="1525" y="83"/>
                </a:lnTo>
                <a:lnTo>
                  <a:pt x="1551" y="95"/>
                </a:lnTo>
                <a:lnTo>
                  <a:pt x="1577" y="107"/>
                </a:lnTo>
                <a:lnTo>
                  <a:pt x="1602" y="120"/>
                </a:lnTo>
                <a:lnTo>
                  <a:pt x="1627" y="134"/>
                </a:lnTo>
                <a:lnTo>
                  <a:pt x="1651" y="149"/>
                </a:lnTo>
                <a:lnTo>
                  <a:pt x="1676" y="164"/>
                </a:lnTo>
                <a:lnTo>
                  <a:pt x="1700" y="181"/>
                </a:lnTo>
                <a:lnTo>
                  <a:pt x="1723" y="197"/>
                </a:lnTo>
                <a:lnTo>
                  <a:pt x="1746" y="215"/>
                </a:lnTo>
                <a:lnTo>
                  <a:pt x="1769" y="232"/>
                </a:lnTo>
                <a:lnTo>
                  <a:pt x="1792" y="250"/>
                </a:lnTo>
                <a:lnTo>
                  <a:pt x="1814" y="271"/>
                </a:lnTo>
                <a:lnTo>
                  <a:pt x="1835" y="290"/>
                </a:lnTo>
                <a:lnTo>
                  <a:pt x="1857" y="310"/>
                </a:lnTo>
                <a:lnTo>
                  <a:pt x="1877" y="332"/>
                </a:lnTo>
                <a:lnTo>
                  <a:pt x="1898" y="354"/>
                </a:lnTo>
                <a:lnTo>
                  <a:pt x="1918" y="375"/>
                </a:lnTo>
                <a:lnTo>
                  <a:pt x="1937" y="398"/>
                </a:lnTo>
                <a:lnTo>
                  <a:pt x="1956" y="422"/>
                </a:lnTo>
                <a:lnTo>
                  <a:pt x="1975" y="446"/>
                </a:lnTo>
                <a:lnTo>
                  <a:pt x="1993"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10"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8" y="1290"/>
                </a:lnTo>
                <a:lnTo>
                  <a:pt x="2269" y="1325"/>
                </a:lnTo>
                <a:lnTo>
                  <a:pt x="2269" y="1360"/>
                </a:lnTo>
                <a:lnTo>
                  <a:pt x="2269" y="1395"/>
                </a:lnTo>
                <a:lnTo>
                  <a:pt x="2268"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10"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3" y="2250"/>
                </a:lnTo>
                <a:lnTo>
                  <a:pt x="1975" y="2275"/>
                </a:lnTo>
                <a:lnTo>
                  <a:pt x="1956" y="2298"/>
                </a:lnTo>
                <a:lnTo>
                  <a:pt x="1937" y="2322"/>
                </a:lnTo>
                <a:lnTo>
                  <a:pt x="1918" y="2345"/>
                </a:lnTo>
                <a:lnTo>
                  <a:pt x="1898" y="2366"/>
                </a:lnTo>
                <a:lnTo>
                  <a:pt x="1877" y="2389"/>
                </a:lnTo>
                <a:lnTo>
                  <a:pt x="1857" y="2410"/>
                </a:lnTo>
                <a:lnTo>
                  <a:pt x="1835" y="2430"/>
                </a:lnTo>
                <a:lnTo>
                  <a:pt x="1814" y="2450"/>
                </a:lnTo>
                <a:lnTo>
                  <a:pt x="1792" y="2470"/>
                </a:lnTo>
                <a:lnTo>
                  <a:pt x="1769" y="2488"/>
                </a:lnTo>
                <a:lnTo>
                  <a:pt x="1746" y="2506"/>
                </a:lnTo>
                <a:lnTo>
                  <a:pt x="1723" y="2524"/>
                </a:lnTo>
                <a:lnTo>
                  <a:pt x="1700" y="2540"/>
                </a:lnTo>
                <a:lnTo>
                  <a:pt x="1676" y="2556"/>
                </a:lnTo>
                <a:lnTo>
                  <a:pt x="1651" y="2572"/>
                </a:lnTo>
                <a:lnTo>
                  <a:pt x="1627" y="2586"/>
                </a:lnTo>
                <a:lnTo>
                  <a:pt x="1602" y="2600"/>
                </a:lnTo>
                <a:lnTo>
                  <a:pt x="1577" y="2613"/>
                </a:lnTo>
                <a:lnTo>
                  <a:pt x="1551" y="2625"/>
                </a:lnTo>
                <a:lnTo>
                  <a:pt x="1525" y="2637"/>
                </a:lnTo>
                <a:lnTo>
                  <a:pt x="1498" y="2648"/>
                </a:lnTo>
                <a:lnTo>
                  <a:pt x="1471" y="2659"/>
                </a:lnTo>
                <a:lnTo>
                  <a:pt x="1445" y="2669"/>
                </a:lnTo>
                <a:lnTo>
                  <a:pt x="1418" y="2677"/>
                </a:lnTo>
                <a:lnTo>
                  <a:pt x="1390" y="2685"/>
                </a:lnTo>
                <a:lnTo>
                  <a:pt x="1363" y="2693"/>
                </a:lnTo>
                <a:lnTo>
                  <a:pt x="1335" y="2699"/>
                </a:lnTo>
                <a:lnTo>
                  <a:pt x="1307" y="2705"/>
                </a:lnTo>
                <a:lnTo>
                  <a:pt x="1279" y="2709"/>
                </a:lnTo>
                <a:lnTo>
                  <a:pt x="1250" y="2713"/>
                </a:lnTo>
                <a:lnTo>
                  <a:pt x="1221" y="2717"/>
                </a:lnTo>
                <a:lnTo>
                  <a:pt x="1193" y="2719"/>
                </a:lnTo>
                <a:lnTo>
                  <a:pt x="1164" y="2720"/>
                </a:lnTo>
                <a:lnTo>
                  <a:pt x="1134" y="2720"/>
                </a:lnTo>
                <a:lnTo>
                  <a:pt x="1105" y="2720"/>
                </a:lnTo>
                <a:lnTo>
                  <a:pt x="1076" y="2719"/>
                </a:lnTo>
                <a:lnTo>
                  <a:pt x="1047" y="2717"/>
                </a:lnTo>
                <a:lnTo>
                  <a:pt x="1018" y="2713"/>
                </a:lnTo>
                <a:lnTo>
                  <a:pt x="990" y="2709"/>
                </a:lnTo>
                <a:lnTo>
                  <a:pt x="962" y="2705"/>
                </a:lnTo>
                <a:lnTo>
                  <a:pt x="934" y="2699"/>
                </a:lnTo>
                <a:lnTo>
                  <a:pt x="906" y="2693"/>
                </a:lnTo>
                <a:lnTo>
                  <a:pt x="878" y="2685"/>
                </a:lnTo>
                <a:lnTo>
                  <a:pt x="851" y="2677"/>
                </a:lnTo>
                <a:lnTo>
                  <a:pt x="824" y="2669"/>
                </a:lnTo>
                <a:lnTo>
                  <a:pt x="797" y="2659"/>
                </a:lnTo>
                <a:lnTo>
                  <a:pt x="771" y="2648"/>
                </a:lnTo>
                <a:lnTo>
                  <a:pt x="744" y="2637"/>
                </a:lnTo>
                <a:lnTo>
                  <a:pt x="718" y="2625"/>
                </a:lnTo>
                <a:lnTo>
                  <a:pt x="693" y="2613"/>
                </a:lnTo>
                <a:lnTo>
                  <a:pt x="668" y="2600"/>
                </a:lnTo>
                <a:lnTo>
                  <a:pt x="643"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6" y="2174"/>
                </a:lnTo>
                <a:lnTo>
                  <a:pt x="210" y="2148"/>
                </a:lnTo>
                <a:lnTo>
                  <a:pt x="194" y="2121"/>
                </a:lnTo>
                <a:lnTo>
                  <a:pt x="179" y="2093"/>
                </a:lnTo>
                <a:lnTo>
                  <a:pt x="165" y="2065"/>
                </a:lnTo>
                <a:lnTo>
                  <a:pt x="151" y="2038"/>
                </a:lnTo>
                <a:lnTo>
                  <a:pt x="137" y="2009"/>
                </a:lnTo>
                <a:lnTo>
                  <a:pt x="124" y="1979"/>
                </a:lnTo>
                <a:lnTo>
                  <a:pt x="112" y="1950"/>
                </a:lnTo>
                <a:lnTo>
                  <a:pt x="101" y="1920"/>
                </a:lnTo>
                <a:lnTo>
                  <a:pt x="90"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10" y="1534"/>
                </a:lnTo>
                <a:lnTo>
                  <a:pt x="6" y="1499"/>
                </a:lnTo>
                <a:lnTo>
                  <a:pt x="4" y="1464"/>
                </a:lnTo>
                <a:lnTo>
                  <a:pt x="2" y="1430"/>
                </a:lnTo>
                <a:lnTo>
                  <a:pt x="1"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5" name="Freeform 8">
            <a:hlinkClick r:id="rId5" tooltip="linkedin"/>
          </p:cNvPr>
          <p:cNvSpPr>
            <a:spLocks noChangeAspect="1" noEditPoints="1"/>
          </p:cNvSpPr>
          <p:nvPr userDrawn="1"/>
        </p:nvSpPr>
        <p:spPr bwMode="auto">
          <a:xfrm>
            <a:off x="10596103" y="5877340"/>
            <a:ext cx="252557" cy="252000"/>
          </a:xfrm>
          <a:custGeom>
            <a:avLst/>
            <a:gdLst>
              <a:gd name="T0" fmla="*/ 730 w 2269"/>
              <a:gd name="T1" fmla="*/ 684 h 2720"/>
              <a:gd name="T2" fmla="*/ 799 w 2269"/>
              <a:gd name="T3" fmla="*/ 728 h 2720"/>
              <a:gd name="T4" fmla="*/ 833 w 2269"/>
              <a:gd name="T5" fmla="*/ 795 h 2720"/>
              <a:gd name="T6" fmla="*/ 836 w 2269"/>
              <a:gd name="T7" fmla="*/ 877 h 2720"/>
              <a:gd name="T8" fmla="*/ 799 w 2269"/>
              <a:gd name="T9" fmla="*/ 959 h 2720"/>
              <a:gd name="T10" fmla="*/ 743 w 2269"/>
              <a:gd name="T11" fmla="*/ 1000 h 2720"/>
              <a:gd name="T12" fmla="*/ 662 w 2269"/>
              <a:gd name="T13" fmla="*/ 1000 h 2720"/>
              <a:gd name="T14" fmla="*/ 601 w 2269"/>
              <a:gd name="T15" fmla="*/ 953 h 2720"/>
              <a:gd name="T16" fmla="*/ 570 w 2269"/>
              <a:gd name="T17" fmla="*/ 885 h 2720"/>
              <a:gd name="T18" fmla="*/ 572 w 2269"/>
              <a:gd name="T19" fmla="*/ 795 h 2720"/>
              <a:gd name="T20" fmla="*/ 611 w 2269"/>
              <a:gd name="T21" fmla="*/ 723 h 2720"/>
              <a:gd name="T22" fmla="*/ 668 w 2269"/>
              <a:gd name="T23" fmla="*/ 685 h 2720"/>
              <a:gd name="T24" fmla="*/ 1197 w 2269"/>
              <a:gd name="T25" fmla="*/ 1256 h 2720"/>
              <a:gd name="T26" fmla="*/ 1264 w 2269"/>
              <a:gd name="T27" fmla="*/ 1167 h 2720"/>
              <a:gd name="T28" fmla="*/ 1350 w 2269"/>
              <a:gd name="T29" fmla="*/ 1119 h 2720"/>
              <a:gd name="T30" fmla="*/ 1441 w 2269"/>
              <a:gd name="T31" fmla="*/ 1109 h 2720"/>
              <a:gd name="T32" fmla="*/ 1564 w 2269"/>
              <a:gd name="T33" fmla="*/ 1143 h 2720"/>
              <a:gd name="T34" fmla="*/ 1642 w 2269"/>
              <a:gd name="T35" fmla="*/ 1220 h 2720"/>
              <a:gd name="T36" fmla="*/ 1688 w 2269"/>
              <a:gd name="T37" fmla="*/ 1352 h 2720"/>
              <a:gd name="T38" fmla="*/ 1702 w 2269"/>
              <a:gd name="T39" fmla="*/ 1520 h 2720"/>
              <a:gd name="T40" fmla="*/ 1463 w 2269"/>
              <a:gd name="T41" fmla="*/ 1496 h 2720"/>
              <a:gd name="T42" fmla="*/ 1440 w 2269"/>
              <a:gd name="T43" fmla="*/ 1414 h 2720"/>
              <a:gd name="T44" fmla="*/ 1393 w 2269"/>
              <a:gd name="T45" fmla="*/ 1367 h 2720"/>
              <a:gd name="T46" fmla="*/ 1323 w 2269"/>
              <a:gd name="T47" fmla="*/ 1359 h 2720"/>
              <a:gd name="T48" fmla="*/ 1257 w 2269"/>
              <a:gd name="T49" fmla="*/ 1388 h 2720"/>
              <a:gd name="T50" fmla="*/ 1221 w 2269"/>
              <a:gd name="T51" fmla="*/ 1446 h 2720"/>
              <a:gd name="T52" fmla="*/ 1203 w 2269"/>
              <a:gd name="T53" fmla="*/ 1590 h 2720"/>
              <a:gd name="T54" fmla="*/ 6 w 2269"/>
              <a:gd name="T55" fmla="*/ 1221 h 2720"/>
              <a:gd name="T56" fmla="*/ 51 w 2269"/>
              <a:gd name="T57" fmla="*/ 956 h 2720"/>
              <a:gd name="T58" fmla="*/ 137 w 2269"/>
              <a:gd name="T59" fmla="*/ 712 h 2720"/>
              <a:gd name="T60" fmla="*/ 259 w 2269"/>
              <a:gd name="T61" fmla="*/ 495 h 2720"/>
              <a:gd name="T62" fmla="*/ 413 w 2269"/>
              <a:gd name="T63" fmla="*/ 310 h 2720"/>
              <a:gd name="T64" fmla="*/ 594 w 2269"/>
              <a:gd name="T65" fmla="*/ 164 h 2720"/>
              <a:gd name="T66" fmla="*/ 797 w 2269"/>
              <a:gd name="T67" fmla="*/ 61 h 2720"/>
              <a:gd name="T68" fmla="*/ 1018 w 2269"/>
              <a:gd name="T69" fmla="*/ 7 h 2720"/>
              <a:gd name="T70" fmla="*/ 1250 w 2269"/>
              <a:gd name="T71" fmla="*/ 7 h 2720"/>
              <a:gd name="T72" fmla="*/ 1471 w 2269"/>
              <a:gd name="T73" fmla="*/ 61 h 2720"/>
              <a:gd name="T74" fmla="*/ 1674 w 2269"/>
              <a:gd name="T75" fmla="*/ 164 h 2720"/>
              <a:gd name="T76" fmla="*/ 1855 w 2269"/>
              <a:gd name="T77" fmla="*/ 310 h 2720"/>
              <a:gd name="T78" fmla="*/ 2010 w 2269"/>
              <a:gd name="T79" fmla="*/ 495 h 2720"/>
              <a:gd name="T80" fmla="*/ 2132 w 2269"/>
              <a:gd name="T81" fmla="*/ 712 h 2720"/>
              <a:gd name="T82" fmla="*/ 2218 w 2269"/>
              <a:gd name="T83" fmla="*/ 956 h 2720"/>
              <a:gd name="T84" fmla="*/ 2263 w 2269"/>
              <a:gd name="T85" fmla="*/ 1221 h 2720"/>
              <a:gd name="T86" fmla="*/ 2263 w 2269"/>
              <a:gd name="T87" fmla="*/ 1499 h 2720"/>
              <a:gd name="T88" fmla="*/ 2218 w 2269"/>
              <a:gd name="T89" fmla="*/ 1764 h 2720"/>
              <a:gd name="T90" fmla="*/ 2132 w 2269"/>
              <a:gd name="T91" fmla="*/ 2009 h 2720"/>
              <a:gd name="T92" fmla="*/ 2010 w 2269"/>
              <a:gd name="T93" fmla="*/ 2225 h 2720"/>
              <a:gd name="T94" fmla="*/ 1855 w 2269"/>
              <a:gd name="T95" fmla="*/ 2410 h 2720"/>
              <a:gd name="T96" fmla="*/ 1674 w 2269"/>
              <a:gd name="T97" fmla="*/ 2556 h 2720"/>
              <a:gd name="T98" fmla="*/ 1471 w 2269"/>
              <a:gd name="T99" fmla="*/ 2659 h 2720"/>
              <a:gd name="T100" fmla="*/ 1250 w 2269"/>
              <a:gd name="T101" fmla="*/ 2713 h 2720"/>
              <a:gd name="T102" fmla="*/ 1018 w 2269"/>
              <a:gd name="T103" fmla="*/ 2713 h 2720"/>
              <a:gd name="T104" fmla="*/ 797 w 2269"/>
              <a:gd name="T105" fmla="*/ 2659 h 2720"/>
              <a:gd name="T106" fmla="*/ 594 w 2269"/>
              <a:gd name="T107" fmla="*/ 2556 h 2720"/>
              <a:gd name="T108" fmla="*/ 413 w 2269"/>
              <a:gd name="T109" fmla="*/ 2410 h 2720"/>
              <a:gd name="T110" fmla="*/ 259 w 2269"/>
              <a:gd name="T111" fmla="*/ 2225 h 2720"/>
              <a:gd name="T112" fmla="*/ 137 w 2269"/>
              <a:gd name="T113" fmla="*/ 2009 h 2720"/>
              <a:gd name="T114" fmla="*/ 51 w 2269"/>
              <a:gd name="T115" fmla="*/ 1764 h 2720"/>
              <a:gd name="T116" fmla="*/ 6 w 2269"/>
              <a:gd name="T117"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9" h="2720">
                <a:moveTo>
                  <a:pt x="585" y="1132"/>
                </a:moveTo>
                <a:lnTo>
                  <a:pt x="820" y="1132"/>
                </a:lnTo>
                <a:lnTo>
                  <a:pt x="820" y="2040"/>
                </a:lnTo>
                <a:lnTo>
                  <a:pt x="585" y="2040"/>
                </a:lnTo>
                <a:lnTo>
                  <a:pt x="585" y="1132"/>
                </a:lnTo>
                <a:close/>
                <a:moveTo>
                  <a:pt x="703" y="680"/>
                </a:moveTo>
                <a:lnTo>
                  <a:pt x="716" y="681"/>
                </a:lnTo>
                <a:lnTo>
                  <a:pt x="730" y="684"/>
                </a:lnTo>
                <a:lnTo>
                  <a:pt x="743" y="687"/>
                </a:lnTo>
                <a:lnTo>
                  <a:pt x="749" y="690"/>
                </a:lnTo>
                <a:lnTo>
                  <a:pt x="756" y="693"/>
                </a:lnTo>
                <a:lnTo>
                  <a:pt x="768" y="700"/>
                </a:lnTo>
                <a:lnTo>
                  <a:pt x="779" y="707"/>
                </a:lnTo>
                <a:lnTo>
                  <a:pt x="784" y="712"/>
                </a:lnTo>
                <a:lnTo>
                  <a:pt x="789" y="717"/>
                </a:lnTo>
                <a:lnTo>
                  <a:pt x="799" y="728"/>
                </a:lnTo>
                <a:lnTo>
                  <a:pt x="804" y="734"/>
                </a:lnTo>
                <a:lnTo>
                  <a:pt x="808" y="740"/>
                </a:lnTo>
                <a:lnTo>
                  <a:pt x="812" y="746"/>
                </a:lnTo>
                <a:lnTo>
                  <a:pt x="816" y="752"/>
                </a:lnTo>
                <a:lnTo>
                  <a:pt x="823" y="766"/>
                </a:lnTo>
                <a:lnTo>
                  <a:pt x="828" y="781"/>
                </a:lnTo>
                <a:lnTo>
                  <a:pt x="831" y="788"/>
                </a:lnTo>
                <a:lnTo>
                  <a:pt x="833" y="795"/>
                </a:lnTo>
                <a:lnTo>
                  <a:pt x="835" y="803"/>
                </a:lnTo>
                <a:lnTo>
                  <a:pt x="836" y="811"/>
                </a:lnTo>
                <a:lnTo>
                  <a:pt x="837" y="819"/>
                </a:lnTo>
                <a:lnTo>
                  <a:pt x="838" y="827"/>
                </a:lnTo>
                <a:lnTo>
                  <a:pt x="839" y="836"/>
                </a:lnTo>
                <a:lnTo>
                  <a:pt x="839" y="844"/>
                </a:lnTo>
                <a:lnTo>
                  <a:pt x="838" y="861"/>
                </a:lnTo>
                <a:lnTo>
                  <a:pt x="836" y="877"/>
                </a:lnTo>
                <a:lnTo>
                  <a:pt x="833" y="892"/>
                </a:lnTo>
                <a:lnTo>
                  <a:pt x="831" y="901"/>
                </a:lnTo>
                <a:lnTo>
                  <a:pt x="828" y="908"/>
                </a:lnTo>
                <a:lnTo>
                  <a:pt x="823" y="922"/>
                </a:lnTo>
                <a:lnTo>
                  <a:pt x="816" y="935"/>
                </a:lnTo>
                <a:lnTo>
                  <a:pt x="812" y="941"/>
                </a:lnTo>
                <a:lnTo>
                  <a:pt x="808" y="947"/>
                </a:lnTo>
                <a:lnTo>
                  <a:pt x="799" y="959"/>
                </a:lnTo>
                <a:lnTo>
                  <a:pt x="794" y="965"/>
                </a:lnTo>
                <a:lnTo>
                  <a:pt x="789" y="970"/>
                </a:lnTo>
                <a:lnTo>
                  <a:pt x="784" y="975"/>
                </a:lnTo>
                <a:lnTo>
                  <a:pt x="779" y="980"/>
                </a:lnTo>
                <a:lnTo>
                  <a:pt x="768" y="988"/>
                </a:lnTo>
                <a:lnTo>
                  <a:pt x="756" y="994"/>
                </a:lnTo>
                <a:lnTo>
                  <a:pt x="749" y="998"/>
                </a:lnTo>
                <a:lnTo>
                  <a:pt x="743" y="1000"/>
                </a:lnTo>
                <a:lnTo>
                  <a:pt x="737" y="1003"/>
                </a:lnTo>
                <a:lnTo>
                  <a:pt x="730" y="1004"/>
                </a:lnTo>
                <a:lnTo>
                  <a:pt x="723" y="1006"/>
                </a:lnTo>
                <a:lnTo>
                  <a:pt x="716" y="1006"/>
                </a:lnTo>
                <a:lnTo>
                  <a:pt x="703" y="1007"/>
                </a:lnTo>
                <a:lnTo>
                  <a:pt x="689" y="1006"/>
                </a:lnTo>
                <a:lnTo>
                  <a:pt x="675" y="1004"/>
                </a:lnTo>
                <a:lnTo>
                  <a:pt x="662" y="1000"/>
                </a:lnTo>
                <a:lnTo>
                  <a:pt x="656" y="998"/>
                </a:lnTo>
                <a:lnTo>
                  <a:pt x="649" y="994"/>
                </a:lnTo>
                <a:lnTo>
                  <a:pt x="637" y="988"/>
                </a:lnTo>
                <a:lnTo>
                  <a:pt x="626" y="980"/>
                </a:lnTo>
                <a:lnTo>
                  <a:pt x="621" y="975"/>
                </a:lnTo>
                <a:lnTo>
                  <a:pt x="616" y="970"/>
                </a:lnTo>
                <a:lnTo>
                  <a:pt x="606" y="959"/>
                </a:lnTo>
                <a:lnTo>
                  <a:pt x="601" y="953"/>
                </a:lnTo>
                <a:lnTo>
                  <a:pt x="597" y="947"/>
                </a:lnTo>
                <a:lnTo>
                  <a:pt x="593" y="941"/>
                </a:lnTo>
                <a:lnTo>
                  <a:pt x="589" y="935"/>
                </a:lnTo>
                <a:lnTo>
                  <a:pt x="582" y="922"/>
                </a:lnTo>
                <a:lnTo>
                  <a:pt x="577" y="908"/>
                </a:lnTo>
                <a:lnTo>
                  <a:pt x="574" y="901"/>
                </a:lnTo>
                <a:lnTo>
                  <a:pt x="572" y="892"/>
                </a:lnTo>
                <a:lnTo>
                  <a:pt x="570" y="885"/>
                </a:lnTo>
                <a:lnTo>
                  <a:pt x="569" y="877"/>
                </a:lnTo>
                <a:lnTo>
                  <a:pt x="568" y="868"/>
                </a:lnTo>
                <a:lnTo>
                  <a:pt x="567" y="861"/>
                </a:lnTo>
                <a:lnTo>
                  <a:pt x="566" y="853"/>
                </a:lnTo>
                <a:lnTo>
                  <a:pt x="566" y="844"/>
                </a:lnTo>
                <a:lnTo>
                  <a:pt x="567" y="827"/>
                </a:lnTo>
                <a:lnTo>
                  <a:pt x="569" y="811"/>
                </a:lnTo>
                <a:lnTo>
                  <a:pt x="572" y="795"/>
                </a:lnTo>
                <a:lnTo>
                  <a:pt x="574" y="788"/>
                </a:lnTo>
                <a:lnTo>
                  <a:pt x="577" y="781"/>
                </a:lnTo>
                <a:lnTo>
                  <a:pt x="582" y="766"/>
                </a:lnTo>
                <a:lnTo>
                  <a:pt x="589" y="752"/>
                </a:lnTo>
                <a:lnTo>
                  <a:pt x="593" y="746"/>
                </a:lnTo>
                <a:lnTo>
                  <a:pt x="597" y="740"/>
                </a:lnTo>
                <a:lnTo>
                  <a:pt x="606" y="728"/>
                </a:lnTo>
                <a:lnTo>
                  <a:pt x="611" y="723"/>
                </a:lnTo>
                <a:lnTo>
                  <a:pt x="616" y="717"/>
                </a:lnTo>
                <a:lnTo>
                  <a:pt x="621" y="712"/>
                </a:lnTo>
                <a:lnTo>
                  <a:pt x="626" y="707"/>
                </a:lnTo>
                <a:lnTo>
                  <a:pt x="637" y="700"/>
                </a:lnTo>
                <a:lnTo>
                  <a:pt x="649" y="693"/>
                </a:lnTo>
                <a:lnTo>
                  <a:pt x="656" y="690"/>
                </a:lnTo>
                <a:lnTo>
                  <a:pt x="662" y="687"/>
                </a:lnTo>
                <a:lnTo>
                  <a:pt x="668" y="685"/>
                </a:lnTo>
                <a:lnTo>
                  <a:pt x="675" y="684"/>
                </a:lnTo>
                <a:lnTo>
                  <a:pt x="682" y="682"/>
                </a:lnTo>
                <a:lnTo>
                  <a:pt x="689" y="681"/>
                </a:lnTo>
                <a:lnTo>
                  <a:pt x="703" y="680"/>
                </a:lnTo>
                <a:close/>
                <a:moveTo>
                  <a:pt x="968" y="1132"/>
                </a:moveTo>
                <a:lnTo>
                  <a:pt x="1194" y="1132"/>
                </a:lnTo>
                <a:lnTo>
                  <a:pt x="1194" y="1256"/>
                </a:lnTo>
                <a:lnTo>
                  <a:pt x="1197" y="1256"/>
                </a:lnTo>
                <a:lnTo>
                  <a:pt x="1200" y="1250"/>
                </a:lnTo>
                <a:lnTo>
                  <a:pt x="1203" y="1242"/>
                </a:lnTo>
                <a:lnTo>
                  <a:pt x="1211" y="1229"/>
                </a:lnTo>
                <a:lnTo>
                  <a:pt x="1219" y="1216"/>
                </a:lnTo>
                <a:lnTo>
                  <a:pt x="1229" y="1203"/>
                </a:lnTo>
                <a:lnTo>
                  <a:pt x="1239" y="1190"/>
                </a:lnTo>
                <a:lnTo>
                  <a:pt x="1251" y="1178"/>
                </a:lnTo>
                <a:lnTo>
                  <a:pt x="1264" y="1167"/>
                </a:lnTo>
                <a:lnTo>
                  <a:pt x="1277" y="1156"/>
                </a:lnTo>
                <a:lnTo>
                  <a:pt x="1284" y="1150"/>
                </a:lnTo>
                <a:lnTo>
                  <a:pt x="1292" y="1145"/>
                </a:lnTo>
                <a:lnTo>
                  <a:pt x="1299" y="1142"/>
                </a:lnTo>
                <a:lnTo>
                  <a:pt x="1307" y="1137"/>
                </a:lnTo>
                <a:lnTo>
                  <a:pt x="1324" y="1129"/>
                </a:lnTo>
                <a:lnTo>
                  <a:pt x="1341" y="1123"/>
                </a:lnTo>
                <a:lnTo>
                  <a:pt x="1350" y="1119"/>
                </a:lnTo>
                <a:lnTo>
                  <a:pt x="1359" y="1117"/>
                </a:lnTo>
                <a:lnTo>
                  <a:pt x="1369" y="1114"/>
                </a:lnTo>
                <a:lnTo>
                  <a:pt x="1378" y="1113"/>
                </a:lnTo>
                <a:lnTo>
                  <a:pt x="1388" y="1111"/>
                </a:lnTo>
                <a:lnTo>
                  <a:pt x="1399" y="1111"/>
                </a:lnTo>
                <a:lnTo>
                  <a:pt x="1409" y="1109"/>
                </a:lnTo>
                <a:lnTo>
                  <a:pt x="1420" y="1109"/>
                </a:lnTo>
                <a:lnTo>
                  <a:pt x="1441" y="1109"/>
                </a:lnTo>
                <a:lnTo>
                  <a:pt x="1462" y="1112"/>
                </a:lnTo>
                <a:lnTo>
                  <a:pt x="1472" y="1113"/>
                </a:lnTo>
                <a:lnTo>
                  <a:pt x="1482" y="1114"/>
                </a:lnTo>
                <a:lnTo>
                  <a:pt x="1500" y="1118"/>
                </a:lnTo>
                <a:lnTo>
                  <a:pt x="1518" y="1123"/>
                </a:lnTo>
                <a:lnTo>
                  <a:pt x="1534" y="1129"/>
                </a:lnTo>
                <a:lnTo>
                  <a:pt x="1550" y="1135"/>
                </a:lnTo>
                <a:lnTo>
                  <a:pt x="1564" y="1143"/>
                </a:lnTo>
                <a:lnTo>
                  <a:pt x="1578" y="1151"/>
                </a:lnTo>
                <a:lnTo>
                  <a:pt x="1591" y="1160"/>
                </a:lnTo>
                <a:lnTo>
                  <a:pt x="1603" y="1171"/>
                </a:lnTo>
                <a:lnTo>
                  <a:pt x="1614" y="1181"/>
                </a:lnTo>
                <a:lnTo>
                  <a:pt x="1624" y="1193"/>
                </a:lnTo>
                <a:lnTo>
                  <a:pt x="1633" y="1206"/>
                </a:lnTo>
                <a:lnTo>
                  <a:pt x="1638" y="1212"/>
                </a:lnTo>
                <a:lnTo>
                  <a:pt x="1642" y="1220"/>
                </a:lnTo>
                <a:lnTo>
                  <a:pt x="1650" y="1234"/>
                </a:lnTo>
                <a:lnTo>
                  <a:pt x="1657" y="1248"/>
                </a:lnTo>
                <a:lnTo>
                  <a:pt x="1664" y="1264"/>
                </a:lnTo>
                <a:lnTo>
                  <a:pt x="1670" y="1281"/>
                </a:lnTo>
                <a:lnTo>
                  <a:pt x="1676" y="1298"/>
                </a:lnTo>
                <a:lnTo>
                  <a:pt x="1680" y="1316"/>
                </a:lnTo>
                <a:lnTo>
                  <a:pt x="1685" y="1334"/>
                </a:lnTo>
                <a:lnTo>
                  <a:pt x="1688" y="1352"/>
                </a:lnTo>
                <a:lnTo>
                  <a:pt x="1691" y="1371"/>
                </a:lnTo>
                <a:lnTo>
                  <a:pt x="1694" y="1391"/>
                </a:lnTo>
                <a:lnTo>
                  <a:pt x="1696" y="1412"/>
                </a:lnTo>
                <a:lnTo>
                  <a:pt x="1698" y="1432"/>
                </a:lnTo>
                <a:lnTo>
                  <a:pt x="1700" y="1454"/>
                </a:lnTo>
                <a:lnTo>
                  <a:pt x="1701" y="1475"/>
                </a:lnTo>
                <a:lnTo>
                  <a:pt x="1701" y="1497"/>
                </a:lnTo>
                <a:lnTo>
                  <a:pt x="1702" y="1520"/>
                </a:lnTo>
                <a:lnTo>
                  <a:pt x="1702" y="1542"/>
                </a:lnTo>
                <a:lnTo>
                  <a:pt x="1702" y="2040"/>
                </a:lnTo>
                <a:lnTo>
                  <a:pt x="1467" y="2040"/>
                </a:lnTo>
                <a:lnTo>
                  <a:pt x="1467" y="1599"/>
                </a:lnTo>
                <a:lnTo>
                  <a:pt x="1466" y="1558"/>
                </a:lnTo>
                <a:lnTo>
                  <a:pt x="1466" y="1538"/>
                </a:lnTo>
                <a:lnTo>
                  <a:pt x="1465" y="1516"/>
                </a:lnTo>
                <a:lnTo>
                  <a:pt x="1463" y="1496"/>
                </a:lnTo>
                <a:lnTo>
                  <a:pt x="1460" y="1476"/>
                </a:lnTo>
                <a:lnTo>
                  <a:pt x="1458" y="1467"/>
                </a:lnTo>
                <a:lnTo>
                  <a:pt x="1456" y="1457"/>
                </a:lnTo>
                <a:lnTo>
                  <a:pt x="1454" y="1448"/>
                </a:lnTo>
                <a:lnTo>
                  <a:pt x="1451" y="1438"/>
                </a:lnTo>
                <a:lnTo>
                  <a:pt x="1448" y="1430"/>
                </a:lnTo>
                <a:lnTo>
                  <a:pt x="1444" y="1421"/>
                </a:lnTo>
                <a:lnTo>
                  <a:pt x="1440" y="1414"/>
                </a:lnTo>
                <a:lnTo>
                  <a:pt x="1436" y="1406"/>
                </a:lnTo>
                <a:lnTo>
                  <a:pt x="1431" y="1398"/>
                </a:lnTo>
                <a:lnTo>
                  <a:pt x="1426" y="1392"/>
                </a:lnTo>
                <a:lnTo>
                  <a:pt x="1421" y="1386"/>
                </a:lnTo>
                <a:lnTo>
                  <a:pt x="1414" y="1380"/>
                </a:lnTo>
                <a:lnTo>
                  <a:pt x="1408" y="1376"/>
                </a:lnTo>
                <a:lnTo>
                  <a:pt x="1400" y="1371"/>
                </a:lnTo>
                <a:lnTo>
                  <a:pt x="1393" y="1367"/>
                </a:lnTo>
                <a:lnTo>
                  <a:pt x="1384" y="1364"/>
                </a:lnTo>
                <a:lnTo>
                  <a:pt x="1375" y="1361"/>
                </a:lnTo>
                <a:lnTo>
                  <a:pt x="1370" y="1360"/>
                </a:lnTo>
                <a:lnTo>
                  <a:pt x="1366" y="1359"/>
                </a:lnTo>
                <a:lnTo>
                  <a:pt x="1355" y="1358"/>
                </a:lnTo>
                <a:lnTo>
                  <a:pt x="1344" y="1358"/>
                </a:lnTo>
                <a:lnTo>
                  <a:pt x="1333" y="1358"/>
                </a:lnTo>
                <a:lnTo>
                  <a:pt x="1323" y="1359"/>
                </a:lnTo>
                <a:lnTo>
                  <a:pt x="1313" y="1360"/>
                </a:lnTo>
                <a:lnTo>
                  <a:pt x="1303" y="1362"/>
                </a:lnTo>
                <a:lnTo>
                  <a:pt x="1294" y="1366"/>
                </a:lnTo>
                <a:lnTo>
                  <a:pt x="1286" y="1368"/>
                </a:lnTo>
                <a:lnTo>
                  <a:pt x="1278" y="1373"/>
                </a:lnTo>
                <a:lnTo>
                  <a:pt x="1271" y="1377"/>
                </a:lnTo>
                <a:lnTo>
                  <a:pt x="1264" y="1383"/>
                </a:lnTo>
                <a:lnTo>
                  <a:pt x="1257" y="1388"/>
                </a:lnTo>
                <a:lnTo>
                  <a:pt x="1251" y="1394"/>
                </a:lnTo>
                <a:lnTo>
                  <a:pt x="1246" y="1400"/>
                </a:lnTo>
                <a:lnTo>
                  <a:pt x="1241" y="1407"/>
                </a:lnTo>
                <a:lnTo>
                  <a:pt x="1236" y="1414"/>
                </a:lnTo>
                <a:lnTo>
                  <a:pt x="1232" y="1422"/>
                </a:lnTo>
                <a:lnTo>
                  <a:pt x="1228" y="1430"/>
                </a:lnTo>
                <a:lnTo>
                  <a:pt x="1224" y="1438"/>
                </a:lnTo>
                <a:lnTo>
                  <a:pt x="1221" y="1446"/>
                </a:lnTo>
                <a:lnTo>
                  <a:pt x="1215" y="1466"/>
                </a:lnTo>
                <a:lnTo>
                  <a:pt x="1211" y="1485"/>
                </a:lnTo>
                <a:lnTo>
                  <a:pt x="1208" y="1504"/>
                </a:lnTo>
                <a:lnTo>
                  <a:pt x="1207" y="1515"/>
                </a:lnTo>
                <a:lnTo>
                  <a:pt x="1206" y="1526"/>
                </a:lnTo>
                <a:lnTo>
                  <a:pt x="1204" y="1547"/>
                </a:lnTo>
                <a:lnTo>
                  <a:pt x="1203" y="1569"/>
                </a:lnTo>
                <a:lnTo>
                  <a:pt x="1203" y="1590"/>
                </a:lnTo>
                <a:lnTo>
                  <a:pt x="1203" y="2040"/>
                </a:lnTo>
                <a:lnTo>
                  <a:pt x="968" y="2040"/>
                </a:lnTo>
                <a:lnTo>
                  <a:pt x="968" y="1132"/>
                </a:lnTo>
                <a:close/>
                <a:moveTo>
                  <a:pt x="0" y="1360"/>
                </a:moveTo>
                <a:lnTo>
                  <a:pt x="0" y="1325"/>
                </a:lnTo>
                <a:lnTo>
                  <a:pt x="2" y="1290"/>
                </a:lnTo>
                <a:lnTo>
                  <a:pt x="3" y="1256"/>
                </a:lnTo>
                <a:lnTo>
                  <a:pt x="6" y="1221"/>
                </a:lnTo>
                <a:lnTo>
                  <a:pt x="9" y="1187"/>
                </a:lnTo>
                <a:lnTo>
                  <a:pt x="13" y="1153"/>
                </a:lnTo>
                <a:lnTo>
                  <a:pt x="18" y="1119"/>
                </a:lnTo>
                <a:lnTo>
                  <a:pt x="23" y="1087"/>
                </a:lnTo>
                <a:lnTo>
                  <a:pt x="29" y="1053"/>
                </a:lnTo>
                <a:lnTo>
                  <a:pt x="36" y="1021"/>
                </a:lnTo>
                <a:lnTo>
                  <a:pt x="43" y="988"/>
                </a:lnTo>
                <a:lnTo>
                  <a:pt x="51" y="956"/>
                </a:lnTo>
                <a:lnTo>
                  <a:pt x="60" y="923"/>
                </a:lnTo>
                <a:lnTo>
                  <a:pt x="69" y="892"/>
                </a:lnTo>
                <a:lnTo>
                  <a:pt x="79" y="861"/>
                </a:lnTo>
                <a:lnTo>
                  <a:pt x="89" y="831"/>
                </a:lnTo>
                <a:lnTo>
                  <a:pt x="100" y="801"/>
                </a:lnTo>
                <a:lnTo>
                  <a:pt x="112" y="771"/>
                </a:lnTo>
                <a:lnTo>
                  <a:pt x="124" y="741"/>
                </a:lnTo>
                <a:lnTo>
                  <a:pt x="137" y="712"/>
                </a:lnTo>
                <a:lnTo>
                  <a:pt x="150" y="684"/>
                </a:lnTo>
                <a:lnTo>
                  <a:pt x="164" y="655"/>
                </a:lnTo>
                <a:lnTo>
                  <a:pt x="179" y="627"/>
                </a:lnTo>
                <a:lnTo>
                  <a:pt x="194" y="600"/>
                </a:lnTo>
                <a:lnTo>
                  <a:pt x="209" y="573"/>
                </a:lnTo>
                <a:lnTo>
                  <a:pt x="225"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2" y="134"/>
                </a:lnTo>
                <a:lnTo>
                  <a:pt x="667" y="120"/>
                </a:lnTo>
                <a:lnTo>
                  <a:pt x="693" y="107"/>
                </a:lnTo>
                <a:lnTo>
                  <a:pt x="718" y="95"/>
                </a:lnTo>
                <a:lnTo>
                  <a:pt x="744" y="83"/>
                </a:lnTo>
                <a:lnTo>
                  <a:pt x="770" y="72"/>
                </a:lnTo>
                <a:lnTo>
                  <a:pt x="797" y="61"/>
                </a:lnTo>
                <a:lnTo>
                  <a:pt x="824" y="51"/>
                </a:lnTo>
                <a:lnTo>
                  <a:pt x="851" y="43"/>
                </a:lnTo>
                <a:lnTo>
                  <a:pt x="878" y="35"/>
                </a:lnTo>
                <a:lnTo>
                  <a:pt x="905" y="27"/>
                </a:lnTo>
                <a:lnTo>
                  <a:pt x="933" y="21"/>
                </a:lnTo>
                <a:lnTo>
                  <a:pt x="961" y="15"/>
                </a:lnTo>
                <a:lnTo>
                  <a:pt x="990" y="11"/>
                </a:lnTo>
                <a:lnTo>
                  <a:pt x="1018" y="7"/>
                </a:lnTo>
                <a:lnTo>
                  <a:pt x="1047" y="5"/>
                </a:lnTo>
                <a:lnTo>
                  <a:pt x="1076" y="2"/>
                </a:lnTo>
                <a:lnTo>
                  <a:pt x="1105" y="1"/>
                </a:lnTo>
                <a:lnTo>
                  <a:pt x="1134" y="0"/>
                </a:lnTo>
                <a:lnTo>
                  <a:pt x="1163" y="1"/>
                </a:lnTo>
                <a:lnTo>
                  <a:pt x="1192" y="2"/>
                </a:lnTo>
                <a:lnTo>
                  <a:pt x="1221" y="5"/>
                </a:lnTo>
                <a:lnTo>
                  <a:pt x="1250" y="7"/>
                </a:lnTo>
                <a:lnTo>
                  <a:pt x="1278" y="11"/>
                </a:lnTo>
                <a:lnTo>
                  <a:pt x="1307" y="15"/>
                </a:lnTo>
                <a:lnTo>
                  <a:pt x="1335" y="21"/>
                </a:lnTo>
                <a:lnTo>
                  <a:pt x="1362" y="27"/>
                </a:lnTo>
                <a:lnTo>
                  <a:pt x="1390" y="35"/>
                </a:lnTo>
                <a:lnTo>
                  <a:pt x="1417" y="43"/>
                </a:lnTo>
                <a:lnTo>
                  <a:pt x="1444" y="51"/>
                </a:lnTo>
                <a:lnTo>
                  <a:pt x="1471" y="61"/>
                </a:lnTo>
                <a:lnTo>
                  <a:pt x="1498" y="72"/>
                </a:lnTo>
                <a:lnTo>
                  <a:pt x="1524" y="83"/>
                </a:lnTo>
                <a:lnTo>
                  <a:pt x="1550" y="95"/>
                </a:lnTo>
                <a:lnTo>
                  <a:pt x="1575" y="107"/>
                </a:lnTo>
                <a:lnTo>
                  <a:pt x="1601" y="120"/>
                </a:lnTo>
                <a:lnTo>
                  <a:pt x="1626" y="134"/>
                </a:lnTo>
                <a:lnTo>
                  <a:pt x="1650" y="149"/>
                </a:lnTo>
                <a:lnTo>
                  <a:pt x="1674" y="164"/>
                </a:lnTo>
                <a:lnTo>
                  <a:pt x="1698" y="181"/>
                </a:lnTo>
                <a:lnTo>
                  <a:pt x="1722" y="197"/>
                </a:lnTo>
                <a:lnTo>
                  <a:pt x="1745" y="215"/>
                </a:lnTo>
                <a:lnTo>
                  <a:pt x="1768" y="232"/>
                </a:lnTo>
                <a:lnTo>
                  <a:pt x="1790" y="250"/>
                </a:lnTo>
                <a:lnTo>
                  <a:pt x="1812" y="271"/>
                </a:lnTo>
                <a:lnTo>
                  <a:pt x="1834" y="290"/>
                </a:lnTo>
                <a:lnTo>
                  <a:pt x="1855" y="310"/>
                </a:lnTo>
                <a:lnTo>
                  <a:pt x="1876" y="332"/>
                </a:lnTo>
                <a:lnTo>
                  <a:pt x="1896" y="354"/>
                </a:lnTo>
                <a:lnTo>
                  <a:pt x="1917" y="375"/>
                </a:lnTo>
                <a:lnTo>
                  <a:pt x="1937" y="398"/>
                </a:lnTo>
                <a:lnTo>
                  <a:pt x="1956" y="422"/>
                </a:lnTo>
                <a:lnTo>
                  <a:pt x="1974" y="446"/>
                </a:lnTo>
                <a:lnTo>
                  <a:pt x="1992"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09"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7" y="1290"/>
                </a:lnTo>
                <a:lnTo>
                  <a:pt x="2268" y="1325"/>
                </a:lnTo>
                <a:lnTo>
                  <a:pt x="2269" y="1360"/>
                </a:lnTo>
                <a:lnTo>
                  <a:pt x="2268" y="1395"/>
                </a:lnTo>
                <a:lnTo>
                  <a:pt x="2267"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09"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2" y="2250"/>
                </a:lnTo>
                <a:lnTo>
                  <a:pt x="1974" y="2275"/>
                </a:lnTo>
                <a:lnTo>
                  <a:pt x="1956" y="2298"/>
                </a:lnTo>
                <a:lnTo>
                  <a:pt x="1937" y="2322"/>
                </a:lnTo>
                <a:lnTo>
                  <a:pt x="1917" y="2345"/>
                </a:lnTo>
                <a:lnTo>
                  <a:pt x="1896" y="2366"/>
                </a:lnTo>
                <a:lnTo>
                  <a:pt x="1876" y="2389"/>
                </a:lnTo>
                <a:lnTo>
                  <a:pt x="1855" y="2410"/>
                </a:lnTo>
                <a:lnTo>
                  <a:pt x="1834" y="2430"/>
                </a:lnTo>
                <a:lnTo>
                  <a:pt x="1812" y="2450"/>
                </a:lnTo>
                <a:lnTo>
                  <a:pt x="1790" y="2470"/>
                </a:lnTo>
                <a:lnTo>
                  <a:pt x="1768" y="2488"/>
                </a:lnTo>
                <a:lnTo>
                  <a:pt x="1745" y="2506"/>
                </a:lnTo>
                <a:lnTo>
                  <a:pt x="1722" y="2524"/>
                </a:lnTo>
                <a:lnTo>
                  <a:pt x="1698" y="2540"/>
                </a:lnTo>
                <a:lnTo>
                  <a:pt x="1674" y="2556"/>
                </a:lnTo>
                <a:lnTo>
                  <a:pt x="1650" y="2572"/>
                </a:lnTo>
                <a:lnTo>
                  <a:pt x="1626" y="2586"/>
                </a:lnTo>
                <a:lnTo>
                  <a:pt x="1601" y="2600"/>
                </a:lnTo>
                <a:lnTo>
                  <a:pt x="1575" y="2613"/>
                </a:lnTo>
                <a:lnTo>
                  <a:pt x="1550" y="2625"/>
                </a:lnTo>
                <a:lnTo>
                  <a:pt x="1524" y="2637"/>
                </a:lnTo>
                <a:lnTo>
                  <a:pt x="1498" y="2648"/>
                </a:lnTo>
                <a:lnTo>
                  <a:pt x="1471" y="2659"/>
                </a:lnTo>
                <a:lnTo>
                  <a:pt x="1444" y="2669"/>
                </a:lnTo>
                <a:lnTo>
                  <a:pt x="1417" y="2677"/>
                </a:lnTo>
                <a:lnTo>
                  <a:pt x="1390" y="2685"/>
                </a:lnTo>
                <a:lnTo>
                  <a:pt x="1362" y="2693"/>
                </a:lnTo>
                <a:lnTo>
                  <a:pt x="1335" y="2699"/>
                </a:lnTo>
                <a:lnTo>
                  <a:pt x="1307" y="2705"/>
                </a:lnTo>
                <a:lnTo>
                  <a:pt x="1278" y="2709"/>
                </a:lnTo>
                <a:lnTo>
                  <a:pt x="1250" y="2713"/>
                </a:lnTo>
                <a:lnTo>
                  <a:pt x="1221" y="2717"/>
                </a:lnTo>
                <a:lnTo>
                  <a:pt x="1192" y="2719"/>
                </a:lnTo>
                <a:lnTo>
                  <a:pt x="1163" y="2720"/>
                </a:lnTo>
                <a:lnTo>
                  <a:pt x="1134" y="2720"/>
                </a:lnTo>
                <a:lnTo>
                  <a:pt x="1105" y="2720"/>
                </a:lnTo>
                <a:lnTo>
                  <a:pt x="1076" y="2719"/>
                </a:lnTo>
                <a:lnTo>
                  <a:pt x="1047" y="2717"/>
                </a:lnTo>
                <a:lnTo>
                  <a:pt x="1018" y="2713"/>
                </a:lnTo>
                <a:lnTo>
                  <a:pt x="990" y="2709"/>
                </a:lnTo>
                <a:lnTo>
                  <a:pt x="961" y="2705"/>
                </a:lnTo>
                <a:lnTo>
                  <a:pt x="933" y="2699"/>
                </a:lnTo>
                <a:lnTo>
                  <a:pt x="905" y="2693"/>
                </a:lnTo>
                <a:lnTo>
                  <a:pt x="878" y="2685"/>
                </a:lnTo>
                <a:lnTo>
                  <a:pt x="851" y="2677"/>
                </a:lnTo>
                <a:lnTo>
                  <a:pt x="824" y="2669"/>
                </a:lnTo>
                <a:lnTo>
                  <a:pt x="797" y="2659"/>
                </a:lnTo>
                <a:lnTo>
                  <a:pt x="770" y="2648"/>
                </a:lnTo>
                <a:lnTo>
                  <a:pt x="744" y="2637"/>
                </a:lnTo>
                <a:lnTo>
                  <a:pt x="718" y="2625"/>
                </a:lnTo>
                <a:lnTo>
                  <a:pt x="693" y="2613"/>
                </a:lnTo>
                <a:lnTo>
                  <a:pt x="667" y="2600"/>
                </a:lnTo>
                <a:lnTo>
                  <a:pt x="642"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5" y="2174"/>
                </a:lnTo>
                <a:lnTo>
                  <a:pt x="209" y="2148"/>
                </a:lnTo>
                <a:lnTo>
                  <a:pt x="194" y="2121"/>
                </a:lnTo>
                <a:lnTo>
                  <a:pt x="179" y="2093"/>
                </a:lnTo>
                <a:lnTo>
                  <a:pt x="164" y="2065"/>
                </a:lnTo>
                <a:lnTo>
                  <a:pt x="150" y="2038"/>
                </a:lnTo>
                <a:lnTo>
                  <a:pt x="137" y="2009"/>
                </a:lnTo>
                <a:lnTo>
                  <a:pt x="124" y="1979"/>
                </a:lnTo>
                <a:lnTo>
                  <a:pt x="112" y="1950"/>
                </a:lnTo>
                <a:lnTo>
                  <a:pt x="100" y="1920"/>
                </a:lnTo>
                <a:lnTo>
                  <a:pt x="89"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9" y="1534"/>
                </a:lnTo>
                <a:lnTo>
                  <a:pt x="6" y="1499"/>
                </a:lnTo>
                <a:lnTo>
                  <a:pt x="3" y="1464"/>
                </a:lnTo>
                <a:lnTo>
                  <a:pt x="2"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6" name="Freeform 9">
            <a:hlinkClick r:id="rId6" tooltip="instragram"/>
          </p:cNvPr>
          <p:cNvSpPr>
            <a:spLocks noChangeAspect="1" noEditPoints="1"/>
          </p:cNvSpPr>
          <p:nvPr userDrawn="1"/>
        </p:nvSpPr>
        <p:spPr bwMode="auto">
          <a:xfrm>
            <a:off x="10884143" y="5877340"/>
            <a:ext cx="252000" cy="252000"/>
          </a:xfrm>
          <a:custGeom>
            <a:avLst/>
            <a:gdLst>
              <a:gd name="T0" fmla="*/ 1482 w 2269"/>
              <a:gd name="T1" fmla="*/ 827 h 2720"/>
              <a:gd name="T2" fmla="*/ 1577 w 2269"/>
              <a:gd name="T3" fmla="*/ 894 h 2720"/>
              <a:gd name="T4" fmla="*/ 1531 w 2269"/>
              <a:gd name="T5" fmla="*/ 1014 h 2720"/>
              <a:gd name="T6" fmla="*/ 1427 w 2269"/>
              <a:gd name="T7" fmla="*/ 971 h 2720"/>
              <a:gd name="T8" fmla="*/ 1036 w 2269"/>
              <a:gd name="T9" fmla="*/ 1606 h 2720"/>
              <a:gd name="T10" fmla="*/ 925 w 2269"/>
              <a:gd name="T11" fmla="*/ 1467 h 2720"/>
              <a:gd name="T12" fmla="*/ 921 w 2269"/>
              <a:gd name="T13" fmla="*/ 1266 h 2720"/>
              <a:gd name="T14" fmla="*/ 1026 w 2269"/>
              <a:gd name="T15" fmla="*/ 1121 h 2720"/>
              <a:gd name="T16" fmla="*/ 1191 w 2269"/>
              <a:gd name="T17" fmla="*/ 1096 h 2720"/>
              <a:gd name="T18" fmla="*/ 1324 w 2269"/>
              <a:gd name="T19" fmla="*/ 1207 h 2720"/>
              <a:gd name="T20" fmla="*/ 1360 w 2269"/>
              <a:gd name="T21" fmla="*/ 1402 h 2720"/>
              <a:gd name="T22" fmla="*/ 1280 w 2269"/>
              <a:gd name="T23" fmla="*/ 1571 h 2720"/>
              <a:gd name="T24" fmla="*/ 1134 w 2269"/>
              <a:gd name="T25" fmla="*/ 940 h 2720"/>
              <a:gd name="T26" fmla="*/ 918 w 2269"/>
              <a:gd name="T27" fmla="*/ 1030 h 2720"/>
              <a:gd name="T28" fmla="*/ 791 w 2269"/>
              <a:gd name="T29" fmla="*/ 1276 h 2720"/>
              <a:gd name="T30" fmla="*/ 827 w 2269"/>
              <a:gd name="T31" fmla="*/ 1560 h 2720"/>
              <a:gd name="T32" fmla="*/ 998 w 2269"/>
              <a:gd name="T33" fmla="*/ 1747 h 2720"/>
              <a:gd name="T34" fmla="*/ 1238 w 2269"/>
              <a:gd name="T35" fmla="*/ 1760 h 2720"/>
              <a:gd name="T36" fmla="*/ 1425 w 2269"/>
              <a:gd name="T37" fmla="*/ 1595 h 2720"/>
              <a:gd name="T38" fmla="*/ 1482 w 2269"/>
              <a:gd name="T39" fmla="*/ 1307 h 2720"/>
              <a:gd name="T40" fmla="*/ 1383 w 2269"/>
              <a:gd name="T41" fmla="*/ 1064 h 2720"/>
              <a:gd name="T42" fmla="*/ 1152 w 2269"/>
              <a:gd name="T43" fmla="*/ 941 h 2720"/>
              <a:gd name="T44" fmla="*/ 688 w 2269"/>
              <a:gd name="T45" fmla="*/ 586 h 2720"/>
              <a:gd name="T46" fmla="*/ 511 w 2269"/>
              <a:gd name="T47" fmla="*/ 767 h 2720"/>
              <a:gd name="T48" fmla="*/ 457 w 2269"/>
              <a:gd name="T49" fmla="*/ 1023 h 2720"/>
              <a:gd name="T50" fmla="*/ 477 w 2269"/>
              <a:gd name="T51" fmla="*/ 1855 h 2720"/>
              <a:gd name="T52" fmla="*/ 610 w 2269"/>
              <a:gd name="T53" fmla="*/ 2084 h 2720"/>
              <a:gd name="T54" fmla="*/ 827 w 2269"/>
              <a:gd name="T55" fmla="*/ 2171 h 2720"/>
              <a:gd name="T56" fmla="*/ 1510 w 2269"/>
              <a:gd name="T57" fmla="*/ 2160 h 2720"/>
              <a:gd name="T58" fmla="*/ 1728 w 2269"/>
              <a:gd name="T59" fmla="*/ 2006 h 2720"/>
              <a:gd name="T60" fmla="*/ 1809 w 2269"/>
              <a:gd name="T61" fmla="*/ 1758 h 2720"/>
              <a:gd name="T62" fmla="*/ 1809 w 2269"/>
              <a:gd name="T63" fmla="*/ 963 h 2720"/>
              <a:gd name="T64" fmla="*/ 1702 w 2269"/>
              <a:gd name="T65" fmla="*/ 680 h 2720"/>
              <a:gd name="T66" fmla="*/ 1489 w 2269"/>
              <a:gd name="T67" fmla="*/ 556 h 2720"/>
              <a:gd name="T68" fmla="*/ 1411 w 2269"/>
              <a:gd name="T69" fmla="*/ 695 h 2720"/>
              <a:gd name="T70" fmla="*/ 1598 w 2269"/>
              <a:gd name="T71" fmla="*/ 765 h 2720"/>
              <a:gd name="T72" fmla="*/ 1686 w 2269"/>
              <a:gd name="T73" fmla="*/ 977 h 2720"/>
              <a:gd name="T74" fmla="*/ 1681 w 2269"/>
              <a:gd name="T75" fmla="*/ 1786 h 2720"/>
              <a:gd name="T76" fmla="*/ 1589 w 2269"/>
              <a:gd name="T77" fmla="*/ 1964 h 2720"/>
              <a:gd name="T78" fmla="*/ 1244 w 2269"/>
              <a:gd name="T79" fmla="*/ 2030 h 2720"/>
              <a:gd name="T80" fmla="*/ 721 w 2269"/>
              <a:gd name="T81" fmla="*/ 1992 h 2720"/>
              <a:gd name="T82" fmla="*/ 603 w 2269"/>
              <a:gd name="T83" fmla="*/ 1842 h 2720"/>
              <a:gd name="T84" fmla="*/ 580 w 2269"/>
              <a:gd name="T85" fmla="*/ 1030 h 2720"/>
              <a:gd name="T86" fmla="*/ 638 w 2269"/>
              <a:gd name="T87" fmla="*/ 806 h 2720"/>
              <a:gd name="T88" fmla="*/ 814 w 2269"/>
              <a:gd name="T89" fmla="*/ 699 h 2720"/>
              <a:gd name="T90" fmla="*/ 23 w 2269"/>
              <a:gd name="T91" fmla="*/ 1086 h 2720"/>
              <a:gd name="T92" fmla="*/ 179 w 2269"/>
              <a:gd name="T93" fmla="*/ 627 h 2720"/>
              <a:gd name="T94" fmla="*/ 456 w 2269"/>
              <a:gd name="T95" fmla="*/ 271 h 2720"/>
              <a:gd name="T96" fmla="*/ 824 w 2269"/>
              <a:gd name="T97" fmla="*/ 51 h 2720"/>
              <a:gd name="T98" fmla="*/ 1250 w 2269"/>
              <a:gd name="T99" fmla="*/ 7 h 2720"/>
              <a:gd name="T100" fmla="*/ 1651 w 2269"/>
              <a:gd name="T101" fmla="*/ 148 h 2720"/>
              <a:gd name="T102" fmla="*/ 1975 w 2269"/>
              <a:gd name="T103" fmla="*/ 446 h 2720"/>
              <a:gd name="T104" fmla="*/ 2190 w 2269"/>
              <a:gd name="T105" fmla="*/ 862 h 2720"/>
              <a:gd name="T106" fmla="*/ 2269 w 2269"/>
              <a:gd name="T107" fmla="*/ 1360 h 2720"/>
              <a:gd name="T108" fmla="*/ 2190 w 2269"/>
              <a:gd name="T109" fmla="*/ 1859 h 2720"/>
              <a:gd name="T110" fmla="*/ 1975 w 2269"/>
              <a:gd name="T111" fmla="*/ 2275 h 2720"/>
              <a:gd name="T112" fmla="*/ 1651 w 2269"/>
              <a:gd name="T113" fmla="*/ 2571 h 2720"/>
              <a:gd name="T114" fmla="*/ 1250 w 2269"/>
              <a:gd name="T115" fmla="*/ 2713 h 2720"/>
              <a:gd name="T116" fmla="*/ 824 w 2269"/>
              <a:gd name="T117" fmla="*/ 2668 h 2720"/>
              <a:gd name="T118" fmla="*/ 456 w 2269"/>
              <a:gd name="T119" fmla="*/ 2450 h 2720"/>
              <a:gd name="T120" fmla="*/ 179 w 2269"/>
              <a:gd name="T121" fmla="*/ 2093 h 2720"/>
              <a:gd name="T122" fmla="*/ 23 w 2269"/>
              <a:gd name="T123" fmla="*/ 1634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9" h="2720">
                <a:moveTo>
                  <a:pt x="1417" y="924"/>
                </a:moveTo>
                <a:lnTo>
                  <a:pt x="1418" y="914"/>
                </a:lnTo>
                <a:lnTo>
                  <a:pt x="1419" y="904"/>
                </a:lnTo>
                <a:lnTo>
                  <a:pt x="1421" y="894"/>
                </a:lnTo>
                <a:lnTo>
                  <a:pt x="1424" y="886"/>
                </a:lnTo>
                <a:lnTo>
                  <a:pt x="1427" y="878"/>
                </a:lnTo>
                <a:lnTo>
                  <a:pt x="1431" y="869"/>
                </a:lnTo>
                <a:lnTo>
                  <a:pt x="1436" y="862"/>
                </a:lnTo>
                <a:lnTo>
                  <a:pt x="1441" y="855"/>
                </a:lnTo>
                <a:lnTo>
                  <a:pt x="1447" y="848"/>
                </a:lnTo>
                <a:lnTo>
                  <a:pt x="1453" y="843"/>
                </a:lnTo>
                <a:lnTo>
                  <a:pt x="1460" y="838"/>
                </a:lnTo>
                <a:lnTo>
                  <a:pt x="1467" y="833"/>
                </a:lnTo>
                <a:lnTo>
                  <a:pt x="1475" y="830"/>
                </a:lnTo>
                <a:lnTo>
                  <a:pt x="1482" y="827"/>
                </a:lnTo>
                <a:lnTo>
                  <a:pt x="1491" y="826"/>
                </a:lnTo>
                <a:lnTo>
                  <a:pt x="1499" y="826"/>
                </a:lnTo>
                <a:lnTo>
                  <a:pt x="1507" y="826"/>
                </a:lnTo>
                <a:lnTo>
                  <a:pt x="1515" y="827"/>
                </a:lnTo>
                <a:lnTo>
                  <a:pt x="1523" y="830"/>
                </a:lnTo>
                <a:lnTo>
                  <a:pt x="1531" y="833"/>
                </a:lnTo>
                <a:lnTo>
                  <a:pt x="1538" y="838"/>
                </a:lnTo>
                <a:lnTo>
                  <a:pt x="1545" y="843"/>
                </a:lnTo>
                <a:lnTo>
                  <a:pt x="1551" y="848"/>
                </a:lnTo>
                <a:lnTo>
                  <a:pt x="1557" y="855"/>
                </a:lnTo>
                <a:lnTo>
                  <a:pt x="1562" y="862"/>
                </a:lnTo>
                <a:lnTo>
                  <a:pt x="1567" y="869"/>
                </a:lnTo>
                <a:lnTo>
                  <a:pt x="1571" y="878"/>
                </a:lnTo>
                <a:lnTo>
                  <a:pt x="1574" y="886"/>
                </a:lnTo>
                <a:lnTo>
                  <a:pt x="1577" y="894"/>
                </a:lnTo>
                <a:lnTo>
                  <a:pt x="1579" y="904"/>
                </a:lnTo>
                <a:lnTo>
                  <a:pt x="1580" y="914"/>
                </a:lnTo>
                <a:lnTo>
                  <a:pt x="1581" y="924"/>
                </a:lnTo>
                <a:lnTo>
                  <a:pt x="1580" y="934"/>
                </a:lnTo>
                <a:lnTo>
                  <a:pt x="1579" y="944"/>
                </a:lnTo>
                <a:lnTo>
                  <a:pt x="1577" y="953"/>
                </a:lnTo>
                <a:lnTo>
                  <a:pt x="1574" y="962"/>
                </a:lnTo>
                <a:lnTo>
                  <a:pt x="1571" y="971"/>
                </a:lnTo>
                <a:lnTo>
                  <a:pt x="1567" y="978"/>
                </a:lnTo>
                <a:lnTo>
                  <a:pt x="1562" y="987"/>
                </a:lnTo>
                <a:lnTo>
                  <a:pt x="1557" y="993"/>
                </a:lnTo>
                <a:lnTo>
                  <a:pt x="1551" y="1000"/>
                </a:lnTo>
                <a:lnTo>
                  <a:pt x="1545" y="1005"/>
                </a:lnTo>
                <a:lnTo>
                  <a:pt x="1538" y="1010"/>
                </a:lnTo>
                <a:lnTo>
                  <a:pt x="1531" y="1014"/>
                </a:lnTo>
                <a:lnTo>
                  <a:pt x="1523" y="1018"/>
                </a:lnTo>
                <a:lnTo>
                  <a:pt x="1515" y="1020"/>
                </a:lnTo>
                <a:lnTo>
                  <a:pt x="1507" y="1022"/>
                </a:lnTo>
                <a:lnTo>
                  <a:pt x="1499" y="1022"/>
                </a:lnTo>
                <a:lnTo>
                  <a:pt x="1491" y="1022"/>
                </a:lnTo>
                <a:lnTo>
                  <a:pt x="1482" y="1020"/>
                </a:lnTo>
                <a:lnTo>
                  <a:pt x="1475" y="1018"/>
                </a:lnTo>
                <a:lnTo>
                  <a:pt x="1467" y="1014"/>
                </a:lnTo>
                <a:lnTo>
                  <a:pt x="1460" y="1010"/>
                </a:lnTo>
                <a:lnTo>
                  <a:pt x="1453" y="1005"/>
                </a:lnTo>
                <a:lnTo>
                  <a:pt x="1447" y="1000"/>
                </a:lnTo>
                <a:lnTo>
                  <a:pt x="1441" y="993"/>
                </a:lnTo>
                <a:lnTo>
                  <a:pt x="1436" y="987"/>
                </a:lnTo>
                <a:lnTo>
                  <a:pt x="1431" y="978"/>
                </a:lnTo>
                <a:lnTo>
                  <a:pt x="1427" y="971"/>
                </a:lnTo>
                <a:lnTo>
                  <a:pt x="1424" y="962"/>
                </a:lnTo>
                <a:lnTo>
                  <a:pt x="1421" y="953"/>
                </a:lnTo>
                <a:lnTo>
                  <a:pt x="1419" y="944"/>
                </a:lnTo>
                <a:lnTo>
                  <a:pt x="1418" y="934"/>
                </a:lnTo>
                <a:lnTo>
                  <a:pt x="1417" y="924"/>
                </a:lnTo>
                <a:close/>
                <a:moveTo>
                  <a:pt x="1134" y="1632"/>
                </a:moveTo>
                <a:lnTo>
                  <a:pt x="1123" y="1632"/>
                </a:lnTo>
                <a:lnTo>
                  <a:pt x="1111" y="1631"/>
                </a:lnTo>
                <a:lnTo>
                  <a:pt x="1100" y="1630"/>
                </a:lnTo>
                <a:lnTo>
                  <a:pt x="1088" y="1627"/>
                </a:lnTo>
                <a:lnTo>
                  <a:pt x="1077" y="1624"/>
                </a:lnTo>
                <a:lnTo>
                  <a:pt x="1067" y="1620"/>
                </a:lnTo>
                <a:lnTo>
                  <a:pt x="1056" y="1616"/>
                </a:lnTo>
                <a:lnTo>
                  <a:pt x="1046" y="1612"/>
                </a:lnTo>
                <a:lnTo>
                  <a:pt x="1036" y="1606"/>
                </a:lnTo>
                <a:lnTo>
                  <a:pt x="1026" y="1600"/>
                </a:lnTo>
                <a:lnTo>
                  <a:pt x="1016" y="1594"/>
                </a:lnTo>
                <a:lnTo>
                  <a:pt x="1007" y="1586"/>
                </a:lnTo>
                <a:lnTo>
                  <a:pt x="998" y="1578"/>
                </a:lnTo>
                <a:lnTo>
                  <a:pt x="990" y="1571"/>
                </a:lnTo>
                <a:lnTo>
                  <a:pt x="982" y="1561"/>
                </a:lnTo>
                <a:lnTo>
                  <a:pt x="974" y="1553"/>
                </a:lnTo>
                <a:lnTo>
                  <a:pt x="966" y="1543"/>
                </a:lnTo>
                <a:lnTo>
                  <a:pt x="959" y="1534"/>
                </a:lnTo>
                <a:lnTo>
                  <a:pt x="952" y="1523"/>
                </a:lnTo>
                <a:lnTo>
                  <a:pt x="946" y="1512"/>
                </a:lnTo>
                <a:lnTo>
                  <a:pt x="940" y="1501"/>
                </a:lnTo>
                <a:lnTo>
                  <a:pt x="935" y="1491"/>
                </a:lnTo>
                <a:lnTo>
                  <a:pt x="930" y="1479"/>
                </a:lnTo>
                <a:lnTo>
                  <a:pt x="925" y="1467"/>
                </a:lnTo>
                <a:lnTo>
                  <a:pt x="921" y="1453"/>
                </a:lnTo>
                <a:lnTo>
                  <a:pt x="917" y="1441"/>
                </a:lnTo>
                <a:lnTo>
                  <a:pt x="914" y="1428"/>
                </a:lnTo>
                <a:lnTo>
                  <a:pt x="912" y="1415"/>
                </a:lnTo>
                <a:lnTo>
                  <a:pt x="910" y="1402"/>
                </a:lnTo>
                <a:lnTo>
                  <a:pt x="908" y="1387"/>
                </a:lnTo>
                <a:lnTo>
                  <a:pt x="907" y="1374"/>
                </a:lnTo>
                <a:lnTo>
                  <a:pt x="907" y="1360"/>
                </a:lnTo>
                <a:lnTo>
                  <a:pt x="907" y="1347"/>
                </a:lnTo>
                <a:lnTo>
                  <a:pt x="908" y="1332"/>
                </a:lnTo>
                <a:lnTo>
                  <a:pt x="910" y="1319"/>
                </a:lnTo>
                <a:lnTo>
                  <a:pt x="912" y="1305"/>
                </a:lnTo>
                <a:lnTo>
                  <a:pt x="914" y="1293"/>
                </a:lnTo>
                <a:lnTo>
                  <a:pt x="917" y="1279"/>
                </a:lnTo>
                <a:lnTo>
                  <a:pt x="921" y="1266"/>
                </a:lnTo>
                <a:lnTo>
                  <a:pt x="925" y="1254"/>
                </a:lnTo>
                <a:lnTo>
                  <a:pt x="930" y="1242"/>
                </a:lnTo>
                <a:lnTo>
                  <a:pt x="935" y="1230"/>
                </a:lnTo>
                <a:lnTo>
                  <a:pt x="940" y="1218"/>
                </a:lnTo>
                <a:lnTo>
                  <a:pt x="946" y="1207"/>
                </a:lnTo>
                <a:lnTo>
                  <a:pt x="952" y="1197"/>
                </a:lnTo>
                <a:lnTo>
                  <a:pt x="959" y="1187"/>
                </a:lnTo>
                <a:lnTo>
                  <a:pt x="966" y="1177"/>
                </a:lnTo>
                <a:lnTo>
                  <a:pt x="974" y="1168"/>
                </a:lnTo>
                <a:lnTo>
                  <a:pt x="982" y="1158"/>
                </a:lnTo>
                <a:lnTo>
                  <a:pt x="990" y="1150"/>
                </a:lnTo>
                <a:lnTo>
                  <a:pt x="998" y="1141"/>
                </a:lnTo>
                <a:lnTo>
                  <a:pt x="1007" y="1134"/>
                </a:lnTo>
                <a:lnTo>
                  <a:pt x="1016" y="1127"/>
                </a:lnTo>
                <a:lnTo>
                  <a:pt x="1026" y="1121"/>
                </a:lnTo>
                <a:lnTo>
                  <a:pt x="1036" y="1115"/>
                </a:lnTo>
                <a:lnTo>
                  <a:pt x="1046" y="1109"/>
                </a:lnTo>
                <a:lnTo>
                  <a:pt x="1056" y="1104"/>
                </a:lnTo>
                <a:lnTo>
                  <a:pt x="1067" y="1099"/>
                </a:lnTo>
                <a:lnTo>
                  <a:pt x="1077" y="1096"/>
                </a:lnTo>
                <a:lnTo>
                  <a:pt x="1088" y="1093"/>
                </a:lnTo>
                <a:lnTo>
                  <a:pt x="1100" y="1091"/>
                </a:lnTo>
                <a:lnTo>
                  <a:pt x="1111" y="1089"/>
                </a:lnTo>
                <a:lnTo>
                  <a:pt x="1123" y="1087"/>
                </a:lnTo>
                <a:lnTo>
                  <a:pt x="1134" y="1087"/>
                </a:lnTo>
                <a:lnTo>
                  <a:pt x="1146" y="1087"/>
                </a:lnTo>
                <a:lnTo>
                  <a:pt x="1157" y="1089"/>
                </a:lnTo>
                <a:lnTo>
                  <a:pt x="1169" y="1091"/>
                </a:lnTo>
                <a:lnTo>
                  <a:pt x="1180" y="1093"/>
                </a:lnTo>
                <a:lnTo>
                  <a:pt x="1191" y="1096"/>
                </a:lnTo>
                <a:lnTo>
                  <a:pt x="1202" y="1099"/>
                </a:lnTo>
                <a:lnTo>
                  <a:pt x="1212" y="1104"/>
                </a:lnTo>
                <a:lnTo>
                  <a:pt x="1223" y="1109"/>
                </a:lnTo>
                <a:lnTo>
                  <a:pt x="1233" y="1115"/>
                </a:lnTo>
                <a:lnTo>
                  <a:pt x="1243" y="1121"/>
                </a:lnTo>
                <a:lnTo>
                  <a:pt x="1252" y="1127"/>
                </a:lnTo>
                <a:lnTo>
                  <a:pt x="1261" y="1134"/>
                </a:lnTo>
                <a:lnTo>
                  <a:pt x="1270" y="1141"/>
                </a:lnTo>
                <a:lnTo>
                  <a:pt x="1280" y="1150"/>
                </a:lnTo>
                <a:lnTo>
                  <a:pt x="1288" y="1158"/>
                </a:lnTo>
                <a:lnTo>
                  <a:pt x="1296" y="1168"/>
                </a:lnTo>
                <a:lnTo>
                  <a:pt x="1303" y="1177"/>
                </a:lnTo>
                <a:lnTo>
                  <a:pt x="1311" y="1187"/>
                </a:lnTo>
                <a:lnTo>
                  <a:pt x="1317" y="1197"/>
                </a:lnTo>
                <a:lnTo>
                  <a:pt x="1324" y="1207"/>
                </a:lnTo>
                <a:lnTo>
                  <a:pt x="1329" y="1218"/>
                </a:lnTo>
                <a:lnTo>
                  <a:pt x="1335" y="1230"/>
                </a:lnTo>
                <a:lnTo>
                  <a:pt x="1340" y="1242"/>
                </a:lnTo>
                <a:lnTo>
                  <a:pt x="1345" y="1254"/>
                </a:lnTo>
                <a:lnTo>
                  <a:pt x="1349" y="1266"/>
                </a:lnTo>
                <a:lnTo>
                  <a:pt x="1352" y="1279"/>
                </a:lnTo>
                <a:lnTo>
                  <a:pt x="1355" y="1293"/>
                </a:lnTo>
                <a:lnTo>
                  <a:pt x="1358" y="1305"/>
                </a:lnTo>
                <a:lnTo>
                  <a:pt x="1360" y="1319"/>
                </a:lnTo>
                <a:lnTo>
                  <a:pt x="1361" y="1332"/>
                </a:lnTo>
                <a:lnTo>
                  <a:pt x="1362" y="1347"/>
                </a:lnTo>
                <a:lnTo>
                  <a:pt x="1362" y="1360"/>
                </a:lnTo>
                <a:lnTo>
                  <a:pt x="1362" y="1374"/>
                </a:lnTo>
                <a:lnTo>
                  <a:pt x="1361" y="1387"/>
                </a:lnTo>
                <a:lnTo>
                  <a:pt x="1360" y="1402"/>
                </a:lnTo>
                <a:lnTo>
                  <a:pt x="1358" y="1415"/>
                </a:lnTo>
                <a:lnTo>
                  <a:pt x="1355" y="1428"/>
                </a:lnTo>
                <a:lnTo>
                  <a:pt x="1352" y="1441"/>
                </a:lnTo>
                <a:lnTo>
                  <a:pt x="1349" y="1453"/>
                </a:lnTo>
                <a:lnTo>
                  <a:pt x="1345" y="1467"/>
                </a:lnTo>
                <a:lnTo>
                  <a:pt x="1340" y="1479"/>
                </a:lnTo>
                <a:lnTo>
                  <a:pt x="1335" y="1491"/>
                </a:lnTo>
                <a:lnTo>
                  <a:pt x="1329" y="1501"/>
                </a:lnTo>
                <a:lnTo>
                  <a:pt x="1324" y="1512"/>
                </a:lnTo>
                <a:lnTo>
                  <a:pt x="1317" y="1523"/>
                </a:lnTo>
                <a:lnTo>
                  <a:pt x="1311" y="1534"/>
                </a:lnTo>
                <a:lnTo>
                  <a:pt x="1303" y="1543"/>
                </a:lnTo>
                <a:lnTo>
                  <a:pt x="1296" y="1553"/>
                </a:lnTo>
                <a:lnTo>
                  <a:pt x="1288" y="1561"/>
                </a:lnTo>
                <a:lnTo>
                  <a:pt x="1280" y="1571"/>
                </a:lnTo>
                <a:lnTo>
                  <a:pt x="1270" y="1578"/>
                </a:lnTo>
                <a:lnTo>
                  <a:pt x="1261" y="1586"/>
                </a:lnTo>
                <a:lnTo>
                  <a:pt x="1252" y="1594"/>
                </a:lnTo>
                <a:lnTo>
                  <a:pt x="1243" y="1600"/>
                </a:lnTo>
                <a:lnTo>
                  <a:pt x="1233" y="1606"/>
                </a:lnTo>
                <a:lnTo>
                  <a:pt x="1223" y="1612"/>
                </a:lnTo>
                <a:lnTo>
                  <a:pt x="1212" y="1616"/>
                </a:lnTo>
                <a:lnTo>
                  <a:pt x="1202" y="1620"/>
                </a:lnTo>
                <a:lnTo>
                  <a:pt x="1191" y="1624"/>
                </a:lnTo>
                <a:lnTo>
                  <a:pt x="1180" y="1627"/>
                </a:lnTo>
                <a:lnTo>
                  <a:pt x="1169" y="1630"/>
                </a:lnTo>
                <a:lnTo>
                  <a:pt x="1157" y="1631"/>
                </a:lnTo>
                <a:lnTo>
                  <a:pt x="1146" y="1632"/>
                </a:lnTo>
                <a:lnTo>
                  <a:pt x="1134" y="1632"/>
                </a:lnTo>
                <a:close/>
                <a:moveTo>
                  <a:pt x="1134" y="940"/>
                </a:moveTo>
                <a:lnTo>
                  <a:pt x="1116" y="941"/>
                </a:lnTo>
                <a:lnTo>
                  <a:pt x="1098" y="942"/>
                </a:lnTo>
                <a:lnTo>
                  <a:pt x="1090" y="944"/>
                </a:lnTo>
                <a:lnTo>
                  <a:pt x="1081" y="945"/>
                </a:lnTo>
                <a:lnTo>
                  <a:pt x="1064" y="948"/>
                </a:lnTo>
                <a:lnTo>
                  <a:pt x="1047" y="953"/>
                </a:lnTo>
                <a:lnTo>
                  <a:pt x="1030" y="959"/>
                </a:lnTo>
                <a:lnTo>
                  <a:pt x="1014" y="966"/>
                </a:lnTo>
                <a:lnTo>
                  <a:pt x="998" y="974"/>
                </a:lnTo>
                <a:lnTo>
                  <a:pt x="983" y="982"/>
                </a:lnTo>
                <a:lnTo>
                  <a:pt x="967" y="992"/>
                </a:lnTo>
                <a:lnTo>
                  <a:pt x="953" y="1001"/>
                </a:lnTo>
                <a:lnTo>
                  <a:pt x="939" y="1012"/>
                </a:lnTo>
                <a:lnTo>
                  <a:pt x="925" y="1024"/>
                </a:lnTo>
                <a:lnTo>
                  <a:pt x="918" y="1030"/>
                </a:lnTo>
                <a:lnTo>
                  <a:pt x="912" y="1036"/>
                </a:lnTo>
                <a:lnTo>
                  <a:pt x="899" y="1049"/>
                </a:lnTo>
                <a:lnTo>
                  <a:pt x="887" y="1064"/>
                </a:lnTo>
                <a:lnTo>
                  <a:pt x="875" y="1078"/>
                </a:lnTo>
                <a:lnTo>
                  <a:pt x="864" y="1093"/>
                </a:lnTo>
                <a:lnTo>
                  <a:pt x="854" y="1109"/>
                </a:lnTo>
                <a:lnTo>
                  <a:pt x="844" y="1126"/>
                </a:lnTo>
                <a:lnTo>
                  <a:pt x="835" y="1143"/>
                </a:lnTo>
                <a:lnTo>
                  <a:pt x="827" y="1159"/>
                </a:lnTo>
                <a:lnTo>
                  <a:pt x="819" y="1179"/>
                </a:lnTo>
                <a:lnTo>
                  <a:pt x="812" y="1197"/>
                </a:lnTo>
                <a:lnTo>
                  <a:pt x="806" y="1216"/>
                </a:lnTo>
                <a:lnTo>
                  <a:pt x="800" y="1235"/>
                </a:lnTo>
                <a:lnTo>
                  <a:pt x="795" y="1255"/>
                </a:lnTo>
                <a:lnTo>
                  <a:pt x="791" y="1276"/>
                </a:lnTo>
                <a:lnTo>
                  <a:pt x="788" y="1296"/>
                </a:lnTo>
                <a:lnTo>
                  <a:pt x="786" y="1317"/>
                </a:lnTo>
                <a:lnTo>
                  <a:pt x="785" y="1338"/>
                </a:lnTo>
                <a:lnTo>
                  <a:pt x="784" y="1360"/>
                </a:lnTo>
                <a:lnTo>
                  <a:pt x="785" y="1381"/>
                </a:lnTo>
                <a:lnTo>
                  <a:pt x="786" y="1403"/>
                </a:lnTo>
                <a:lnTo>
                  <a:pt x="787" y="1414"/>
                </a:lnTo>
                <a:lnTo>
                  <a:pt x="788" y="1425"/>
                </a:lnTo>
                <a:lnTo>
                  <a:pt x="791" y="1445"/>
                </a:lnTo>
                <a:lnTo>
                  <a:pt x="795" y="1465"/>
                </a:lnTo>
                <a:lnTo>
                  <a:pt x="800" y="1485"/>
                </a:lnTo>
                <a:lnTo>
                  <a:pt x="806" y="1505"/>
                </a:lnTo>
                <a:lnTo>
                  <a:pt x="812" y="1523"/>
                </a:lnTo>
                <a:lnTo>
                  <a:pt x="819" y="1542"/>
                </a:lnTo>
                <a:lnTo>
                  <a:pt x="827" y="1560"/>
                </a:lnTo>
                <a:lnTo>
                  <a:pt x="835" y="1578"/>
                </a:lnTo>
                <a:lnTo>
                  <a:pt x="844" y="1595"/>
                </a:lnTo>
                <a:lnTo>
                  <a:pt x="854" y="1612"/>
                </a:lnTo>
                <a:lnTo>
                  <a:pt x="859" y="1619"/>
                </a:lnTo>
                <a:lnTo>
                  <a:pt x="864" y="1627"/>
                </a:lnTo>
                <a:lnTo>
                  <a:pt x="875" y="1643"/>
                </a:lnTo>
                <a:lnTo>
                  <a:pt x="887" y="1657"/>
                </a:lnTo>
                <a:lnTo>
                  <a:pt x="899" y="1670"/>
                </a:lnTo>
                <a:lnTo>
                  <a:pt x="912" y="1684"/>
                </a:lnTo>
                <a:lnTo>
                  <a:pt x="925" y="1697"/>
                </a:lnTo>
                <a:lnTo>
                  <a:pt x="939" y="1708"/>
                </a:lnTo>
                <a:lnTo>
                  <a:pt x="953" y="1720"/>
                </a:lnTo>
                <a:lnTo>
                  <a:pt x="967" y="1729"/>
                </a:lnTo>
                <a:lnTo>
                  <a:pt x="983" y="1739"/>
                </a:lnTo>
                <a:lnTo>
                  <a:pt x="998" y="1747"/>
                </a:lnTo>
                <a:lnTo>
                  <a:pt x="1014" y="1754"/>
                </a:lnTo>
                <a:lnTo>
                  <a:pt x="1030" y="1760"/>
                </a:lnTo>
                <a:lnTo>
                  <a:pt x="1047" y="1766"/>
                </a:lnTo>
                <a:lnTo>
                  <a:pt x="1064" y="1771"/>
                </a:lnTo>
                <a:lnTo>
                  <a:pt x="1081" y="1775"/>
                </a:lnTo>
                <a:lnTo>
                  <a:pt x="1098" y="1777"/>
                </a:lnTo>
                <a:lnTo>
                  <a:pt x="1116" y="1780"/>
                </a:lnTo>
                <a:lnTo>
                  <a:pt x="1134" y="1780"/>
                </a:lnTo>
                <a:lnTo>
                  <a:pt x="1152" y="1780"/>
                </a:lnTo>
                <a:lnTo>
                  <a:pt x="1170" y="1777"/>
                </a:lnTo>
                <a:lnTo>
                  <a:pt x="1179" y="1776"/>
                </a:lnTo>
                <a:lnTo>
                  <a:pt x="1188" y="1775"/>
                </a:lnTo>
                <a:lnTo>
                  <a:pt x="1205" y="1771"/>
                </a:lnTo>
                <a:lnTo>
                  <a:pt x="1222" y="1766"/>
                </a:lnTo>
                <a:lnTo>
                  <a:pt x="1238" y="1760"/>
                </a:lnTo>
                <a:lnTo>
                  <a:pt x="1255" y="1754"/>
                </a:lnTo>
                <a:lnTo>
                  <a:pt x="1270" y="1747"/>
                </a:lnTo>
                <a:lnTo>
                  <a:pt x="1287" y="1739"/>
                </a:lnTo>
                <a:lnTo>
                  <a:pt x="1302" y="1729"/>
                </a:lnTo>
                <a:lnTo>
                  <a:pt x="1317" y="1720"/>
                </a:lnTo>
                <a:lnTo>
                  <a:pt x="1331" y="1708"/>
                </a:lnTo>
                <a:lnTo>
                  <a:pt x="1345" y="1697"/>
                </a:lnTo>
                <a:lnTo>
                  <a:pt x="1351" y="1691"/>
                </a:lnTo>
                <a:lnTo>
                  <a:pt x="1358" y="1684"/>
                </a:lnTo>
                <a:lnTo>
                  <a:pt x="1371" y="1670"/>
                </a:lnTo>
                <a:lnTo>
                  <a:pt x="1383" y="1657"/>
                </a:lnTo>
                <a:lnTo>
                  <a:pt x="1394" y="1643"/>
                </a:lnTo>
                <a:lnTo>
                  <a:pt x="1405" y="1627"/>
                </a:lnTo>
                <a:lnTo>
                  <a:pt x="1416" y="1612"/>
                </a:lnTo>
                <a:lnTo>
                  <a:pt x="1425" y="1595"/>
                </a:lnTo>
                <a:lnTo>
                  <a:pt x="1434" y="1578"/>
                </a:lnTo>
                <a:lnTo>
                  <a:pt x="1443" y="1560"/>
                </a:lnTo>
                <a:lnTo>
                  <a:pt x="1451" y="1542"/>
                </a:lnTo>
                <a:lnTo>
                  <a:pt x="1458" y="1523"/>
                </a:lnTo>
                <a:lnTo>
                  <a:pt x="1464" y="1505"/>
                </a:lnTo>
                <a:lnTo>
                  <a:pt x="1469" y="1485"/>
                </a:lnTo>
                <a:lnTo>
                  <a:pt x="1474" y="1465"/>
                </a:lnTo>
                <a:lnTo>
                  <a:pt x="1478" y="1445"/>
                </a:lnTo>
                <a:lnTo>
                  <a:pt x="1481" y="1425"/>
                </a:lnTo>
                <a:lnTo>
                  <a:pt x="1483" y="1403"/>
                </a:lnTo>
                <a:lnTo>
                  <a:pt x="1485" y="1381"/>
                </a:lnTo>
                <a:lnTo>
                  <a:pt x="1485" y="1360"/>
                </a:lnTo>
                <a:lnTo>
                  <a:pt x="1485" y="1338"/>
                </a:lnTo>
                <a:lnTo>
                  <a:pt x="1483" y="1317"/>
                </a:lnTo>
                <a:lnTo>
                  <a:pt x="1482" y="1307"/>
                </a:lnTo>
                <a:lnTo>
                  <a:pt x="1481" y="1296"/>
                </a:lnTo>
                <a:lnTo>
                  <a:pt x="1478" y="1276"/>
                </a:lnTo>
                <a:lnTo>
                  <a:pt x="1474" y="1255"/>
                </a:lnTo>
                <a:lnTo>
                  <a:pt x="1469" y="1235"/>
                </a:lnTo>
                <a:lnTo>
                  <a:pt x="1464" y="1216"/>
                </a:lnTo>
                <a:lnTo>
                  <a:pt x="1458" y="1197"/>
                </a:lnTo>
                <a:lnTo>
                  <a:pt x="1451" y="1179"/>
                </a:lnTo>
                <a:lnTo>
                  <a:pt x="1443" y="1159"/>
                </a:lnTo>
                <a:lnTo>
                  <a:pt x="1434" y="1143"/>
                </a:lnTo>
                <a:lnTo>
                  <a:pt x="1425" y="1126"/>
                </a:lnTo>
                <a:lnTo>
                  <a:pt x="1416" y="1109"/>
                </a:lnTo>
                <a:lnTo>
                  <a:pt x="1411" y="1101"/>
                </a:lnTo>
                <a:lnTo>
                  <a:pt x="1405" y="1093"/>
                </a:lnTo>
                <a:lnTo>
                  <a:pt x="1394" y="1078"/>
                </a:lnTo>
                <a:lnTo>
                  <a:pt x="1383" y="1064"/>
                </a:lnTo>
                <a:lnTo>
                  <a:pt x="1371" y="1049"/>
                </a:lnTo>
                <a:lnTo>
                  <a:pt x="1358" y="1036"/>
                </a:lnTo>
                <a:lnTo>
                  <a:pt x="1345" y="1024"/>
                </a:lnTo>
                <a:lnTo>
                  <a:pt x="1331" y="1012"/>
                </a:lnTo>
                <a:lnTo>
                  <a:pt x="1317" y="1001"/>
                </a:lnTo>
                <a:lnTo>
                  <a:pt x="1302" y="992"/>
                </a:lnTo>
                <a:lnTo>
                  <a:pt x="1287" y="982"/>
                </a:lnTo>
                <a:lnTo>
                  <a:pt x="1270" y="974"/>
                </a:lnTo>
                <a:lnTo>
                  <a:pt x="1255" y="966"/>
                </a:lnTo>
                <a:lnTo>
                  <a:pt x="1238" y="959"/>
                </a:lnTo>
                <a:lnTo>
                  <a:pt x="1222" y="953"/>
                </a:lnTo>
                <a:lnTo>
                  <a:pt x="1205" y="948"/>
                </a:lnTo>
                <a:lnTo>
                  <a:pt x="1188" y="945"/>
                </a:lnTo>
                <a:lnTo>
                  <a:pt x="1170" y="942"/>
                </a:lnTo>
                <a:lnTo>
                  <a:pt x="1152" y="941"/>
                </a:lnTo>
                <a:lnTo>
                  <a:pt x="1134" y="940"/>
                </a:lnTo>
                <a:close/>
                <a:moveTo>
                  <a:pt x="1134" y="543"/>
                </a:moveTo>
                <a:lnTo>
                  <a:pt x="1022" y="543"/>
                </a:lnTo>
                <a:lnTo>
                  <a:pt x="983" y="543"/>
                </a:lnTo>
                <a:lnTo>
                  <a:pt x="952" y="544"/>
                </a:lnTo>
                <a:lnTo>
                  <a:pt x="902" y="545"/>
                </a:lnTo>
                <a:lnTo>
                  <a:pt x="853" y="548"/>
                </a:lnTo>
                <a:lnTo>
                  <a:pt x="827" y="550"/>
                </a:lnTo>
                <a:lnTo>
                  <a:pt x="803" y="553"/>
                </a:lnTo>
                <a:lnTo>
                  <a:pt x="781" y="556"/>
                </a:lnTo>
                <a:lnTo>
                  <a:pt x="760" y="561"/>
                </a:lnTo>
                <a:lnTo>
                  <a:pt x="740" y="566"/>
                </a:lnTo>
                <a:lnTo>
                  <a:pt x="722" y="572"/>
                </a:lnTo>
                <a:lnTo>
                  <a:pt x="704" y="579"/>
                </a:lnTo>
                <a:lnTo>
                  <a:pt x="688" y="586"/>
                </a:lnTo>
                <a:lnTo>
                  <a:pt x="671" y="593"/>
                </a:lnTo>
                <a:lnTo>
                  <a:pt x="655" y="603"/>
                </a:lnTo>
                <a:lnTo>
                  <a:pt x="648" y="608"/>
                </a:lnTo>
                <a:lnTo>
                  <a:pt x="640" y="612"/>
                </a:lnTo>
                <a:lnTo>
                  <a:pt x="625" y="623"/>
                </a:lnTo>
                <a:lnTo>
                  <a:pt x="610" y="635"/>
                </a:lnTo>
                <a:lnTo>
                  <a:pt x="596" y="648"/>
                </a:lnTo>
                <a:lnTo>
                  <a:pt x="581" y="664"/>
                </a:lnTo>
                <a:lnTo>
                  <a:pt x="567" y="680"/>
                </a:lnTo>
                <a:lnTo>
                  <a:pt x="554" y="696"/>
                </a:lnTo>
                <a:lnTo>
                  <a:pt x="541" y="714"/>
                </a:lnTo>
                <a:lnTo>
                  <a:pt x="536" y="723"/>
                </a:lnTo>
                <a:lnTo>
                  <a:pt x="530" y="731"/>
                </a:lnTo>
                <a:lnTo>
                  <a:pt x="520" y="749"/>
                </a:lnTo>
                <a:lnTo>
                  <a:pt x="511" y="767"/>
                </a:lnTo>
                <a:lnTo>
                  <a:pt x="507" y="777"/>
                </a:lnTo>
                <a:lnTo>
                  <a:pt x="503" y="786"/>
                </a:lnTo>
                <a:lnTo>
                  <a:pt x="495" y="804"/>
                </a:lnTo>
                <a:lnTo>
                  <a:pt x="489" y="825"/>
                </a:lnTo>
                <a:lnTo>
                  <a:pt x="483" y="845"/>
                </a:lnTo>
                <a:lnTo>
                  <a:pt x="477" y="866"/>
                </a:lnTo>
                <a:lnTo>
                  <a:pt x="472" y="887"/>
                </a:lnTo>
                <a:lnTo>
                  <a:pt x="468" y="911"/>
                </a:lnTo>
                <a:lnTo>
                  <a:pt x="464" y="936"/>
                </a:lnTo>
                <a:lnTo>
                  <a:pt x="462" y="950"/>
                </a:lnTo>
                <a:lnTo>
                  <a:pt x="461" y="963"/>
                </a:lnTo>
                <a:lnTo>
                  <a:pt x="460" y="977"/>
                </a:lnTo>
                <a:lnTo>
                  <a:pt x="459" y="992"/>
                </a:lnTo>
                <a:lnTo>
                  <a:pt x="458" y="1007"/>
                </a:lnTo>
                <a:lnTo>
                  <a:pt x="457" y="1023"/>
                </a:lnTo>
                <a:lnTo>
                  <a:pt x="455" y="1081"/>
                </a:lnTo>
                <a:lnTo>
                  <a:pt x="454" y="1141"/>
                </a:lnTo>
                <a:lnTo>
                  <a:pt x="453" y="1227"/>
                </a:lnTo>
                <a:lnTo>
                  <a:pt x="453" y="1360"/>
                </a:lnTo>
                <a:lnTo>
                  <a:pt x="453" y="1494"/>
                </a:lnTo>
                <a:lnTo>
                  <a:pt x="453" y="1541"/>
                </a:lnTo>
                <a:lnTo>
                  <a:pt x="454" y="1579"/>
                </a:lnTo>
                <a:lnTo>
                  <a:pt x="455" y="1639"/>
                </a:lnTo>
                <a:lnTo>
                  <a:pt x="457" y="1697"/>
                </a:lnTo>
                <a:lnTo>
                  <a:pt x="459" y="1728"/>
                </a:lnTo>
                <a:lnTo>
                  <a:pt x="461" y="1758"/>
                </a:lnTo>
                <a:lnTo>
                  <a:pt x="464" y="1784"/>
                </a:lnTo>
                <a:lnTo>
                  <a:pt x="468" y="1810"/>
                </a:lnTo>
                <a:lnTo>
                  <a:pt x="472" y="1832"/>
                </a:lnTo>
                <a:lnTo>
                  <a:pt x="477" y="1855"/>
                </a:lnTo>
                <a:lnTo>
                  <a:pt x="483" y="1876"/>
                </a:lnTo>
                <a:lnTo>
                  <a:pt x="489" y="1896"/>
                </a:lnTo>
                <a:lnTo>
                  <a:pt x="495" y="1915"/>
                </a:lnTo>
                <a:lnTo>
                  <a:pt x="503" y="1934"/>
                </a:lnTo>
                <a:lnTo>
                  <a:pt x="507" y="1944"/>
                </a:lnTo>
                <a:lnTo>
                  <a:pt x="511" y="1952"/>
                </a:lnTo>
                <a:lnTo>
                  <a:pt x="520" y="1972"/>
                </a:lnTo>
                <a:lnTo>
                  <a:pt x="530" y="1988"/>
                </a:lnTo>
                <a:lnTo>
                  <a:pt x="541" y="2006"/>
                </a:lnTo>
                <a:lnTo>
                  <a:pt x="554" y="2023"/>
                </a:lnTo>
                <a:lnTo>
                  <a:pt x="567" y="2040"/>
                </a:lnTo>
                <a:lnTo>
                  <a:pt x="581" y="2057"/>
                </a:lnTo>
                <a:lnTo>
                  <a:pt x="596" y="2071"/>
                </a:lnTo>
                <a:lnTo>
                  <a:pt x="603" y="2078"/>
                </a:lnTo>
                <a:lnTo>
                  <a:pt x="610" y="2084"/>
                </a:lnTo>
                <a:lnTo>
                  <a:pt x="625" y="2096"/>
                </a:lnTo>
                <a:lnTo>
                  <a:pt x="640" y="2107"/>
                </a:lnTo>
                <a:lnTo>
                  <a:pt x="648" y="2113"/>
                </a:lnTo>
                <a:lnTo>
                  <a:pt x="655" y="2118"/>
                </a:lnTo>
                <a:lnTo>
                  <a:pt x="671" y="2126"/>
                </a:lnTo>
                <a:lnTo>
                  <a:pt x="688" y="2135"/>
                </a:lnTo>
                <a:lnTo>
                  <a:pt x="704" y="2142"/>
                </a:lnTo>
                <a:lnTo>
                  <a:pt x="722" y="2148"/>
                </a:lnTo>
                <a:lnTo>
                  <a:pt x="740" y="2154"/>
                </a:lnTo>
                <a:lnTo>
                  <a:pt x="760" y="2160"/>
                </a:lnTo>
                <a:lnTo>
                  <a:pt x="781" y="2165"/>
                </a:lnTo>
                <a:lnTo>
                  <a:pt x="792" y="2166"/>
                </a:lnTo>
                <a:lnTo>
                  <a:pt x="803" y="2168"/>
                </a:lnTo>
                <a:lnTo>
                  <a:pt x="815" y="2169"/>
                </a:lnTo>
                <a:lnTo>
                  <a:pt x="827" y="2171"/>
                </a:lnTo>
                <a:lnTo>
                  <a:pt x="840" y="2172"/>
                </a:lnTo>
                <a:lnTo>
                  <a:pt x="853" y="2173"/>
                </a:lnTo>
                <a:lnTo>
                  <a:pt x="902" y="2175"/>
                </a:lnTo>
                <a:lnTo>
                  <a:pt x="952" y="2177"/>
                </a:lnTo>
                <a:lnTo>
                  <a:pt x="1022" y="2177"/>
                </a:lnTo>
                <a:lnTo>
                  <a:pt x="1134" y="2178"/>
                </a:lnTo>
                <a:lnTo>
                  <a:pt x="1246" y="2177"/>
                </a:lnTo>
                <a:lnTo>
                  <a:pt x="1286" y="2177"/>
                </a:lnTo>
                <a:lnTo>
                  <a:pt x="1318" y="2177"/>
                </a:lnTo>
                <a:lnTo>
                  <a:pt x="1368" y="2175"/>
                </a:lnTo>
                <a:lnTo>
                  <a:pt x="1416" y="2173"/>
                </a:lnTo>
                <a:lnTo>
                  <a:pt x="1442" y="2171"/>
                </a:lnTo>
                <a:lnTo>
                  <a:pt x="1467" y="2168"/>
                </a:lnTo>
                <a:lnTo>
                  <a:pt x="1489" y="2165"/>
                </a:lnTo>
                <a:lnTo>
                  <a:pt x="1510" y="2160"/>
                </a:lnTo>
                <a:lnTo>
                  <a:pt x="1529" y="2154"/>
                </a:lnTo>
                <a:lnTo>
                  <a:pt x="1548" y="2148"/>
                </a:lnTo>
                <a:lnTo>
                  <a:pt x="1565" y="2142"/>
                </a:lnTo>
                <a:lnTo>
                  <a:pt x="1582" y="2135"/>
                </a:lnTo>
                <a:lnTo>
                  <a:pt x="1598" y="2126"/>
                </a:lnTo>
                <a:lnTo>
                  <a:pt x="1614" y="2118"/>
                </a:lnTo>
                <a:lnTo>
                  <a:pt x="1622" y="2113"/>
                </a:lnTo>
                <a:lnTo>
                  <a:pt x="1629" y="2107"/>
                </a:lnTo>
                <a:lnTo>
                  <a:pt x="1645" y="2096"/>
                </a:lnTo>
                <a:lnTo>
                  <a:pt x="1659" y="2084"/>
                </a:lnTo>
                <a:lnTo>
                  <a:pt x="1674" y="2071"/>
                </a:lnTo>
                <a:lnTo>
                  <a:pt x="1688" y="2057"/>
                </a:lnTo>
                <a:lnTo>
                  <a:pt x="1702" y="2040"/>
                </a:lnTo>
                <a:lnTo>
                  <a:pt x="1716" y="2023"/>
                </a:lnTo>
                <a:lnTo>
                  <a:pt x="1728" y="2006"/>
                </a:lnTo>
                <a:lnTo>
                  <a:pt x="1734" y="1998"/>
                </a:lnTo>
                <a:lnTo>
                  <a:pt x="1739" y="1988"/>
                </a:lnTo>
                <a:lnTo>
                  <a:pt x="1749" y="1972"/>
                </a:lnTo>
                <a:lnTo>
                  <a:pt x="1758" y="1952"/>
                </a:lnTo>
                <a:lnTo>
                  <a:pt x="1763" y="1944"/>
                </a:lnTo>
                <a:lnTo>
                  <a:pt x="1767" y="1934"/>
                </a:lnTo>
                <a:lnTo>
                  <a:pt x="1774" y="1915"/>
                </a:lnTo>
                <a:lnTo>
                  <a:pt x="1781" y="1896"/>
                </a:lnTo>
                <a:lnTo>
                  <a:pt x="1787" y="1876"/>
                </a:lnTo>
                <a:lnTo>
                  <a:pt x="1792" y="1855"/>
                </a:lnTo>
                <a:lnTo>
                  <a:pt x="1797" y="1832"/>
                </a:lnTo>
                <a:lnTo>
                  <a:pt x="1802" y="1810"/>
                </a:lnTo>
                <a:lnTo>
                  <a:pt x="1806" y="1784"/>
                </a:lnTo>
                <a:lnTo>
                  <a:pt x="1807" y="1771"/>
                </a:lnTo>
                <a:lnTo>
                  <a:pt x="1809" y="1758"/>
                </a:lnTo>
                <a:lnTo>
                  <a:pt x="1810" y="1744"/>
                </a:lnTo>
                <a:lnTo>
                  <a:pt x="1811" y="1728"/>
                </a:lnTo>
                <a:lnTo>
                  <a:pt x="1812" y="1714"/>
                </a:lnTo>
                <a:lnTo>
                  <a:pt x="1813" y="1697"/>
                </a:lnTo>
                <a:lnTo>
                  <a:pt x="1815" y="1639"/>
                </a:lnTo>
                <a:lnTo>
                  <a:pt x="1816" y="1579"/>
                </a:lnTo>
                <a:lnTo>
                  <a:pt x="1816" y="1494"/>
                </a:lnTo>
                <a:lnTo>
                  <a:pt x="1817" y="1360"/>
                </a:lnTo>
                <a:lnTo>
                  <a:pt x="1816" y="1227"/>
                </a:lnTo>
                <a:lnTo>
                  <a:pt x="1816" y="1179"/>
                </a:lnTo>
                <a:lnTo>
                  <a:pt x="1816" y="1141"/>
                </a:lnTo>
                <a:lnTo>
                  <a:pt x="1815" y="1081"/>
                </a:lnTo>
                <a:lnTo>
                  <a:pt x="1813" y="1023"/>
                </a:lnTo>
                <a:lnTo>
                  <a:pt x="1811" y="992"/>
                </a:lnTo>
                <a:lnTo>
                  <a:pt x="1809" y="963"/>
                </a:lnTo>
                <a:lnTo>
                  <a:pt x="1806" y="936"/>
                </a:lnTo>
                <a:lnTo>
                  <a:pt x="1802" y="911"/>
                </a:lnTo>
                <a:lnTo>
                  <a:pt x="1797" y="887"/>
                </a:lnTo>
                <a:lnTo>
                  <a:pt x="1792" y="866"/>
                </a:lnTo>
                <a:lnTo>
                  <a:pt x="1787" y="845"/>
                </a:lnTo>
                <a:lnTo>
                  <a:pt x="1781" y="825"/>
                </a:lnTo>
                <a:lnTo>
                  <a:pt x="1774" y="804"/>
                </a:lnTo>
                <a:lnTo>
                  <a:pt x="1767" y="786"/>
                </a:lnTo>
                <a:lnTo>
                  <a:pt x="1763" y="777"/>
                </a:lnTo>
                <a:lnTo>
                  <a:pt x="1758" y="767"/>
                </a:lnTo>
                <a:lnTo>
                  <a:pt x="1749" y="749"/>
                </a:lnTo>
                <a:lnTo>
                  <a:pt x="1739" y="731"/>
                </a:lnTo>
                <a:lnTo>
                  <a:pt x="1728" y="714"/>
                </a:lnTo>
                <a:lnTo>
                  <a:pt x="1716" y="696"/>
                </a:lnTo>
                <a:lnTo>
                  <a:pt x="1702" y="680"/>
                </a:lnTo>
                <a:lnTo>
                  <a:pt x="1688" y="664"/>
                </a:lnTo>
                <a:lnTo>
                  <a:pt x="1674" y="648"/>
                </a:lnTo>
                <a:lnTo>
                  <a:pt x="1667" y="642"/>
                </a:lnTo>
                <a:lnTo>
                  <a:pt x="1659" y="635"/>
                </a:lnTo>
                <a:lnTo>
                  <a:pt x="1645" y="623"/>
                </a:lnTo>
                <a:lnTo>
                  <a:pt x="1629" y="612"/>
                </a:lnTo>
                <a:lnTo>
                  <a:pt x="1622" y="608"/>
                </a:lnTo>
                <a:lnTo>
                  <a:pt x="1614" y="603"/>
                </a:lnTo>
                <a:lnTo>
                  <a:pt x="1598" y="593"/>
                </a:lnTo>
                <a:lnTo>
                  <a:pt x="1582" y="586"/>
                </a:lnTo>
                <a:lnTo>
                  <a:pt x="1565" y="579"/>
                </a:lnTo>
                <a:lnTo>
                  <a:pt x="1548" y="572"/>
                </a:lnTo>
                <a:lnTo>
                  <a:pt x="1529" y="566"/>
                </a:lnTo>
                <a:lnTo>
                  <a:pt x="1510" y="561"/>
                </a:lnTo>
                <a:lnTo>
                  <a:pt x="1489" y="556"/>
                </a:lnTo>
                <a:lnTo>
                  <a:pt x="1478" y="554"/>
                </a:lnTo>
                <a:lnTo>
                  <a:pt x="1467" y="553"/>
                </a:lnTo>
                <a:lnTo>
                  <a:pt x="1455" y="551"/>
                </a:lnTo>
                <a:lnTo>
                  <a:pt x="1442" y="550"/>
                </a:lnTo>
                <a:lnTo>
                  <a:pt x="1430" y="549"/>
                </a:lnTo>
                <a:lnTo>
                  <a:pt x="1416" y="548"/>
                </a:lnTo>
                <a:lnTo>
                  <a:pt x="1368" y="545"/>
                </a:lnTo>
                <a:lnTo>
                  <a:pt x="1318" y="544"/>
                </a:lnTo>
                <a:lnTo>
                  <a:pt x="1246" y="543"/>
                </a:lnTo>
                <a:lnTo>
                  <a:pt x="1134" y="543"/>
                </a:lnTo>
                <a:close/>
                <a:moveTo>
                  <a:pt x="1134" y="690"/>
                </a:moveTo>
                <a:lnTo>
                  <a:pt x="1244" y="690"/>
                </a:lnTo>
                <a:lnTo>
                  <a:pt x="1314" y="690"/>
                </a:lnTo>
                <a:lnTo>
                  <a:pt x="1363" y="693"/>
                </a:lnTo>
                <a:lnTo>
                  <a:pt x="1411" y="695"/>
                </a:lnTo>
                <a:lnTo>
                  <a:pt x="1434" y="696"/>
                </a:lnTo>
                <a:lnTo>
                  <a:pt x="1445" y="698"/>
                </a:lnTo>
                <a:lnTo>
                  <a:pt x="1455" y="699"/>
                </a:lnTo>
                <a:lnTo>
                  <a:pt x="1473" y="702"/>
                </a:lnTo>
                <a:lnTo>
                  <a:pt x="1490" y="706"/>
                </a:lnTo>
                <a:lnTo>
                  <a:pt x="1504" y="710"/>
                </a:lnTo>
                <a:lnTo>
                  <a:pt x="1517" y="714"/>
                </a:lnTo>
                <a:lnTo>
                  <a:pt x="1528" y="719"/>
                </a:lnTo>
                <a:lnTo>
                  <a:pt x="1537" y="723"/>
                </a:lnTo>
                <a:lnTo>
                  <a:pt x="1549" y="729"/>
                </a:lnTo>
                <a:lnTo>
                  <a:pt x="1559" y="735"/>
                </a:lnTo>
                <a:lnTo>
                  <a:pt x="1570" y="741"/>
                </a:lnTo>
                <a:lnTo>
                  <a:pt x="1579" y="748"/>
                </a:lnTo>
                <a:lnTo>
                  <a:pt x="1589" y="756"/>
                </a:lnTo>
                <a:lnTo>
                  <a:pt x="1598" y="765"/>
                </a:lnTo>
                <a:lnTo>
                  <a:pt x="1607" y="774"/>
                </a:lnTo>
                <a:lnTo>
                  <a:pt x="1615" y="784"/>
                </a:lnTo>
                <a:lnTo>
                  <a:pt x="1624" y="795"/>
                </a:lnTo>
                <a:lnTo>
                  <a:pt x="1632" y="806"/>
                </a:lnTo>
                <a:lnTo>
                  <a:pt x="1639" y="816"/>
                </a:lnTo>
                <a:lnTo>
                  <a:pt x="1645" y="827"/>
                </a:lnTo>
                <a:lnTo>
                  <a:pt x="1651" y="839"/>
                </a:lnTo>
                <a:lnTo>
                  <a:pt x="1657" y="851"/>
                </a:lnTo>
                <a:lnTo>
                  <a:pt x="1662" y="864"/>
                </a:lnTo>
                <a:lnTo>
                  <a:pt x="1666" y="878"/>
                </a:lnTo>
                <a:lnTo>
                  <a:pt x="1674" y="903"/>
                </a:lnTo>
                <a:lnTo>
                  <a:pt x="1677" y="917"/>
                </a:lnTo>
                <a:lnTo>
                  <a:pt x="1681" y="935"/>
                </a:lnTo>
                <a:lnTo>
                  <a:pt x="1684" y="954"/>
                </a:lnTo>
                <a:lnTo>
                  <a:pt x="1686" y="977"/>
                </a:lnTo>
                <a:lnTo>
                  <a:pt x="1688" y="1001"/>
                </a:lnTo>
                <a:lnTo>
                  <a:pt x="1690" y="1030"/>
                </a:lnTo>
                <a:lnTo>
                  <a:pt x="1692" y="1087"/>
                </a:lnTo>
                <a:lnTo>
                  <a:pt x="1693" y="1145"/>
                </a:lnTo>
                <a:lnTo>
                  <a:pt x="1694" y="1229"/>
                </a:lnTo>
                <a:lnTo>
                  <a:pt x="1694" y="1360"/>
                </a:lnTo>
                <a:lnTo>
                  <a:pt x="1694" y="1492"/>
                </a:lnTo>
                <a:lnTo>
                  <a:pt x="1693" y="1574"/>
                </a:lnTo>
                <a:lnTo>
                  <a:pt x="1692" y="1633"/>
                </a:lnTo>
                <a:lnTo>
                  <a:pt x="1690" y="1691"/>
                </a:lnTo>
                <a:lnTo>
                  <a:pt x="1688" y="1718"/>
                </a:lnTo>
                <a:lnTo>
                  <a:pt x="1687" y="1732"/>
                </a:lnTo>
                <a:lnTo>
                  <a:pt x="1686" y="1744"/>
                </a:lnTo>
                <a:lnTo>
                  <a:pt x="1684" y="1765"/>
                </a:lnTo>
                <a:lnTo>
                  <a:pt x="1681" y="1786"/>
                </a:lnTo>
                <a:lnTo>
                  <a:pt x="1677" y="1802"/>
                </a:lnTo>
                <a:lnTo>
                  <a:pt x="1674" y="1818"/>
                </a:lnTo>
                <a:lnTo>
                  <a:pt x="1670" y="1831"/>
                </a:lnTo>
                <a:lnTo>
                  <a:pt x="1666" y="1842"/>
                </a:lnTo>
                <a:lnTo>
                  <a:pt x="1662" y="1856"/>
                </a:lnTo>
                <a:lnTo>
                  <a:pt x="1657" y="1868"/>
                </a:lnTo>
                <a:lnTo>
                  <a:pt x="1651" y="1882"/>
                </a:lnTo>
                <a:lnTo>
                  <a:pt x="1645" y="1892"/>
                </a:lnTo>
                <a:lnTo>
                  <a:pt x="1639" y="1904"/>
                </a:lnTo>
                <a:lnTo>
                  <a:pt x="1632" y="1915"/>
                </a:lnTo>
                <a:lnTo>
                  <a:pt x="1624" y="1926"/>
                </a:lnTo>
                <a:lnTo>
                  <a:pt x="1615" y="1936"/>
                </a:lnTo>
                <a:lnTo>
                  <a:pt x="1607" y="1946"/>
                </a:lnTo>
                <a:lnTo>
                  <a:pt x="1598" y="1956"/>
                </a:lnTo>
                <a:lnTo>
                  <a:pt x="1589" y="1964"/>
                </a:lnTo>
                <a:lnTo>
                  <a:pt x="1579" y="1972"/>
                </a:lnTo>
                <a:lnTo>
                  <a:pt x="1570" y="1979"/>
                </a:lnTo>
                <a:lnTo>
                  <a:pt x="1559" y="1986"/>
                </a:lnTo>
                <a:lnTo>
                  <a:pt x="1549" y="1992"/>
                </a:lnTo>
                <a:lnTo>
                  <a:pt x="1537" y="1997"/>
                </a:lnTo>
                <a:lnTo>
                  <a:pt x="1517" y="2006"/>
                </a:lnTo>
                <a:lnTo>
                  <a:pt x="1504" y="2010"/>
                </a:lnTo>
                <a:lnTo>
                  <a:pt x="1490" y="2015"/>
                </a:lnTo>
                <a:lnTo>
                  <a:pt x="1473" y="2018"/>
                </a:lnTo>
                <a:lnTo>
                  <a:pt x="1455" y="2021"/>
                </a:lnTo>
                <a:lnTo>
                  <a:pt x="1434" y="2023"/>
                </a:lnTo>
                <a:lnTo>
                  <a:pt x="1411" y="2025"/>
                </a:lnTo>
                <a:lnTo>
                  <a:pt x="1363" y="2028"/>
                </a:lnTo>
                <a:lnTo>
                  <a:pt x="1314" y="2029"/>
                </a:lnTo>
                <a:lnTo>
                  <a:pt x="1244" y="2030"/>
                </a:lnTo>
                <a:lnTo>
                  <a:pt x="1134" y="2030"/>
                </a:lnTo>
                <a:lnTo>
                  <a:pt x="1025" y="2030"/>
                </a:lnTo>
                <a:lnTo>
                  <a:pt x="955" y="2029"/>
                </a:lnTo>
                <a:lnTo>
                  <a:pt x="907" y="2028"/>
                </a:lnTo>
                <a:lnTo>
                  <a:pt x="859" y="2025"/>
                </a:lnTo>
                <a:lnTo>
                  <a:pt x="835" y="2023"/>
                </a:lnTo>
                <a:lnTo>
                  <a:pt x="825" y="2022"/>
                </a:lnTo>
                <a:lnTo>
                  <a:pt x="814" y="2021"/>
                </a:lnTo>
                <a:lnTo>
                  <a:pt x="796" y="2018"/>
                </a:lnTo>
                <a:lnTo>
                  <a:pt x="780" y="2015"/>
                </a:lnTo>
                <a:lnTo>
                  <a:pt x="765" y="2010"/>
                </a:lnTo>
                <a:lnTo>
                  <a:pt x="753" y="2006"/>
                </a:lnTo>
                <a:lnTo>
                  <a:pt x="742" y="2002"/>
                </a:lnTo>
                <a:lnTo>
                  <a:pt x="732" y="1997"/>
                </a:lnTo>
                <a:lnTo>
                  <a:pt x="721" y="1992"/>
                </a:lnTo>
                <a:lnTo>
                  <a:pt x="710" y="1986"/>
                </a:lnTo>
                <a:lnTo>
                  <a:pt x="700" y="1979"/>
                </a:lnTo>
                <a:lnTo>
                  <a:pt x="690" y="1972"/>
                </a:lnTo>
                <a:lnTo>
                  <a:pt x="681" y="1964"/>
                </a:lnTo>
                <a:lnTo>
                  <a:pt x="672" y="1956"/>
                </a:lnTo>
                <a:lnTo>
                  <a:pt x="663" y="1946"/>
                </a:lnTo>
                <a:lnTo>
                  <a:pt x="654" y="1936"/>
                </a:lnTo>
                <a:lnTo>
                  <a:pt x="645" y="1926"/>
                </a:lnTo>
                <a:lnTo>
                  <a:pt x="638" y="1915"/>
                </a:lnTo>
                <a:lnTo>
                  <a:pt x="631" y="1904"/>
                </a:lnTo>
                <a:lnTo>
                  <a:pt x="624" y="1892"/>
                </a:lnTo>
                <a:lnTo>
                  <a:pt x="618" y="1882"/>
                </a:lnTo>
                <a:lnTo>
                  <a:pt x="613" y="1868"/>
                </a:lnTo>
                <a:lnTo>
                  <a:pt x="608" y="1856"/>
                </a:lnTo>
                <a:lnTo>
                  <a:pt x="603" y="1842"/>
                </a:lnTo>
                <a:lnTo>
                  <a:pt x="596" y="1818"/>
                </a:lnTo>
                <a:lnTo>
                  <a:pt x="592" y="1802"/>
                </a:lnTo>
                <a:lnTo>
                  <a:pt x="589" y="1786"/>
                </a:lnTo>
                <a:lnTo>
                  <a:pt x="586" y="1766"/>
                </a:lnTo>
                <a:lnTo>
                  <a:pt x="583" y="1744"/>
                </a:lnTo>
                <a:lnTo>
                  <a:pt x="581" y="1718"/>
                </a:lnTo>
                <a:lnTo>
                  <a:pt x="580" y="1691"/>
                </a:lnTo>
                <a:lnTo>
                  <a:pt x="578" y="1633"/>
                </a:lnTo>
                <a:lnTo>
                  <a:pt x="576" y="1574"/>
                </a:lnTo>
                <a:lnTo>
                  <a:pt x="576" y="1492"/>
                </a:lnTo>
                <a:lnTo>
                  <a:pt x="576" y="1360"/>
                </a:lnTo>
                <a:lnTo>
                  <a:pt x="576" y="1229"/>
                </a:lnTo>
                <a:lnTo>
                  <a:pt x="576" y="1145"/>
                </a:lnTo>
                <a:lnTo>
                  <a:pt x="578" y="1087"/>
                </a:lnTo>
                <a:lnTo>
                  <a:pt x="580" y="1030"/>
                </a:lnTo>
                <a:lnTo>
                  <a:pt x="581" y="1001"/>
                </a:lnTo>
                <a:lnTo>
                  <a:pt x="582" y="989"/>
                </a:lnTo>
                <a:lnTo>
                  <a:pt x="583" y="977"/>
                </a:lnTo>
                <a:lnTo>
                  <a:pt x="586" y="954"/>
                </a:lnTo>
                <a:lnTo>
                  <a:pt x="589" y="935"/>
                </a:lnTo>
                <a:lnTo>
                  <a:pt x="592" y="917"/>
                </a:lnTo>
                <a:lnTo>
                  <a:pt x="596" y="903"/>
                </a:lnTo>
                <a:lnTo>
                  <a:pt x="599" y="890"/>
                </a:lnTo>
                <a:lnTo>
                  <a:pt x="603" y="878"/>
                </a:lnTo>
                <a:lnTo>
                  <a:pt x="608" y="864"/>
                </a:lnTo>
                <a:lnTo>
                  <a:pt x="613" y="851"/>
                </a:lnTo>
                <a:lnTo>
                  <a:pt x="618" y="839"/>
                </a:lnTo>
                <a:lnTo>
                  <a:pt x="624" y="827"/>
                </a:lnTo>
                <a:lnTo>
                  <a:pt x="631" y="816"/>
                </a:lnTo>
                <a:lnTo>
                  <a:pt x="638" y="806"/>
                </a:lnTo>
                <a:lnTo>
                  <a:pt x="645" y="795"/>
                </a:lnTo>
                <a:lnTo>
                  <a:pt x="654" y="784"/>
                </a:lnTo>
                <a:lnTo>
                  <a:pt x="663" y="774"/>
                </a:lnTo>
                <a:lnTo>
                  <a:pt x="672" y="765"/>
                </a:lnTo>
                <a:lnTo>
                  <a:pt x="681" y="756"/>
                </a:lnTo>
                <a:lnTo>
                  <a:pt x="690" y="748"/>
                </a:lnTo>
                <a:lnTo>
                  <a:pt x="700" y="741"/>
                </a:lnTo>
                <a:lnTo>
                  <a:pt x="710" y="735"/>
                </a:lnTo>
                <a:lnTo>
                  <a:pt x="721" y="729"/>
                </a:lnTo>
                <a:lnTo>
                  <a:pt x="732" y="723"/>
                </a:lnTo>
                <a:lnTo>
                  <a:pt x="753" y="714"/>
                </a:lnTo>
                <a:lnTo>
                  <a:pt x="765" y="710"/>
                </a:lnTo>
                <a:lnTo>
                  <a:pt x="780" y="706"/>
                </a:lnTo>
                <a:lnTo>
                  <a:pt x="796" y="702"/>
                </a:lnTo>
                <a:lnTo>
                  <a:pt x="814" y="699"/>
                </a:lnTo>
                <a:lnTo>
                  <a:pt x="835" y="696"/>
                </a:lnTo>
                <a:lnTo>
                  <a:pt x="859" y="695"/>
                </a:lnTo>
                <a:lnTo>
                  <a:pt x="907" y="693"/>
                </a:lnTo>
                <a:lnTo>
                  <a:pt x="955" y="690"/>
                </a:lnTo>
                <a:lnTo>
                  <a:pt x="1025" y="690"/>
                </a:lnTo>
                <a:lnTo>
                  <a:pt x="1134" y="690"/>
                </a:lnTo>
                <a:close/>
                <a:moveTo>
                  <a:pt x="0" y="1360"/>
                </a:moveTo>
                <a:lnTo>
                  <a:pt x="1" y="1325"/>
                </a:lnTo>
                <a:lnTo>
                  <a:pt x="2" y="1290"/>
                </a:lnTo>
                <a:lnTo>
                  <a:pt x="4" y="1255"/>
                </a:lnTo>
                <a:lnTo>
                  <a:pt x="6" y="1221"/>
                </a:lnTo>
                <a:lnTo>
                  <a:pt x="9" y="1187"/>
                </a:lnTo>
                <a:lnTo>
                  <a:pt x="13" y="1153"/>
                </a:lnTo>
                <a:lnTo>
                  <a:pt x="18" y="1120"/>
                </a:lnTo>
                <a:lnTo>
                  <a:pt x="23" y="1086"/>
                </a:lnTo>
                <a:lnTo>
                  <a:pt x="29" y="1053"/>
                </a:lnTo>
                <a:lnTo>
                  <a:pt x="36" y="1020"/>
                </a:lnTo>
                <a:lnTo>
                  <a:pt x="43" y="988"/>
                </a:lnTo>
                <a:lnTo>
                  <a:pt x="51" y="956"/>
                </a:lnTo>
                <a:lnTo>
                  <a:pt x="60" y="924"/>
                </a:lnTo>
                <a:lnTo>
                  <a:pt x="69" y="892"/>
                </a:lnTo>
                <a:lnTo>
                  <a:pt x="79" y="862"/>
                </a:lnTo>
                <a:lnTo>
                  <a:pt x="89" y="831"/>
                </a:lnTo>
                <a:lnTo>
                  <a:pt x="101" y="801"/>
                </a:lnTo>
                <a:lnTo>
                  <a:pt x="112" y="771"/>
                </a:lnTo>
                <a:lnTo>
                  <a:pt x="124" y="741"/>
                </a:lnTo>
                <a:lnTo>
                  <a:pt x="137" y="712"/>
                </a:lnTo>
                <a:lnTo>
                  <a:pt x="151" y="683"/>
                </a:lnTo>
                <a:lnTo>
                  <a:pt x="165" y="654"/>
                </a:lnTo>
                <a:lnTo>
                  <a:pt x="179" y="627"/>
                </a:lnTo>
                <a:lnTo>
                  <a:pt x="194" y="599"/>
                </a:lnTo>
                <a:lnTo>
                  <a:pt x="210" y="573"/>
                </a:lnTo>
                <a:lnTo>
                  <a:pt x="226" y="547"/>
                </a:lnTo>
                <a:lnTo>
                  <a:pt x="242" y="520"/>
                </a:lnTo>
                <a:lnTo>
                  <a:pt x="259" y="495"/>
                </a:lnTo>
                <a:lnTo>
                  <a:pt x="277" y="470"/>
                </a:lnTo>
                <a:lnTo>
                  <a:pt x="295" y="446"/>
                </a:lnTo>
                <a:lnTo>
                  <a:pt x="313" y="422"/>
                </a:lnTo>
                <a:lnTo>
                  <a:pt x="332" y="399"/>
                </a:lnTo>
                <a:lnTo>
                  <a:pt x="352" y="375"/>
                </a:lnTo>
                <a:lnTo>
                  <a:pt x="372" y="353"/>
                </a:lnTo>
                <a:lnTo>
                  <a:pt x="392" y="332"/>
                </a:lnTo>
                <a:lnTo>
                  <a:pt x="413" y="310"/>
                </a:lnTo>
                <a:lnTo>
                  <a:pt x="434" y="290"/>
                </a:lnTo>
                <a:lnTo>
                  <a:pt x="456" y="271"/>
                </a:lnTo>
                <a:lnTo>
                  <a:pt x="478" y="251"/>
                </a:lnTo>
                <a:lnTo>
                  <a:pt x="500" y="232"/>
                </a:lnTo>
                <a:lnTo>
                  <a:pt x="523" y="214"/>
                </a:lnTo>
                <a:lnTo>
                  <a:pt x="546" y="197"/>
                </a:lnTo>
                <a:lnTo>
                  <a:pt x="570" y="181"/>
                </a:lnTo>
                <a:lnTo>
                  <a:pt x="594" y="164"/>
                </a:lnTo>
                <a:lnTo>
                  <a:pt x="618" y="148"/>
                </a:lnTo>
                <a:lnTo>
                  <a:pt x="643" y="134"/>
                </a:lnTo>
                <a:lnTo>
                  <a:pt x="668" y="121"/>
                </a:lnTo>
                <a:lnTo>
                  <a:pt x="693" y="108"/>
                </a:lnTo>
                <a:lnTo>
                  <a:pt x="718" y="94"/>
                </a:lnTo>
                <a:lnTo>
                  <a:pt x="744" y="82"/>
                </a:lnTo>
                <a:lnTo>
                  <a:pt x="771" y="72"/>
                </a:lnTo>
                <a:lnTo>
                  <a:pt x="797" y="61"/>
                </a:lnTo>
                <a:lnTo>
                  <a:pt x="824" y="51"/>
                </a:lnTo>
                <a:lnTo>
                  <a:pt x="851" y="43"/>
                </a:lnTo>
                <a:lnTo>
                  <a:pt x="878" y="34"/>
                </a:lnTo>
                <a:lnTo>
                  <a:pt x="906" y="27"/>
                </a:lnTo>
                <a:lnTo>
                  <a:pt x="934" y="21"/>
                </a:lnTo>
                <a:lnTo>
                  <a:pt x="962" y="15"/>
                </a:lnTo>
                <a:lnTo>
                  <a:pt x="990" y="12"/>
                </a:lnTo>
                <a:lnTo>
                  <a:pt x="1018" y="7"/>
                </a:lnTo>
                <a:lnTo>
                  <a:pt x="1047" y="4"/>
                </a:lnTo>
                <a:lnTo>
                  <a:pt x="1076" y="2"/>
                </a:lnTo>
                <a:lnTo>
                  <a:pt x="1105" y="1"/>
                </a:lnTo>
                <a:lnTo>
                  <a:pt x="1134" y="0"/>
                </a:lnTo>
                <a:lnTo>
                  <a:pt x="1164" y="1"/>
                </a:lnTo>
                <a:lnTo>
                  <a:pt x="1193" y="2"/>
                </a:lnTo>
                <a:lnTo>
                  <a:pt x="1221" y="4"/>
                </a:lnTo>
                <a:lnTo>
                  <a:pt x="1250" y="7"/>
                </a:lnTo>
                <a:lnTo>
                  <a:pt x="1280" y="12"/>
                </a:lnTo>
                <a:lnTo>
                  <a:pt x="1308" y="15"/>
                </a:lnTo>
                <a:lnTo>
                  <a:pt x="1336" y="21"/>
                </a:lnTo>
                <a:lnTo>
                  <a:pt x="1364" y="27"/>
                </a:lnTo>
                <a:lnTo>
                  <a:pt x="1391" y="34"/>
                </a:lnTo>
                <a:lnTo>
                  <a:pt x="1419" y="43"/>
                </a:lnTo>
                <a:lnTo>
                  <a:pt x="1446" y="51"/>
                </a:lnTo>
                <a:lnTo>
                  <a:pt x="1472" y="61"/>
                </a:lnTo>
                <a:lnTo>
                  <a:pt x="1499" y="72"/>
                </a:lnTo>
                <a:lnTo>
                  <a:pt x="1525" y="82"/>
                </a:lnTo>
                <a:lnTo>
                  <a:pt x="1551" y="94"/>
                </a:lnTo>
                <a:lnTo>
                  <a:pt x="1577" y="108"/>
                </a:lnTo>
                <a:lnTo>
                  <a:pt x="1602" y="121"/>
                </a:lnTo>
                <a:lnTo>
                  <a:pt x="1627" y="134"/>
                </a:lnTo>
                <a:lnTo>
                  <a:pt x="1651" y="148"/>
                </a:lnTo>
                <a:lnTo>
                  <a:pt x="1676" y="164"/>
                </a:lnTo>
                <a:lnTo>
                  <a:pt x="1700" y="181"/>
                </a:lnTo>
                <a:lnTo>
                  <a:pt x="1723" y="197"/>
                </a:lnTo>
                <a:lnTo>
                  <a:pt x="1746" y="214"/>
                </a:lnTo>
                <a:lnTo>
                  <a:pt x="1769" y="232"/>
                </a:lnTo>
                <a:lnTo>
                  <a:pt x="1792" y="251"/>
                </a:lnTo>
                <a:lnTo>
                  <a:pt x="1814" y="271"/>
                </a:lnTo>
                <a:lnTo>
                  <a:pt x="1835" y="290"/>
                </a:lnTo>
                <a:lnTo>
                  <a:pt x="1856" y="310"/>
                </a:lnTo>
                <a:lnTo>
                  <a:pt x="1877" y="332"/>
                </a:lnTo>
                <a:lnTo>
                  <a:pt x="1898" y="353"/>
                </a:lnTo>
                <a:lnTo>
                  <a:pt x="1918" y="375"/>
                </a:lnTo>
                <a:lnTo>
                  <a:pt x="1937" y="399"/>
                </a:lnTo>
                <a:lnTo>
                  <a:pt x="1956" y="422"/>
                </a:lnTo>
                <a:lnTo>
                  <a:pt x="1975" y="446"/>
                </a:lnTo>
                <a:lnTo>
                  <a:pt x="1993" y="470"/>
                </a:lnTo>
                <a:lnTo>
                  <a:pt x="2010" y="495"/>
                </a:lnTo>
                <a:lnTo>
                  <a:pt x="2027" y="520"/>
                </a:lnTo>
                <a:lnTo>
                  <a:pt x="2044" y="547"/>
                </a:lnTo>
                <a:lnTo>
                  <a:pt x="2060" y="573"/>
                </a:lnTo>
                <a:lnTo>
                  <a:pt x="2075" y="599"/>
                </a:lnTo>
                <a:lnTo>
                  <a:pt x="2090" y="627"/>
                </a:lnTo>
                <a:lnTo>
                  <a:pt x="2105" y="654"/>
                </a:lnTo>
                <a:lnTo>
                  <a:pt x="2119" y="683"/>
                </a:lnTo>
                <a:lnTo>
                  <a:pt x="2132" y="712"/>
                </a:lnTo>
                <a:lnTo>
                  <a:pt x="2145" y="741"/>
                </a:lnTo>
                <a:lnTo>
                  <a:pt x="2157" y="771"/>
                </a:lnTo>
                <a:lnTo>
                  <a:pt x="2169" y="801"/>
                </a:lnTo>
                <a:lnTo>
                  <a:pt x="2180" y="831"/>
                </a:lnTo>
                <a:lnTo>
                  <a:pt x="2190" y="862"/>
                </a:lnTo>
                <a:lnTo>
                  <a:pt x="2200" y="892"/>
                </a:lnTo>
                <a:lnTo>
                  <a:pt x="2210" y="924"/>
                </a:lnTo>
                <a:lnTo>
                  <a:pt x="2218" y="956"/>
                </a:lnTo>
                <a:lnTo>
                  <a:pt x="2226" y="988"/>
                </a:lnTo>
                <a:lnTo>
                  <a:pt x="2233" y="1020"/>
                </a:lnTo>
                <a:lnTo>
                  <a:pt x="2240" y="1053"/>
                </a:lnTo>
                <a:lnTo>
                  <a:pt x="2246" y="1086"/>
                </a:lnTo>
                <a:lnTo>
                  <a:pt x="2251" y="1120"/>
                </a:lnTo>
                <a:lnTo>
                  <a:pt x="2256" y="1153"/>
                </a:lnTo>
                <a:lnTo>
                  <a:pt x="2260" y="1187"/>
                </a:lnTo>
                <a:lnTo>
                  <a:pt x="2263" y="1221"/>
                </a:lnTo>
                <a:lnTo>
                  <a:pt x="2266" y="1255"/>
                </a:lnTo>
                <a:lnTo>
                  <a:pt x="2268" y="1290"/>
                </a:lnTo>
                <a:lnTo>
                  <a:pt x="2269" y="1325"/>
                </a:lnTo>
                <a:lnTo>
                  <a:pt x="2269" y="1360"/>
                </a:lnTo>
                <a:lnTo>
                  <a:pt x="2269" y="1396"/>
                </a:lnTo>
                <a:lnTo>
                  <a:pt x="2268" y="1431"/>
                </a:lnTo>
                <a:lnTo>
                  <a:pt x="2266" y="1465"/>
                </a:lnTo>
                <a:lnTo>
                  <a:pt x="2263" y="1499"/>
                </a:lnTo>
                <a:lnTo>
                  <a:pt x="2260" y="1534"/>
                </a:lnTo>
                <a:lnTo>
                  <a:pt x="2256" y="1567"/>
                </a:lnTo>
                <a:lnTo>
                  <a:pt x="2251" y="1601"/>
                </a:lnTo>
                <a:lnTo>
                  <a:pt x="2246" y="1634"/>
                </a:lnTo>
                <a:lnTo>
                  <a:pt x="2240" y="1667"/>
                </a:lnTo>
                <a:lnTo>
                  <a:pt x="2233" y="1700"/>
                </a:lnTo>
                <a:lnTo>
                  <a:pt x="2226" y="1733"/>
                </a:lnTo>
                <a:lnTo>
                  <a:pt x="2218" y="1764"/>
                </a:lnTo>
                <a:lnTo>
                  <a:pt x="2210" y="1796"/>
                </a:lnTo>
                <a:lnTo>
                  <a:pt x="2200" y="1828"/>
                </a:lnTo>
                <a:lnTo>
                  <a:pt x="2190" y="1859"/>
                </a:lnTo>
                <a:lnTo>
                  <a:pt x="2180" y="1890"/>
                </a:lnTo>
                <a:lnTo>
                  <a:pt x="2169" y="1920"/>
                </a:lnTo>
                <a:lnTo>
                  <a:pt x="2157" y="1950"/>
                </a:lnTo>
                <a:lnTo>
                  <a:pt x="2145" y="1979"/>
                </a:lnTo>
                <a:lnTo>
                  <a:pt x="2132" y="2009"/>
                </a:lnTo>
                <a:lnTo>
                  <a:pt x="2119" y="2037"/>
                </a:lnTo>
                <a:lnTo>
                  <a:pt x="2105" y="2065"/>
                </a:lnTo>
                <a:lnTo>
                  <a:pt x="2090" y="2093"/>
                </a:lnTo>
                <a:lnTo>
                  <a:pt x="2075" y="2120"/>
                </a:lnTo>
                <a:lnTo>
                  <a:pt x="2060" y="2148"/>
                </a:lnTo>
                <a:lnTo>
                  <a:pt x="2044" y="2174"/>
                </a:lnTo>
                <a:lnTo>
                  <a:pt x="2027" y="2199"/>
                </a:lnTo>
                <a:lnTo>
                  <a:pt x="2010" y="2226"/>
                </a:lnTo>
                <a:lnTo>
                  <a:pt x="1993" y="2250"/>
                </a:lnTo>
                <a:lnTo>
                  <a:pt x="1975" y="2275"/>
                </a:lnTo>
                <a:lnTo>
                  <a:pt x="1956" y="2299"/>
                </a:lnTo>
                <a:lnTo>
                  <a:pt x="1937" y="2322"/>
                </a:lnTo>
                <a:lnTo>
                  <a:pt x="1918" y="2345"/>
                </a:lnTo>
                <a:lnTo>
                  <a:pt x="1898" y="2367"/>
                </a:lnTo>
                <a:lnTo>
                  <a:pt x="1877" y="2389"/>
                </a:lnTo>
                <a:lnTo>
                  <a:pt x="1856" y="2409"/>
                </a:lnTo>
                <a:lnTo>
                  <a:pt x="1835" y="2430"/>
                </a:lnTo>
                <a:lnTo>
                  <a:pt x="1814" y="2450"/>
                </a:lnTo>
                <a:lnTo>
                  <a:pt x="1792" y="2469"/>
                </a:lnTo>
                <a:lnTo>
                  <a:pt x="1769" y="2487"/>
                </a:lnTo>
                <a:lnTo>
                  <a:pt x="1746" y="2505"/>
                </a:lnTo>
                <a:lnTo>
                  <a:pt x="1723" y="2523"/>
                </a:lnTo>
                <a:lnTo>
                  <a:pt x="1700" y="2540"/>
                </a:lnTo>
                <a:lnTo>
                  <a:pt x="1676" y="2556"/>
                </a:lnTo>
                <a:lnTo>
                  <a:pt x="1651" y="2571"/>
                </a:lnTo>
                <a:lnTo>
                  <a:pt x="1627" y="2586"/>
                </a:lnTo>
                <a:lnTo>
                  <a:pt x="1602" y="2600"/>
                </a:lnTo>
                <a:lnTo>
                  <a:pt x="1577" y="2613"/>
                </a:lnTo>
                <a:lnTo>
                  <a:pt x="1551" y="2625"/>
                </a:lnTo>
                <a:lnTo>
                  <a:pt x="1525" y="2637"/>
                </a:lnTo>
                <a:lnTo>
                  <a:pt x="1499" y="2649"/>
                </a:lnTo>
                <a:lnTo>
                  <a:pt x="1472" y="2659"/>
                </a:lnTo>
                <a:lnTo>
                  <a:pt x="1446" y="2668"/>
                </a:lnTo>
                <a:lnTo>
                  <a:pt x="1419" y="2677"/>
                </a:lnTo>
                <a:lnTo>
                  <a:pt x="1391" y="2685"/>
                </a:lnTo>
                <a:lnTo>
                  <a:pt x="1364" y="2692"/>
                </a:lnTo>
                <a:lnTo>
                  <a:pt x="1336" y="2698"/>
                </a:lnTo>
                <a:lnTo>
                  <a:pt x="1308" y="2704"/>
                </a:lnTo>
                <a:lnTo>
                  <a:pt x="1280" y="2709"/>
                </a:lnTo>
                <a:lnTo>
                  <a:pt x="1250" y="2713"/>
                </a:lnTo>
                <a:lnTo>
                  <a:pt x="1221" y="2716"/>
                </a:lnTo>
                <a:lnTo>
                  <a:pt x="1193" y="2719"/>
                </a:lnTo>
                <a:lnTo>
                  <a:pt x="1164" y="2720"/>
                </a:lnTo>
                <a:lnTo>
                  <a:pt x="1134" y="2720"/>
                </a:lnTo>
                <a:lnTo>
                  <a:pt x="1105" y="2720"/>
                </a:lnTo>
                <a:lnTo>
                  <a:pt x="1076" y="2719"/>
                </a:lnTo>
                <a:lnTo>
                  <a:pt x="1047" y="2716"/>
                </a:lnTo>
                <a:lnTo>
                  <a:pt x="1018" y="2713"/>
                </a:lnTo>
                <a:lnTo>
                  <a:pt x="990" y="2709"/>
                </a:lnTo>
                <a:lnTo>
                  <a:pt x="962" y="2704"/>
                </a:lnTo>
                <a:lnTo>
                  <a:pt x="934" y="2698"/>
                </a:lnTo>
                <a:lnTo>
                  <a:pt x="906" y="2692"/>
                </a:lnTo>
                <a:lnTo>
                  <a:pt x="878" y="2685"/>
                </a:lnTo>
                <a:lnTo>
                  <a:pt x="851" y="2677"/>
                </a:lnTo>
                <a:lnTo>
                  <a:pt x="824" y="2668"/>
                </a:lnTo>
                <a:lnTo>
                  <a:pt x="797" y="2659"/>
                </a:lnTo>
                <a:lnTo>
                  <a:pt x="771" y="2649"/>
                </a:lnTo>
                <a:lnTo>
                  <a:pt x="744" y="2637"/>
                </a:lnTo>
                <a:lnTo>
                  <a:pt x="718" y="2625"/>
                </a:lnTo>
                <a:lnTo>
                  <a:pt x="693" y="2613"/>
                </a:lnTo>
                <a:lnTo>
                  <a:pt x="668" y="2600"/>
                </a:lnTo>
                <a:lnTo>
                  <a:pt x="643" y="2586"/>
                </a:lnTo>
                <a:lnTo>
                  <a:pt x="618" y="2571"/>
                </a:lnTo>
                <a:lnTo>
                  <a:pt x="594" y="2556"/>
                </a:lnTo>
                <a:lnTo>
                  <a:pt x="570" y="2540"/>
                </a:lnTo>
                <a:lnTo>
                  <a:pt x="546" y="2523"/>
                </a:lnTo>
                <a:lnTo>
                  <a:pt x="523" y="2505"/>
                </a:lnTo>
                <a:lnTo>
                  <a:pt x="500" y="2487"/>
                </a:lnTo>
                <a:lnTo>
                  <a:pt x="478" y="2469"/>
                </a:lnTo>
                <a:lnTo>
                  <a:pt x="456" y="2450"/>
                </a:lnTo>
                <a:lnTo>
                  <a:pt x="434" y="2430"/>
                </a:lnTo>
                <a:lnTo>
                  <a:pt x="413" y="2409"/>
                </a:lnTo>
                <a:lnTo>
                  <a:pt x="392" y="2389"/>
                </a:lnTo>
                <a:lnTo>
                  <a:pt x="372" y="2367"/>
                </a:lnTo>
                <a:lnTo>
                  <a:pt x="352" y="2345"/>
                </a:lnTo>
                <a:lnTo>
                  <a:pt x="332" y="2322"/>
                </a:lnTo>
                <a:lnTo>
                  <a:pt x="313" y="2299"/>
                </a:lnTo>
                <a:lnTo>
                  <a:pt x="295" y="2275"/>
                </a:lnTo>
                <a:lnTo>
                  <a:pt x="277" y="2250"/>
                </a:lnTo>
                <a:lnTo>
                  <a:pt x="259" y="2226"/>
                </a:lnTo>
                <a:lnTo>
                  <a:pt x="242" y="2199"/>
                </a:lnTo>
                <a:lnTo>
                  <a:pt x="226" y="2174"/>
                </a:lnTo>
                <a:lnTo>
                  <a:pt x="210" y="2148"/>
                </a:lnTo>
                <a:lnTo>
                  <a:pt x="194" y="2120"/>
                </a:lnTo>
                <a:lnTo>
                  <a:pt x="179" y="2093"/>
                </a:lnTo>
                <a:lnTo>
                  <a:pt x="165" y="2065"/>
                </a:lnTo>
                <a:lnTo>
                  <a:pt x="151" y="2037"/>
                </a:lnTo>
                <a:lnTo>
                  <a:pt x="137" y="2009"/>
                </a:lnTo>
                <a:lnTo>
                  <a:pt x="124" y="1979"/>
                </a:lnTo>
                <a:lnTo>
                  <a:pt x="112" y="1950"/>
                </a:lnTo>
                <a:lnTo>
                  <a:pt x="101" y="1920"/>
                </a:lnTo>
                <a:lnTo>
                  <a:pt x="89" y="1890"/>
                </a:lnTo>
                <a:lnTo>
                  <a:pt x="79" y="1859"/>
                </a:lnTo>
                <a:lnTo>
                  <a:pt x="69" y="1828"/>
                </a:lnTo>
                <a:lnTo>
                  <a:pt x="60" y="1796"/>
                </a:lnTo>
                <a:lnTo>
                  <a:pt x="51" y="1764"/>
                </a:lnTo>
                <a:lnTo>
                  <a:pt x="43" y="1733"/>
                </a:lnTo>
                <a:lnTo>
                  <a:pt x="36" y="1700"/>
                </a:lnTo>
                <a:lnTo>
                  <a:pt x="29" y="1667"/>
                </a:lnTo>
                <a:lnTo>
                  <a:pt x="23" y="1634"/>
                </a:lnTo>
                <a:lnTo>
                  <a:pt x="18" y="1601"/>
                </a:lnTo>
                <a:lnTo>
                  <a:pt x="13" y="1567"/>
                </a:lnTo>
                <a:lnTo>
                  <a:pt x="9" y="1534"/>
                </a:lnTo>
                <a:lnTo>
                  <a:pt x="6" y="1499"/>
                </a:lnTo>
                <a:lnTo>
                  <a:pt x="4" y="1465"/>
                </a:lnTo>
                <a:lnTo>
                  <a:pt x="2" y="1431"/>
                </a:lnTo>
                <a:lnTo>
                  <a:pt x="1" y="1396"/>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51010550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Kiitos punainen">
    <p:bg>
      <p:bgPr>
        <a:solidFill>
          <a:srgbClr val="FF3E6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1556740"/>
            <a:ext cx="10658475" cy="1008660"/>
          </a:xfrm>
        </p:spPr>
        <p:txBody>
          <a:bodyPr anchor="t" anchorCtr="0">
            <a:noAutofit/>
          </a:bodyPr>
          <a:lstStyle>
            <a:lvl1pPr algn="l">
              <a:defRPr sz="6000">
                <a:solidFill>
                  <a:schemeClr val="bg1"/>
                </a:solidFill>
              </a:defRPr>
            </a:lvl1pPr>
          </a:lstStyle>
          <a:p>
            <a:r>
              <a:rPr lang="fi-FI" noProof="0"/>
              <a:t>Kiitos.</a:t>
            </a:r>
          </a:p>
        </p:txBody>
      </p:sp>
      <p:sp>
        <p:nvSpPr>
          <p:cNvPr id="3" name="Subtitle 2"/>
          <p:cNvSpPr>
            <a:spLocks noGrp="1"/>
          </p:cNvSpPr>
          <p:nvPr>
            <p:ph type="subTitle" idx="1" hasCustomPrompt="1"/>
          </p:nvPr>
        </p:nvSpPr>
        <p:spPr>
          <a:xfrm>
            <a:off x="766763" y="2852920"/>
            <a:ext cx="10658475" cy="2448340"/>
          </a:xfrm>
        </p:spPr>
        <p:txBody>
          <a:bodyPr>
            <a:noAutofit/>
          </a:bodyPr>
          <a:lstStyle>
            <a:lvl1pPr marL="0" indent="0" algn="l">
              <a:spcBef>
                <a:spcPts val="200"/>
              </a:spcBef>
              <a:buNone/>
              <a:defRPr sz="2400">
                <a:solidFill>
                  <a:schemeClr val="bg1"/>
                </a:solidFill>
                <a:latin typeface="Work Sans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yhteystiedot</a:t>
            </a:r>
          </a:p>
        </p:txBody>
      </p:sp>
      <p:sp>
        <p:nvSpPr>
          <p:cNvPr id="4" name="Date Placeholder 3"/>
          <p:cNvSpPr>
            <a:spLocks noGrp="1"/>
          </p:cNvSpPr>
          <p:nvPr>
            <p:ph type="dt" sz="half" idx="10"/>
          </p:nvPr>
        </p:nvSpPr>
        <p:spPr/>
        <p:txBody>
          <a:bodyPr/>
          <a:lstStyle>
            <a:lvl1pPr>
              <a:defRPr>
                <a:noFill/>
              </a:defRPr>
            </a:lvl1pPr>
          </a:lstStyle>
          <a:p>
            <a:fld id="{8CB88B73-1782-44BF-95D8-A1F1EC0E600C}"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TextBox 7">
            <a:hlinkClick r:id="rId2"/>
          </p:cNvPr>
          <p:cNvSpPr txBox="1"/>
          <p:nvPr userDrawn="1"/>
        </p:nvSpPr>
        <p:spPr>
          <a:xfrm>
            <a:off x="9047486" y="6145643"/>
            <a:ext cx="2377254" cy="307777"/>
          </a:xfrm>
          <a:prstGeom prst="rect">
            <a:avLst/>
          </a:prstGeom>
          <a:noFill/>
        </p:spPr>
        <p:txBody>
          <a:bodyPr wrap="none" lIns="0" tIns="0" rIns="0" bIns="0" rtlCol="0">
            <a:spAutoFit/>
          </a:bodyPr>
          <a:lstStyle/>
          <a:p>
            <a:pPr algn="r"/>
            <a:r>
              <a:rPr lang="fi-FI" sz="2000" b="1">
                <a:solidFill>
                  <a:schemeClr val="bg1"/>
                </a:solidFill>
                <a:latin typeface="+mn-lt"/>
              </a:rPr>
              <a:t>www.kuntaliitto.fi</a:t>
            </a:r>
          </a:p>
        </p:txBody>
      </p:sp>
      <p:sp>
        <p:nvSpPr>
          <p:cNvPr id="12" name="Freeform 6">
            <a:hlinkClick r:id="rId3" tooltip="facebook"/>
          </p:cNvPr>
          <p:cNvSpPr>
            <a:spLocks noChangeAspect="1" noEditPoints="1"/>
          </p:cNvSpPr>
          <p:nvPr userDrawn="1"/>
        </p:nvSpPr>
        <p:spPr bwMode="auto">
          <a:xfrm>
            <a:off x="11172183" y="5877340"/>
            <a:ext cx="252557" cy="252000"/>
          </a:xfrm>
          <a:custGeom>
            <a:avLst/>
            <a:gdLst>
              <a:gd name="T0" fmla="*/ 1245 w 2268"/>
              <a:gd name="T1" fmla="*/ 935 h 2720"/>
              <a:gd name="T2" fmla="*/ 1257 w 2268"/>
              <a:gd name="T3" fmla="*/ 850 h 2720"/>
              <a:gd name="T4" fmla="*/ 1285 w 2268"/>
              <a:gd name="T5" fmla="*/ 811 h 2720"/>
              <a:gd name="T6" fmla="*/ 1320 w 2268"/>
              <a:gd name="T7" fmla="*/ 794 h 2720"/>
              <a:gd name="T8" fmla="*/ 1506 w 2268"/>
              <a:gd name="T9" fmla="*/ 514 h 2720"/>
              <a:gd name="T10" fmla="*/ 1310 w 2268"/>
              <a:gd name="T11" fmla="*/ 502 h 2720"/>
              <a:gd name="T12" fmla="*/ 1207 w 2268"/>
              <a:gd name="T13" fmla="*/ 518 h 2720"/>
              <a:gd name="T14" fmla="*/ 1134 w 2268"/>
              <a:gd name="T15" fmla="*/ 551 h 2720"/>
              <a:gd name="T16" fmla="*/ 1073 w 2268"/>
              <a:gd name="T17" fmla="*/ 607 h 2720"/>
              <a:gd name="T18" fmla="*/ 1019 w 2268"/>
              <a:gd name="T19" fmla="*/ 697 h 2720"/>
              <a:gd name="T20" fmla="*/ 992 w 2268"/>
              <a:gd name="T21" fmla="*/ 793 h 2720"/>
              <a:gd name="T22" fmla="*/ 983 w 2268"/>
              <a:gd name="T23" fmla="*/ 1131 h 2720"/>
              <a:gd name="T24" fmla="*/ 0 w 2268"/>
              <a:gd name="T25" fmla="*/ 1360 h 2720"/>
              <a:gd name="T26" fmla="*/ 13 w 2268"/>
              <a:gd name="T27" fmla="*/ 1152 h 2720"/>
              <a:gd name="T28" fmla="*/ 51 w 2268"/>
              <a:gd name="T29" fmla="*/ 956 h 2720"/>
              <a:gd name="T30" fmla="*/ 111 w 2268"/>
              <a:gd name="T31" fmla="*/ 770 h 2720"/>
              <a:gd name="T32" fmla="*/ 193 w 2268"/>
              <a:gd name="T33" fmla="*/ 599 h 2720"/>
              <a:gd name="T34" fmla="*/ 294 w 2268"/>
              <a:gd name="T35" fmla="*/ 446 h 2720"/>
              <a:gd name="T36" fmla="*/ 413 w 2268"/>
              <a:gd name="T37" fmla="*/ 310 h 2720"/>
              <a:gd name="T38" fmla="*/ 547 w 2268"/>
              <a:gd name="T39" fmla="*/ 196 h 2720"/>
              <a:gd name="T40" fmla="*/ 693 w 2268"/>
              <a:gd name="T41" fmla="*/ 106 h 2720"/>
              <a:gd name="T42" fmla="*/ 851 w 2268"/>
              <a:gd name="T43" fmla="*/ 43 h 2720"/>
              <a:gd name="T44" fmla="*/ 1019 w 2268"/>
              <a:gd name="T45" fmla="*/ 7 h 2720"/>
              <a:gd name="T46" fmla="*/ 1193 w 2268"/>
              <a:gd name="T47" fmla="*/ 2 h 2720"/>
              <a:gd name="T48" fmla="*/ 1363 w 2268"/>
              <a:gd name="T49" fmla="*/ 27 h 2720"/>
              <a:gd name="T50" fmla="*/ 1524 w 2268"/>
              <a:gd name="T51" fmla="*/ 82 h 2720"/>
              <a:gd name="T52" fmla="*/ 1675 w 2268"/>
              <a:gd name="T53" fmla="*/ 164 h 2720"/>
              <a:gd name="T54" fmla="*/ 1813 w 2268"/>
              <a:gd name="T55" fmla="*/ 270 h 2720"/>
              <a:gd name="T56" fmla="*/ 1936 w 2268"/>
              <a:gd name="T57" fmla="*/ 398 h 2720"/>
              <a:gd name="T58" fmla="*/ 2043 w 2268"/>
              <a:gd name="T59" fmla="*/ 547 h 2720"/>
              <a:gd name="T60" fmla="*/ 2131 w 2268"/>
              <a:gd name="T61" fmla="*/ 712 h 2720"/>
              <a:gd name="T62" fmla="*/ 2200 w 2268"/>
              <a:gd name="T63" fmla="*/ 892 h 2720"/>
              <a:gd name="T64" fmla="*/ 2245 w 2268"/>
              <a:gd name="T65" fmla="*/ 1085 h 2720"/>
              <a:gd name="T66" fmla="*/ 2267 w 2268"/>
              <a:gd name="T67" fmla="*/ 1290 h 2720"/>
              <a:gd name="T68" fmla="*/ 2262 w 2268"/>
              <a:gd name="T69" fmla="*/ 1499 h 2720"/>
              <a:gd name="T70" fmla="*/ 2233 w 2268"/>
              <a:gd name="T71" fmla="*/ 1699 h 2720"/>
              <a:gd name="T72" fmla="*/ 2179 w 2268"/>
              <a:gd name="T73" fmla="*/ 1889 h 2720"/>
              <a:gd name="T74" fmla="*/ 2104 w 2268"/>
              <a:gd name="T75" fmla="*/ 2065 h 2720"/>
              <a:gd name="T76" fmla="*/ 2009 w 2268"/>
              <a:gd name="T77" fmla="*/ 2225 h 2720"/>
              <a:gd name="T78" fmla="*/ 1897 w 2268"/>
              <a:gd name="T79" fmla="*/ 2366 h 2720"/>
              <a:gd name="T80" fmla="*/ 1768 w 2268"/>
              <a:gd name="T81" fmla="*/ 2487 h 2720"/>
              <a:gd name="T82" fmla="*/ 1626 w 2268"/>
              <a:gd name="T83" fmla="*/ 2586 h 2720"/>
              <a:gd name="T84" fmla="*/ 1472 w 2268"/>
              <a:gd name="T85" fmla="*/ 2659 h 2720"/>
              <a:gd name="T86" fmla="*/ 1307 w 2268"/>
              <a:gd name="T87" fmla="*/ 2705 h 2720"/>
              <a:gd name="T88" fmla="*/ 1134 w 2268"/>
              <a:gd name="T89" fmla="*/ 2720 h 2720"/>
              <a:gd name="T90" fmla="*/ 962 w 2268"/>
              <a:gd name="T91" fmla="*/ 2705 h 2720"/>
              <a:gd name="T92" fmla="*/ 797 w 2268"/>
              <a:gd name="T93" fmla="*/ 2659 h 2720"/>
              <a:gd name="T94" fmla="*/ 643 w 2268"/>
              <a:gd name="T95" fmla="*/ 2586 h 2720"/>
              <a:gd name="T96" fmla="*/ 501 w 2268"/>
              <a:gd name="T97" fmla="*/ 2487 h 2720"/>
              <a:gd name="T98" fmla="*/ 372 w 2268"/>
              <a:gd name="T99" fmla="*/ 2366 h 2720"/>
              <a:gd name="T100" fmla="*/ 259 w 2268"/>
              <a:gd name="T101" fmla="*/ 2225 h 2720"/>
              <a:gd name="T102" fmla="*/ 164 w 2268"/>
              <a:gd name="T103" fmla="*/ 2065 h 2720"/>
              <a:gd name="T104" fmla="*/ 89 w 2268"/>
              <a:gd name="T105" fmla="*/ 1889 h 2720"/>
              <a:gd name="T106" fmla="*/ 35 w 2268"/>
              <a:gd name="T107" fmla="*/ 1699 h 2720"/>
              <a:gd name="T108" fmla="*/ 5 w 2268"/>
              <a:gd name="T109"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68" h="2720">
                <a:moveTo>
                  <a:pt x="1245" y="2218"/>
                </a:moveTo>
                <a:lnTo>
                  <a:pt x="1245" y="1436"/>
                </a:lnTo>
                <a:lnTo>
                  <a:pt x="1464" y="1436"/>
                </a:lnTo>
                <a:lnTo>
                  <a:pt x="1497" y="1131"/>
                </a:lnTo>
                <a:lnTo>
                  <a:pt x="1245" y="1131"/>
                </a:lnTo>
                <a:lnTo>
                  <a:pt x="1245" y="935"/>
                </a:lnTo>
                <a:lnTo>
                  <a:pt x="1245" y="920"/>
                </a:lnTo>
                <a:lnTo>
                  <a:pt x="1246" y="904"/>
                </a:lnTo>
                <a:lnTo>
                  <a:pt x="1248" y="890"/>
                </a:lnTo>
                <a:lnTo>
                  <a:pt x="1250" y="875"/>
                </a:lnTo>
                <a:lnTo>
                  <a:pt x="1253" y="862"/>
                </a:lnTo>
                <a:lnTo>
                  <a:pt x="1257" y="850"/>
                </a:lnTo>
                <a:lnTo>
                  <a:pt x="1262" y="838"/>
                </a:lnTo>
                <a:lnTo>
                  <a:pt x="1269" y="829"/>
                </a:lnTo>
                <a:lnTo>
                  <a:pt x="1272" y="824"/>
                </a:lnTo>
                <a:lnTo>
                  <a:pt x="1276" y="819"/>
                </a:lnTo>
                <a:lnTo>
                  <a:pt x="1280" y="815"/>
                </a:lnTo>
                <a:lnTo>
                  <a:pt x="1285" y="811"/>
                </a:lnTo>
                <a:lnTo>
                  <a:pt x="1290" y="807"/>
                </a:lnTo>
                <a:lnTo>
                  <a:pt x="1295" y="803"/>
                </a:lnTo>
                <a:lnTo>
                  <a:pt x="1301" y="801"/>
                </a:lnTo>
                <a:lnTo>
                  <a:pt x="1307" y="799"/>
                </a:lnTo>
                <a:lnTo>
                  <a:pt x="1313" y="795"/>
                </a:lnTo>
                <a:lnTo>
                  <a:pt x="1320" y="794"/>
                </a:lnTo>
                <a:lnTo>
                  <a:pt x="1335" y="790"/>
                </a:lnTo>
                <a:lnTo>
                  <a:pt x="1352" y="788"/>
                </a:lnTo>
                <a:lnTo>
                  <a:pt x="1361" y="788"/>
                </a:lnTo>
                <a:lnTo>
                  <a:pt x="1371" y="788"/>
                </a:lnTo>
                <a:lnTo>
                  <a:pt x="1506" y="788"/>
                </a:lnTo>
                <a:lnTo>
                  <a:pt x="1506" y="514"/>
                </a:lnTo>
                <a:lnTo>
                  <a:pt x="1478" y="511"/>
                </a:lnTo>
                <a:lnTo>
                  <a:pt x="1434" y="507"/>
                </a:lnTo>
                <a:lnTo>
                  <a:pt x="1376" y="503"/>
                </a:lnTo>
                <a:lnTo>
                  <a:pt x="1360" y="503"/>
                </a:lnTo>
                <a:lnTo>
                  <a:pt x="1344" y="503"/>
                </a:lnTo>
                <a:lnTo>
                  <a:pt x="1310" y="502"/>
                </a:lnTo>
                <a:lnTo>
                  <a:pt x="1292" y="503"/>
                </a:lnTo>
                <a:lnTo>
                  <a:pt x="1274" y="505"/>
                </a:lnTo>
                <a:lnTo>
                  <a:pt x="1257" y="506"/>
                </a:lnTo>
                <a:lnTo>
                  <a:pt x="1240" y="509"/>
                </a:lnTo>
                <a:lnTo>
                  <a:pt x="1223" y="513"/>
                </a:lnTo>
                <a:lnTo>
                  <a:pt x="1207" y="518"/>
                </a:lnTo>
                <a:lnTo>
                  <a:pt x="1200" y="520"/>
                </a:lnTo>
                <a:lnTo>
                  <a:pt x="1192" y="523"/>
                </a:lnTo>
                <a:lnTo>
                  <a:pt x="1177" y="529"/>
                </a:lnTo>
                <a:lnTo>
                  <a:pt x="1162" y="536"/>
                </a:lnTo>
                <a:lnTo>
                  <a:pt x="1148" y="543"/>
                </a:lnTo>
                <a:lnTo>
                  <a:pt x="1134" y="551"/>
                </a:lnTo>
                <a:lnTo>
                  <a:pt x="1121" y="561"/>
                </a:lnTo>
                <a:lnTo>
                  <a:pt x="1108" y="572"/>
                </a:lnTo>
                <a:lnTo>
                  <a:pt x="1096" y="583"/>
                </a:lnTo>
                <a:lnTo>
                  <a:pt x="1090" y="587"/>
                </a:lnTo>
                <a:lnTo>
                  <a:pt x="1084" y="593"/>
                </a:lnTo>
                <a:lnTo>
                  <a:pt x="1073" y="607"/>
                </a:lnTo>
                <a:lnTo>
                  <a:pt x="1063" y="620"/>
                </a:lnTo>
                <a:lnTo>
                  <a:pt x="1053" y="633"/>
                </a:lnTo>
                <a:lnTo>
                  <a:pt x="1044" y="647"/>
                </a:lnTo>
                <a:lnTo>
                  <a:pt x="1035" y="663"/>
                </a:lnTo>
                <a:lnTo>
                  <a:pt x="1027" y="680"/>
                </a:lnTo>
                <a:lnTo>
                  <a:pt x="1019" y="697"/>
                </a:lnTo>
                <a:lnTo>
                  <a:pt x="1016" y="705"/>
                </a:lnTo>
                <a:lnTo>
                  <a:pt x="1013" y="715"/>
                </a:lnTo>
                <a:lnTo>
                  <a:pt x="1007" y="733"/>
                </a:lnTo>
                <a:lnTo>
                  <a:pt x="1001" y="752"/>
                </a:lnTo>
                <a:lnTo>
                  <a:pt x="996" y="771"/>
                </a:lnTo>
                <a:lnTo>
                  <a:pt x="992" y="793"/>
                </a:lnTo>
                <a:lnTo>
                  <a:pt x="989" y="813"/>
                </a:lnTo>
                <a:lnTo>
                  <a:pt x="986" y="836"/>
                </a:lnTo>
                <a:lnTo>
                  <a:pt x="984" y="859"/>
                </a:lnTo>
                <a:lnTo>
                  <a:pt x="983" y="881"/>
                </a:lnTo>
                <a:lnTo>
                  <a:pt x="983" y="905"/>
                </a:lnTo>
                <a:lnTo>
                  <a:pt x="983" y="1131"/>
                </a:lnTo>
                <a:lnTo>
                  <a:pt x="763" y="1131"/>
                </a:lnTo>
                <a:lnTo>
                  <a:pt x="763" y="1436"/>
                </a:lnTo>
                <a:lnTo>
                  <a:pt x="983" y="1436"/>
                </a:lnTo>
                <a:lnTo>
                  <a:pt x="983" y="2218"/>
                </a:lnTo>
                <a:lnTo>
                  <a:pt x="1245" y="2218"/>
                </a:lnTo>
                <a:close/>
                <a:moveTo>
                  <a:pt x="0" y="1360"/>
                </a:moveTo>
                <a:lnTo>
                  <a:pt x="0" y="1325"/>
                </a:lnTo>
                <a:lnTo>
                  <a:pt x="1" y="1290"/>
                </a:lnTo>
                <a:lnTo>
                  <a:pt x="3" y="1256"/>
                </a:lnTo>
                <a:lnTo>
                  <a:pt x="5" y="1221"/>
                </a:lnTo>
                <a:lnTo>
                  <a:pt x="9" y="1187"/>
                </a:lnTo>
                <a:lnTo>
                  <a:pt x="13" y="1152"/>
                </a:lnTo>
                <a:lnTo>
                  <a:pt x="17" y="1119"/>
                </a:lnTo>
                <a:lnTo>
                  <a:pt x="23" y="1085"/>
                </a:lnTo>
                <a:lnTo>
                  <a:pt x="29" y="1053"/>
                </a:lnTo>
                <a:lnTo>
                  <a:pt x="35" y="1020"/>
                </a:lnTo>
                <a:lnTo>
                  <a:pt x="43" y="988"/>
                </a:lnTo>
                <a:lnTo>
                  <a:pt x="51" y="956"/>
                </a:lnTo>
                <a:lnTo>
                  <a:pt x="59" y="923"/>
                </a:lnTo>
                <a:lnTo>
                  <a:pt x="68" y="892"/>
                </a:lnTo>
                <a:lnTo>
                  <a:pt x="78" y="861"/>
                </a:lnTo>
                <a:lnTo>
                  <a:pt x="89" y="831"/>
                </a:lnTo>
                <a:lnTo>
                  <a:pt x="100" y="800"/>
                </a:lnTo>
                <a:lnTo>
                  <a:pt x="111" y="770"/>
                </a:lnTo>
                <a:lnTo>
                  <a:pt x="124" y="741"/>
                </a:lnTo>
                <a:lnTo>
                  <a:pt x="136" y="712"/>
                </a:lnTo>
                <a:lnTo>
                  <a:pt x="150" y="683"/>
                </a:lnTo>
                <a:lnTo>
                  <a:pt x="164" y="655"/>
                </a:lnTo>
                <a:lnTo>
                  <a:pt x="178" y="627"/>
                </a:lnTo>
                <a:lnTo>
                  <a:pt x="193" y="599"/>
                </a:lnTo>
                <a:lnTo>
                  <a:pt x="209" y="573"/>
                </a:lnTo>
                <a:lnTo>
                  <a:pt x="225" y="547"/>
                </a:lnTo>
                <a:lnTo>
                  <a:pt x="241" y="520"/>
                </a:lnTo>
                <a:lnTo>
                  <a:pt x="259" y="495"/>
                </a:lnTo>
                <a:lnTo>
                  <a:pt x="276" y="470"/>
                </a:lnTo>
                <a:lnTo>
                  <a:pt x="294" y="446"/>
                </a:lnTo>
                <a:lnTo>
                  <a:pt x="313" y="422"/>
                </a:lnTo>
                <a:lnTo>
                  <a:pt x="332" y="398"/>
                </a:lnTo>
                <a:lnTo>
                  <a:pt x="351" y="375"/>
                </a:lnTo>
                <a:lnTo>
                  <a:pt x="372" y="354"/>
                </a:lnTo>
                <a:lnTo>
                  <a:pt x="392" y="332"/>
                </a:lnTo>
                <a:lnTo>
                  <a:pt x="413" y="310"/>
                </a:lnTo>
                <a:lnTo>
                  <a:pt x="434" y="290"/>
                </a:lnTo>
                <a:lnTo>
                  <a:pt x="456" y="270"/>
                </a:lnTo>
                <a:lnTo>
                  <a:pt x="478" y="250"/>
                </a:lnTo>
                <a:lnTo>
                  <a:pt x="501" y="232"/>
                </a:lnTo>
                <a:lnTo>
                  <a:pt x="523" y="214"/>
                </a:lnTo>
                <a:lnTo>
                  <a:pt x="547" y="196"/>
                </a:lnTo>
                <a:lnTo>
                  <a:pt x="570" y="180"/>
                </a:lnTo>
                <a:lnTo>
                  <a:pt x="594" y="164"/>
                </a:lnTo>
                <a:lnTo>
                  <a:pt x="618" y="148"/>
                </a:lnTo>
                <a:lnTo>
                  <a:pt x="643" y="134"/>
                </a:lnTo>
                <a:lnTo>
                  <a:pt x="668" y="120"/>
                </a:lnTo>
                <a:lnTo>
                  <a:pt x="693" y="106"/>
                </a:lnTo>
                <a:lnTo>
                  <a:pt x="719" y="94"/>
                </a:lnTo>
                <a:lnTo>
                  <a:pt x="745" y="82"/>
                </a:lnTo>
                <a:lnTo>
                  <a:pt x="771" y="72"/>
                </a:lnTo>
                <a:lnTo>
                  <a:pt x="797" y="61"/>
                </a:lnTo>
                <a:lnTo>
                  <a:pt x="824" y="51"/>
                </a:lnTo>
                <a:lnTo>
                  <a:pt x="851" y="43"/>
                </a:lnTo>
                <a:lnTo>
                  <a:pt x="878" y="34"/>
                </a:lnTo>
                <a:lnTo>
                  <a:pt x="906" y="27"/>
                </a:lnTo>
                <a:lnTo>
                  <a:pt x="934" y="21"/>
                </a:lnTo>
                <a:lnTo>
                  <a:pt x="962" y="15"/>
                </a:lnTo>
                <a:lnTo>
                  <a:pt x="990" y="11"/>
                </a:lnTo>
                <a:lnTo>
                  <a:pt x="1019" y="7"/>
                </a:lnTo>
                <a:lnTo>
                  <a:pt x="1047" y="3"/>
                </a:lnTo>
                <a:lnTo>
                  <a:pt x="1076" y="2"/>
                </a:lnTo>
                <a:lnTo>
                  <a:pt x="1105" y="0"/>
                </a:lnTo>
                <a:lnTo>
                  <a:pt x="1134" y="0"/>
                </a:lnTo>
                <a:lnTo>
                  <a:pt x="1164" y="0"/>
                </a:lnTo>
                <a:lnTo>
                  <a:pt x="1193" y="2"/>
                </a:lnTo>
                <a:lnTo>
                  <a:pt x="1222" y="3"/>
                </a:lnTo>
                <a:lnTo>
                  <a:pt x="1250" y="7"/>
                </a:lnTo>
                <a:lnTo>
                  <a:pt x="1279" y="11"/>
                </a:lnTo>
                <a:lnTo>
                  <a:pt x="1307" y="15"/>
                </a:lnTo>
                <a:lnTo>
                  <a:pt x="1335" y="21"/>
                </a:lnTo>
                <a:lnTo>
                  <a:pt x="1363" y="27"/>
                </a:lnTo>
                <a:lnTo>
                  <a:pt x="1391" y="34"/>
                </a:lnTo>
                <a:lnTo>
                  <a:pt x="1418" y="43"/>
                </a:lnTo>
                <a:lnTo>
                  <a:pt x="1445" y="51"/>
                </a:lnTo>
                <a:lnTo>
                  <a:pt x="1472" y="61"/>
                </a:lnTo>
                <a:lnTo>
                  <a:pt x="1498" y="72"/>
                </a:lnTo>
                <a:lnTo>
                  <a:pt x="1524" y="82"/>
                </a:lnTo>
                <a:lnTo>
                  <a:pt x="1550" y="94"/>
                </a:lnTo>
                <a:lnTo>
                  <a:pt x="1576" y="106"/>
                </a:lnTo>
                <a:lnTo>
                  <a:pt x="1601" y="120"/>
                </a:lnTo>
                <a:lnTo>
                  <a:pt x="1626" y="134"/>
                </a:lnTo>
                <a:lnTo>
                  <a:pt x="1651" y="148"/>
                </a:lnTo>
                <a:lnTo>
                  <a:pt x="1675" y="164"/>
                </a:lnTo>
                <a:lnTo>
                  <a:pt x="1699" y="180"/>
                </a:lnTo>
                <a:lnTo>
                  <a:pt x="1722" y="196"/>
                </a:lnTo>
                <a:lnTo>
                  <a:pt x="1746" y="214"/>
                </a:lnTo>
                <a:lnTo>
                  <a:pt x="1768" y="232"/>
                </a:lnTo>
                <a:lnTo>
                  <a:pt x="1791" y="250"/>
                </a:lnTo>
                <a:lnTo>
                  <a:pt x="1813" y="270"/>
                </a:lnTo>
                <a:lnTo>
                  <a:pt x="1835" y="290"/>
                </a:lnTo>
                <a:lnTo>
                  <a:pt x="1856" y="310"/>
                </a:lnTo>
                <a:lnTo>
                  <a:pt x="1876" y="332"/>
                </a:lnTo>
                <a:lnTo>
                  <a:pt x="1897" y="354"/>
                </a:lnTo>
                <a:lnTo>
                  <a:pt x="1917" y="375"/>
                </a:lnTo>
                <a:lnTo>
                  <a:pt x="1936" y="398"/>
                </a:lnTo>
                <a:lnTo>
                  <a:pt x="1955" y="422"/>
                </a:lnTo>
                <a:lnTo>
                  <a:pt x="1974" y="446"/>
                </a:lnTo>
                <a:lnTo>
                  <a:pt x="1992" y="470"/>
                </a:lnTo>
                <a:lnTo>
                  <a:pt x="2009" y="495"/>
                </a:lnTo>
                <a:lnTo>
                  <a:pt x="2026" y="520"/>
                </a:lnTo>
                <a:lnTo>
                  <a:pt x="2043" y="547"/>
                </a:lnTo>
                <a:lnTo>
                  <a:pt x="2059" y="573"/>
                </a:lnTo>
                <a:lnTo>
                  <a:pt x="2075" y="599"/>
                </a:lnTo>
                <a:lnTo>
                  <a:pt x="2090" y="627"/>
                </a:lnTo>
                <a:lnTo>
                  <a:pt x="2104" y="655"/>
                </a:lnTo>
                <a:lnTo>
                  <a:pt x="2118" y="683"/>
                </a:lnTo>
                <a:lnTo>
                  <a:pt x="2131" y="712"/>
                </a:lnTo>
                <a:lnTo>
                  <a:pt x="2144" y="741"/>
                </a:lnTo>
                <a:lnTo>
                  <a:pt x="2157" y="770"/>
                </a:lnTo>
                <a:lnTo>
                  <a:pt x="2168" y="800"/>
                </a:lnTo>
                <a:lnTo>
                  <a:pt x="2179" y="831"/>
                </a:lnTo>
                <a:lnTo>
                  <a:pt x="2190" y="861"/>
                </a:lnTo>
                <a:lnTo>
                  <a:pt x="2200" y="892"/>
                </a:lnTo>
                <a:lnTo>
                  <a:pt x="2209" y="923"/>
                </a:lnTo>
                <a:lnTo>
                  <a:pt x="2217" y="956"/>
                </a:lnTo>
                <a:lnTo>
                  <a:pt x="2225" y="988"/>
                </a:lnTo>
                <a:lnTo>
                  <a:pt x="2233" y="1020"/>
                </a:lnTo>
                <a:lnTo>
                  <a:pt x="2239" y="1053"/>
                </a:lnTo>
                <a:lnTo>
                  <a:pt x="2245" y="1085"/>
                </a:lnTo>
                <a:lnTo>
                  <a:pt x="2251" y="1119"/>
                </a:lnTo>
                <a:lnTo>
                  <a:pt x="2255" y="1152"/>
                </a:lnTo>
                <a:lnTo>
                  <a:pt x="2259" y="1187"/>
                </a:lnTo>
                <a:lnTo>
                  <a:pt x="2262" y="1221"/>
                </a:lnTo>
                <a:lnTo>
                  <a:pt x="2265" y="1256"/>
                </a:lnTo>
                <a:lnTo>
                  <a:pt x="2267" y="1290"/>
                </a:lnTo>
                <a:lnTo>
                  <a:pt x="2268" y="1325"/>
                </a:lnTo>
                <a:lnTo>
                  <a:pt x="2268" y="1360"/>
                </a:lnTo>
                <a:lnTo>
                  <a:pt x="2268" y="1395"/>
                </a:lnTo>
                <a:lnTo>
                  <a:pt x="2267" y="1430"/>
                </a:lnTo>
                <a:lnTo>
                  <a:pt x="2265" y="1464"/>
                </a:lnTo>
                <a:lnTo>
                  <a:pt x="2262" y="1499"/>
                </a:lnTo>
                <a:lnTo>
                  <a:pt x="2259" y="1533"/>
                </a:lnTo>
                <a:lnTo>
                  <a:pt x="2255" y="1567"/>
                </a:lnTo>
                <a:lnTo>
                  <a:pt x="2251" y="1601"/>
                </a:lnTo>
                <a:lnTo>
                  <a:pt x="2245" y="1633"/>
                </a:lnTo>
                <a:lnTo>
                  <a:pt x="2239" y="1667"/>
                </a:lnTo>
                <a:lnTo>
                  <a:pt x="2233" y="1699"/>
                </a:lnTo>
                <a:lnTo>
                  <a:pt x="2225" y="1732"/>
                </a:lnTo>
                <a:lnTo>
                  <a:pt x="2217" y="1764"/>
                </a:lnTo>
                <a:lnTo>
                  <a:pt x="2209" y="1797"/>
                </a:lnTo>
                <a:lnTo>
                  <a:pt x="2200" y="1828"/>
                </a:lnTo>
                <a:lnTo>
                  <a:pt x="2190" y="1859"/>
                </a:lnTo>
                <a:lnTo>
                  <a:pt x="2179" y="1889"/>
                </a:lnTo>
                <a:lnTo>
                  <a:pt x="2168" y="1920"/>
                </a:lnTo>
                <a:lnTo>
                  <a:pt x="2157" y="1950"/>
                </a:lnTo>
                <a:lnTo>
                  <a:pt x="2144" y="1979"/>
                </a:lnTo>
                <a:lnTo>
                  <a:pt x="2131" y="2008"/>
                </a:lnTo>
                <a:lnTo>
                  <a:pt x="2118" y="2036"/>
                </a:lnTo>
                <a:lnTo>
                  <a:pt x="2104" y="2065"/>
                </a:lnTo>
                <a:lnTo>
                  <a:pt x="2090" y="2093"/>
                </a:lnTo>
                <a:lnTo>
                  <a:pt x="2075" y="2120"/>
                </a:lnTo>
                <a:lnTo>
                  <a:pt x="2059" y="2147"/>
                </a:lnTo>
                <a:lnTo>
                  <a:pt x="2043" y="2173"/>
                </a:lnTo>
                <a:lnTo>
                  <a:pt x="2026" y="2200"/>
                </a:lnTo>
                <a:lnTo>
                  <a:pt x="2009" y="2225"/>
                </a:lnTo>
                <a:lnTo>
                  <a:pt x="1992" y="2250"/>
                </a:lnTo>
                <a:lnTo>
                  <a:pt x="1974" y="2274"/>
                </a:lnTo>
                <a:lnTo>
                  <a:pt x="1955" y="2298"/>
                </a:lnTo>
                <a:lnTo>
                  <a:pt x="1936" y="2322"/>
                </a:lnTo>
                <a:lnTo>
                  <a:pt x="1917" y="2345"/>
                </a:lnTo>
                <a:lnTo>
                  <a:pt x="1897" y="2366"/>
                </a:lnTo>
                <a:lnTo>
                  <a:pt x="1876" y="2388"/>
                </a:lnTo>
                <a:lnTo>
                  <a:pt x="1856" y="2409"/>
                </a:lnTo>
                <a:lnTo>
                  <a:pt x="1835" y="2430"/>
                </a:lnTo>
                <a:lnTo>
                  <a:pt x="1813" y="2450"/>
                </a:lnTo>
                <a:lnTo>
                  <a:pt x="1791" y="2469"/>
                </a:lnTo>
                <a:lnTo>
                  <a:pt x="1768" y="2487"/>
                </a:lnTo>
                <a:lnTo>
                  <a:pt x="1746" y="2505"/>
                </a:lnTo>
                <a:lnTo>
                  <a:pt x="1722" y="2523"/>
                </a:lnTo>
                <a:lnTo>
                  <a:pt x="1699" y="2540"/>
                </a:lnTo>
                <a:lnTo>
                  <a:pt x="1675" y="2556"/>
                </a:lnTo>
                <a:lnTo>
                  <a:pt x="1651" y="2571"/>
                </a:lnTo>
                <a:lnTo>
                  <a:pt x="1626" y="2586"/>
                </a:lnTo>
                <a:lnTo>
                  <a:pt x="1601" y="2600"/>
                </a:lnTo>
                <a:lnTo>
                  <a:pt x="1576" y="2613"/>
                </a:lnTo>
                <a:lnTo>
                  <a:pt x="1550" y="2625"/>
                </a:lnTo>
                <a:lnTo>
                  <a:pt x="1524" y="2637"/>
                </a:lnTo>
                <a:lnTo>
                  <a:pt x="1498" y="2648"/>
                </a:lnTo>
                <a:lnTo>
                  <a:pt x="1472" y="2659"/>
                </a:lnTo>
                <a:lnTo>
                  <a:pt x="1445" y="2669"/>
                </a:lnTo>
                <a:lnTo>
                  <a:pt x="1418" y="2677"/>
                </a:lnTo>
                <a:lnTo>
                  <a:pt x="1391" y="2685"/>
                </a:lnTo>
                <a:lnTo>
                  <a:pt x="1363" y="2693"/>
                </a:lnTo>
                <a:lnTo>
                  <a:pt x="1335" y="2699"/>
                </a:lnTo>
                <a:lnTo>
                  <a:pt x="1307" y="2705"/>
                </a:lnTo>
                <a:lnTo>
                  <a:pt x="1279" y="2709"/>
                </a:lnTo>
                <a:lnTo>
                  <a:pt x="1250" y="2713"/>
                </a:lnTo>
                <a:lnTo>
                  <a:pt x="1222" y="2717"/>
                </a:lnTo>
                <a:lnTo>
                  <a:pt x="1193" y="2718"/>
                </a:lnTo>
                <a:lnTo>
                  <a:pt x="1164" y="2719"/>
                </a:lnTo>
                <a:lnTo>
                  <a:pt x="1134" y="2720"/>
                </a:lnTo>
                <a:lnTo>
                  <a:pt x="1105" y="2719"/>
                </a:lnTo>
                <a:lnTo>
                  <a:pt x="1076" y="2718"/>
                </a:lnTo>
                <a:lnTo>
                  <a:pt x="1047" y="2717"/>
                </a:lnTo>
                <a:lnTo>
                  <a:pt x="1019" y="2713"/>
                </a:lnTo>
                <a:lnTo>
                  <a:pt x="990" y="2709"/>
                </a:lnTo>
                <a:lnTo>
                  <a:pt x="962" y="2705"/>
                </a:lnTo>
                <a:lnTo>
                  <a:pt x="934" y="2699"/>
                </a:lnTo>
                <a:lnTo>
                  <a:pt x="906" y="2693"/>
                </a:lnTo>
                <a:lnTo>
                  <a:pt x="878" y="2685"/>
                </a:lnTo>
                <a:lnTo>
                  <a:pt x="851" y="2677"/>
                </a:lnTo>
                <a:lnTo>
                  <a:pt x="824" y="2669"/>
                </a:lnTo>
                <a:lnTo>
                  <a:pt x="797" y="2659"/>
                </a:lnTo>
                <a:lnTo>
                  <a:pt x="771" y="2648"/>
                </a:lnTo>
                <a:lnTo>
                  <a:pt x="745" y="2637"/>
                </a:lnTo>
                <a:lnTo>
                  <a:pt x="719" y="2625"/>
                </a:lnTo>
                <a:lnTo>
                  <a:pt x="693" y="2613"/>
                </a:lnTo>
                <a:lnTo>
                  <a:pt x="668" y="2600"/>
                </a:lnTo>
                <a:lnTo>
                  <a:pt x="643" y="2586"/>
                </a:lnTo>
                <a:lnTo>
                  <a:pt x="618" y="2571"/>
                </a:lnTo>
                <a:lnTo>
                  <a:pt x="594" y="2556"/>
                </a:lnTo>
                <a:lnTo>
                  <a:pt x="570" y="2540"/>
                </a:lnTo>
                <a:lnTo>
                  <a:pt x="547" y="2523"/>
                </a:lnTo>
                <a:lnTo>
                  <a:pt x="523" y="2505"/>
                </a:lnTo>
                <a:lnTo>
                  <a:pt x="501" y="2487"/>
                </a:lnTo>
                <a:lnTo>
                  <a:pt x="478" y="2469"/>
                </a:lnTo>
                <a:lnTo>
                  <a:pt x="456" y="2450"/>
                </a:lnTo>
                <a:lnTo>
                  <a:pt x="434" y="2430"/>
                </a:lnTo>
                <a:lnTo>
                  <a:pt x="413" y="2409"/>
                </a:lnTo>
                <a:lnTo>
                  <a:pt x="392" y="2388"/>
                </a:lnTo>
                <a:lnTo>
                  <a:pt x="372" y="2366"/>
                </a:lnTo>
                <a:lnTo>
                  <a:pt x="351" y="2345"/>
                </a:lnTo>
                <a:lnTo>
                  <a:pt x="332" y="2322"/>
                </a:lnTo>
                <a:lnTo>
                  <a:pt x="313" y="2298"/>
                </a:lnTo>
                <a:lnTo>
                  <a:pt x="294" y="2274"/>
                </a:lnTo>
                <a:lnTo>
                  <a:pt x="276" y="2250"/>
                </a:lnTo>
                <a:lnTo>
                  <a:pt x="259" y="2225"/>
                </a:lnTo>
                <a:lnTo>
                  <a:pt x="241" y="2200"/>
                </a:lnTo>
                <a:lnTo>
                  <a:pt x="225" y="2173"/>
                </a:lnTo>
                <a:lnTo>
                  <a:pt x="209" y="2147"/>
                </a:lnTo>
                <a:lnTo>
                  <a:pt x="193" y="2120"/>
                </a:lnTo>
                <a:lnTo>
                  <a:pt x="178" y="2093"/>
                </a:lnTo>
                <a:lnTo>
                  <a:pt x="164" y="2065"/>
                </a:lnTo>
                <a:lnTo>
                  <a:pt x="150" y="2036"/>
                </a:lnTo>
                <a:lnTo>
                  <a:pt x="136" y="2008"/>
                </a:lnTo>
                <a:lnTo>
                  <a:pt x="124" y="1979"/>
                </a:lnTo>
                <a:lnTo>
                  <a:pt x="111" y="1950"/>
                </a:lnTo>
                <a:lnTo>
                  <a:pt x="100" y="1920"/>
                </a:lnTo>
                <a:lnTo>
                  <a:pt x="89" y="1889"/>
                </a:lnTo>
                <a:lnTo>
                  <a:pt x="78" y="1859"/>
                </a:lnTo>
                <a:lnTo>
                  <a:pt x="68" y="1828"/>
                </a:lnTo>
                <a:lnTo>
                  <a:pt x="59" y="1797"/>
                </a:lnTo>
                <a:lnTo>
                  <a:pt x="51" y="1764"/>
                </a:lnTo>
                <a:lnTo>
                  <a:pt x="43" y="1732"/>
                </a:lnTo>
                <a:lnTo>
                  <a:pt x="35" y="1699"/>
                </a:lnTo>
                <a:lnTo>
                  <a:pt x="29" y="1667"/>
                </a:lnTo>
                <a:lnTo>
                  <a:pt x="23" y="1633"/>
                </a:lnTo>
                <a:lnTo>
                  <a:pt x="17" y="1601"/>
                </a:lnTo>
                <a:lnTo>
                  <a:pt x="13" y="1567"/>
                </a:lnTo>
                <a:lnTo>
                  <a:pt x="9" y="1533"/>
                </a:lnTo>
                <a:lnTo>
                  <a:pt x="5" y="1499"/>
                </a:lnTo>
                <a:lnTo>
                  <a:pt x="3" y="1464"/>
                </a:lnTo>
                <a:lnTo>
                  <a:pt x="1"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4" name="Freeform 7">
            <a:hlinkClick r:id="rId4" tooltip="twitter"/>
          </p:cNvPr>
          <p:cNvSpPr>
            <a:spLocks noChangeAspect="1" noEditPoints="1"/>
          </p:cNvSpPr>
          <p:nvPr userDrawn="1"/>
        </p:nvSpPr>
        <p:spPr bwMode="auto">
          <a:xfrm>
            <a:off x="10308063" y="5877340"/>
            <a:ext cx="252557" cy="252000"/>
          </a:xfrm>
          <a:custGeom>
            <a:avLst/>
            <a:gdLst>
              <a:gd name="T0" fmla="*/ 1085 w 2269"/>
              <a:gd name="T1" fmla="*/ 2052 h 2720"/>
              <a:gd name="T2" fmla="*/ 1276 w 2269"/>
              <a:gd name="T3" fmla="*/ 1961 h 2720"/>
              <a:gd name="T4" fmla="*/ 1432 w 2269"/>
              <a:gd name="T5" fmla="*/ 1821 h 2720"/>
              <a:gd name="T6" fmla="*/ 1551 w 2269"/>
              <a:gd name="T7" fmla="*/ 1643 h 2720"/>
              <a:gd name="T8" fmla="*/ 1647 w 2269"/>
              <a:gd name="T9" fmla="*/ 1380 h 2720"/>
              <a:gd name="T10" fmla="*/ 1677 w 2269"/>
              <a:gd name="T11" fmla="*/ 1129 h 2720"/>
              <a:gd name="T12" fmla="*/ 1815 w 2269"/>
              <a:gd name="T13" fmla="*/ 911 h 2720"/>
              <a:gd name="T14" fmla="*/ 1676 w 2269"/>
              <a:gd name="T15" fmla="*/ 949 h 2720"/>
              <a:gd name="T16" fmla="*/ 1751 w 2269"/>
              <a:gd name="T17" fmla="*/ 849 h 2720"/>
              <a:gd name="T18" fmla="*/ 1704 w 2269"/>
              <a:gd name="T19" fmla="*/ 824 h 2720"/>
              <a:gd name="T20" fmla="*/ 1558 w 2269"/>
              <a:gd name="T21" fmla="*/ 817 h 2720"/>
              <a:gd name="T22" fmla="*/ 1426 w 2269"/>
              <a:gd name="T23" fmla="*/ 757 h 2720"/>
              <a:gd name="T24" fmla="*/ 1287 w 2269"/>
              <a:gd name="T25" fmla="*/ 782 h 2720"/>
              <a:gd name="T26" fmla="*/ 1181 w 2269"/>
              <a:gd name="T27" fmla="*/ 877 h 2720"/>
              <a:gd name="T28" fmla="*/ 1122 w 2269"/>
              <a:gd name="T29" fmla="*/ 1022 h 2720"/>
              <a:gd name="T30" fmla="*/ 1081 w 2269"/>
              <a:gd name="T31" fmla="*/ 1162 h 2720"/>
              <a:gd name="T32" fmla="*/ 877 w 2269"/>
              <a:gd name="T33" fmla="*/ 1102 h 2720"/>
              <a:gd name="T34" fmla="*/ 697 w 2269"/>
              <a:gd name="T35" fmla="*/ 985 h 2720"/>
              <a:gd name="T36" fmla="*/ 549 w 2269"/>
              <a:gd name="T37" fmla="*/ 817 h 2720"/>
              <a:gd name="T38" fmla="*/ 511 w 2269"/>
              <a:gd name="T39" fmla="*/ 973 h 2720"/>
              <a:gd name="T40" fmla="*/ 554 w 2269"/>
              <a:gd name="T41" fmla="*/ 1162 h 2720"/>
              <a:gd name="T42" fmla="*/ 635 w 2269"/>
              <a:gd name="T43" fmla="*/ 1263 h 2720"/>
              <a:gd name="T44" fmla="*/ 516 w 2269"/>
              <a:gd name="T45" fmla="*/ 1226 h 2720"/>
              <a:gd name="T46" fmla="*/ 522 w 2269"/>
              <a:gd name="T47" fmla="*/ 1328 h 2720"/>
              <a:gd name="T48" fmla="*/ 581 w 2269"/>
              <a:gd name="T49" fmla="*/ 1449 h 2720"/>
              <a:gd name="T50" fmla="*/ 676 w 2269"/>
              <a:gd name="T51" fmla="*/ 1532 h 2720"/>
              <a:gd name="T52" fmla="*/ 659 w 2269"/>
              <a:gd name="T53" fmla="*/ 1565 h 2720"/>
              <a:gd name="T54" fmla="*/ 634 w 2269"/>
              <a:gd name="T55" fmla="*/ 1630 h 2720"/>
              <a:gd name="T56" fmla="*/ 722 w 2269"/>
              <a:gd name="T57" fmla="*/ 1739 h 2720"/>
              <a:gd name="T58" fmla="*/ 823 w 2269"/>
              <a:gd name="T59" fmla="*/ 1786 h 2720"/>
              <a:gd name="T60" fmla="*/ 761 w 2269"/>
              <a:gd name="T61" fmla="*/ 1871 h 2720"/>
              <a:gd name="T62" fmla="*/ 593 w 2269"/>
              <a:gd name="T63" fmla="*/ 1930 h 2720"/>
              <a:gd name="T64" fmla="*/ 514 w 2269"/>
              <a:gd name="T65" fmla="*/ 1972 h 2720"/>
              <a:gd name="T66" fmla="*/ 738 w 2269"/>
              <a:gd name="T67" fmla="*/ 2065 h 2720"/>
              <a:gd name="T68" fmla="*/ 6 w 2269"/>
              <a:gd name="T69" fmla="*/ 1221 h 2720"/>
              <a:gd name="T70" fmla="*/ 69 w 2269"/>
              <a:gd name="T71" fmla="*/ 892 h 2720"/>
              <a:gd name="T72" fmla="*/ 194 w 2269"/>
              <a:gd name="T73" fmla="*/ 600 h 2720"/>
              <a:gd name="T74" fmla="*/ 372 w 2269"/>
              <a:gd name="T75" fmla="*/ 354 h 2720"/>
              <a:gd name="T76" fmla="*/ 594 w 2269"/>
              <a:gd name="T77" fmla="*/ 164 h 2720"/>
              <a:gd name="T78" fmla="*/ 851 w 2269"/>
              <a:gd name="T79" fmla="*/ 43 h 2720"/>
              <a:gd name="T80" fmla="*/ 1134 w 2269"/>
              <a:gd name="T81" fmla="*/ 0 h 2720"/>
              <a:gd name="T82" fmla="*/ 1418 w 2269"/>
              <a:gd name="T83" fmla="*/ 43 h 2720"/>
              <a:gd name="T84" fmla="*/ 1676 w 2269"/>
              <a:gd name="T85" fmla="*/ 164 h 2720"/>
              <a:gd name="T86" fmla="*/ 1898 w 2269"/>
              <a:gd name="T87" fmla="*/ 354 h 2720"/>
              <a:gd name="T88" fmla="*/ 2075 w 2269"/>
              <a:gd name="T89" fmla="*/ 600 h 2720"/>
              <a:gd name="T90" fmla="*/ 2200 w 2269"/>
              <a:gd name="T91" fmla="*/ 892 h 2720"/>
              <a:gd name="T92" fmla="*/ 2263 w 2269"/>
              <a:gd name="T93" fmla="*/ 1221 h 2720"/>
              <a:gd name="T94" fmla="*/ 2256 w 2269"/>
              <a:gd name="T95" fmla="*/ 1568 h 2720"/>
              <a:gd name="T96" fmla="*/ 2180 w 2269"/>
              <a:gd name="T97" fmla="*/ 1889 h 2720"/>
              <a:gd name="T98" fmla="*/ 2044 w 2269"/>
              <a:gd name="T99" fmla="*/ 2174 h 2720"/>
              <a:gd name="T100" fmla="*/ 1857 w 2269"/>
              <a:gd name="T101" fmla="*/ 2410 h 2720"/>
              <a:gd name="T102" fmla="*/ 1627 w 2269"/>
              <a:gd name="T103" fmla="*/ 2586 h 2720"/>
              <a:gd name="T104" fmla="*/ 1363 w 2269"/>
              <a:gd name="T105" fmla="*/ 2693 h 2720"/>
              <a:gd name="T106" fmla="*/ 1076 w 2269"/>
              <a:gd name="T107" fmla="*/ 2719 h 2720"/>
              <a:gd name="T108" fmla="*/ 797 w 2269"/>
              <a:gd name="T109" fmla="*/ 2659 h 2720"/>
              <a:gd name="T110" fmla="*/ 546 w 2269"/>
              <a:gd name="T111" fmla="*/ 2524 h 2720"/>
              <a:gd name="T112" fmla="*/ 332 w 2269"/>
              <a:gd name="T113" fmla="*/ 2322 h 2720"/>
              <a:gd name="T114" fmla="*/ 165 w 2269"/>
              <a:gd name="T115" fmla="*/ 2065 h 2720"/>
              <a:gd name="T116" fmla="*/ 51 w 2269"/>
              <a:gd name="T117" fmla="*/ 1764 h 2720"/>
              <a:gd name="T118" fmla="*/ 2 w 2269"/>
              <a:gd name="T119" fmla="*/ 1430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9" h="2720">
                <a:moveTo>
                  <a:pt x="882" y="2081"/>
                </a:moveTo>
                <a:lnTo>
                  <a:pt x="906" y="2080"/>
                </a:lnTo>
                <a:lnTo>
                  <a:pt x="929" y="2079"/>
                </a:lnTo>
                <a:lnTo>
                  <a:pt x="953" y="2077"/>
                </a:lnTo>
                <a:lnTo>
                  <a:pt x="976" y="2075"/>
                </a:lnTo>
                <a:lnTo>
                  <a:pt x="998" y="2071"/>
                </a:lnTo>
                <a:lnTo>
                  <a:pt x="1020" y="2068"/>
                </a:lnTo>
                <a:lnTo>
                  <a:pt x="1042" y="2063"/>
                </a:lnTo>
                <a:lnTo>
                  <a:pt x="1063" y="2058"/>
                </a:lnTo>
                <a:lnTo>
                  <a:pt x="1085" y="2052"/>
                </a:lnTo>
                <a:lnTo>
                  <a:pt x="1105" y="2045"/>
                </a:lnTo>
                <a:lnTo>
                  <a:pt x="1126" y="2038"/>
                </a:lnTo>
                <a:lnTo>
                  <a:pt x="1146" y="2031"/>
                </a:lnTo>
                <a:lnTo>
                  <a:pt x="1166" y="2022"/>
                </a:lnTo>
                <a:lnTo>
                  <a:pt x="1185" y="2014"/>
                </a:lnTo>
                <a:lnTo>
                  <a:pt x="1204" y="2004"/>
                </a:lnTo>
                <a:lnTo>
                  <a:pt x="1223" y="1993"/>
                </a:lnTo>
                <a:lnTo>
                  <a:pt x="1241" y="1984"/>
                </a:lnTo>
                <a:lnTo>
                  <a:pt x="1259" y="1972"/>
                </a:lnTo>
                <a:lnTo>
                  <a:pt x="1276" y="1961"/>
                </a:lnTo>
                <a:lnTo>
                  <a:pt x="1293" y="1949"/>
                </a:lnTo>
                <a:lnTo>
                  <a:pt x="1310" y="1936"/>
                </a:lnTo>
                <a:lnTo>
                  <a:pt x="1327" y="1924"/>
                </a:lnTo>
                <a:lnTo>
                  <a:pt x="1343" y="1909"/>
                </a:lnTo>
                <a:lnTo>
                  <a:pt x="1359" y="1896"/>
                </a:lnTo>
                <a:lnTo>
                  <a:pt x="1374" y="1882"/>
                </a:lnTo>
                <a:lnTo>
                  <a:pt x="1389" y="1866"/>
                </a:lnTo>
                <a:lnTo>
                  <a:pt x="1404" y="1852"/>
                </a:lnTo>
                <a:lnTo>
                  <a:pt x="1418" y="1836"/>
                </a:lnTo>
                <a:lnTo>
                  <a:pt x="1432" y="1821"/>
                </a:lnTo>
                <a:lnTo>
                  <a:pt x="1445" y="1804"/>
                </a:lnTo>
                <a:lnTo>
                  <a:pt x="1459" y="1787"/>
                </a:lnTo>
                <a:lnTo>
                  <a:pt x="1471" y="1770"/>
                </a:lnTo>
                <a:lnTo>
                  <a:pt x="1484" y="1753"/>
                </a:lnTo>
                <a:lnTo>
                  <a:pt x="1496" y="1735"/>
                </a:lnTo>
                <a:lnTo>
                  <a:pt x="1507" y="1717"/>
                </a:lnTo>
                <a:lnTo>
                  <a:pt x="1520" y="1699"/>
                </a:lnTo>
                <a:lnTo>
                  <a:pt x="1531" y="1680"/>
                </a:lnTo>
                <a:lnTo>
                  <a:pt x="1541" y="1662"/>
                </a:lnTo>
                <a:lnTo>
                  <a:pt x="1551" y="1643"/>
                </a:lnTo>
                <a:lnTo>
                  <a:pt x="1561" y="1624"/>
                </a:lnTo>
                <a:lnTo>
                  <a:pt x="1570" y="1605"/>
                </a:lnTo>
                <a:lnTo>
                  <a:pt x="1579" y="1586"/>
                </a:lnTo>
                <a:lnTo>
                  <a:pt x="1588" y="1565"/>
                </a:lnTo>
                <a:lnTo>
                  <a:pt x="1596" y="1545"/>
                </a:lnTo>
                <a:lnTo>
                  <a:pt x="1604" y="1526"/>
                </a:lnTo>
                <a:lnTo>
                  <a:pt x="1611" y="1505"/>
                </a:lnTo>
                <a:lnTo>
                  <a:pt x="1625" y="1463"/>
                </a:lnTo>
                <a:lnTo>
                  <a:pt x="1637" y="1422"/>
                </a:lnTo>
                <a:lnTo>
                  <a:pt x="1647" y="1380"/>
                </a:lnTo>
                <a:lnTo>
                  <a:pt x="1656" y="1338"/>
                </a:lnTo>
                <a:lnTo>
                  <a:pt x="1660" y="1317"/>
                </a:lnTo>
                <a:lnTo>
                  <a:pt x="1664" y="1296"/>
                </a:lnTo>
                <a:lnTo>
                  <a:pt x="1667" y="1275"/>
                </a:lnTo>
                <a:lnTo>
                  <a:pt x="1669" y="1254"/>
                </a:lnTo>
                <a:lnTo>
                  <a:pt x="1672" y="1233"/>
                </a:lnTo>
                <a:lnTo>
                  <a:pt x="1673" y="1212"/>
                </a:lnTo>
                <a:lnTo>
                  <a:pt x="1675" y="1191"/>
                </a:lnTo>
                <a:lnTo>
                  <a:pt x="1676" y="1171"/>
                </a:lnTo>
                <a:lnTo>
                  <a:pt x="1677" y="1129"/>
                </a:lnTo>
                <a:lnTo>
                  <a:pt x="1676" y="1085"/>
                </a:lnTo>
                <a:lnTo>
                  <a:pt x="1696" y="1067"/>
                </a:lnTo>
                <a:lnTo>
                  <a:pt x="1715" y="1048"/>
                </a:lnTo>
                <a:lnTo>
                  <a:pt x="1734" y="1028"/>
                </a:lnTo>
                <a:lnTo>
                  <a:pt x="1752" y="1006"/>
                </a:lnTo>
                <a:lnTo>
                  <a:pt x="1769" y="983"/>
                </a:lnTo>
                <a:lnTo>
                  <a:pt x="1785" y="961"/>
                </a:lnTo>
                <a:lnTo>
                  <a:pt x="1793" y="949"/>
                </a:lnTo>
                <a:lnTo>
                  <a:pt x="1801" y="937"/>
                </a:lnTo>
                <a:lnTo>
                  <a:pt x="1815" y="911"/>
                </a:lnTo>
                <a:lnTo>
                  <a:pt x="1796" y="921"/>
                </a:lnTo>
                <a:lnTo>
                  <a:pt x="1777" y="931"/>
                </a:lnTo>
                <a:lnTo>
                  <a:pt x="1757" y="938"/>
                </a:lnTo>
                <a:lnTo>
                  <a:pt x="1737" y="945"/>
                </a:lnTo>
                <a:lnTo>
                  <a:pt x="1717" y="951"/>
                </a:lnTo>
                <a:lnTo>
                  <a:pt x="1697" y="957"/>
                </a:lnTo>
                <a:lnTo>
                  <a:pt x="1676" y="961"/>
                </a:lnTo>
                <a:lnTo>
                  <a:pt x="1655" y="964"/>
                </a:lnTo>
                <a:lnTo>
                  <a:pt x="1666" y="957"/>
                </a:lnTo>
                <a:lnTo>
                  <a:pt x="1676" y="949"/>
                </a:lnTo>
                <a:lnTo>
                  <a:pt x="1686" y="939"/>
                </a:lnTo>
                <a:lnTo>
                  <a:pt x="1695" y="929"/>
                </a:lnTo>
                <a:lnTo>
                  <a:pt x="1705" y="919"/>
                </a:lnTo>
                <a:lnTo>
                  <a:pt x="1714" y="909"/>
                </a:lnTo>
                <a:lnTo>
                  <a:pt x="1722" y="897"/>
                </a:lnTo>
                <a:lnTo>
                  <a:pt x="1730" y="886"/>
                </a:lnTo>
                <a:lnTo>
                  <a:pt x="1734" y="880"/>
                </a:lnTo>
                <a:lnTo>
                  <a:pt x="1738" y="874"/>
                </a:lnTo>
                <a:lnTo>
                  <a:pt x="1745" y="861"/>
                </a:lnTo>
                <a:lnTo>
                  <a:pt x="1751" y="849"/>
                </a:lnTo>
                <a:lnTo>
                  <a:pt x="1758" y="836"/>
                </a:lnTo>
                <a:lnTo>
                  <a:pt x="1763" y="823"/>
                </a:lnTo>
                <a:lnTo>
                  <a:pt x="1769" y="808"/>
                </a:lnTo>
                <a:lnTo>
                  <a:pt x="1773" y="794"/>
                </a:lnTo>
                <a:lnTo>
                  <a:pt x="1778" y="779"/>
                </a:lnTo>
                <a:lnTo>
                  <a:pt x="1757" y="794"/>
                </a:lnTo>
                <a:lnTo>
                  <a:pt x="1736" y="806"/>
                </a:lnTo>
                <a:lnTo>
                  <a:pt x="1725" y="812"/>
                </a:lnTo>
                <a:lnTo>
                  <a:pt x="1715" y="818"/>
                </a:lnTo>
                <a:lnTo>
                  <a:pt x="1704" y="824"/>
                </a:lnTo>
                <a:lnTo>
                  <a:pt x="1693" y="829"/>
                </a:lnTo>
                <a:lnTo>
                  <a:pt x="1670" y="838"/>
                </a:lnTo>
                <a:lnTo>
                  <a:pt x="1647" y="847"/>
                </a:lnTo>
                <a:lnTo>
                  <a:pt x="1624" y="855"/>
                </a:lnTo>
                <a:lnTo>
                  <a:pt x="1612" y="857"/>
                </a:lnTo>
                <a:lnTo>
                  <a:pt x="1600" y="861"/>
                </a:lnTo>
                <a:lnTo>
                  <a:pt x="1591" y="849"/>
                </a:lnTo>
                <a:lnTo>
                  <a:pt x="1580" y="837"/>
                </a:lnTo>
                <a:lnTo>
                  <a:pt x="1570" y="827"/>
                </a:lnTo>
                <a:lnTo>
                  <a:pt x="1558" y="817"/>
                </a:lnTo>
                <a:lnTo>
                  <a:pt x="1547" y="807"/>
                </a:lnTo>
                <a:lnTo>
                  <a:pt x="1535" y="799"/>
                </a:lnTo>
                <a:lnTo>
                  <a:pt x="1522" y="790"/>
                </a:lnTo>
                <a:lnTo>
                  <a:pt x="1509" y="783"/>
                </a:lnTo>
                <a:lnTo>
                  <a:pt x="1496" y="777"/>
                </a:lnTo>
                <a:lnTo>
                  <a:pt x="1482" y="771"/>
                </a:lnTo>
                <a:lnTo>
                  <a:pt x="1468" y="766"/>
                </a:lnTo>
                <a:lnTo>
                  <a:pt x="1454" y="763"/>
                </a:lnTo>
                <a:lnTo>
                  <a:pt x="1440" y="759"/>
                </a:lnTo>
                <a:lnTo>
                  <a:pt x="1426" y="757"/>
                </a:lnTo>
                <a:lnTo>
                  <a:pt x="1411" y="755"/>
                </a:lnTo>
                <a:lnTo>
                  <a:pt x="1396" y="755"/>
                </a:lnTo>
                <a:lnTo>
                  <a:pt x="1381" y="755"/>
                </a:lnTo>
                <a:lnTo>
                  <a:pt x="1367" y="757"/>
                </a:lnTo>
                <a:lnTo>
                  <a:pt x="1353" y="759"/>
                </a:lnTo>
                <a:lnTo>
                  <a:pt x="1340" y="761"/>
                </a:lnTo>
                <a:lnTo>
                  <a:pt x="1326" y="765"/>
                </a:lnTo>
                <a:lnTo>
                  <a:pt x="1313" y="770"/>
                </a:lnTo>
                <a:lnTo>
                  <a:pt x="1300" y="776"/>
                </a:lnTo>
                <a:lnTo>
                  <a:pt x="1287" y="782"/>
                </a:lnTo>
                <a:lnTo>
                  <a:pt x="1275" y="788"/>
                </a:lnTo>
                <a:lnTo>
                  <a:pt x="1263" y="795"/>
                </a:lnTo>
                <a:lnTo>
                  <a:pt x="1251" y="803"/>
                </a:lnTo>
                <a:lnTo>
                  <a:pt x="1240" y="812"/>
                </a:lnTo>
                <a:lnTo>
                  <a:pt x="1229" y="821"/>
                </a:lnTo>
                <a:lnTo>
                  <a:pt x="1218" y="831"/>
                </a:lnTo>
                <a:lnTo>
                  <a:pt x="1208" y="842"/>
                </a:lnTo>
                <a:lnTo>
                  <a:pt x="1199" y="853"/>
                </a:lnTo>
                <a:lnTo>
                  <a:pt x="1189" y="865"/>
                </a:lnTo>
                <a:lnTo>
                  <a:pt x="1181" y="877"/>
                </a:lnTo>
                <a:lnTo>
                  <a:pt x="1172" y="890"/>
                </a:lnTo>
                <a:lnTo>
                  <a:pt x="1164" y="903"/>
                </a:lnTo>
                <a:lnTo>
                  <a:pt x="1157" y="916"/>
                </a:lnTo>
                <a:lnTo>
                  <a:pt x="1150" y="931"/>
                </a:lnTo>
                <a:lnTo>
                  <a:pt x="1144" y="945"/>
                </a:lnTo>
                <a:lnTo>
                  <a:pt x="1139" y="959"/>
                </a:lnTo>
                <a:lnTo>
                  <a:pt x="1134" y="975"/>
                </a:lnTo>
                <a:lnTo>
                  <a:pt x="1129" y="991"/>
                </a:lnTo>
                <a:lnTo>
                  <a:pt x="1126" y="1006"/>
                </a:lnTo>
                <a:lnTo>
                  <a:pt x="1122" y="1022"/>
                </a:lnTo>
                <a:lnTo>
                  <a:pt x="1120" y="1039"/>
                </a:lnTo>
                <a:lnTo>
                  <a:pt x="1118" y="1055"/>
                </a:lnTo>
                <a:lnTo>
                  <a:pt x="1117" y="1072"/>
                </a:lnTo>
                <a:lnTo>
                  <a:pt x="1117" y="1090"/>
                </a:lnTo>
                <a:lnTo>
                  <a:pt x="1117" y="1109"/>
                </a:lnTo>
                <a:lnTo>
                  <a:pt x="1119" y="1129"/>
                </a:lnTo>
                <a:lnTo>
                  <a:pt x="1121" y="1148"/>
                </a:lnTo>
                <a:lnTo>
                  <a:pt x="1124" y="1166"/>
                </a:lnTo>
                <a:lnTo>
                  <a:pt x="1102" y="1165"/>
                </a:lnTo>
                <a:lnTo>
                  <a:pt x="1081" y="1162"/>
                </a:lnTo>
                <a:lnTo>
                  <a:pt x="1060" y="1159"/>
                </a:lnTo>
                <a:lnTo>
                  <a:pt x="1038" y="1155"/>
                </a:lnTo>
                <a:lnTo>
                  <a:pt x="1017" y="1151"/>
                </a:lnTo>
                <a:lnTo>
                  <a:pt x="997" y="1145"/>
                </a:lnTo>
                <a:lnTo>
                  <a:pt x="976" y="1141"/>
                </a:lnTo>
                <a:lnTo>
                  <a:pt x="956" y="1133"/>
                </a:lnTo>
                <a:lnTo>
                  <a:pt x="936" y="1127"/>
                </a:lnTo>
                <a:lnTo>
                  <a:pt x="916" y="1119"/>
                </a:lnTo>
                <a:lnTo>
                  <a:pt x="896" y="1112"/>
                </a:lnTo>
                <a:lnTo>
                  <a:pt x="877" y="1102"/>
                </a:lnTo>
                <a:lnTo>
                  <a:pt x="857" y="1094"/>
                </a:lnTo>
                <a:lnTo>
                  <a:pt x="838" y="1083"/>
                </a:lnTo>
                <a:lnTo>
                  <a:pt x="820" y="1073"/>
                </a:lnTo>
                <a:lnTo>
                  <a:pt x="801" y="1061"/>
                </a:lnTo>
                <a:lnTo>
                  <a:pt x="783" y="1051"/>
                </a:lnTo>
                <a:lnTo>
                  <a:pt x="765" y="1039"/>
                </a:lnTo>
                <a:lnTo>
                  <a:pt x="748" y="1025"/>
                </a:lnTo>
                <a:lnTo>
                  <a:pt x="730" y="1012"/>
                </a:lnTo>
                <a:lnTo>
                  <a:pt x="713" y="999"/>
                </a:lnTo>
                <a:lnTo>
                  <a:pt x="697" y="985"/>
                </a:lnTo>
                <a:lnTo>
                  <a:pt x="680" y="970"/>
                </a:lnTo>
                <a:lnTo>
                  <a:pt x="664" y="955"/>
                </a:lnTo>
                <a:lnTo>
                  <a:pt x="649" y="939"/>
                </a:lnTo>
                <a:lnTo>
                  <a:pt x="633" y="922"/>
                </a:lnTo>
                <a:lnTo>
                  <a:pt x="618" y="905"/>
                </a:lnTo>
                <a:lnTo>
                  <a:pt x="604" y="889"/>
                </a:lnTo>
                <a:lnTo>
                  <a:pt x="590" y="872"/>
                </a:lnTo>
                <a:lnTo>
                  <a:pt x="576" y="854"/>
                </a:lnTo>
                <a:lnTo>
                  <a:pt x="562" y="835"/>
                </a:lnTo>
                <a:lnTo>
                  <a:pt x="549" y="817"/>
                </a:lnTo>
                <a:lnTo>
                  <a:pt x="541" y="835"/>
                </a:lnTo>
                <a:lnTo>
                  <a:pt x="537" y="845"/>
                </a:lnTo>
                <a:lnTo>
                  <a:pt x="533" y="855"/>
                </a:lnTo>
                <a:lnTo>
                  <a:pt x="527" y="875"/>
                </a:lnTo>
                <a:lnTo>
                  <a:pt x="521" y="896"/>
                </a:lnTo>
                <a:lnTo>
                  <a:pt x="517" y="917"/>
                </a:lnTo>
                <a:lnTo>
                  <a:pt x="515" y="928"/>
                </a:lnTo>
                <a:lnTo>
                  <a:pt x="514" y="939"/>
                </a:lnTo>
                <a:lnTo>
                  <a:pt x="512" y="962"/>
                </a:lnTo>
                <a:lnTo>
                  <a:pt x="511" y="973"/>
                </a:lnTo>
                <a:lnTo>
                  <a:pt x="511" y="985"/>
                </a:lnTo>
                <a:lnTo>
                  <a:pt x="512" y="1006"/>
                </a:lnTo>
                <a:lnTo>
                  <a:pt x="514" y="1028"/>
                </a:lnTo>
                <a:lnTo>
                  <a:pt x="516" y="1048"/>
                </a:lnTo>
                <a:lnTo>
                  <a:pt x="520" y="1069"/>
                </a:lnTo>
                <a:lnTo>
                  <a:pt x="525" y="1089"/>
                </a:lnTo>
                <a:lnTo>
                  <a:pt x="531" y="1108"/>
                </a:lnTo>
                <a:lnTo>
                  <a:pt x="538" y="1126"/>
                </a:lnTo>
                <a:lnTo>
                  <a:pt x="545" y="1145"/>
                </a:lnTo>
                <a:lnTo>
                  <a:pt x="554" y="1162"/>
                </a:lnTo>
                <a:lnTo>
                  <a:pt x="563" y="1179"/>
                </a:lnTo>
                <a:lnTo>
                  <a:pt x="573" y="1196"/>
                </a:lnTo>
                <a:lnTo>
                  <a:pt x="584" y="1210"/>
                </a:lnTo>
                <a:lnTo>
                  <a:pt x="590" y="1217"/>
                </a:lnTo>
                <a:lnTo>
                  <a:pt x="596" y="1224"/>
                </a:lnTo>
                <a:lnTo>
                  <a:pt x="602" y="1232"/>
                </a:lnTo>
                <a:lnTo>
                  <a:pt x="609" y="1239"/>
                </a:lnTo>
                <a:lnTo>
                  <a:pt x="622" y="1251"/>
                </a:lnTo>
                <a:lnTo>
                  <a:pt x="628" y="1257"/>
                </a:lnTo>
                <a:lnTo>
                  <a:pt x="635" y="1263"/>
                </a:lnTo>
                <a:lnTo>
                  <a:pt x="618" y="1262"/>
                </a:lnTo>
                <a:lnTo>
                  <a:pt x="602" y="1259"/>
                </a:lnTo>
                <a:lnTo>
                  <a:pt x="585" y="1256"/>
                </a:lnTo>
                <a:lnTo>
                  <a:pt x="569" y="1251"/>
                </a:lnTo>
                <a:lnTo>
                  <a:pt x="561" y="1248"/>
                </a:lnTo>
                <a:lnTo>
                  <a:pt x="554" y="1245"/>
                </a:lnTo>
                <a:lnTo>
                  <a:pt x="538" y="1238"/>
                </a:lnTo>
                <a:lnTo>
                  <a:pt x="531" y="1234"/>
                </a:lnTo>
                <a:lnTo>
                  <a:pt x="523" y="1230"/>
                </a:lnTo>
                <a:lnTo>
                  <a:pt x="516" y="1226"/>
                </a:lnTo>
                <a:lnTo>
                  <a:pt x="509" y="1221"/>
                </a:lnTo>
                <a:lnTo>
                  <a:pt x="509" y="1226"/>
                </a:lnTo>
                <a:lnTo>
                  <a:pt x="509" y="1240"/>
                </a:lnTo>
                <a:lnTo>
                  <a:pt x="510" y="1256"/>
                </a:lnTo>
                <a:lnTo>
                  <a:pt x="511" y="1270"/>
                </a:lnTo>
                <a:lnTo>
                  <a:pt x="513" y="1284"/>
                </a:lnTo>
                <a:lnTo>
                  <a:pt x="516" y="1299"/>
                </a:lnTo>
                <a:lnTo>
                  <a:pt x="517" y="1306"/>
                </a:lnTo>
                <a:lnTo>
                  <a:pt x="519" y="1313"/>
                </a:lnTo>
                <a:lnTo>
                  <a:pt x="522" y="1328"/>
                </a:lnTo>
                <a:lnTo>
                  <a:pt x="526" y="1341"/>
                </a:lnTo>
                <a:lnTo>
                  <a:pt x="530" y="1354"/>
                </a:lnTo>
                <a:lnTo>
                  <a:pt x="535" y="1367"/>
                </a:lnTo>
                <a:lnTo>
                  <a:pt x="540" y="1380"/>
                </a:lnTo>
                <a:lnTo>
                  <a:pt x="546" y="1392"/>
                </a:lnTo>
                <a:lnTo>
                  <a:pt x="552" y="1404"/>
                </a:lnTo>
                <a:lnTo>
                  <a:pt x="559" y="1416"/>
                </a:lnTo>
                <a:lnTo>
                  <a:pt x="566" y="1427"/>
                </a:lnTo>
                <a:lnTo>
                  <a:pt x="573" y="1439"/>
                </a:lnTo>
                <a:lnTo>
                  <a:pt x="581" y="1449"/>
                </a:lnTo>
                <a:lnTo>
                  <a:pt x="589" y="1460"/>
                </a:lnTo>
                <a:lnTo>
                  <a:pt x="597" y="1469"/>
                </a:lnTo>
                <a:lnTo>
                  <a:pt x="606" y="1479"/>
                </a:lnTo>
                <a:lnTo>
                  <a:pt x="615" y="1488"/>
                </a:lnTo>
                <a:lnTo>
                  <a:pt x="624" y="1497"/>
                </a:lnTo>
                <a:lnTo>
                  <a:pt x="634" y="1504"/>
                </a:lnTo>
                <a:lnTo>
                  <a:pt x="644" y="1512"/>
                </a:lnTo>
                <a:lnTo>
                  <a:pt x="654" y="1520"/>
                </a:lnTo>
                <a:lnTo>
                  <a:pt x="665" y="1526"/>
                </a:lnTo>
                <a:lnTo>
                  <a:pt x="676" y="1532"/>
                </a:lnTo>
                <a:lnTo>
                  <a:pt x="687" y="1538"/>
                </a:lnTo>
                <a:lnTo>
                  <a:pt x="698" y="1542"/>
                </a:lnTo>
                <a:lnTo>
                  <a:pt x="709" y="1546"/>
                </a:lnTo>
                <a:lnTo>
                  <a:pt x="721" y="1551"/>
                </a:lnTo>
                <a:lnTo>
                  <a:pt x="733" y="1553"/>
                </a:lnTo>
                <a:lnTo>
                  <a:pt x="715" y="1558"/>
                </a:lnTo>
                <a:lnTo>
                  <a:pt x="706" y="1560"/>
                </a:lnTo>
                <a:lnTo>
                  <a:pt x="697" y="1563"/>
                </a:lnTo>
                <a:lnTo>
                  <a:pt x="678" y="1564"/>
                </a:lnTo>
                <a:lnTo>
                  <a:pt x="659" y="1565"/>
                </a:lnTo>
                <a:lnTo>
                  <a:pt x="646" y="1565"/>
                </a:lnTo>
                <a:lnTo>
                  <a:pt x="633" y="1564"/>
                </a:lnTo>
                <a:lnTo>
                  <a:pt x="620" y="1562"/>
                </a:lnTo>
                <a:lnTo>
                  <a:pt x="607" y="1559"/>
                </a:lnTo>
                <a:lnTo>
                  <a:pt x="610" y="1571"/>
                </a:lnTo>
                <a:lnTo>
                  <a:pt x="614" y="1583"/>
                </a:lnTo>
                <a:lnTo>
                  <a:pt x="619" y="1595"/>
                </a:lnTo>
                <a:lnTo>
                  <a:pt x="623" y="1607"/>
                </a:lnTo>
                <a:lnTo>
                  <a:pt x="628" y="1619"/>
                </a:lnTo>
                <a:lnTo>
                  <a:pt x="634" y="1630"/>
                </a:lnTo>
                <a:lnTo>
                  <a:pt x="639" y="1641"/>
                </a:lnTo>
                <a:lnTo>
                  <a:pt x="645" y="1651"/>
                </a:lnTo>
                <a:lnTo>
                  <a:pt x="658" y="1672"/>
                </a:lnTo>
                <a:lnTo>
                  <a:pt x="665" y="1681"/>
                </a:lnTo>
                <a:lnTo>
                  <a:pt x="673" y="1690"/>
                </a:lnTo>
                <a:lnTo>
                  <a:pt x="680" y="1699"/>
                </a:lnTo>
                <a:lnTo>
                  <a:pt x="688" y="1708"/>
                </a:lnTo>
                <a:lnTo>
                  <a:pt x="696" y="1716"/>
                </a:lnTo>
                <a:lnTo>
                  <a:pt x="705" y="1725"/>
                </a:lnTo>
                <a:lnTo>
                  <a:pt x="722" y="1739"/>
                </a:lnTo>
                <a:lnTo>
                  <a:pt x="731" y="1745"/>
                </a:lnTo>
                <a:lnTo>
                  <a:pt x="741" y="1752"/>
                </a:lnTo>
                <a:lnTo>
                  <a:pt x="750" y="1758"/>
                </a:lnTo>
                <a:lnTo>
                  <a:pt x="760" y="1763"/>
                </a:lnTo>
                <a:lnTo>
                  <a:pt x="770" y="1768"/>
                </a:lnTo>
                <a:lnTo>
                  <a:pt x="780" y="1773"/>
                </a:lnTo>
                <a:lnTo>
                  <a:pt x="791" y="1777"/>
                </a:lnTo>
                <a:lnTo>
                  <a:pt x="801" y="1781"/>
                </a:lnTo>
                <a:lnTo>
                  <a:pt x="812" y="1783"/>
                </a:lnTo>
                <a:lnTo>
                  <a:pt x="823" y="1786"/>
                </a:lnTo>
                <a:lnTo>
                  <a:pt x="834" y="1788"/>
                </a:lnTo>
                <a:lnTo>
                  <a:pt x="845" y="1789"/>
                </a:lnTo>
                <a:lnTo>
                  <a:pt x="856" y="1791"/>
                </a:lnTo>
                <a:lnTo>
                  <a:pt x="867" y="1792"/>
                </a:lnTo>
                <a:lnTo>
                  <a:pt x="849" y="1807"/>
                </a:lnTo>
                <a:lnTo>
                  <a:pt x="830" y="1823"/>
                </a:lnTo>
                <a:lnTo>
                  <a:pt x="811" y="1839"/>
                </a:lnTo>
                <a:lnTo>
                  <a:pt x="791" y="1852"/>
                </a:lnTo>
                <a:lnTo>
                  <a:pt x="771" y="1865"/>
                </a:lnTo>
                <a:lnTo>
                  <a:pt x="761" y="1871"/>
                </a:lnTo>
                <a:lnTo>
                  <a:pt x="750" y="1876"/>
                </a:lnTo>
                <a:lnTo>
                  <a:pt x="740" y="1882"/>
                </a:lnTo>
                <a:lnTo>
                  <a:pt x="729" y="1887"/>
                </a:lnTo>
                <a:lnTo>
                  <a:pt x="707" y="1897"/>
                </a:lnTo>
                <a:lnTo>
                  <a:pt x="685" y="1906"/>
                </a:lnTo>
                <a:lnTo>
                  <a:pt x="674" y="1909"/>
                </a:lnTo>
                <a:lnTo>
                  <a:pt x="663" y="1913"/>
                </a:lnTo>
                <a:lnTo>
                  <a:pt x="640" y="1920"/>
                </a:lnTo>
                <a:lnTo>
                  <a:pt x="617" y="1925"/>
                </a:lnTo>
                <a:lnTo>
                  <a:pt x="593" y="1930"/>
                </a:lnTo>
                <a:lnTo>
                  <a:pt x="569" y="1932"/>
                </a:lnTo>
                <a:lnTo>
                  <a:pt x="545" y="1935"/>
                </a:lnTo>
                <a:lnTo>
                  <a:pt x="521" y="1935"/>
                </a:lnTo>
                <a:lnTo>
                  <a:pt x="504" y="1935"/>
                </a:lnTo>
                <a:lnTo>
                  <a:pt x="487" y="1933"/>
                </a:lnTo>
                <a:lnTo>
                  <a:pt x="471" y="1932"/>
                </a:lnTo>
                <a:lnTo>
                  <a:pt x="454" y="1930"/>
                </a:lnTo>
                <a:lnTo>
                  <a:pt x="478" y="1948"/>
                </a:lnTo>
                <a:lnTo>
                  <a:pt x="502" y="1963"/>
                </a:lnTo>
                <a:lnTo>
                  <a:pt x="514" y="1972"/>
                </a:lnTo>
                <a:lnTo>
                  <a:pt x="526" y="1979"/>
                </a:lnTo>
                <a:lnTo>
                  <a:pt x="539" y="1986"/>
                </a:lnTo>
                <a:lnTo>
                  <a:pt x="551" y="1993"/>
                </a:lnTo>
                <a:lnTo>
                  <a:pt x="577" y="2007"/>
                </a:lnTo>
                <a:lnTo>
                  <a:pt x="602" y="2020"/>
                </a:lnTo>
                <a:lnTo>
                  <a:pt x="629" y="2031"/>
                </a:lnTo>
                <a:lnTo>
                  <a:pt x="655" y="2041"/>
                </a:lnTo>
                <a:lnTo>
                  <a:pt x="683" y="2050"/>
                </a:lnTo>
                <a:lnTo>
                  <a:pt x="710" y="2058"/>
                </a:lnTo>
                <a:lnTo>
                  <a:pt x="738" y="2065"/>
                </a:lnTo>
                <a:lnTo>
                  <a:pt x="766" y="2070"/>
                </a:lnTo>
                <a:lnTo>
                  <a:pt x="795" y="2075"/>
                </a:lnTo>
                <a:lnTo>
                  <a:pt x="823" y="2079"/>
                </a:lnTo>
                <a:lnTo>
                  <a:pt x="853" y="2080"/>
                </a:lnTo>
                <a:lnTo>
                  <a:pt x="882" y="2081"/>
                </a:lnTo>
                <a:close/>
                <a:moveTo>
                  <a:pt x="0" y="1360"/>
                </a:moveTo>
                <a:lnTo>
                  <a:pt x="1" y="1325"/>
                </a:lnTo>
                <a:lnTo>
                  <a:pt x="2" y="1290"/>
                </a:lnTo>
                <a:lnTo>
                  <a:pt x="4" y="1256"/>
                </a:lnTo>
                <a:lnTo>
                  <a:pt x="6" y="1221"/>
                </a:lnTo>
                <a:lnTo>
                  <a:pt x="10" y="1187"/>
                </a:lnTo>
                <a:lnTo>
                  <a:pt x="13" y="1153"/>
                </a:lnTo>
                <a:lnTo>
                  <a:pt x="18" y="1119"/>
                </a:lnTo>
                <a:lnTo>
                  <a:pt x="23" y="1087"/>
                </a:lnTo>
                <a:lnTo>
                  <a:pt x="29" y="1053"/>
                </a:lnTo>
                <a:lnTo>
                  <a:pt x="36" y="1021"/>
                </a:lnTo>
                <a:lnTo>
                  <a:pt x="43" y="988"/>
                </a:lnTo>
                <a:lnTo>
                  <a:pt x="51" y="956"/>
                </a:lnTo>
                <a:lnTo>
                  <a:pt x="60" y="923"/>
                </a:lnTo>
                <a:lnTo>
                  <a:pt x="69" y="892"/>
                </a:lnTo>
                <a:lnTo>
                  <a:pt x="79" y="861"/>
                </a:lnTo>
                <a:lnTo>
                  <a:pt x="90" y="831"/>
                </a:lnTo>
                <a:lnTo>
                  <a:pt x="101" y="801"/>
                </a:lnTo>
                <a:lnTo>
                  <a:pt x="112" y="771"/>
                </a:lnTo>
                <a:lnTo>
                  <a:pt x="124" y="741"/>
                </a:lnTo>
                <a:lnTo>
                  <a:pt x="137" y="712"/>
                </a:lnTo>
                <a:lnTo>
                  <a:pt x="151" y="684"/>
                </a:lnTo>
                <a:lnTo>
                  <a:pt x="165" y="655"/>
                </a:lnTo>
                <a:lnTo>
                  <a:pt x="179" y="627"/>
                </a:lnTo>
                <a:lnTo>
                  <a:pt x="194" y="600"/>
                </a:lnTo>
                <a:lnTo>
                  <a:pt x="210" y="573"/>
                </a:lnTo>
                <a:lnTo>
                  <a:pt x="226"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3" y="134"/>
                </a:lnTo>
                <a:lnTo>
                  <a:pt x="668" y="120"/>
                </a:lnTo>
                <a:lnTo>
                  <a:pt x="693" y="107"/>
                </a:lnTo>
                <a:lnTo>
                  <a:pt x="718" y="95"/>
                </a:lnTo>
                <a:lnTo>
                  <a:pt x="744" y="83"/>
                </a:lnTo>
                <a:lnTo>
                  <a:pt x="771" y="72"/>
                </a:lnTo>
                <a:lnTo>
                  <a:pt x="797" y="61"/>
                </a:lnTo>
                <a:lnTo>
                  <a:pt x="824" y="51"/>
                </a:lnTo>
                <a:lnTo>
                  <a:pt x="851" y="43"/>
                </a:lnTo>
                <a:lnTo>
                  <a:pt x="878" y="35"/>
                </a:lnTo>
                <a:lnTo>
                  <a:pt x="906" y="27"/>
                </a:lnTo>
                <a:lnTo>
                  <a:pt x="934" y="21"/>
                </a:lnTo>
                <a:lnTo>
                  <a:pt x="962" y="15"/>
                </a:lnTo>
                <a:lnTo>
                  <a:pt x="990" y="11"/>
                </a:lnTo>
                <a:lnTo>
                  <a:pt x="1018" y="7"/>
                </a:lnTo>
                <a:lnTo>
                  <a:pt x="1047" y="5"/>
                </a:lnTo>
                <a:lnTo>
                  <a:pt x="1076" y="2"/>
                </a:lnTo>
                <a:lnTo>
                  <a:pt x="1105" y="1"/>
                </a:lnTo>
                <a:lnTo>
                  <a:pt x="1134" y="0"/>
                </a:lnTo>
                <a:lnTo>
                  <a:pt x="1164" y="1"/>
                </a:lnTo>
                <a:lnTo>
                  <a:pt x="1193" y="2"/>
                </a:lnTo>
                <a:lnTo>
                  <a:pt x="1221" y="5"/>
                </a:lnTo>
                <a:lnTo>
                  <a:pt x="1250" y="7"/>
                </a:lnTo>
                <a:lnTo>
                  <a:pt x="1279" y="11"/>
                </a:lnTo>
                <a:lnTo>
                  <a:pt x="1307" y="15"/>
                </a:lnTo>
                <a:lnTo>
                  <a:pt x="1335" y="21"/>
                </a:lnTo>
                <a:lnTo>
                  <a:pt x="1363" y="27"/>
                </a:lnTo>
                <a:lnTo>
                  <a:pt x="1390" y="35"/>
                </a:lnTo>
                <a:lnTo>
                  <a:pt x="1418" y="43"/>
                </a:lnTo>
                <a:lnTo>
                  <a:pt x="1445" y="51"/>
                </a:lnTo>
                <a:lnTo>
                  <a:pt x="1471" y="61"/>
                </a:lnTo>
                <a:lnTo>
                  <a:pt x="1498" y="72"/>
                </a:lnTo>
                <a:lnTo>
                  <a:pt x="1525" y="83"/>
                </a:lnTo>
                <a:lnTo>
                  <a:pt x="1551" y="95"/>
                </a:lnTo>
                <a:lnTo>
                  <a:pt x="1577" y="107"/>
                </a:lnTo>
                <a:lnTo>
                  <a:pt x="1602" y="120"/>
                </a:lnTo>
                <a:lnTo>
                  <a:pt x="1627" y="134"/>
                </a:lnTo>
                <a:lnTo>
                  <a:pt x="1651" y="149"/>
                </a:lnTo>
                <a:lnTo>
                  <a:pt x="1676" y="164"/>
                </a:lnTo>
                <a:lnTo>
                  <a:pt x="1700" y="181"/>
                </a:lnTo>
                <a:lnTo>
                  <a:pt x="1723" y="197"/>
                </a:lnTo>
                <a:lnTo>
                  <a:pt x="1746" y="215"/>
                </a:lnTo>
                <a:lnTo>
                  <a:pt x="1769" y="232"/>
                </a:lnTo>
                <a:lnTo>
                  <a:pt x="1792" y="250"/>
                </a:lnTo>
                <a:lnTo>
                  <a:pt x="1814" y="271"/>
                </a:lnTo>
                <a:lnTo>
                  <a:pt x="1835" y="290"/>
                </a:lnTo>
                <a:lnTo>
                  <a:pt x="1857" y="310"/>
                </a:lnTo>
                <a:lnTo>
                  <a:pt x="1877" y="332"/>
                </a:lnTo>
                <a:lnTo>
                  <a:pt x="1898" y="354"/>
                </a:lnTo>
                <a:lnTo>
                  <a:pt x="1918" y="375"/>
                </a:lnTo>
                <a:lnTo>
                  <a:pt x="1937" y="398"/>
                </a:lnTo>
                <a:lnTo>
                  <a:pt x="1956" y="422"/>
                </a:lnTo>
                <a:lnTo>
                  <a:pt x="1975" y="446"/>
                </a:lnTo>
                <a:lnTo>
                  <a:pt x="1993"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10"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8" y="1290"/>
                </a:lnTo>
                <a:lnTo>
                  <a:pt x="2269" y="1325"/>
                </a:lnTo>
                <a:lnTo>
                  <a:pt x="2269" y="1360"/>
                </a:lnTo>
                <a:lnTo>
                  <a:pt x="2269" y="1395"/>
                </a:lnTo>
                <a:lnTo>
                  <a:pt x="2268"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10"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3" y="2250"/>
                </a:lnTo>
                <a:lnTo>
                  <a:pt x="1975" y="2275"/>
                </a:lnTo>
                <a:lnTo>
                  <a:pt x="1956" y="2298"/>
                </a:lnTo>
                <a:lnTo>
                  <a:pt x="1937" y="2322"/>
                </a:lnTo>
                <a:lnTo>
                  <a:pt x="1918" y="2345"/>
                </a:lnTo>
                <a:lnTo>
                  <a:pt x="1898" y="2366"/>
                </a:lnTo>
                <a:lnTo>
                  <a:pt x="1877" y="2389"/>
                </a:lnTo>
                <a:lnTo>
                  <a:pt x="1857" y="2410"/>
                </a:lnTo>
                <a:lnTo>
                  <a:pt x="1835" y="2430"/>
                </a:lnTo>
                <a:lnTo>
                  <a:pt x="1814" y="2450"/>
                </a:lnTo>
                <a:lnTo>
                  <a:pt x="1792" y="2470"/>
                </a:lnTo>
                <a:lnTo>
                  <a:pt x="1769" y="2488"/>
                </a:lnTo>
                <a:lnTo>
                  <a:pt x="1746" y="2506"/>
                </a:lnTo>
                <a:lnTo>
                  <a:pt x="1723" y="2524"/>
                </a:lnTo>
                <a:lnTo>
                  <a:pt x="1700" y="2540"/>
                </a:lnTo>
                <a:lnTo>
                  <a:pt x="1676" y="2556"/>
                </a:lnTo>
                <a:lnTo>
                  <a:pt x="1651" y="2572"/>
                </a:lnTo>
                <a:lnTo>
                  <a:pt x="1627" y="2586"/>
                </a:lnTo>
                <a:lnTo>
                  <a:pt x="1602" y="2600"/>
                </a:lnTo>
                <a:lnTo>
                  <a:pt x="1577" y="2613"/>
                </a:lnTo>
                <a:lnTo>
                  <a:pt x="1551" y="2625"/>
                </a:lnTo>
                <a:lnTo>
                  <a:pt x="1525" y="2637"/>
                </a:lnTo>
                <a:lnTo>
                  <a:pt x="1498" y="2648"/>
                </a:lnTo>
                <a:lnTo>
                  <a:pt x="1471" y="2659"/>
                </a:lnTo>
                <a:lnTo>
                  <a:pt x="1445" y="2669"/>
                </a:lnTo>
                <a:lnTo>
                  <a:pt x="1418" y="2677"/>
                </a:lnTo>
                <a:lnTo>
                  <a:pt x="1390" y="2685"/>
                </a:lnTo>
                <a:lnTo>
                  <a:pt x="1363" y="2693"/>
                </a:lnTo>
                <a:lnTo>
                  <a:pt x="1335" y="2699"/>
                </a:lnTo>
                <a:lnTo>
                  <a:pt x="1307" y="2705"/>
                </a:lnTo>
                <a:lnTo>
                  <a:pt x="1279" y="2709"/>
                </a:lnTo>
                <a:lnTo>
                  <a:pt x="1250" y="2713"/>
                </a:lnTo>
                <a:lnTo>
                  <a:pt x="1221" y="2717"/>
                </a:lnTo>
                <a:lnTo>
                  <a:pt x="1193" y="2719"/>
                </a:lnTo>
                <a:lnTo>
                  <a:pt x="1164" y="2720"/>
                </a:lnTo>
                <a:lnTo>
                  <a:pt x="1134" y="2720"/>
                </a:lnTo>
                <a:lnTo>
                  <a:pt x="1105" y="2720"/>
                </a:lnTo>
                <a:lnTo>
                  <a:pt x="1076" y="2719"/>
                </a:lnTo>
                <a:lnTo>
                  <a:pt x="1047" y="2717"/>
                </a:lnTo>
                <a:lnTo>
                  <a:pt x="1018" y="2713"/>
                </a:lnTo>
                <a:lnTo>
                  <a:pt x="990" y="2709"/>
                </a:lnTo>
                <a:lnTo>
                  <a:pt x="962" y="2705"/>
                </a:lnTo>
                <a:lnTo>
                  <a:pt x="934" y="2699"/>
                </a:lnTo>
                <a:lnTo>
                  <a:pt x="906" y="2693"/>
                </a:lnTo>
                <a:lnTo>
                  <a:pt x="878" y="2685"/>
                </a:lnTo>
                <a:lnTo>
                  <a:pt x="851" y="2677"/>
                </a:lnTo>
                <a:lnTo>
                  <a:pt x="824" y="2669"/>
                </a:lnTo>
                <a:lnTo>
                  <a:pt x="797" y="2659"/>
                </a:lnTo>
                <a:lnTo>
                  <a:pt x="771" y="2648"/>
                </a:lnTo>
                <a:lnTo>
                  <a:pt x="744" y="2637"/>
                </a:lnTo>
                <a:lnTo>
                  <a:pt x="718" y="2625"/>
                </a:lnTo>
                <a:lnTo>
                  <a:pt x="693" y="2613"/>
                </a:lnTo>
                <a:lnTo>
                  <a:pt x="668" y="2600"/>
                </a:lnTo>
                <a:lnTo>
                  <a:pt x="643"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6" y="2174"/>
                </a:lnTo>
                <a:lnTo>
                  <a:pt x="210" y="2148"/>
                </a:lnTo>
                <a:lnTo>
                  <a:pt x="194" y="2121"/>
                </a:lnTo>
                <a:lnTo>
                  <a:pt x="179" y="2093"/>
                </a:lnTo>
                <a:lnTo>
                  <a:pt x="165" y="2065"/>
                </a:lnTo>
                <a:lnTo>
                  <a:pt x="151" y="2038"/>
                </a:lnTo>
                <a:lnTo>
                  <a:pt x="137" y="2009"/>
                </a:lnTo>
                <a:lnTo>
                  <a:pt x="124" y="1979"/>
                </a:lnTo>
                <a:lnTo>
                  <a:pt x="112" y="1950"/>
                </a:lnTo>
                <a:lnTo>
                  <a:pt x="101" y="1920"/>
                </a:lnTo>
                <a:lnTo>
                  <a:pt x="90"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10" y="1534"/>
                </a:lnTo>
                <a:lnTo>
                  <a:pt x="6" y="1499"/>
                </a:lnTo>
                <a:lnTo>
                  <a:pt x="4" y="1464"/>
                </a:lnTo>
                <a:lnTo>
                  <a:pt x="2" y="1430"/>
                </a:lnTo>
                <a:lnTo>
                  <a:pt x="1"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5" name="Freeform 8">
            <a:hlinkClick r:id="rId5" tooltip="linkedin"/>
          </p:cNvPr>
          <p:cNvSpPr>
            <a:spLocks noChangeAspect="1" noEditPoints="1"/>
          </p:cNvSpPr>
          <p:nvPr userDrawn="1"/>
        </p:nvSpPr>
        <p:spPr bwMode="auto">
          <a:xfrm>
            <a:off x="10596103" y="5877340"/>
            <a:ext cx="252557" cy="252000"/>
          </a:xfrm>
          <a:custGeom>
            <a:avLst/>
            <a:gdLst>
              <a:gd name="T0" fmla="*/ 730 w 2269"/>
              <a:gd name="T1" fmla="*/ 684 h 2720"/>
              <a:gd name="T2" fmla="*/ 799 w 2269"/>
              <a:gd name="T3" fmla="*/ 728 h 2720"/>
              <a:gd name="T4" fmla="*/ 833 w 2269"/>
              <a:gd name="T5" fmla="*/ 795 h 2720"/>
              <a:gd name="T6" fmla="*/ 836 w 2269"/>
              <a:gd name="T7" fmla="*/ 877 h 2720"/>
              <a:gd name="T8" fmla="*/ 799 w 2269"/>
              <a:gd name="T9" fmla="*/ 959 h 2720"/>
              <a:gd name="T10" fmla="*/ 743 w 2269"/>
              <a:gd name="T11" fmla="*/ 1000 h 2720"/>
              <a:gd name="T12" fmla="*/ 662 w 2269"/>
              <a:gd name="T13" fmla="*/ 1000 h 2720"/>
              <a:gd name="T14" fmla="*/ 601 w 2269"/>
              <a:gd name="T15" fmla="*/ 953 h 2720"/>
              <a:gd name="T16" fmla="*/ 570 w 2269"/>
              <a:gd name="T17" fmla="*/ 885 h 2720"/>
              <a:gd name="T18" fmla="*/ 572 w 2269"/>
              <a:gd name="T19" fmla="*/ 795 h 2720"/>
              <a:gd name="T20" fmla="*/ 611 w 2269"/>
              <a:gd name="T21" fmla="*/ 723 h 2720"/>
              <a:gd name="T22" fmla="*/ 668 w 2269"/>
              <a:gd name="T23" fmla="*/ 685 h 2720"/>
              <a:gd name="T24" fmla="*/ 1197 w 2269"/>
              <a:gd name="T25" fmla="*/ 1256 h 2720"/>
              <a:gd name="T26" fmla="*/ 1264 w 2269"/>
              <a:gd name="T27" fmla="*/ 1167 h 2720"/>
              <a:gd name="T28" fmla="*/ 1350 w 2269"/>
              <a:gd name="T29" fmla="*/ 1119 h 2720"/>
              <a:gd name="T30" fmla="*/ 1441 w 2269"/>
              <a:gd name="T31" fmla="*/ 1109 h 2720"/>
              <a:gd name="T32" fmla="*/ 1564 w 2269"/>
              <a:gd name="T33" fmla="*/ 1143 h 2720"/>
              <a:gd name="T34" fmla="*/ 1642 w 2269"/>
              <a:gd name="T35" fmla="*/ 1220 h 2720"/>
              <a:gd name="T36" fmla="*/ 1688 w 2269"/>
              <a:gd name="T37" fmla="*/ 1352 h 2720"/>
              <a:gd name="T38" fmla="*/ 1702 w 2269"/>
              <a:gd name="T39" fmla="*/ 1520 h 2720"/>
              <a:gd name="T40" fmla="*/ 1463 w 2269"/>
              <a:gd name="T41" fmla="*/ 1496 h 2720"/>
              <a:gd name="T42" fmla="*/ 1440 w 2269"/>
              <a:gd name="T43" fmla="*/ 1414 h 2720"/>
              <a:gd name="T44" fmla="*/ 1393 w 2269"/>
              <a:gd name="T45" fmla="*/ 1367 h 2720"/>
              <a:gd name="T46" fmla="*/ 1323 w 2269"/>
              <a:gd name="T47" fmla="*/ 1359 h 2720"/>
              <a:gd name="T48" fmla="*/ 1257 w 2269"/>
              <a:gd name="T49" fmla="*/ 1388 h 2720"/>
              <a:gd name="T50" fmla="*/ 1221 w 2269"/>
              <a:gd name="T51" fmla="*/ 1446 h 2720"/>
              <a:gd name="T52" fmla="*/ 1203 w 2269"/>
              <a:gd name="T53" fmla="*/ 1590 h 2720"/>
              <a:gd name="T54" fmla="*/ 6 w 2269"/>
              <a:gd name="T55" fmla="*/ 1221 h 2720"/>
              <a:gd name="T56" fmla="*/ 51 w 2269"/>
              <a:gd name="T57" fmla="*/ 956 h 2720"/>
              <a:gd name="T58" fmla="*/ 137 w 2269"/>
              <a:gd name="T59" fmla="*/ 712 h 2720"/>
              <a:gd name="T60" fmla="*/ 259 w 2269"/>
              <a:gd name="T61" fmla="*/ 495 h 2720"/>
              <a:gd name="T62" fmla="*/ 413 w 2269"/>
              <a:gd name="T63" fmla="*/ 310 h 2720"/>
              <a:gd name="T64" fmla="*/ 594 w 2269"/>
              <a:gd name="T65" fmla="*/ 164 h 2720"/>
              <a:gd name="T66" fmla="*/ 797 w 2269"/>
              <a:gd name="T67" fmla="*/ 61 h 2720"/>
              <a:gd name="T68" fmla="*/ 1018 w 2269"/>
              <a:gd name="T69" fmla="*/ 7 h 2720"/>
              <a:gd name="T70" fmla="*/ 1250 w 2269"/>
              <a:gd name="T71" fmla="*/ 7 h 2720"/>
              <a:gd name="T72" fmla="*/ 1471 w 2269"/>
              <a:gd name="T73" fmla="*/ 61 h 2720"/>
              <a:gd name="T74" fmla="*/ 1674 w 2269"/>
              <a:gd name="T75" fmla="*/ 164 h 2720"/>
              <a:gd name="T76" fmla="*/ 1855 w 2269"/>
              <a:gd name="T77" fmla="*/ 310 h 2720"/>
              <a:gd name="T78" fmla="*/ 2010 w 2269"/>
              <a:gd name="T79" fmla="*/ 495 h 2720"/>
              <a:gd name="T80" fmla="*/ 2132 w 2269"/>
              <a:gd name="T81" fmla="*/ 712 h 2720"/>
              <a:gd name="T82" fmla="*/ 2218 w 2269"/>
              <a:gd name="T83" fmla="*/ 956 h 2720"/>
              <a:gd name="T84" fmla="*/ 2263 w 2269"/>
              <a:gd name="T85" fmla="*/ 1221 h 2720"/>
              <a:gd name="T86" fmla="*/ 2263 w 2269"/>
              <a:gd name="T87" fmla="*/ 1499 h 2720"/>
              <a:gd name="T88" fmla="*/ 2218 w 2269"/>
              <a:gd name="T89" fmla="*/ 1764 h 2720"/>
              <a:gd name="T90" fmla="*/ 2132 w 2269"/>
              <a:gd name="T91" fmla="*/ 2009 h 2720"/>
              <a:gd name="T92" fmla="*/ 2010 w 2269"/>
              <a:gd name="T93" fmla="*/ 2225 h 2720"/>
              <a:gd name="T94" fmla="*/ 1855 w 2269"/>
              <a:gd name="T95" fmla="*/ 2410 h 2720"/>
              <a:gd name="T96" fmla="*/ 1674 w 2269"/>
              <a:gd name="T97" fmla="*/ 2556 h 2720"/>
              <a:gd name="T98" fmla="*/ 1471 w 2269"/>
              <a:gd name="T99" fmla="*/ 2659 h 2720"/>
              <a:gd name="T100" fmla="*/ 1250 w 2269"/>
              <a:gd name="T101" fmla="*/ 2713 h 2720"/>
              <a:gd name="T102" fmla="*/ 1018 w 2269"/>
              <a:gd name="T103" fmla="*/ 2713 h 2720"/>
              <a:gd name="T104" fmla="*/ 797 w 2269"/>
              <a:gd name="T105" fmla="*/ 2659 h 2720"/>
              <a:gd name="T106" fmla="*/ 594 w 2269"/>
              <a:gd name="T107" fmla="*/ 2556 h 2720"/>
              <a:gd name="T108" fmla="*/ 413 w 2269"/>
              <a:gd name="T109" fmla="*/ 2410 h 2720"/>
              <a:gd name="T110" fmla="*/ 259 w 2269"/>
              <a:gd name="T111" fmla="*/ 2225 h 2720"/>
              <a:gd name="T112" fmla="*/ 137 w 2269"/>
              <a:gd name="T113" fmla="*/ 2009 h 2720"/>
              <a:gd name="T114" fmla="*/ 51 w 2269"/>
              <a:gd name="T115" fmla="*/ 1764 h 2720"/>
              <a:gd name="T116" fmla="*/ 6 w 2269"/>
              <a:gd name="T117"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9" h="2720">
                <a:moveTo>
                  <a:pt x="585" y="1132"/>
                </a:moveTo>
                <a:lnTo>
                  <a:pt x="820" y="1132"/>
                </a:lnTo>
                <a:lnTo>
                  <a:pt x="820" y="2040"/>
                </a:lnTo>
                <a:lnTo>
                  <a:pt x="585" y="2040"/>
                </a:lnTo>
                <a:lnTo>
                  <a:pt x="585" y="1132"/>
                </a:lnTo>
                <a:close/>
                <a:moveTo>
                  <a:pt x="703" y="680"/>
                </a:moveTo>
                <a:lnTo>
                  <a:pt x="716" y="681"/>
                </a:lnTo>
                <a:lnTo>
                  <a:pt x="730" y="684"/>
                </a:lnTo>
                <a:lnTo>
                  <a:pt x="743" y="687"/>
                </a:lnTo>
                <a:lnTo>
                  <a:pt x="749" y="690"/>
                </a:lnTo>
                <a:lnTo>
                  <a:pt x="756" y="693"/>
                </a:lnTo>
                <a:lnTo>
                  <a:pt x="768" y="700"/>
                </a:lnTo>
                <a:lnTo>
                  <a:pt x="779" y="707"/>
                </a:lnTo>
                <a:lnTo>
                  <a:pt x="784" y="712"/>
                </a:lnTo>
                <a:lnTo>
                  <a:pt x="789" y="717"/>
                </a:lnTo>
                <a:lnTo>
                  <a:pt x="799" y="728"/>
                </a:lnTo>
                <a:lnTo>
                  <a:pt x="804" y="734"/>
                </a:lnTo>
                <a:lnTo>
                  <a:pt x="808" y="740"/>
                </a:lnTo>
                <a:lnTo>
                  <a:pt x="812" y="746"/>
                </a:lnTo>
                <a:lnTo>
                  <a:pt x="816" y="752"/>
                </a:lnTo>
                <a:lnTo>
                  <a:pt x="823" y="766"/>
                </a:lnTo>
                <a:lnTo>
                  <a:pt x="828" y="781"/>
                </a:lnTo>
                <a:lnTo>
                  <a:pt x="831" y="788"/>
                </a:lnTo>
                <a:lnTo>
                  <a:pt x="833" y="795"/>
                </a:lnTo>
                <a:lnTo>
                  <a:pt x="835" y="803"/>
                </a:lnTo>
                <a:lnTo>
                  <a:pt x="836" y="811"/>
                </a:lnTo>
                <a:lnTo>
                  <a:pt x="837" y="819"/>
                </a:lnTo>
                <a:lnTo>
                  <a:pt x="838" y="827"/>
                </a:lnTo>
                <a:lnTo>
                  <a:pt x="839" y="836"/>
                </a:lnTo>
                <a:lnTo>
                  <a:pt x="839" y="844"/>
                </a:lnTo>
                <a:lnTo>
                  <a:pt x="838" y="861"/>
                </a:lnTo>
                <a:lnTo>
                  <a:pt x="836" y="877"/>
                </a:lnTo>
                <a:lnTo>
                  <a:pt x="833" y="892"/>
                </a:lnTo>
                <a:lnTo>
                  <a:pt x="831" y="901"/>
                </a:lnTo>
                <a:lnTo>
                  <a:pt x="828" y="908"/>
                </a:lnTo>
                <a:lnTo>
                  <a:pt x="823" y="922"/>
                </a:lnTo>
                <a:lnTo>
                  <a:pt x="816" y="935"/>
                </a:lnTo>
                <a:lnTo>
                  <a:pt x="812" y="941"/>
                </a:lnTo>
                <a:lnTo>
                  <a:pt x="808" y="947"/>
                </a:lnTo>
                <a:lnTo>
                  <a:pt x="799" y="959"/>
                </a:lnTo>
                <a:lnTo>
                  <a:pt x="794" y="965"/>
                </a:lnTo>
                <a:lnTo>
                  <a:pt x="789" y="970"/>
                </a:lnTo>
                <a:lnTo>
                  <a:pt x="784" y="975"/>
                </a:lnTo>
                <a:lnTo>
                  <a:pt x="779" y="980"/>
                </a:lnTo>
                <a:lnTo>
                  <a:pt x="768" y="988"/>
                </a:lnTo>
                <a:lnTo>
                  <a:pt x="756" y="994"/>
                </a:lnTo>
                <a:lnTo>
                  <a:pt x="749" y="998"/>
                </a:lnTo>
                <a:lnTo>
                  <a:pt x="743" y="1000"/>
                </a:lnTo>
                <a:lnTo>
                  <a:pt x="737" y="1003"/>
                </a:lnTo>
                <a:lnTo>
                  <a:pt x="730" y="1004"/>
                </a:lnTo>
                <a:lnTo>
                  <a:pt x="723" y="1006"/>
                </a:lnTo>
                <a:lnTo>
                  <a:pt x="716" y="1006"/>
                </a:lnTo>
                <a:lnTo>
                  <a:pt x="703" y="1007"/>
                </a:lnTo>
                <a:lnTo>
                  <a:pt x="689" y="1006"/>
                </a:lnTo>
                <a:lnTo>
                  <a:pt x="675" y="1004"/>
                </a:lnTo>
                <a:lnTo>
                  <a:pt x="662" y="1000"/>
                </a:lnTo>
                <a:lnTo>
                  <a:pt x="656" y="998"/>
                </a:lnTo>
                <a:lnTo>
                  <a:pt x="649" y="994"/>
                </a:lnTo>
                <a:lnTo>
                  <a:pt x="637" y="988"/>
                </a:lnTo>
                <a:lnTo>
                  <a:pt x="626" y="980"/>
                </a:lnTo>
                <a:lnTo>
                  <a:pt x="621" y="975"/>
                </a:lnTo>
                <a:lnTo>
                  <a:pt x="616" y="970"/>
                </a:lnTo>
                <a:lnTo>
                  <a:pt x="606" y="959"/>
                </a:lnTo>
                <a:lnTo>
                  <a:pt x="601" y="953"/>
                </a:lnTo>
                <a:lnTo>
                  <a:pt x="597" y="947"/>
                </a:lnTo>
                <a:lnTo>
                  <a:pt x="593" y="941"/>
                </a:lnTo>
                <a:lnTo>
                  <a:pt x="589" y="935"/>
                </a:lnTo>
                <a:lnTo>
                  <a:pt x="582" y="922"/>
                </a:lnTo>
                <a:lnTo>
                  <a:pt x="577" y="908"/>
                </a:lnTo>
                <a:lnTo>
                  <a:pt x="574" y="901"/>
                </a:lnTo>
                <a:lnTo>
                  <a:pt x="572" y="892"/>
                </a:lnTo>
                <a:lnTo>
                  <a:pt x="570" y="885"/>
                </a:lnTo>
                <a:lnTo>
                  <a:pt x="569" y="877"/>
                </a:lnTo>
                <a:lnTo>
                  <a:pt x="568" y="868"/>
                </a:lnTo>
                <a:lnTo>
                  <a:pt x="567" y="861"/>
                </a:lnTo>
                <a:lnTo>
                  <a:pt x="566" y="853"/>
                </a:lnTo>
                <a:lnTo>
                  <a:pt x="566" y="844"/>
                </a:lnTo>
                <a:lnTo>
                  <a:pt x="567" y="827"/>
                </a:lnTo>
                <a:lnTo>
                  <a:pt x="569" y="811"/>
                </a:lnTo>
                <a:lnTo>
                  <a:pt x="572" y="795"/>
                </a:lnTo>
                <a:lnTo>
                  <a:pt x="574" y="788"/>
                </a:lnTo>
                <a:lnTo>
                  <a:pt x="577" y="781"/>
                </a:lnTo>
                <a:lnTo>
                  <a:pt x="582" y="766"/>
                </a:lnTo>
                <a:lnTo>
                  <a:pt x="589" y="752"/>
                </a:lnTo>
                <a:lnTo>
                  <a:pt x="593" y="746"/>
                </a:lnTo>
                <a:lnTo>
                  <a:pt x="597" y="740"/>
                </a:lnTo>
                <a:lnTo>
                  <a:pt x="606" y="728"/>
                </a:lnTo>
                <a:lnTo>
                  <a:pt x="611" y="723"/>
                </a:lnTo>
                <a:lnTo>
                  <a:pt x="616" y="717"/>
                </a:lnTo>
                <a:lnTo>
                  <a:pt x="621" y="712"/>
                </a:lnTo>
                <a:lnTo>
                  <a:pt x="626" y="707"/>
                </a:lnTo>
                <a:lnTo>
                  <a:pt x="637" y="700"/>
                </a:lnTo>
                <a:lnTo>
                  <a:pt x="649" y="693"/>
                </a:lnTo>
                <a:lnTo>
                  <a:pt x="656" y="690"/>
                </a:lnTo>
                <a:lnTo>
                  <a:pt x="662" y="687"/>
                </a:lnTo>
                <a:lnTo>
                  <a:pt x="668" y="685"/>
                </a:lnTo>
                <a:lnTo>
                  <a:pt x="675" y="684"/>
                </a:lnTo>
                <a:lnTo>
                  <a:pt x="682" y="682"/>
                </a:lnTo>
                <a:lnTo>
                  <a:pt x="689" y="681"/>
                </a:lnTo>
                <a:lnTo>
                  <a:pt x="703" y="680"/>
                </a:lnTo>
                <a:close/>
                <a:moveTo>
                  <a:pt x="968" y="1132"/>
                </a:moveTo>
                <a:lnTo>
                  <a:pt x="1194" y="1132"/>
                </a:lnTo>
                <a:lnTo>
                  <a:pt x="1194" y="1256"/>
                </a:lnTo>
                <a:lnTo>
                  <a:pt x="1197" y="1256"/>
                </a:lnTo>
                <a:lnTo>
                  <a:pt x="1200" y="1250"/>
                </a:lnTo>
                <a:lnTo>
                  <a:pt x="1203" y="1242"/>
                </a:lnTo>
                <a:lnTo>
                  <a:pt x="1211" y="1229"/>
                </a:lnTo>
                <a:lnTo>
                  <a:pt x="1219" y="1216"/>
                </a:lnTo>
                <a:lnTo>
                  <a:pt x="1229" y="1203"/>
                </a:lnTo>
                <a:lnTo>
                  <a:pt x="1239" y="1190"/>
                </a:lnTo>
                <a:lnTo>
                  <a:pt x="1251" y="1178"/>
                </a:lnTo>
                <a:lnTo>
                  <a:pt x="1264" y="1167"/>
                </a:lnTo>
                <a:lnTo>
                  <a:pt x="1277" y="1156"/>
                </a:lnTo>
                <a:lnTo>
                  <a:pt x="1284" y="1150"/>
                </a:lnTo>
                <a:lnTo>
                  <a:pt x="1292" y="1145"/>
                </a:lnTo>
                <a:lnTo>
                  <a:pt x="1299" y="1142"/>
                </a:lnTo>
                <a:lnTo>
                  <a:pt x="1307" y="1137"/>
                </a:lnTo>
                <a:lnTo>
                  <a:pt x="1324" y="1129"/>
                </a:lnTo>
                <a:lnTo>
                  <a:pt x="1341" y="1123"/>
                </a:lnTo>
                <a:lnTo>
                  <a:pt x="1350" y="1119"/>
                </a:lnTo>
                <a:lnTo>
                  <a:pt x="1359" y="1117"/>
                </a:lnTo>
                <a:lnTo>
                  <a:pt x="1369" y="1114"/>
                </a:lnTo>
                <a:lnTo>
                  <a:pt x="1378" y="1113"/>
                </a:lnTo>
                <a:lnTo>
                  <a:pt x="1388" y="1111"/>
                </a:lnTo>
                <a:lnTo>
                  <a:pt x="1399" y="1111"/>
                </a:lnTo>
                <a:lnTo>
                  <a:pt x="1409" y="1109"/>
                </a:lnTo>
                <a:lnTo>
                  <a:pt x="1420" y="1109"/>
                </a:lnTo>
                <a:lnTo>
                  <a:pt x="1441" y="1109"/>
                </a:lnTo>
                <a:lnTo>
                  <a:pt x="1462" y="1112"/>
                </a:lnTo>
                <a:lnTo>
                  <a:pt x="1472" y="1113"/>
                </a:lnTo>
                <a:lnTo>
                  <a:pt x="1482" y="1114"/>
                </a:lnTo>
                <a:lnTo>
                  <a:pt x="1500" y="1118"/>
                </a:lnTo>
                <a:lnTo>
                  <a:pt x="1518" y="1123"/>
                </a:lnTo>
                <a:lnTo>
                  <a:pt x="1534" y="1129"/>
                </a:lnTo>
                <a:lnTo>
                  <a:pt x="1550" y="1135"/>
                </a:lnTo>
                <a:lnTo>
                  <a:pt x="1564" y="1143"/>
                </a:lnTo>
                <a:lnTo>
                  <a:pt x="1578" y="1151"/>
                </a:lnTo>
                <a:lnTo>
                  <a:pt x="1591" y="1160"/>
                </a:lnTo>
                <a:lnTo>
                  <a:pt x="1603" y="1171"/>
                </a:lnTo>
                <a:lnTo>
                  <a:pt x="1614" y="1181"/>
                </a:lnTo>
                <a:lnTo>
                  <a:pt x="1624" y="1193"/>
                </a:lnTo>
                <a:lnTo>
                  <a:pt x="1633" y="1206"/>
                </a:lnTo>
                <a:lnTo>
                  <a:pt x="1638" y="1212"/>
                </a:lnTo>
                <a:lnTo>
                  <a:pt x="1642" y="1220"/>
                </a:lnTo>
                <a:lnTo>
                  <a:pt x="1650" y="1234"/>
                </a:lnTo>
                <a:lnTo>
                  <a:pt x="1657" y="1248"/>
                </a:lnTo>
                <a:lnTo>
                  <a:pt x="1664" y="1264"/>
                </a:lnTo>
                <a:lnTo>
                  <a:pt x="1670" y="1281"/>
                </a:lnTo>
                <a:lnTo>
                  <a:pt x="1676" y="1298"/>
                </a:lnTo>
                <a:lnTo>
                  <a:pt x="1680" y="1316"/>
                </a:lnTo>
                <a:lnTo>
                  <a:pt x="1685" y="1334"/>
                </a:lnTo>
                <a:lnTo>
                  <a:pt x="1688" y="1352"/>
                </a:lnTo>
                <a:lnTo>
                  <a:pt x="1691" y="1371"/>
                </a:lnTo>
                <a:lnTo>
                  <a:pt x="1694" y="1391"/>
                </a:lnTo>
                <a:lnTo>
                  <a:pt x="1696" y="1412"/>
                </a:lnTo>
                <a:lnTo>
                  <a:pt x="1698" y="1432"/>
                </a:lnTo>
                <a:lnTo>
                  <a:pt x="1700" y="1454"/>
                </a:lnTo>
                <a:lnTo>
                  <a:pt x="1701" y="1475"/>
                </a:lnTo>
                <a:lnTo>
                  <a:pt x="1701" y="1497"/>
                </a:lnTo>
                <a:lnTo>
                  <a:pt x="1702" y="1520"/>
                </a:lnTo>
                <a:lnTo>
                  <a:pt x="1702" y="1542"/>
                </a:lnTo>
                <a:lnTo>
                  <a:pt x="1702" y="2040"/>
                </a:lnTo>
                <a:lnTo>
                  <a:pt x="1467" y="2040"/>
                </a:lnTo>
                <a:lnTo>
                  <a:pt x="1467" y="1599"/>
                </a:lnTo>
                <a:lnTo>
                  <a:pt x="1466" y="1558"/>
                </a:lnTo>
                <a:lnTo>
                  <a:pt x="1466" y="1538"/>
                </a:lnTo>
                <a:lnTo>
                  <a:pt x="1465" y="1516"/>
                </a:lnTo>
                <a:lnTo>
                  <a:pt x="1463" y="1496"/>
                </a:lnTo>
                <a:lnTo>
                  <a:pt x="1460" y="1476"/>
                </a:lnTo>
                <a:lnTo>
                  <a:pt x="1458" y="1467"/>
                </a:lnTo>
                <a:lnTo>
                  <a:pt x="1456" y="1457"/>
                </a:lnTo>
                <a:lnTo>
                  <a:pt x="1454" y="1448"/>
                </a:lnTo>
                <a:lnTo>
                  <a:pt x="1451" y="1438"/>
                </a:lnTo>
                <a:lnTo>
                  <a:pt x="1448" y="1430"/>
                </a:lnTo>
                <a:lnTo>
                  <a:pt x="1444" y="1421"/>
                </a:lnTo>
                <a:lnTo>
                  <a:pt x="1440" y="1414"/>
                </a:lnTo>
                <a:lnTo>
                  <a:pt x="1436" y="1406"/>
                </a:lnTo>
                <a:lnTo>
                  <a:pt x="1431" y="1398"/>
                </a:lnTo>
                <a:lnTo>
                  <a:pt x="1426" y="1392"/>
                </a:lnTo>
                <a:lnTo>
                  <a:pt x="1421" y="1386"/>
                </a:lnTo>
                <a:lnTo>
                  <a:pt x="1414" y="1380"/>
                </a:lnTo>
                <a:lnTo>
                  <a:pt x="1408" y="1376"/>
                </a:lnTo>
                <a:lnTo>
                  <a:pt x="1400" y="1371"/>
                </a:lnTo>
                <a:lnTo>
                  <a:pt x="1393" y="1367"/>
                </a:lnTo>
                <a:lnTo>
                  <a:pt x="1384" y="1364"/>
                </a:lnTo>
                <a:lnTo>
                  <a:pt x="1375" y="1361"/>
                </a:lnTo>
                <a:lnTo>
                  <a:pt x="1370" y="1360"/>
                </a:lnTo>
                <a:lnTo>
                  <a:pt x="1366" y="1359"/>
                </a:lnTo>
                <a:lnTo>
                  <a:pt x="1355" y="1358"/>
                </a:lnTo>
                <a:lnTo>
                  <a:pt x="1344" y="1358"/>
                </a:lnTo>
                <a:lnTo>
                  <a:pt x="1333" y="1358"/>
                </a:lnTo>
                <a:lnTo>
                  <a:pt x="1323" y="1359"/>
                </a:lnTo>
                <a:lnTo>
                  <a:pt x="1313" y="1360"/>
                </a:lnTo>
                <a:lnTo>
                  <a:pt x="1303" y="1362"/>
                </a:lnTo>
                <a:lnTo>
                  <a:pt x="1294" y="1366"/>
                </a:lnTo>
                <a:lnTo>
                  <a:pt x="1286" y="1368"/>
                </a:lnTo>
                <a:lnTo>
                  <a:pt x="1278" y="1373"/>
                </a:lnTo>
                <a:lnTo>
                  <a:pt x="1271" y="1377"/>
                </a:lnTo>
                <a:lnTo>
                  <a:pt x="1264" y="1383"/>
                </a:lnTo>
                <a:lnTo>
                  <a:pt x="1257" y="1388"/>
                </a:lnTo>
                <a:lnTo>
                  <a:pt x="1251" y="1394"/>
                </a:lnTo>
                <a:lnTo>
                  <a:pt x="1246" y="1400"/>
                </a:lnTo>
                <a:lnTo>
                  <a:pt x="1241" y="1407"/>
                </a:lnTo>
                <a:lnTo>
                  <a:pt x="1236" y="1414"/>
                </a:lnTo>
                <a:lnTo>
                  <a:pt x="1232" y="1422"/>
                </a:lnTo>
                <a:lnTo>
                  <a:pt x="1228" y="1430"/>
                </a:lnTo>
                <a:lnTo>
                  <a:pt x="1224" y="1438"/>
                </a:lnTo>
                <a:lnTo>
                  <a:pt x="1221" y="1446"/>
                </a:lnTo>
                <a:lnTo>
                  <a:pt x="1215" y="1466"/>
                </a:lnTo>
                <a:lnTo>
                  <a:pt x="1211" y="1485"/>
                </a:lnTo>
                <a:lnTo>
                  <a:pt x="1208" y="1504"/>
                </a:lnTo>
                <a:lnTo>
                  <a:pt x="1207" y="1515"/>
                </a:lnTo>
                <a:lnTo>
                  <a:pt x="1206" y="1526"/>
                </a:lnTo>
                <a:lnTo>
                  <a:pt x="1204" y="1547"/>
                </a:lnTo>
                <a:lnTo>
                  <a:pt x="1203" y="1569"/>
                </a:lnTo>
                <a:lnTo>
                  <a:pt x="1203" y="1590"/>
                </a:lnTo>
                <a:lnTo>
                  <a:pt x="1203" y="2040"/>
                </a:lnTo>
                <a:lnTo>
                  <a:pt x="968" y="2040"/>
                </a:lnTo>
                <a:lnTo>
                  <a:pt x="968" y="1132"/>
                </a:lnTo>
                <a:close/>
                <a:moveTo>
                  <a:pt x="0" y="1360"/>
                </a:moveTo>
                <a:lnTo>
                  <a:pt x="0" y="1325"/>
                </a:lnTo>
                <a:lnTo>
                  <a:pt x="2" y="1290"/>
                </a:lnTo>
                <a:lnTo>
                  <a:pt x="3" y="1256"/>
                </a:lnTo>
                <a:lnTo>
                  <a:pt x="6" y="1221"/>
                </a:lnTo>
                <a:lnTo>
                  <a:pt x="9" y="1187"/>
                </a:lnTo>
                <a:lnTo>
                  <a:pt x="13" y="1153"/>
                </a:lnTo>
                <a:lnTo>
                  <a:pt x="18" y="1119"/>
                </a:lnTo>
                <a:lnTo>
                  <a:pt x="23" y="1087"/>
                </a:lnTo>
                <a:lnTo>
                  <a:pt x="29" y="1053"/>
                </a:lnTo>
                <a:lnTo>
                  <a:pt x="36" y="1021"/>
                </a:lnTo>
                <a:lnTo>
                  <a:pt x="43" y="988"/>
                </a:lnTo>
                <a:lnTo>
                  <a:pt x="51" y="956"/>
                </a:lnTo>
                <a:lnTo>
                  <a:pt x="60" y="923"/>
                </a:lnTo>
                <a:lnTo>
                  <a:pt x="69" y="892"/>
                </a:lnTo>
                <a:lnTo>
                  <a:pt x="79" y="861"/>
                </a:lnTo>
                <a:lnTo>
                  <a:pt x="89" y="831"/>
                </a:lnTo>
                <a:lnTo>
                  <a:pt x="100" y="801"/>
                </a:lnTo>
                <a:lnTo>
                  <a:pt x="112" y="771"/>
                </a:lnTo>
                <a:lnTo>
                  <a:pt x="124" y="741"/>
                </a:lnTo>
                <a:lnTo>
                  <a:pt x="137" y="712"/>
                </a:lnTo>
                <a:lnTo>
                  <a:pt x="150" y="684"/>
                </a:lnTo>
                <a:lnTo>
                  <a:pt x="164" y="655"/>
                </a:lnTo>
                <a:lnTo>
                  <a:pt x="179" y="627"/>
                </a:lnTo>
                <a:lnTo>
                  <a:pt x="194" y="600"/>
                </a:lnTo>
                <a:lnTo>
                  <a:pt x="209" y="573"/>
                </a:lnTo>
                <a:lnTo>
                  <a:pt x="225"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2" y="134"/>
                </a:lnTo>
                <a:lnTo>
                  <a:pt x="667" y="120"/>
                </a:lnTo>
                <a:lnTo>
                  <a:pt x="693" y="107"/>
                </a:lnTo>
                <a:lnTo>
                  <a:pt x="718" y="95"/>
                </a:lnTo>
                <a:lnTo>
                  <a:pt x="744" y="83"/>
                </a:lnTo>
                <a:lnTo>
                  <a:pt x="770" y="72"/>
                </a:lnTo>
                <a:lnTo>
                  <a:pt x="797" y="61"/>
                </a:lnTo>
                <a:lnTo>
                  <a:pt x="824" y="51"/>
                </a:lnTo>
                <a:lnTo>
                  <a:pt x="851" y="43"/>
                </a:lnTo>
                <a:lnTo>
                  <a:pt x="878" y="35"/>
                </a:lnTo>
                <a:lnTo>
                  <a:pt x="905" y="27"/>
                </a:lnTo>
                <a:lnTo>
                  <a:pt x="933" y="21"/>
                </a:lnTo>
                <a:lnTo>
                  <a:pt x="961" y="15"/>
                </a:lnTo>
                <a:lnTo>
                  <a:pt x="990" y="11"/>
                </a:lnTo>
                <a:lnTo>
                  <a:pt x="1018" y="7"/>
                </a:lnTo>
                <a:lnTo>
                  <a:pt x="1047" y="5"/>
                </a:lnTo>
                <a:lnTo>
                  <a:pt x="1076" y="2"/>
                </a:lnTo>
                <a:lnTo>
                  <a:pt x="1105" y="1"/>
                </a:lnTo>
                <a:lnTo>
                  <a:pt x="1134" y="0"/>
                </a:lnTo>
                <a:lnTo>
                  <a:pt x="1163" y="1"/>
                </a:lnTo>
                <a:lnTo>
                  <a:pt x="1192" y="2"/>
                </a:lnTo>
                <a:lnTo>
                  <a:pt x="1221" y="5"/>
                </a:lnTo>
                <a:lnTo>
                  <a:pt x="1250" y="7"/>
                </a:lnTo>
                <a:lnTo>
                  <a:pt x="1278" y="11"/>
                </a:lnTo>
                <a:lnTo>
                  <a:pt x="1307" y="15"/>
                </a:lnTo>
                <a:lnTo>
                  <a:pt x="1335" y="21"/>
                </a:lnTo>
                <a:lnTo>
                  <a:pt x="1362" y="27"/>
                </a:lnTo>
                <a:lnTo>
                  <a:pt x="1390" y="35"/>
                </a:lnTo>
                <a:lnTo>
                  <a:pt x="1417" y="43"/>
                </a:lnTo>
                <a:lnTo>
                  <a:pt x="1444" y="51"/>
                </a:lnTo>
                <a:lnTo>
                  <a:pt x="1471" y="61"/>
                </a:lnTo>
                <a:lnTo>
                  <a:pt x="1498" y="72"/>
                </a:lnTo>
                <a:lnTo>
                  <a:pt x="1524" y="83"/>
                </a:lnTo>
                <a:lnTo>
                  <a:pt x="1550" y="95"/>
                </a:lnTo>
                <a:lnTo>
                  <a:pt x="1575" y="107"/>
                </a:lnTo>
                <a:lnTo>
                  <a:pt x="1601" y="120"/>
                </a:lnTo>
                <a:lnTo>
                  <a:pt x="1626" y="134"/>
                </a:lnTo>
                <a:lnTo>
                  <a:pt x="1650" y="149"/>
                </a:lnTo>
                <a:lnTo>
                  <a:pt x="1674" y="164"/>
                </a:lnTo>
                <a:lnTo>
                  <a:pt x="1698" y="181"/>
                </a:lnTo>
                <a:lnTo>
                  <a:pt x="1722" y="197"/>
                </a:lnTo>
                <a:lnTo>
                  <a:pt x="1745" y="215"/>
                </a:lnTo>
                <a:lnTo>
                  <a:pt x="1768" y="232"/>
                </a:lnTo>
                <a:lnTo>
                  <a:pt x="1790" y="250"/>
                </a:lnTo>
                <a:lnTo>
                  <a:pt x="1812" y="271"/>
                </a:lnTo>
                <a:lnTo>
                  <a:pt x="1834" y="290"/>
                </a:lnTo>
                <a:lnTo>
                  <a:pt x="1855" y="310"/>
                </a:lnTo>
                <a:lnTo>
                  <a:pt x="1876" y="332"/>
                </a:lnTo>
                <a:lnTo>
                  <a:pt x="1896" y="354"/>
                </a:lnTo>
                <a:lnTo>
                  <a:pt x="1917" y="375"/>
                </a:lnTo>
                <a:lnTo>
                  <a:pt x="1937" y="398"/>
                </a:lnTo>
                <a:lnTo>
                  <a:pt x="1956" y="422"/>
                </a:lnTo>
                <a:lnTo>
                  <a:pt x="1974" y="446"/>
                </a:lnTo>
                <a:lnTo>
                  <a:pt x="1992"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09"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7" y="1290"/>
                </a:lnTo>
                <a:lnTo>
                  <a:pt x="2268" y="1325"/>
                </a:lnTo>
                <a:lnTo>
                  <a:pt x="2269" y="1360"/>
                </a:lnTo>
                <a:lnTo>
                  <a:pt x="2268" y="1395"/>
                </a:lnTo>
                <a:lnTo>
                  <a:pt x="2267"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09"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2" y="2250"/>
                </a:lnTo>
                <a:lnTo>
                  <a:pt x="1974" y="2275"/>
                </a:lnTo>
                <a:lnTo>
                  <a:pt x="1956" y="2298"/>
                </a:lnTo>
                <a:lnTo>
                  <a:pt x="1937" y="2322"/>
                </a:lnTo>
                <a:lnTo>
                  <a:pt x="1917" y="2345"/>
                </a:lnTo>
                <a:lnTo>
                  <a:pt x="1896" y="2366"/>
                </a:lnTo>
                <a:lnTo>
                  <a:pt x="1876" y="2389"/>
                </a:lnTo>
                <a:lnTo>
                  <a:pt x="1855" y="2410"/>
                </a:lnTo>
                <a:lnTo>
                  <a:pt x="1834" y="2430"/>
                </a:lnTo>
                <a:lnTo>
                  <a:pt x="1812" y="2450"/>
                </a:lnTo>
                <a:lnTo>
                  <a:pt x="1790" y="2470"/>
                </a:lnTo>
                <a:lnTo>
                  <a:pt x="1768" y="2488"/>
                </a:lnTo>
                <a:lnTo>
                  <a:pt x="1745" y="2506"/>
                </a:lnTo>
                <a:lnTo>
                  <a:pt x="1722" y="2524"/>
                </a:lnTo>
                <a:lnTo>
                  <a:pt x="1698" y="2540"/>
                </a:lnTo>
                <a:lnTo>
                  <a:pt x="1674" y="2556"/>
                </a:lnTo>
                <a:lnTo>
                  <a:pt x="1650" y="2572"/>
                </a:lnTo>
                <a:lnTo>
                  <a:pt x="1626" y="2586"/>
                </a:lnTo>
                <a:lnTo>
                  <a:pt x="1601" y="2600"/>
                </a:lnTo>
                <a:lnTo>
                  <a:pt x="1575" y="2613"/>
                </a:lnTo>
                <a:lnTo>
                  <a:pt x="1550" y="2625"/>
                </a:lnTo>
                <a:lnTo>
                  <a:pt x="1524" y="2637"/>
                </a:lnTo>
                <a:lnTo>
                  <a:pt x="1498" y="2648"/>
                </a:lnTo>
                <a:lnTo>
                  <a:pt x="1471" y="2659"/>
                </a:lnTo>
                <a:lnTo>
                  <a:pt x="1444" y="2669"/>
                </a:lnTo>
                <a:lnTo>
                  <a:pt x="1417" y="2677"/>
                </a:lnTo>
                <a:lnTo>
                  <a:pt x="1390" y="2685"/>
                </a:lnTo>
                <a:lnTo>
                  <a:pt x="1362" y="2693"/>
                </a:lnTo>
                <a:lnTo>
                  <a:pt x="1335" y="2699"/>
                </a:lnTo>
                <a:lnTo>
                  <a:pt x="1307" y="2705"/>
                </a:lnTo>
                <a:lnTo>
                  <a:pt x="1278" y="2709"/>
                </a:lnTo>
                <a:lnTo>
                  <a:pt x="1250" y="2713"/>
                </a:lnTo>
                <a:lnTo>
                  <a:pt x="1221" y="2717"/>
                </a:lnTo>
                <a:lnTo>
                  <a:pt x="1192" y="2719"/>
                </a:lnTo>
                <a:lnTo>
                  <a:pt x="1163" y="2720"/>
                </a:lnTo>
                <a:lnTo>
                  <a:pt x="1134" y="2720"/>
                </a:lnTo>
                <a:lnTo>
                  <a:pt x="1105" y="2720"/>
                </a:lnTo>
                <a:lnTo>
                  <a:pt x="1076" y="2719"/>
                </a:lnTo>
                <a:lnTo>
                  <a:pt x="1047" y="2717"/>
                </a:lnTo>
                <a:lnTo>
                  <a:pt x="1018" y="2713"/>
                </a:lnTo>
                <a:lnTo>
                  <a:pt x="990" y="2709"/>
                </a:lnTo>
                <a:lnTo>
                  <a:pt x="961" y="2705"/>
                </a:lnTo>
                <a:lnTo>
                  <a:pt x="933" y="2699"/>
                </a:lnTo>
                <a:lnTo>
                  <a:pt x="905" y="2693"/>
                </a:lnTo>
                <a:lnTo>
                  <a:pt x="878" y="2685"/>
                </a:lnTo>
                <a:lnTo>
                  <a:pt x="851" y="2677"/>
                </a:lnTo>
                <a:lnTo>
                  <a:pt x="824" y="2669"/>
                </a:lnTo>
                <a:lnTo>
                  <a:pt x="797" y="2659"/>
                </a:lnTo>
                <a:lnTo>
                  <a:pt x="770" y="2648"/>
                </a:lnTo>
                <a:lnTo>
                  <a:pt x="744" y="2637"/>
                </a:lnTo>
                <a:lnTo>
                  <a:pt x="718" y="2625"/>
                </a:lnTo>
                <a:lnTo>
                  <a:pt x="693" y="2613"/>
                </a:lnTo>
                <a:lnTo>
                  <a:pt x="667" y="2600"/>
                </a:lnTo>
                <a:lnTo>
                  <a:pt x="642"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5" y="2174"/>
                </a:lnTo>
                <a:lnTo>
                  <a:pt x="209" y="2148"/>
                </a:lnTo>
                <a:lnTo>
                  <a:pt x="194" y="2121"/>
                </a:lnTo>
                <a:lnTo>
                  <a:pt x="179" y="2093"/>
                </a:lnTo>
                <a:lnTo>
                  <a:pt x="164" y="2065"/>
                </a:lnTo>
                <a:lnTo>
                  <a:pt x="150" y="2038"/>
                </a:lnTo>
                <a:lnTo>
                  <a:pt x="137" y="2009"/>
                </a:lnTo>
                <a:lnTo>
                  <a:pt x="124" y="1979"/>
                </a:lnTo>
                <a:lnTo>
                  <a:pt x="112" y="1950"/>
                </a:lnTo>
                <a:lnTo>
                  <a:pt x="100" y="1920"/>
                </a:lnTo>
                <a:lnTo>
                  <a:pt x="89"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9" y="1534"/>
                </a:lnTo>
                <a:lnTo>
                  <a:pt x="6" y="1499"/>
                </a:lnTo>
                <a:lnTo>
                  <a:pt x="3" y="1464"/>
                </a:lnTo>
                <a:lnTo>
                  <a:pt x="2"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6" name="Freeform 9">
            <a:hlinkClick r:id="rId6" tooltip="instragram"/>
          </p:cNvPr>
          <p:cNvSpPr>
            <a:spLocks noChangeAspect="1" noEditPoints="1"/>
          </p:cNvSpPr>
          <p:nvPr userDrawn="1"/>
        </p:nvSpPr>
        <p:spPr bwMode="auto">
          <a:xfrm>
            <a:off x="10884143" y="5877340"/>
            <a:ext cx="252000" cy="252000"/>
          </a:xfrm>
          <a:custGeom>
            <a:avLst/>
            <a:gdLst>
              <a:gd name="T0" fmla="*/ 1482 w 2269"/>
              <a:gd name="T1" fmla="*/ 827 h 2720"/>
              <a:gd name="T2" fmla="*/ 1577 w 2269"/>
              <a:gd name="T3" fmla="*/ 894 h 2720"/>
              <a:gd name="T4" fmla="*/ 1531 w 2269"/>
              <a:gd name="T5" fmla="*/ 1014 h 2720"/>
              <a:gd name="T6" fmla="*/ 1427 w 2269"/>
              <a:gd name="T7" fmla="*/ 971 h 2720"/>
              <a:gd name="T8" fmla="*/ 1036 w 2269"/>
              <a:gd name="T9" fmla="*/ 1606 h 2720"/>
              <a:gd name="T10" fmla="*/ 925 w 2269"/>
              <a:gd name="T11" fmla="*/ 1467 h 2720"/>
              <a:gd name="T12" fmla="*/ 921 w 2269"/>
              <a:gd name="T13" fmla="*/ 1266 h 2720"/>
              <a:gd name="T14" fmla="*/ 1026 w 2269"/>
              <a:gd name="T15" fmla="*/ 1121 h 2720"/>
              <a:gd name="T16" fmla="*/ 1191 w 2269"/>
              <a:gd name="T17" fmla="*/ 1096 h 2720"/>
              <a:gd name="T18" fmla="*/ 1324 w 2269"/>
              <a:gd name="T19" fmla="*/ 1207 h 2720"/>
              <a:gd name="T20" fmla="*/ 1360 w 2269"/>
              <a:gd name="T21" fmla="*/ 1402 h 2720"/>
              <a:gd name="T22" fmla="*/ 1280 w 2269"/>
              <a:gd name="T23" fmla="*/ 1571 h 2720"/>
              <a:gd name="T24" fmla="*/ 1134 w 2269"/>
              <a:gd name="T25" fmla="*/ 940 h 2720"/>
              <a:gd name="T26" fmla="*/ 918 w 2269"/>
              <a:gd name="T27" fmla="*/ 1030 h 2720"/>
              <a:gd name="T28" fmla="*/ 791 w 2269"/>
              <a:gd name="T29" fmla="*/ 1276 h 2720"/>
              <a:gd name="T30" fmla="*/ 827 w 2269"/>
              <a:gd name="T31" fmla="*/ 1560 h 2720"/>
              <a:gd name="T32" fmla="*/ 998 w 2269"/>
              <a:gd name="T33" fmla="*/ 1747 h 2720"/>
              <a:gd name="T34" fmla="*/ 1238 w 2269"/>
              <a:gd name="T35" fmla="*/ 1760 h 2720"/>
              <a:gd name="T36" fmla="*/ 1425 w 2269"/>
              <a:gd name="T37" fmla="*/ 1595 h 2720"/>
              <a:gd name="T38" fmla="*/ 1482 w 2269"/>
              <a:gd name="T39" fmla="*/ 1307 h 2720"/>
              <a:gd name="T40" fmla="*/ 1383 w 2269"/>
              <a:gd name="T41" fmla="*/ 1064 h 2720"/>
              <a:gd name="T42" fmla="*/ 1152 w 2269"/>
              <a:gd name="T43" fmla="*/ 941 h 2720"/>
              <a:gd name="T44" fmla="*/ 688 w 2269"/>
              <a:gd name="T45" fmla="*/ 586 h 2720"/>
              <a:gd name="T46" fmla="*/ 511 w 2269"/>
              <a:gd name="T47" fmla="*/ 767 h 2720"/>
              <a:gd name="T48" fmla="*/ 457 w 2269"/>
              <a:gd name="T49" fmla="*/ 1023 h 2720"/>
              <a:gd name="T50" fmla="*/ 477 w 2269"/>
              <a:gd name="T51" fmla="*/ 1855 h 2720"/>
              <a:gd name="T52" fmla="*/ 610 w 2269"/>
              <a:gd name="T53" fmla="*/ 2084 h 2720"/>
              <a:gd name="T54" fmla="*/ 827 w 2269"/>
              <a:gd name="T55" fmla="*/ 2171 h 2720"/>
              <a:gd name="T56" fmla="*/ 1510 w 2269"/>
              <a:gd name="T57" fmla="*/ 2160 h 2720"/>
              <a:gd name="T58" fmla="*/ 1728 w 2269"/>
              <a:gd name="T59" fmla="*/ 2006 h 2720"/>
              <a:gd name="T60" fmla="*/ 1809 w 2269"/>
              <a:gd name="T61" fmla="*/ 1758 h 2720"/>
              <a:gd name="T62" fmla="*/ 1809 w 2269"/>
              <a:gd name="T63" fmla="*/ 963 h 2720"/>
              <a:gd name="T64" fmla="*/ 1702 w 2269"/>
              <a:gd name="T65" fmla="*/ 680 h 2720"/>
              <a:gd name="T66" fmla="*/ 1489 w 2269"/>
              <a:gd name="T67" fmla="*/ 556 h 2720"/>
              <a:gd name="T68" fmla="*/ 1411 w 2269"/>
              <a:gd name="T69" fmla="*/ 695 h 2720"/>
              <a:gd name="T70" fmla="*/ 1598 w 2269"/>
              <a:gd name="T71" fmla="*/ 765 h 2720"/>
              <a:gd name="T72" fmla="*/ 1686 w 2269"/>
              <a:gd name="T73" fmla="*/ 977 h 2720"/>
              <a:gd name="T74" fmla="*/ 1681 w 2269"/>
              <a:gd name="T75" fmla="*/ 1786 h 2720"/>
              <a:gd name="T76" fmla="*/ 1589 w 2269"/>
              <a:gd name="T77" fmla="*/ 1964 h 2720"/>
              <a:gd name="T78" fmla="*/ 1244 w 2269"/>
              <a:gd name="T79" fmla="*/ 2030 h 2720"/>
              <a:gd name="T80" fmla="*/ 721 w 2269"/>
              <a:gd name="T81" fmla="*/ 1992 h 2720"/>
              <a:gd name="T82" fmla="*/ 603 w 2269"/>
              <a:gd name="T83" fmla="*/ 1842 h 2720"/>
              <a:gd name="T84" fmla="*/ 580 w 2269"/>
              <a:gd name="T85" fmla="*/ 1030 h 2720"/>
              <a:gd name="T86" fmla="*/ 638 w 2269"/>
              <a:gd name="T87" fmla="*/ 806 h 2720"/>
              <a:gd name="T88" fmla="*/ 814 w 2269"/>
              <a:gd name="T89" fmla="*/ 699 h 2720"/>
              <a:gd name="T90" fmla="*/ 23 w 2269"/>
              <a:gd name="T91" fmla="*/ 1086 h 2720"/>
              <a:gd name="T92" fmla="*/ 179 w 2269"/>
              <a:gd name="T93" fmla="*/ 627 h 2720"/>
              <a:gd name="T94" fmla="*/ 456 w 2269"/>
              <a:gd name="T95" fmla="*/ 271 h 2720"/>
              <a:gd name="T96" fmla="*/ 824 w 2269"/>
              <a:gd name="T97" fmla="*/ 51 h 2720"/>
              <a:gd name="T98" fmla="*/ 1250 w 2269"/>
              <a:gd name="T99" fmla="*/ 7 h 2720"/>
              <a:gd name="T100" fmla="*/ 1651 w 2269"/>
              <a:gd name="T101" fmla="*/ 148 h 2720"/>
              <a:gd name="T102" fmla="*/ 1975 w 2269"/>
              <a:gd name="T103" fmla="*/ 446 h 2720"/>
              <a:gd name="T104" fmla="*/ 2190 w 2269"/>
              <a:gd name="T105" fmla="*/ 862 h 2720"/>
              <a:gd name="T106" fmla="*/ 2269 w 2269"/>
              <a:gd name="T107" fmla="*/ 1360 h 2720"/>
              <a:gd name="T108" fmla="*/ 2190 w 2269"/>
              <a:gd name="T109" fmla="*/ 1859 h 2720"/>
              <a:gd name="T110" fmla="*/ 1975 w 2269"/>
              <a:gd name="T111" fmla="*/ 2275 h 2720"/>
              <a:gd name="T112" fmla="*/ 1651 w 2269"/>
              <a:gd name="T113" fmla="*/ 2571 h 2720"/>
              <a:gd name="T114" fmla="*/ 1250 w 2269"/>
              <a:gd name="T115" fmla="*/ 2713 h 2720"/>
              <a:gd name="T116" fmla="*/ 824 w 2269"/>
              <a:gd name="T117" fmla="*/ 2668 h 2720"/>
              <a:gd name="T118" fmla="*/ 456 w 2269"/>
              <a:gd name="T119" fmla="*/ 2450 h 2720"/>
              <a:gd name="T120" fmla="*/ 179 w 2269"/>
              <a:gd name="T121" fmla="*/ 2093 h 2720"/>
              <a:gd name="T122" fmla="*/ 23 w 2269"/>
              <a:gd name="T123" fmla="*/ 1634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9" h="2720">
                <a:moveTo>
                  <a:pt x="1417" y="924"/>
                </a:moveTo>
                <a:lnTo>
                  <a:pt x="1418" y="914"/>
                </a:lnTo>
                <a:lnTo>
                  <a:pt x="1419" y="904"/>
                </a:lnTo>
                <a:lnTo>
                  <a:pt x="1421" y="894"/>
                </a:lnTo>
                <a:lnTo>
                  <a:pt x="1424" y="886"/>
                </a:lnTo>
                <a:lnTo>
                  <a:pt x="1427" y="878"/>
                </a:lnTo>
                <a:lnTo>
                  <a:pt x="1431" y="869"/>
                </a:lnTo>
                <a:lnTo>
                  <a:pt x="1436" y="862"/>
                </a:lnTo>
                <a:lnTo>
                  <a:pt x="1441" y="855"/>
                </a:lnTo>
                <a:lnTo>
                  <a:pt x="1447" y="848"/>
                </a:lnTo>
                <a:lnTo>
                  <a:pt x="1453" y="843"/>
                </a:lnTo>
                <a:lnTo>
                  <a:pt x="1460" y="838"/>
                </a:lnTo>
                <a:lnTo>
                  <a:pt x="1467" y="833"/>
                </a:lnTo>
                <a:lnTo>
                  <a:pt x="1475" y="830"/>
                </a:lnTo>
                <a:lnTo>
                  <a:pt x="1482" y="827"/>
                </a:lnTo>
                <a:lnTo>
                  <a:pt x="1491" y="826"/>
                </a:lnTo>
                <a:lnTo>
                  <a:pt x="1499" y="826"/>
                </a:lnTo>
                <a:lnTo>
                  <a:pt x="1507" y="826"/>
                </a:lnTo>
                <a:lnTo>
                  <a:pt x="1515" y="827"/>
                </a:lnTo>
                <a:lnTo>
                  <a:pt x="1523" y="830"/>
                </a:lnTo>
                <a:lnTo>
                  <a:pt x="1531" y="833"/>
                </a:lnTo>
                <a:lnTo>
                  <a:pt x="1538" y="838"/>
                </a:lnTo>
                <a:lnTo>
                  <a:pt x="1545" y="843"/>
                </a:lnTo>
                <a:lnTo>
                  <a:pt x="1551" y="848"/>
                </a:lnTo>
                <a:lnTo>
                  <a:pt x="1557" y="855"/>
                </a:lnTo>
                <a:lnTo>
                  <a:pt x="1562" y="862"/>
                </a:lnTo>
                <a:lnTo>
                  <a:pt x="1567" y="869"/>
                </a:lnTo>
                <a:lnTo>
                  <a:pt x="1571" y="878"/>
                </a:lnTo>
                <a:lnTo>
                  <a:pt x="1574" y="886"/>
                </a:lnTo>
                <a:lnTo>
                  <a:pt x="1577" y="894"/>
                </a:lnTo>
                <a:lnTo>
                  <a:pt x="1579" y="904"/>
                </a:lnTo>
                <a:lnTo>
                  <a:pt x="1580" y="914"/>
                </a:lnTo>
                <a:lnTo>
                  <a:pt x="1581" y="924"/>
                </a:lnTo>
                <a:lnTo>
                  <a:pt x="1580" y="934"/>
                </a:lnTo>
                <a:lnTo>
                  <a:pt x="1579" y="944"/>
                </a:lnTo>
                <a:lnTo>
                  <a:pt x="1577" y="953"/>
                </a:lnTo>
                <a:lnTo>
                  <a:pt x="1574" y="962"/>
                </a:lnTo>
                <a:lnTo>
                  <a:pt x="1571" y="971"/>
                </a:lnTo>
                <a:lnTo>
                  <a:pt x="1567" y="978"/>
                </a:lnTo>
                <a:lnTo>
                  <a:pt x="1562" y="987"/>
                </a:lnTo>
                <a:lnTo>
                  <a:pt x="1557" y="993"/>
                </a:lnTo>
                <a:lnTo>
                  <a:pt x="1551" y="1000"/>
                </a:lnTo>
                <a:lnTo>
                  <a:pt x="1545" y="1005"/>
                </a:lnTo>
                <a:lnTo>
                  <a:pt x="1538" y="1010"/>
                </a:lnTo>
                <a:lnTo>
                  <a:pt x="1531" y="1014"/>
                </a:lnTo>
                <a:lnTo>
                  <a:pt x="1523" y="1018"/>
                </a:lnTo>
                <a:lnTo>
                  <a:pt x="1515" y="1020"/>
                </a:lnTo>
                <a:lnTo>
                  <a:pt x="1507" y="1022"/>
                </a:lnTo>
                <a:lnTo>
                  <a:pt x="1499" y="1022"/>
                </a:lnTo>
                <a:lnTo>
                  <a:pt x="1491" y="1022"/>
                </a:lnTo>
                <a:lnTo>
                  <a:pt x="1482" y="1020"/>
                </a:lnTo>
                <a:lnTo>
                  <a:pt x="1475" y="1018"/>
                </a:lnTo>
                <a:lnTo>
                  <a:pt x="1467" y="1014"/>
                </a:lnTo>
                <a:lnTo>
                  <a:pt x="1460" y="1010"/>
                </a:lnTo>
                <a:lnTo>
                  <a:pt x="1453" y="1005"/>
                </a:lnTo>
                <a:lnTo>
                  <a:pt x="1447" y="1000"/>
                </a:lnTo>
                <a:lnTo>
                  <a:pt x="1441" y="993"/>
                </a:lnTo>
                <a:lnTo>
                  <a:pt x="1436" y="987"/>
                </a:lnTo>
                <a:lnTo>
                  <a:pt x="1431" y="978"/>
                </a:lnTo>
                <a:lnTo>
                  <a:pt x="1427" y="971"/>
                </a:lnTo>
                <a:lnTo>
                  <a:pt x="1424" y="962"/>
                </a:lnTo>
                <a:lnTo>
                  <a:pt x="1421" y="953"/>
                </a:lnTo>
                <a:lnTo>
                  <a:pt x="1419" y="944"/>
                </a:lnTo>
                <a:lnTo>
                  <a:pt x="1418" y="934"/>
                </a:lnTo>
                <a:lnTo>
                  <a:pt x="1417" y="924"/>
                </a:lnTo>
                <a:close/>
                <a:moveTo>
                  <a:pt x="1134" y="1632"/>
                </a:moveTo>
                <a:lnTo>
                  <a:pt x="1123" y="1632"/>
                </a:lnTo>
                <a:lnTo>
                  <a:pt x="1111" y="1631"/>
                </a:lnTo>
                <a:lnTo>
                  <a:pt x="1100" y="1630"/>
                </a:lnTo>
                <a:lnTo>
                  <a:pt x="1088" y="1627"/>
                </a:lnTo>
                <a:lnTo>
                  <a:pt x="1077" y="1624"/>
                </a:lnTo>
                <a:lnTo>
                  <a:pt x="1067" y="1620"/>
                </a:lnTo>
                <a:lnTo>
                  <a:pt x="1056" y="1616"/>
                </a:lnTo>
                <a:lnTo>
                  <a:pt x="1046" y="1612"/>
                </a:lnTo>
                <a:lnTo>
                  <a:pt x="1036" y="1606"/>
                </a:lnTo>
                <a:lnTo>
                  <a:pt x="1026" y="1600"/>
                </a:lnTo>
                <a:lnTo>
                  <a:pt x="1016" y="1594"/>
                </a:lnTo>
                <a:lnTo>
                  <a:pt x="1007" y="1586"/>
                </a:lnTo>
                <a:lnTo>
                  <a:pt x="998" y="1578"/>
                </a:lnTo>
                <a:lnTo>
                  <a:pt x="990" y="1571"/>
                </a:lnTo>
                <a:lnTo>
                  <a:pt x="982" y="1561"/>
                </a:lnTo>
                <a:lnTo>
                  <a:pt x="974" y="1553"/>
                </a:lnTo>
                <a:lnTo>
                  <a:pt x="966" y="1543"/>
                </a:lnTo>
                <a:lnTo>
                  <a:pt x="959" y="1534"/>
                </a:lnTo>
                <a:lnTo>
                  <a:pt x="952" y="1523"/>
                </a:lnTo>
                <a:lnTo>
                  <a:pt x="946" y="1512"/>
                </a:lnTo>
                <a:lnTo>
                  <a:pt x="940" y="1501"/>
                </a:lnTo>
                <a:lnTo>
                  <a:pt x="935" y="1491"/>
                </a:lnTo>
                <a:lnTo>
                  <a:pt x="930" y="1479"/>
                </a:lnTo>
                <a:lnTo>
                  <a:pt x="925" y="1467"/>
                </a:lnTo>
                <a:lnTo>
                  <a:pt x="921" y="1453"/>
                </a:lnTo>
                <a:lnTo>
                  <a:pt x="917" y="1441"/>
                </a:lnTo>
                <a:lnTo>
                  <a:pt x="914" y="1428"/>
                </a:lnTo>
                <a:lnTo>
                  <a:pt x="912" y="1415"/>
                </a:lnTo>
                <a:lnTo>
                  <a:pt x="910" y="1402"/>
                </a:lnTo>
                <a:lnTo>
                  <a:pt x="908" y="1387"/>
                </a:lnTo>
                <a:lnTo>
                  <a:pt x="907" y="1374"/>
                </a:lnTo>
                <a:lnTo>
                  <a:pt x="907" y="1360"/>
                </a:lnTo>
                <a:lnTo>
                  <a:pt x="907" y="1347"/>
                </a:lnTo>
                <a:lnTo>
                  <a:pt x="908" y="1332"/>
                </a:lnTo>
                <a:lnTo>
                  <a:pt x="910" y="1319"/>
                </a:lnTo>
                <a:lnTo>
                  <a:pt x="912" y="1305"/>
                </a:lnTo>
                <a:lnTo>
                  <a:pt x="914" y="1293"/>
                </a:lnTo>
                <a:lnTo>
                  <a:pt x="917" y="1279"/>
                </a:lnTo>
                <a:lnTo>
                  <a:pt x="921" y="1266"/>
                </a:lnTo>
                <a:lnTo>
                  <a:pt x="925" y="1254"/>
                </a:lnTo>
                <a:lnTo>
                  <a:pt x="930" y="1242"/>
                </a:lnTo>
                <a:lnTo>
                  <a:pt x="935" y="1230"/>
                </a:lnTo>
                <a:lnTo>
                  <a:pt x="940" y="1218"/>
                </a:lnTo>
                <a:lnTo>
                  <a:pt x="946" y="1207"/>
                </a:lnTo>
                <a:lnTo>
                  <a:pt x="952" y="1197"/>
                </a:lnTo>
                <a:lnTo>
                  <a:pt x="959" y="1187"/>
                </a:lnTo>
                <a:lnTo>
                  <a:pt x="966" y="1177"/>
                </a:lnTo>
                <a:lnTo>
                  <a:pt x="974" y="1168"/>
                </a:lnTo>
                <a:lnTo>
                  <a:pt x="982" y="1158"/>
                </a:lnTo>
                <a:lnTo>
                  <a:pt x="990" y="1150"/>
                </a:lnTo>
                <a:lnTo>
                  <a:pt x="998" y="1141"/>
                </a:lnTo>
                <a:lnTo>
                  <a:pt x="1007" y="1134"/>
                </a:lnTo>
                <a:lnTo>
                  <a:pt x="1016" y="1127"/>
                </a:lnTo>
                <a:lnTo>
                  <a:pt x="1026" y="1121"/>
                </a:lnTo>
                <a:lnTo>
                  <a:pt x="1036" y="1115"/>
                </a:lnTo>
                <a:lnTo>
                  <a:pt x="1046" y="1109"/>
                </a:lnTo>
                <a:lnTo>
                  <a:pt x="1056" y="1104"/>
                </a:lnTo>
                <a:lnTo>
                  <a:pt x="1067" y="1099"/>
                </a:lnTo>
                <a:lnTo>
                  <a:pt x="1077" y="1096"/>
                </a:lnTo>
                <a:lnTo>
                  <a:pt x="1088" y="1093"/>
                </a:lnTo>
                <a:lnTo>
                  <a:pt x="1100" y="1091"/>
                </a:lnTo>
                <a:lnTo>
                  <a:pt x="1111" y="1089"/>
                </a:lnTo>
                <a:lnTo>
                  <a:pt x="1123" y="1087"/>
                </a:lnTo>
                <a:lnTo>
                  <a:pt x="1134" y="1087"/>
                </a:lnTo>
                <a:lnTo>
                  <a:pt x="1146" y="1087"/>
                </a:lnTo>
                <a:lnTo>
                  <a:pt x="1157" y="1089"/>
                </a:lnTo>
                <a:lnTo>
                  <a:pt x="1169" y="1091"/>
                </a:lnTo>
                <a:lnTo>
                  <a:pt x="1180" y="1093"/>
                </a:lnTo>
                <a:lnTo>
                  <a:pt x="1191" y="1096"/>
                </a:lnTo>
                <a:lnTo>
                  <a:pt x="1202" y="1099"/>
                </a:lnTo>
                <a:lnTo>
                  <a:pt x="1212" y="1104"/>
                </a:lnTo>
                <a:lnTo>
                  <a:pt x="1223" y="1109"/>
                </a:lnTo>
                <a:lnTo>
                  <a:pt x="1233" y="1115"/>
                </a:lnTo>
                <a:lnTo>
                  <a:pt x="1243" y="1121"/>
                </a:lnTo>
                <a:lnTo>
                  <a:pt x="1252" y="1127"/>
                </a:lnTo>
                <a:lnTo>
                  <a:pt x="1261" y="1134"/>
                </a:lnTo>
                <a:lnTo>
                  <a:pt x="1270" y="1141"/>
                </a:lnTo>
                <a:lnTo>
                  <a:pt x="1280" y="1150"/>
                </a:lnTo>
                <a:lnTo>
                  <a:pt x="1288" y="1158"/>
                </a:lnTo>
                <a:lnTo>
                  <a:pt x="1296" y="1168"/>
                </a:lnTo>
                <a:lnTo>
                  <a:pt x="1303" y="1177"/>
                </a:lnTo>
                <a:lnTo>
                  <a:pt x="1311" y="1187"/>
                </a:lnTo>
                <a:lnTo>
                  <a:pt x="1317" y="1197"/>
                </a:lnTo>
                <a:lnTo>
                  <a:pt x="1324" y="1207"/>
                </a:lnTo>
                <a:lnTo>
                  <a:pt x="1329" y="1218"/>
                </a:lnTo>
                <a:lnTo>
                  <a:pt x="1335" y="1230"/>
                </a:lnTo>
                <a:lnTo>
                  <a:pt x="1340" y="1242"/>
                </a:lnTo>
                <a:lnTo>
                  <a:pt x="1345" y="1254"/>
                </a:lnTo>
                <a:lnTo>
                  <a:pt x="1349" y="1266"/>
                </a:lnTo>
                <a:lnTo>
                  <a:pt x="1352" y="1279"/>
                </a:lnTo>
                <a:lnTo>
                  <a:pt x="1355" y="1293"/>
                </a:lnTo>
                <a:lnTo>
                  <a:pt x="1358" y="1305"/>
                </a:lnTo>
                <a:lnTo>
                  <a:pt x="1360" y="1319"/>
                </a:lnTo>
                <a:lnTo>
                  <a:pt x="1361" y="1332"/>
                </a:lnTo>
                <a:lnTo>
                  <a:pt x="1362" y="1347"/>
                </a:lnTo>
                <a:lnTo>
                  <a:pt x="1362" y="1360"/>
                </a:lnTo>
                <a:lnTo>
                  <a:pt x="1362" y="1374"/>
                </a:lnTo>
                <a:lnTo>
                  <a:pt x="1361" y="1387"/>
                </a:lnTo>
                <a:lnTo>
                  <a:pt x="1360" y="1402"/>
                </a:lnTo>
                <a:lnTo>
                  <a:pt x="1358" y="1415"/>
                </a:lnTo>
                <a:lnTo>
                  <a:pt x="1355" y="1428"/>
                </a:lnTo>
                <a:lnTo>
                  <a:pt x="1352" y="1441"/>
                </a:lnTo>
                <a:lnTo>
                  <a:pt x="1349" y="1453"/>
                </a:lnTo>
                <a:lnTo>
                  <a:pt x="1345" y="1467"/>
                </a:lnTo>
                <a:lnTo>
                  <a:pt x="1340" y="1479"/>
                </a:lnTo>
                <a:lnTo>
                  <a:pt x="1335" y="1491"/>
                </a:lnTo>
                <a:lnTo>
                  <a:pt x="1329" y="1501"/>
                </a:lnTo>
                <a:lnTo>
                  <a:pt x="1324" y="1512"/>
                </a:lnTo>
                <a:lnTo>
                  <a:pt x="1317" y="1523"/>
                </a:lnTo>
                <a:lnTo>
                  <a:pt x="1311" y="1534"/>
                </a:lnTo>
                <a:lnTo>
                  <a:pt x="1303" y="1543"/>
                </a:lnTo>
                <a:lnTo>
                  <a:pt x="1296" y="1553"/>
                </a:lnTo>
                <a:lnTo>
                  <a:pt x="1288" y="1561"/>
                </a:lnTo>
                <a:lnTo>
                  <a:pt x="1280" y="1571"/>
                </a:lnTo>
                <a:lnTo>
                  <a:pt x="1270" y="1578"/>
                </a:lnTo>
                <a:lnTo>
                  <a:pt x="1261" y="1586"/>
                </a:lnTo>
                <a:lnTo>
                  <a:pt x="1252" y="1594"/>
                </a:lnTo>
                <a:lnTo>
                  <a:pt x="1243" y="1600"/>
                </a:lnTo>
                <a:lnTo>
                  <a:pt x="1233" y="1606"/>
                </a:lnTo>
                <a:lnTo>
                  <a:pt x="1223" y="1612"/>
                </a:lnTo>
                <a:lnTo>
                  <a:pt x="1212" y="1616"/>
                </a:lnTo>
                <a:lnTo>
                  <a:pt x="1202" y="1620"/>
                </a:lnTo>
                <a:lnTo>
                  <a:pt x="1191" y="1624"/>
                </a:lnTo>
                <a:lnTo>
                  <a:pt x="1180" y="1627"/>
                </a:lnTo>
                <a:lnTo>
                  <a:pt x="1169" y="1630"/>
                </a:lnTo>
                <a:lnTo>
                  <a:pt x="1157" y="1631"/>
                </a:lnTo>
                <a:lnTo>
                  <a:pt x="1146" y="1632"/>
                </a:lnTo>
                <a:lnTo>
                  <a:pt x="1134" y="1632"/>
                </a:lnTo>
                <a:close/>
                <a:moveTo>
                  <a:pt x="1134" y="940"/>
                </a:moveTo>
                <a:lnTo>
                  <a:pt x="1116" y="941"/>
                </a:lnTo>
                <a:lnTo>
                  <a:pt x="1098" y="942"/>
                </a:lnTo>
                <a:lnTo>
                  <a:pt x="1090" y="944"/>
                </a:lnTo>
                <a:lnTo>
                  <a:pt x="1081" y="945"/>
                </a:lnTo>
                <a:lnTo>
                  <a:pt x="1064" y="948"/>
                </a:lnTo>
                <a:lnTo>
                  <a:pt x="1047" y="953"/>
                </a:lnTo>
                <a:lnTo>
                  <a:pt x="1030" y="959"/>
                </a:lnTo>
                <a:lnTo>
                  <a:pt x="1014" y="966"/>
                </a:lnTo>
                <a:lnTo>
                  <a:pt x="998" y="974"/>
                </a:lnTo>
                <a:lnTo>
                  <a:pt x="983" y="982"/>
                </a:lnTo>
                <a:lnTo>
                  <a:pt x="967" y="992"/>
                </a:lnTo>
                <a:lnTo>
                  <a:pt x="953" y="1001"/>
                </a:lnTo>
                <a:lnTo>
                  <a:pt x="939" y="1012"/>
                </a:lnTo>
                <a:lnTo>
                  <a:pt x="925" y="1024"/>
                </a:lnTo>
                <a:lnTo>
                  <a:pt x="918" y="1030"/>
                </a:lnTo>
                <a:lnTo>
                  <a:pt x="912" y="1036"/>
                </a:lnTo>
                <a:lnTo>
                  <a:pt x="899" y="1049"/>
                </a:lnTo>
                <a:lnTo>
                  <a:pt x="887" y="1064"/>
                </a:lnTo>
                <a:lnTo>
                  <a:pt x="875" y="1078"/>
                </a:lnTo>
                <a:lnTo>
                  <a:pt x="864" y="1093"/>
                </a:lnTo>
                <a:lnTo>
                  <a:pt x="854" y="1109"/>
                </a:lnTo>
                <a:lnTo>
                  <a:pt x="844" y="1126"/>
                </a:lnTo>
                <a:lnTo>
                  <a:pt x="835" y="1143"/>
                </a:lnTo>
                <a:lnTo>
                  <a:pt x="827" y="1159"/>
                </a:lnTo>
                <a:lnTo>
                  <a:pt x="819" y="1179"/>
                </a:lnTo>
                <a:lnTo>
                  <a:pt x="812" y="1197"/>
                </a:lnTo>
                <a:lnTo>
                  <a:pt x="806" y="1216"/>
                </a:lnTo>
                <a:lnTo>
                  <a:pt x="800" y="1235"/>
                </a:lnTo>
                <a:lnTo>
                  <a:pt x="795" y="1255"/>
                </a:lnTo>
                <a:lnTo>
                  <a:pt x="791" y="1276"/>
                </a:lnTo>
                <a:lnTo>
                  <a:pt x="788" y="1296"/>
                </a:lnTo>
                <a:lnTo>
                  <a:pt x="786" y="1317"/>
                </a:lnTo>
                <a:lnTo>
                  <a:pt x="785" y="1338"/>
                </a:lnTo>
                <a:lnTo>
                  <a:pt x="784" y="1360"/>
                </a:lnTo>
                <a:lnTo>
                  <a:pt x="785" y="1381"/>
                </a:lnTo>
                <a:lnTo>
                  <a:pt x="786" y="1403"/>
                </a:lnTo>
                <a:lnTo>
                  <a:pt x="787" y="1414"/>
                </a:lnTo>
                <a:lnTo>
                  <a:pt x="788" y="1425"/>
                </a:lnTo>
                <a:lnTo>
                  <a:pt x="791" y="1445"/>
                </a:lnTo>
                <a:lnTo>
                  <a:pt x="795" y="1465"/>
                </a:lnTo>
                <a:lnTo>
                  <a:pt x="800" y="1485"/>
                </a:lnTo>
                <a:lnTo>
                  <a:pt x="806" y="1505"/>
                </a:lnTo>
                <a:lnTo>
                  <a:pt x="812" y="1523"/>
                </a:lnTo>
                <a:lnTo>
                  <a:pt x="819" y="1542"/>
                </a:lnTo>
                <a:lnTo>
                  <a:pt x="827" y="1560"/>
                </a:lnTo>
                <a:lnTo>
                  <a:pt x="835" y="1578"/>
                </a:lnTo>
                <a:lnTo>
                  <a:pt x="844" y="1595"/>
                </a:lnTo>
                <a:lnTo>
                  <a:pt x="854" y="1612"/>
                </a:lnTo>
                <a:lnTo>
                  <a:pt x="859" y="1619"/>
                </a:lnTo>
                <a:lnTo>
                  <a:pt x="864" y="1627"/>
                </a:lnTo>
                <a:lnTo>
                  <a:pt x="875" y="1643"/>
                </a:lnTo>
                <a:lnTo>
                  <a:pt x="887" y="1657"/>
                </a:lnTo>
                <a:lnTo>
                  <a:pt x="899" y="1670"/>
                </a:lnTo>
                <a:lnTo>
                  <a:pt x="912" y="1684"/>
                </a:lnTo>
                <a:lnTo>
                  <a:pt x="925" y="1697"/>
                </a:lnTo>
                <a:lnTo>
                  <a:pt x="939" y="1708"/>
                </a:lnTo>
                <a:lnTo>
                  <a:pt x="953" y="1720"/>
                </a:lnTo>
                <a:lnTo>
                  <a:pt x="967" y="1729"/>
                </a:lnTo>
                <a:lnTo>
                  <a:pt x="983" y="1739"/>
                </a:lnTo>
                <a:lnTo>
                  <a:pt x="998" y="1747"/>
                </a:lnTo>
                <a:lnTo>
                  <a:pt x="1014" y="1754"/>
                </a:lnTo>
                <a:lnTo>
                  <a:pt x="1030" y="1760"/>
                </a:lnTo>
                <a:lnTo>
                  <a:pt x="1047" y="1766"/>
                </a:lnTo>
                <a:lnTo>
                  <a:pt x="1064" y="1771"/>
                </a:lnTo>
                <a:lnTo>
                  <a:pt x="1081" y="1775"/>
                </a:lnTo>
                <a:lnTo>
                  <a:pt x="1098" y="1777"/>
                </a:lnTo>
                <a:lnTo>
                  <a:pt x="1116" y="1780"/>
                </a:lnTo>
                <a:lnTo>
                  <a:pt x="1134" y="1780"/>
                </a:lnTo>
                <a:lnTo>
                  <a:pt x="1152" y="1780"/>
                </a:lnTo>
                <a:lnTo>
                  <a:pt x="1170" y="1777"/>
                </a:lnTo>
                <a:lnTo>
                  <a:pt x="1179" y="1776"/>
                </a:lnTo>
                <a:lnTo>
                  <a:pt x="1188" y="1775"/>
                </a:lnTo>
                <a:lnTo>
                  <a:pt x="1205" y="1771"/>
                </a:lnTo>
                <a:lnTo>
                  <a:pt x="1222" y="1766"/>
                </a:lnTo>
                <a:lnTo>
                  <a:pt x="1238" y="1760"/>
                </a:lnTo>
                <a:lnTo>
                  <a:pt x="1255" y="1754"/>
                </a:lnTo>
                <a:lnTo>
                  <a:pt x="1270" y="1747"/>
                </a:lnTo>
                <a:lnTo>
                  <a:pt x="1287" y="1739"/>
                </a:lnTo>
                <a:lnTo>
                  <a:pt x="1302" y="1729"/>
                </a:lnTo>
                <a:lnTo>
                  <a:pt x="1317" y="1720"/>
                </a:lnTo>
                <a:lnTo>
                  <a:pt x="1331" y="1708"/>
                </a:lnTo>
                <a:lnTo>
                  <a:pt x="1345" y="1697"/>
                </a:lnTo>
                <a:lnTo>
                  <a:pt x="1351" y="1691"/>
                </a:lnTo>
                <a:lnTo>
                  <a:pt x="1358" y="1684"/>
                </a:lnTo>
                <a:lnTo>
                  <a:pt x="1371" y="1670"/>
                </a:lnTo>
                <a:lnTo>
                  <a:pt x="1383" y="1657"/>
                </a:lnTo>
                <a:lnTo>
                  <a:pt x="1394" y="1643"/>
                </a:lnTo>
                <a:lnTo>
                  <a:pt x="1405" y="1627"/>
                </a:lnTo>
                <a:lnTo>
                  <a:pt x="1416" y="1612"/>
                </a:lnTo>
                <a:lnTo>
                  <a:pt x="1425" y="1595"/>
                </a:lnTo>
                <a:lnTo>
                  <a:pt x="1434" y="1578"/>
                </a:lnTo>
                <a:lnTo>
                  <a:pt x="1443" y="1560"/>
                </a:lnTo>
                <a:lnTo>
                  <a:pt x="1451" y="1542"/>
                </a:lnTo>
                <a:lnTo>
                  <a:pt x="1458" y="1523"/>
                </a:lnTo>
                <a:lnTo>
                  <a:pt x="1464" y="1505"/>
                </a:lnTo>
                <a:lnTo>
                  <a:pt x="1469" y="1485"/>
                </a:lnTo>
                <a:lnTo>
                  <a:pt x="1474" y="1465"/>
                </a:lnTo>
                <a:lnTo>
                  <a:pt x="1478" y="1445"/>
                </a:lnTo>
                <a:lnTo>
                  <a:pt x="1481" y="1425"/>
                </a:lnTo>
                <a:lnTo>
                  <a:pt x="1483" y="1403"/>
                </a:lnTo>
                <a:lnTo>
                  <a:pt x="1485" y="1381"/>
                </a:lnTo>
                <a:lnTo>
                  <a:pt x="1485" y="1360"/>
                </a:lnTo>
                <a:lnTo>
                  <a:pt x="1485" y="1338"/>
                </a:lnTo>
                <a:lnTo>
                  <a:pt x="1483" y="1317"/>
                </a:lnTo>
                <a:lnTo>
                  <a:pt x="1482" y="1307"/>
                </a:lnTo>
                <a:lnTo>
                  <a:pt x="1481" y="1296"/>
                </a:lnTo>
                <a:lnTo>
                  <a:pt x="1478" y="1276"/>
                </a:lnTo>
                <a:lnTo>
                  <a:pt x="1474" y="1255"/>
                </a:lnTo>
                <a:lnTo>
                  <a:pt x="1469" y="1235"/>
                </a:lnTo>
                <a:lnTo>
                  <a:pt x="1464" y="1216"/>
                </a:lnTo>
                <a:lnTo>
                  <a:pt x="1458" y="1197"/>
                </a:lnTo>
                <a:lnTo>
                  <a:pt x="1451" y="1179"/>
                </a:lnTo>
                <a:lnTo>
                  <a:pt x="1443" y="1159"/>
                </a:lnTo>
                <a:lnTo>
                  <a:pt x="1434" y="1143"/>
                </a:lnTo>
                <a:lnTo>
                  <a:pt x="1425" y="1126"/>
                </a:lnTo>
                <a:lnTo>
                  <a:pt x="1416" y="1109"/>
                </a:lnTo>
                <a:lnTo>
                  <a:pt x="1411" y="1101"/>
                </a:lnTo>
                <a:lnTo>
                  <a:pt x="1405" y="1093"/>
                </a:lnTo>
                <a:lnTo>
                  <a:pt x="1394" y="1078"/>
                </a:lnTo>
                <a:lnTo>
                  <a:pt x="1383" y="1064"/>
                </a:lnTo>
                <a:lnTo>
                  <a:pt x="1371" y="1049"/>
                </a:lnTo>
                <a:lnTo>
                  <a:pt x="1358" y="1036"/>
                </a:lnTo>
                <a:lnTo>
                  <a:pt x="1345" y="1024"/>
                </a:lnTo>
                <a:lnTo>
                  <a:pt x="1331" y="1012"/>
                </a:lnTo>
                <a:lnTo>
                  <a:pt x="1317" y="1001"/>
                </a:lnTo>
                <a:lnTo>
                  <a:pt x="1302" y="992"/>
                </a:lnTo>
                <a:lnTo>
                  <a:pt x="1287" y="982"/>
                </a:lnTo>
                <a:lnTo>
                  <a:pt x="1270" y="974"/>
                </a:lnTo>
                <a:lnTo>
                  <a:pt x="1255" y="966"/>
                </a:lnTo>
                <a:lnTo>
                  <a:pt x="1238" y="959"/>
                </a:lnTo>
                <a:lnTo>
                  <a:pt x="1222" y="953"/>
                </a:lnTo>
                <a:lnTo>
                  <a:pt x="1205" y="948"/>
                </a:lnTo>
                <a:lnTo>
                  <a:pt x="1188" y="945"/>
                </a:lnTo>
                <a:lnTo>
                  <a:pt x="1170" y="942"/>
                </a:lnTo>
                <a:lnTo>
                  <a:pt x="1152" y="941"/>
                </a:lnTo>
                <a:lnTo>
                  <a:pt x="1134" y="940"/>
                </a:lnTo>
                <a:close/>
                <a:moveTo>
                  <a:pt x="1134" y="543"/>
                </a:moveTo>
                <a:lnTo>
                  <a:pt x="1022" y="543"/>
                </a:lnTo>
                <a:lnTo>
                  <a:pt x="983" y="543"/>
                </a:lnTo>
                <a:lnTo>
                  <a:pt x="952" y="544"/>
                </a:lnTo>
                <a:lnTo>
                  <a:pt x="902" y="545"/>
                </a:lnTo>
                <a:lnTo>
                  <a:pt x="853" y="548"/>
                </a:lnTo>
                <a:lnTo>
                  <a:pt x="827" y="550"/>
                </a:lnTo>
                <a:lnTo>
                  <a:pt x="803" y="553"/>
                </a:lnTo>
                <a:lnTo>
                  <a:pt x="781" y="556"/>
                </a:lnTo>
                <a:lnTo>
                  <a:pt x="760" y="561"/>
                </a:lnTo>
                <a:lnTo>
                  <a:pt x="740" y="566"/>
                </a:lnTo>
                <a:lnTo>
                  <a:pt x="722" y="572"/>
                </a:lnTo>
                <a:lnTo>
                  <a:pt x="704" y="579"/>
                </a:lnTo>
                <a:lnTo>
                  <a:pt x="688" y="586"/>
                </a:lnTo>
                <a:lnTo>
                  <a:pt x="671" y="593"/>
                </a:lnTo>
                <a:lnTo>
                  <a:pt x="655" y="603"/>
                </a:lnTo>
                <a:lnTo>
                  <a:pt x="648" y="608"/>
                </a:lnTo>
                <a:lnTo>
                  <a:pt x="640" y="612"/>
                </a:lnTo>
                <a:lnTo>
                  <a:pt x="625" y="623"/>
                </a:lnTo>
                <a:lnTo>
                  <a:pt x="610" y="635"/>
                </a:lnTo>
                <a:lnTo>
                  <a:pt x="596" y="648"/>
                </a:lnTo>
                <a:lnTo>
                  <a:pt x="581" y="664"/>
                </a:lnTo>
                <a:lnTo>
                  <a:pt x="567" y="680"/>
                </a:lnTo>
                <a:lnTo>
                  <a:pt x="554" y="696"/>
                </a:lnTo>
                <a:lnTo>
                  <a:pt x="541" y="714"/>
                </a:lnTo>
                <a:lnTo>
                  <a:pt x="536" y="723"/>
                </a:lnTo>
                <a:lnTo>
                  <a:pt x="530" y="731"/>
                </a:lnTo>
                <a:lnTo>
                  <a:pt x="520" y="749"/>
                </a:lnTo>
                <a:lnTo>
                  <a:pt x="511" y="767"/>
                </a:lnTo>
                <a:lnTo>
                  <a:pt x="507" y="777"/>
                </a:lnTo>
                <a:lnTo>
                  <a:pt x="503" y="786"/>
                </a:lnTo>
                <a:lnTo>
                  <a:pt x="495" y="804"/>
                </a:lnTo>
                <a:lnTo>
                  <a:pt x="489" y="825"/>
                </a:lnTo>
                <a:lnTo>
                  <a:pt x="483" y="845"/>
                </a:lnTo>
                <a:lnTo>
                  <a:pt x="477" y="866"/>
                </a:lnTo>
                <a:lnTo>
                  <a:pt x="472" y="887"/>
                </a:lnTo>
                <a:lnTo>
                  <a:pt x="468" y="911"/>
                </a:lnTo>
                <a:lnTo>
                  <a:pt x="464" y="936"/>
                </a:lnTo>
                <a:lnTo>
                  <a:pt x="462" y="950"/>
                </a:lnTo>
                <a:lnTo>
                  <a:pt x="461" y="963"/>
                </a:lnTo>
                <a:lnTo>
                  <a:pt x="460" y="977"/>
                </a:lnTo>
                <a:lnTo>
                  <a:pt x="459" y="992"/>
                </a:lnTo>
                <a:lnTo>
                  <a:pt x="458" y="1007"/>
                </a:lnTo>
                <a:lnTo>
                  <a:pt x="457" y="1023"/>
                </a:lnTo>
                <a:lnTo>
                  <a:pt x="455" y="1081"/>
                </a:lnTo>
                <a:lnTo>
                  <a:pt x="454" y="1141"/>
                </a:lnTo>
                <a:lnTo>
                  <a:pt x="453" y="1227"/>
                </a:lnTo>
                <a:lnTo>
                  <a:pt x="453" y="1360"/>
                </a:lnTo>
                <a:lnTo>
                  <a:pt x="453" y="1494"/>
                </a:lnTo>
                <a:lnTo>
                  <a:pt x="453" y="1541"/>
                </a:lnTo>
                <a:lnTo>
                  <a:pt x="454" y="1579"/>
                </a:lnTo>
                <a:lnTo>
                  <a:pt x="455" y="1639"/>
                </a:lnTo>
                <a:lnTo>
                  <a:pt x="457" y="1697"/>
                </a:lnTo>
                <a:lnTo>
                  <a:pt x="459" y="1728"/>
                </a:lnTo>
                <a:lnTo>
                  <a:pt x="461" y="1758"/>
                </a:lnTo>
                <a:lnTo>
                  <a:pt x="464" y="1784"/>
                </a:lnTo>
                <a:lnTo>
                  <a:pt x="468" y="1810"/>
                </a:lnTo>
                <a:lnTo>
                  <a:pt x="472" y="1832"/>
                </a:lnTo>
                <a:lnTo>
                  <a:pt x="477" y="1855"/>
                </a:lnTo>
                <a:lnTo>
                  <a:pt x="483" y="1876"/>
                </a:lnTo>
                <a:lnTo>
                  <a:pt x="489" y="1896"/>
                </a:lnTo>
                <a:lnTo>
                  <a:pt x="495" y="1915"/>
                </a:lnTo>
                <a:lnTo>
                  <a:pt x="503" y="1934"/>
                </a:lnTo>
                <a:lnTo>
                  <a:pt x="507" y="1944"/>
                </a:lnTo>
                <a:lnTo>
                  <a:pt x="511" y="1952"/>
                </a:lnTo>
                <a:lnTo>
                  <a:pt x="520" y="1972"/>
                </a:lnTo>
                <a:lnTo>
                  <a:pt x="530" y="1988"/>
                </a:lnTo>
                <a:lnTo>
                  <a:pt x="541" y="2006"/>
                </a:lnTo>
                <a:lnTo>
                  <a:pt x="554" y="2023"/>
                </a:lnTo>
                <a:lnTo>
                  <a:pt x="567" y="2040"/>
                </a:lnTo>
                <a:lnTo>
                  <a:pt x="581" y="2057"/>
                </a:lnTo>
                <a:lnTo>
                  <a:pt x="596" y="2071"/>
                </a:lnTo>
                <a:lnTo>
                  <a:pt x="603" y="2078"/>
                </a:lnTo>
                <a:lnTo>
                  <a:pt x="610" y="2084"/>
                </a:lnTo>
                <a:lnTo>
                  <a:pt x="625" y="2096"/>
                </a:lnTo>
                <a:lnTo>
                  <a:pt x="640" y="2107"/>
                </a:lnTo>
                <a:lnTo>
                  <a:pt x="648" y="2113"/>
                </a:lnTo>
                <a:lnTo>
                  <a:pt x="655" y="2118"/>
                </a:lnTo>
                <a:lnTo>
                  <a:pt x="671" y="2126"/>
                </a:lnTo>
                <a:lnTo>
                  <a:pt x="688" y="2135"/>
                </a:lnTo>
                <a:lnTo>
                  <a:pt x="704" y="2142"/>
                </a:lnTo>
                <a:lnTo>
                  <a:pt x="722" y="2148"/>
                </a:lnTo>
                <a:lnTo>
                  <a:pt x="740" y="2154"/>
                </a:lnTo>
                <a:lnTo>
                  <a:pt x="760" y="2160"/>
                </a:lnTo>
                <a:lnTo>
                  <a:pt x="781" y="2165"/>
                </a:lnTo>
                <a:lnTo>
                  <a:pt x="792" y="2166"/>
                </a:lnTo>
                <a:lnTo>
                  <a:pt x="803" y="2168"/>
                </a:lnTo>
                <a:lnTo>
                  <a:pt x="815" y="2169"/>
                </a:lnTo>
                <a:lnTo>
                  <a:pt x="827" y="2171"/>
                </a:lnTo>
                <a:lnTo>
                  <a:pt x="840" y="2172"/>
                </a:lnTo>
                <a:lnTo>
                  <a:pt x="853" y="2173"/>
                </a:lnTo>
                <a:lnTo>
                  <a:pt x="902" y="2175"/>
                </a:lnTo>
                <a:lnTo>
                  <a:pt x="952" y="2177"/>
                </a:lnTo>
                <a:lnTo>
                  <a:pt x="1022" y="2177"/>
                </a:lnTo>
                <a:lnTo>
                  <a:pt x="1134" y="2178"/>
                </a:lnTo>
                <a:lnTo>
                  <a:pt x="1246" y="2177"/>
                </a:lnTo>
                <a:lnTo>
                  <a:pt x="1286" y="2177"/>
                </a:lnTo>
                <a:lnTo>
                  <a:pt x="1318" y="2177"/>
                </a:lnTo>
                <a:lnTo>
                  <a:pt x="1368" y="2175"/>
                </a:lnTo>
                <a:lnTo>
                  <a:pt x="1416" y="2173"/>
                </a:lnTo>
                <a:lnTo>
                  <a:pt x="1442" y="2171"/>
                </a:lnTo>
                <a:lnTo>
                  <a:pt x="1467" y="2168"/>
                </a:lnTo>
                <a:lnTo>
                  <a:pt x="1489" y="2165"/>
                </a:lnTo>
                <a:lnTo>
                  <a:pt x="1510" y="2160"/>
                </a:lnTo>
                <a:lnTo>
                  <a:pt x="1529" y="2154"/>
                </a:lnTo>
                <a:lnTo>
                  <a:pt x="1548" y="2148"/>
                </a:lnTo>
                <a:lnTo>
                  <a:pt x="1565" y="2142"/>
                </a:lnTo>
                <a:lnTo>
                  <a:pt x="1582" y="2135"/>
                </a:lnTo>
                <a:lnTo>
                  <a:pt x="1598" y="2126"/>
                </a:lnTo>
                <a:lnTo>
                  <a:pt x="1614" y="2118"/>
                </a:lnTo>
                <a:lnTo>
                  <a:pt x="1622" y="2113"/>
                </a:lnTo>
                <a:lnTo>
                  <a:pt x="1629" y="2107"/>
                </a:lnTo>
                <a:lnTo>
                  <a:pt x="1645" y="2096"/>
                </a:lnTo>
                <a:lnTo>
                  <a:pt x="1659" y="2084"/>
                </a:lnTo>
                <a:lnTo>
                  <a:pt x="1674" y="2071"/>
                </a:lnTo>
                <a:lnTo>
                  <a:pt x="1688" y="2057"/>
                </a:lnTo>
                <a:lnTo>
                  <a:pt x="1702" y="2040"/>
                </a:lnTo>
                <a:lnTo>
                  <a:pt x="1716" y="2023"/>
                </a:lnTo>
                <a:lnTo>
                  <a:pt x="1728" y="2006"/>
                </a:lnTo>
                <a:lnTo>
                  <a:pt x="1734" y="1998"/>
                </a:lnTo>
                <a:lnTo>
                  <a:pt x="1739" y="1988"/>
                </a:lnTo>
                <a:lnTo>
                  <a:pt x="1749" y="1972"/>
                </a:lnTo>
                <a:lnTo>
                  <a:pt x="1758" y="1952"/>
                </a:lnTo>
                <a:lnTo>
                  <a:pt x="1763" y="1944"/>
                </a:lnTo>
                <a:lnTo>
                  <a:pt x="1767" y="1934"/>
                </a:lnTo>
                <a:lnTo>
                  <a:pt x="1774" y="1915"/>
                </a:lnTo>
                <a:lnTo>
                  <a:pt x="1781" y="1896"/>
                </a:lnTo>
                <a:lnTo>
                  <a:pt x="1787" y="1876"/>
                </a:lnTo>
                <a:lnTo>
                  <a:pt x="1792" y="1855"/>
                </a:lnTo>
                <a:lnTo>
                  <a:pt x="1797" y="1832"/>
                </a:lnTo>
                <a:lnTo>
                  <a:pt x="1802" y="1810"/>
                </a:lnTo>
                <a:lnTo>
                  <a:pt x="1806" y="1784"/>
                </a:lnTo>
                <a:lnTo>
                  <a:pt x="1807" y="1771"/>
                </a:lnTo>
                <a:lnTo>
                  <a:pt x="1809" y="1758"/>
                </a:lnTo>
                <a:lnTo>
                  <a:pt x="1810" y="1744"/>
                </a:lnTo>
                <a:lnTo>
                  <a:pt x="1811" y="1728"/>
                </a:lnTo>
                <a:lnTo>
                  <a:pt x="1812" y="1714"/>
                </a:lnTo>
                <a:lnTo>
                  <a:pt x="1813" y="1697"/>
                </a:lnTo>
                <a:lnTo>
                  <a:pt x="1815" y="1639"/>
                </a:lnTo>
                <a:lnTo>
                  <a:pt x="1816" y="1579"/>
                </a:lnTo>
                <a:lnTo>
                  <a:pt x="1816" y="1494"/>
                </a:lnTo>
                <a:lnTo>
                  <a:pt x="1817" y="1360"/>
                </a:lnTo>
                <a:lnTo>
                  <a:pt x="1816" y="1227"/>
                </a:lnTo>
                <a:lnTo>
                  <a:pt x="1816" y="1179"/>
                </a:lnTo>
                <a:lnTo>
                  <a:pt x="1816" y="1141"/>
                </a:lnTo>
                <a:lnTo>
                  <a:pt x="1815" y="1081"/>
                </a:lnTo>
                <a:lnTo>
                  <a:pt x="1813" y="1023"/>
                </a:lnTo>
                <a:lnTo>
                  <a:pt x="1811" y="992"/>
                </a:lnTo>
                <a:lnTo>
                  <a:pt x="1809" y="963"/>
                </a:lnTo>
                <a:lnTo>
                  <a:pt x="1806" y="936"/>
                </a:lnTo>
                <a:lnTo>
                  <a:pt x="1802" y="911"/>
                </a:lnTo>
                <a:lnTo>
                  <a:pt x="1797" y="887"/>
                </a:lnTo>
                <a:lnTo>
                  <a:pt x="1792" y="866"/>
                </a:lnTo>
                <a:lnTo>
                  <a:pt x="1787" y="845"/>
                </a:lnTo>
                <a:lnTo>
                  <a:pt x="1781" y="825"/>
                </a:lnTo>
                <a:lnTo>
                  <a:pt x="1774" y="804"/>
                </a:lnTo>
                <a:lnTo>
                  <a:pt x="1767" y="786"/>
                </a:lnTo>
                <a:lnTo>
                  <a:pt x="1763" y="777"/>
                </a:lnTo>
                <a:lnTo>
                  <a:pt x="1758" y="767"/>
                </a:lnTo>
                <a:lnTo>
                  <a:pt x="1749" y="749"/>
                </a:lnTo>
                <a:lnTo>
                  <a:pt x="1739" y="731"/>
                </a:lnTo>
                <a:lnTo>
                  <a:pt x="1728" y="714"/>
                </a:lnTo>
                <a:lnTo>
                  <a:pt x="1716" y="696"/>
                </a:lnTo>
                <a:lnTo>
                  <a:pt x="1702" y="680"/>
                </a:lnTo>
                <a:lnTo>
                  <a:pt x="1688" y="664"/>
                </a:lnTo>
                <a:lnTo>
                  <a:pt x="1674" y="648"/>
                </a:lnTo>
                <a:lnTo>
                  <a:pt x="1667" y="642"/>
                </a:lnTo>
                <a:lnTo>
                  <a:pt x="1659" y="635"/>
                </a:lnTo>
                <a:lnTo>
                  <a:pt x="1645" y="623"/>
                </a:lnTo>
                <a:lnTo>
                  <a:pt x="1629" y="612"/>
                </a:lnTo>
                <a:lnTo>
                  <a:pt x="1622" y="608"/>
                </a:lnTo>
                <a:lnTo>
                  <a:pt x="1614" y="603"/>
                </a:lnTo>
                <a:lnTo>
                  <a:pt x="1598" y="593"/>
                </a:lnTo>
                <a:lnTo>
                  <a:pt x="1582" y="586"/>
                </a:lnTo>
                <a:lnTo>
                  <a:pt x="1565" y="579"/>
                </a:lnTo>
                <a:lnTo>
                  <a:pt x="1548" y="572"/>
                </a:lnTo>
                <a:lnTo>
                  <a:pt x="1529" y="566"/>
                </a:lnTo>
                <a:lnTo>
                  <a:pt x="1510" y="561"/>
                </a:lnTo>
                <a:lnTo>
                  <a:pt x="1489" y="556"/>
                </a:lnTo>
                <a:lnTo>
                  <a:pt x="1478" y="554"/>
                </a:lnTo>
                <a:lnTo>
                  <a:pt x="1467" y="553"/>
                </a:lnTo>
                <a:lnTo>
                  <a:pt x="1455" y="551"/>
                </a:lnTo>
                <a:lnTo>
                  <a:pt x="1442" y="550"/>
                </a:lnTo>
                <a:lnTo>
                  <a:pt x="1430" y="549"/>
                </a:lnTo>
                <a:lnTo>
                  <a:pt x="1416" y="548"/>
                </a:lnTo>
                <a:lnTo>
                  <a:pt x="1368" y="545"/>
                </a:lnTo>
                <a:lnTo>
                  <a:pt x="1318" y="544"/>
                </a:lnTo>
                <a:lnTo>
                  <a:pt x="1246" y="543"/>
                </a:lnTo>
                <a:lnTo>
                  <a:pt x="1134" y="543"/>
                </a:lnTo>
                <a:close/>
                <a:moveTo>
                  <a:pt x="1134" y="690"/>
                </a:moveTo>
                <a:lnTo>
                  <a:pt x="1244" y="690"/>
                </a:lnTo>
                <a:lnTo>
                  <a:pt x="1314" y="690"/>
                </a:lnTo>
                <a:lnTo>
                  <a:pt x="1363" y="693"/>
                </a:lnTo>
                <a:lnTo>
                  <a:pt x="1411" y="695"/>
                </a:lnTo>
                <a:lnTo>
                  <a:pt x="1434" y="696"/>
                </a:lnTo>
                <a:lnTo>
                  <a:pt x="1445" y="698"/>
                </a:lnTo>
                <a:lnTo>
                  <a:pt x="1455" y="699"/>
                </a:lnTo>
                <a:lnTo>
                  <a:pt x="1473" y="702"/>
                </a:lnTo>
                <a:lnTo>
                  <a:pt x="1490" y="706"/>
                </a:lnTo>
                <a:lnTo>
                  <a:pt x="1504" y="710"/>
                </a:lnTo>
                <a:lnTo>
                  <a:pt x="1517" y="714"/>
                </a:lnTo>
                <a:lnTo>
                  <a:pt x="1528" y="719"/>
                </a:lnTo>
                <a:lnTo>
                  <a:pt x="1537" y="723"/>
                </a:lnTo>
                <a:lnTo>
                  <a:pt x="1549" y="729"/>
                </a:lnTo>
                <a:lnTo>
                  <a:pt x="1559" y="735"/>
                </a:lnTo>
                <a:lnTo>
                  <a:pt x="1570" y="741"/>
                </a:lnTo>
                <a:lnTo>
                  <a:pt x="1579" y="748"/>
                </a:lnTo>
                <a:lnTo>
                  <a:pt x="1589" y="756"/>
                </a:lnTo>
                <a:lnTo>
                  <a:pt x="1598" y="765"/>
                </a:lnTo>
                <a:lnTo>
                  <a:pt x="1607" y="774"/>
                </a:lnTo>
                <a:lnTo>
                  <a:pt x="1615" y="784"/>
                </a:lnTo>
                <a:lnTo>
                  <a:pt x="1624" y="795"/>
                </a:lnTo>
                <a:lnTo>
                  <a:pt x="1632" y="806"/>
                </a:lnTo>
                <a:lnTo>
                  <a:pt x="1639" y="816"/>
                </a:lnTo>
                <a:lnTo>
                  <a:pt x="1645" y="827"/>
                </a:lnTo>
                <a:lnTo>
                  <a:pt x="1651" y="839"/>
                </a:lnTo>
                <a:lnTo>
                  <a:pt x="1657" y="851"/>
                </a:lnTo>
                <a:lnTo>
                  <a:pt x="1662" y="864"/>
                </a:lnTo>
                <a:lnTo>
                  <a:pt x="1666" y="878"/>
                </a:lnTo>
                <a:lnTo>
                  <a:pt x="1674" y="903"/>
                </a:lnTo>
                <a:lnTo>
                  <a:pt x="1677" y="917"/>
                </a:lnTo>
                <a:lnTo>
                  <a:pt x="1681" y="935"/>
                </a:lnTo>
                <a:lnTo>
                  <a:pt x="1684" y="954"/>
                </a:lnTo>
                <a:lnTo>
                  <a:pt x="1686" y="977"/>
                </a:lnTo>
                <a:lnTo>
                  <a:pt x="1688" y="1001"/>
                </a:lnTo>
                <a:lnTo>
                  <a:pt x="1690" y="1030"/>
                </a:lnTo>
                <a:lnTo>
                  <a:pt x="1692" y="1087"/>
                </a:lnTo>
                <a:lnTo>
                  <a:pt x="1693" y="1145"/>
                </a:lnTo>
                <a:lnTo>
                  <a:pt x="1694" y="1229"/>
                </a:lnTo>
                <a:lnTo>
                  <a:pt x="1694" y="1360"/>
                </a:lnTo>
                <a:lnTo>
                  <a:pt x="1694" y="1492"/>
                </a:lnTo>
                <a:lnTo>
                  <a:pt x="1693" y="1574"/>
                </a:lnTo>
                <a:lnTo>
                  <a:pt x="1692" y="1633"/>
                </a:lnTo>
                <a:lnTo>
                  <a:pt x="1690" y="1691"/>
                </a:lnTo>
                <a:lnTo>
                  <a:pt x="1688" y="1718"/>
                </a:lnTo>
                <a:lnTo>
                  <a:pt x="1687" y="1732"/>
                </a:lnTo>
                <a:lnTo>
                  <a:pt x="1686" y="1744"/>
                </a:lnTo>
                <a:lnTo>
                  <a:pt x="1684" y="1765"/>
                </a:lnTo>
                <a:lnTo>
                  <a:pt x="1681" y="1786"/>
                </a:lnTo>
                <a:lnTo>
                  <a:pt x="1677" y="1802"/>
                </a:lnTo>
                <a:lnTo>
                  <a:pt x="1674" y="1818"/>
                </a:lnTo>
                <a:lnTo>
                  <a:pt x="1670" y="1831"/>
                </a:lnTo>
                <a:lnTo>
                  <a:pt x="1666" y="1842"/>
                </a:lnTo>
                <a:lnTo>
                  <a:pt x="1662" y="1856"/>
                </a:lnTo>
                <a:lnTo>
                  <a:pt x="1657" y="1868"/>
                </a:lnTo>
                <a:lnTo>
                  <a:pt x="1651" y="1882"/>
                </a:lnTo>
                <a:lnTo>
                  <a:pt x="1645" y="1892"/>
                </a:lnTo>
                <a:lnTo>
                  <a:pt x="1639" y="1904"/>
                </a:lnTo>
                <a:lnTo>
                  <a:pt x="1632" y="1915"/>
                </a:lnTo>
                <a:lnTo>
                  <a:pt x="1624" y="1926"/>
                </a:lnTo>
                <a:lnTo>
                  <a:pt x="1615" y="1936"/>
                </a:lnTo>
                <a:lnTo>
                  <a:pt x="1607" y="1946"/>
                </a:lnTo>
                <a:lnTo>
                  <a:pt x="1598" y="1956"/>
                </a:lnTo>
                <a:lnTo>
                  <a:pt x="1589" y="1964"/>
                </a:lnTo>
                <a:lnTo>
                  <a:pt x="1579" y="1972"/>
                </a:lnTo>
                <a:lnTo>
                  <a:pt x="1570" y="1979"/>
                </a:lnTo>
                <a:lnTo>
                  <a:pt x="1559" y="1986"/>
                </a:lnTo>
                <a:lnTo>
                  <a:pt x="1549" y="1992"/>
                </a:lnTo>
                <a:lnTo>
                  <a:pt x="1537" y="1997"/>
                </a:lnTo>
                <a:lnTo>
                  <a:pt x="1517" y="2006"/>
                </a:lnTo>
                <a:lnTo>
                  <a:pt x="1504" y="2010"/>
                </a:lnTo>
                <a:lnTo>
                  <a:pt x="1490" y="2015"/>
                </a:lnTo>
                <a:lnTo>
                  <a:pt x="1473" y="2018"/>
                </a:lnTo>
                <a:lnTo>
                  <a:pt x="1455" y="2021"/>
                </a:lnTo>
                <a:lnTo>
                  <a:pt x="1434" y="2023"/>
                </a:lnTo>
                <a:lnTo>
                  <a:pt x="1411" y="2025"/>
                </a:lnTo>
                <a:lnTo>
                  <a:pt x="1363" y="2028"/>
                </a:lnTo>
                <a:lnTo>
                  <a:pt x="1314" y="2029"/>
                </a:lnTo>
                <a:lnTo>
                  <a:pt x="1244" y="2030"/>
                </a:lnTo>
                <a:lnTo>
                  <a:pt x="1134" y="2030"/>
                </a:lnTo>
                <a:lnTo>
                  <a:pt x="1025" y="2030"/>
                </a:lnTo>
                <a:lnTo>
                  <a:pt x="955" y="2029"/>
                </a:lnTo>
                <a:lnTo>
                  <a:pt x="907" y="2028"/>
                </a:lnTo>
                <a:lnTo>
                  <a:pt x="859" y="2025"/>
                </a:lnTo>
                <a:lnTo>
                  <a:pt x="835" y="2023"/>
                </a:lnTo>
                <a:lnTo>
                  <a:pt x="825" y="2022"/>
                </a:lnTo>
                <a:lnTo>
                  <a:pt x="814" y="2021"/>
                </a:lnTo>
                <a:lnTo>
                  <a:pt x="796" y="2018"/>
                </a:lnTo>
                <a:lnTo>
                  <a:pt x="780" y="2015"/>
                </a:lnTo>
                <a:lnTo>
                  <a:pt x="765" y="2010"/>
                </a:lnTo>
                <a:lnTo>
                  <a:pt x="753" y="2006"/>
                </a:lnTo>
                <a:lnTo>
                  <a:pt x="742" y="2002"/>
                </a:lnTo>
                <a:lnTo>
                  <a:pt x="732" y="1997"/>
                </a:lnTo>
                <a:lnTo>
                  <a:pt x="721" y="1992"/>
                </a:lnTo>
                <a:lnTo>
                  <a:pt x="710" y="1986"/>
                </a:lnTo>
                <a:lnTo>
                  <a:pt x="700" y="1979"/>
                </a:lnTo>
                <a:lnTo>
                  <a:pt x="690" y="1972"/>
                </a:lnTo>
                <a:lnTo>
                  <a:pt x="681" y="1964"/>
                </a:lnTo>
                <a:lnTo>
                  <a:pt x="672" y="1956"/>
                </a:lnTo>
                <a:lnTo>
                  <a:pt x="663" y="1946"/>
                </a:lnTo>
                <a:lnTo>
                  <a:pt x="654" y="1936"/>
                </a:lnTo>
                <a:lnTo>
                  <a:pt x="645" y="1926"/>
                </a:lnTo>
                <a:lnTo>
                  <a:pt x="638" y="1915"/>
                </a:lnTo>
                <a:lnTo>
                  <a:pt x="631" y="1904"/>
                </a:lnTo>
                <a:lnTo>
                  <a:pt x="624" y="1892"/>
                </a:lnTo>
                <a:lnTo>
                  <a:pt x="618" y="1882"/>
                </a:lnTo>
                <a:lnTo>
                  <a:pt x="613" y="1868"/>
                </a:lnTo>
                <a:lnTo>
                  <a:pt x="608" y="1856"/>
                </a:lnTo>
                <a:lnTo>
                  <a:pt x="603" y="1842"/>
                </a:lnTo>
                <a:lnTo>
                  <a:pt x="596" y="1818"/>
                </a:lnTo>
                <a:lnTo>
                  <a:pt x="592" y="1802"/>
                </a:lnTo>
                <a:lnTo>
                  <a:pt x="589" y="1786"/>
                </a:lnTo>
                <a:lnTo>
                  <a:pt x="586" y="1766"/>
                </a:lnTo>
                <a:lnTo>
                  <a:pt x="583" y="1744"/>
                </a:lnTo>
                <a:lnTo>
                  <a:pt x="581" y="1718"/>
                </a:lnTo>
                <a:lnTo>
                  <a:pt x="580" y="1691"/>
                </a:lnTo>
                <a:lnTo>
                  <a:pt x="578" y="1633"/>
                </a:lnTo>
                <a:lnTo>
                  <a:pt x="576" y="1574"/>
                </a:lnTo>
                <a:lnTo>
                  <a:pt x="576" y="1492"/>
                </a:lnTo>
                <a:lnTo>
                  <a:pt x="576" y="1360"/>
                </a:lnTo>
                <a:lnTo>
                  <a:pt x="576" y="1229"/>
                </a:lnTo>
                <a:lnTo>
                  <a:pt x="576" y="1145"/>
                </a:lnTo>
                <a:lnTo>
                  <a:pt x="578" y="1087"/>
                </a:lnTo>
                <a:lnTo>
                  <a:pt x="580" y="1030"/>
                </a:lnTo>
                <a:lnTo>
                  <a:pt x="581" y="1001"/>
                </a:lnTo>
                <a:lnTo>
                  <a:pt x="582" y="989"/>
                </a:lnTo>
                <a:lnTo>
                  <a:pt x="583" y="977"/>
                </a:lnTo>
                <a:lnTo>
                  <a:pt x="586" y="954"/>
                </a:lnTo>
                <a:lnTo>
                  <a:pt x="589" y="935"/>
                </a:lnTo>
                <a:lnTo>
                  <a:pt x="592" y="917"/>
                </a:lnTo>
                <a:lnTo>
                  <a:pt x="596" y="903"/>
                </a:lnTo>
                <a:lnTo>
                  <a:pt x="599" y="890"/>
                </a:lnTo>
                <a:lnTo>
                  <a:pt x="603" y="878"/>
                </a:lnTo>
                <a:lnTo>
                  <a:pt x="608" y="864"/>
                </a:lnTo>
                <a:lnTo>
                  <a:pt x="613" y="851"/>
                </a:lnTo>
                <a:lnTo>
                  <a:pt x="618" y="839"/>
                </a:lnTo>
                <a:lnTo>
                  <a:pt x="624" y="827"/>
                </a:lnTo>
                <a:lnTo>
                  <a:pt x="631" y="816"/>
                </a:lnTo>
                <a:lnTo>
                  <a:pt x="638" y="806"/>
                </a:lnTo>
                <a:lnTo>
                  <a:pt x="645" y="795"/>
                </a:lnTo>
                <a:lnTo>
                  <a:pt x="654" y="784"/>
                </a:lnTo>
                <a:lnTo>
                  <a:pt x="663" y="774"/>
                </a:lnTo>
                <a:lnTo>
                  <a:pt x="672" y="765"/>
                </a:lnTo>
                <a:lnTo>
                  <a:pt x="681" y="756"/>
                </a:lnTo>
                <a:lnTo>
                  <a:pt x="690" y="748"/>
                </a:lnTo>
                <a:lnTo>
                  <a:pt x="700" y="741"/>
                </a:lnTo>
                <a:lnTo>
                  <a:pt x="710" y="735"/>
                </a:lnTo>
                <a:lnTo>
                  <a:pt x="721" y="729"/>
                </a:lnTo>
                <a:lnTo>
                  <a:pt x="732" y="723"/>
                </a:lnTo>
                <a:lnTo>
                  <a:pt x="753" y="714"/>
                </a:lnTo>
                <a:lnTo>
                  <a:pt x="765" y="710"/>
                </a:lnTo>
                <a:lnTo>
                  <a:pt x="780" y="706"/>
                </a:lnTo>
                <a:lnTo>
                  <a:pt x="796" y="702"/>
                </a:lnTo>
                <a:lnTo>
                  <a:pt x="814" y="699"/>
                </a:lnTo>
                <a:lnTo>
                  <a:pt x="835" y="696"/>
                </a:lnTo>
                <a:lnTo>
                  <a:pt x="859" y="695"/>
                </a:lnTo>
                <a:lnTo>
                  <a:pt x="907" y="693"/>
                </a:lnTo>
                <a:lnTo>
                  <a:pt x="955" y="690"/>
                </a:lnTo>
                <a:lnTo>
                  <a:pt x="1025" y="690"/>
                </a:lnTo>
                <a:lnTo>
                  <a:pt x="1134" y="690"/>
                </a:lnTo>
                <a:close/>
                <a:moveTo>
                  <a:pt x="0" y="1360"/>
                </a:moveTo>
                <a:lnTo>
                  <a:pt x="1" y="1325"/>
                </a:lnTo>
                <a:lnTo>
                  <a:pt x="2" y="1290"/>
                </a:lnTo>
                <a:lnTo>
                  <a:pt x="4" y="1255"/>
                </a:lnTo>
                <a:lnTo>
                  <a:pt x="6" y="1221"/>
                </a:lnTo>
                <a:lnTo>
                  <a:pt x="9" y="1187"/>
                </a:lnTo>
                <a:lnTo>
                  <a:pt x="13" y="1153"/>
                </a:lnTo>
                <a:lnTo>
                  <a:pt x="18" y="1120"/>
                </a:lnTo>
                <a:lnTo>
                  <a:pt x="23" y="1086"/>
                </a:lnTo>
                <a:lnTo>
                  <a:pt x="29" y="1053"/>
                </a:lnTo>
                <a:lnTo>
                  <a:pt x="36" y="1020"/>
                </a:lnTo>
                <a:lnTo>
                  <a:pt x="43" y="988"/>
                </a:lnTo>
                <a:lnTo>
                  <a:pt x="51" y="956"/>
                </a:lnTo>
                <a:lnTo>
                  <a:pt x="60" y="924"/>
                </a:lnTo>
                <a:lnTo>
                  <a:pt x="69" y="892"/>
                </a:lnTo>
                <a:lnTo>
                  <a:pt x="79" y="862"/>
                </a:lnTo>
                <a:lnTo>
                  <a:pt x="89" y="831"/>
                </a:lnTo>
                <a:lnTo>
                  <a:pt x="101" y="801"/>
                </a:lnTo>
                <a:lnTo>
                  <a:pt x="112" y="771"/>
                </a:lnTo>
                <a:lnTo>
                  <a:pt x="124" y="741"/>
                </a:lnTo>
                <a:lnTo>
                  <a:pt x="137" y="712"/>
                </a:lnTo>
                <a:lnTo>
                  <a:pt x="151" y="683"/>
                </a:lnTo>
                <a:lnTo>
                  <a:pt x="165" y="654"/>
                </a:lnTo>
                <a:lnTo>
                  <a:pt x="179" y="627"/>
                </a:lnTo>
                <a:lnTo>
                  <a:pt x="194" y="599"/>
                </a:lnTo>
                <a:lnTo>
                  <a:pt x="210" y="573"/>
                </a:lnTo>
                <a:lnTo>
                  <a:pt x="226" y="547"/>
                </a:lnTo>
                <a:lnTo>
                  <a:pt x="242" y="520"/>
                </a:lnTo>
                <a:lnTo>
                  <a:pt x="259" y="495"/>
                </a:lnTo>
                <a:lnTo>
                  <a:pt x="277" y="470"/>
                </a:lnTo>
                <a:lnTo>
                  <a:pt x="295" y="446"/>
                </a:lnTo>
                <a:lnTo>
                  <a:pt x="313" y="422"/>
                </a:lnTo>
                <a:lnTo>
                  <a:pt x="332" y="399"/>
                </a:lnTo>
                <a:lnTo>
                  <a:pt x="352" y="375"/>
                </a:lnTo>
                <a:lnTo>
                  <a:pt x="372" y="353"/>
                </a:lnTo>
                <a:lnTo>
                  <a:pt x="392" y="332"/>
                </a:lnTo>
                <a:lnTo>
                  <a:pt x="413" y="310"/>
                </a:lnTo>
                <a:lnTo>
                  <a:pt x="434" y="290"/>
                </a:lnTo>
                <a:lnTo>
                  <a:pt x="456" y="271"/>
                </a:lnTo>
                <a:lnTo>
                  <a:pt x="478" y="251"/>
                </a:lnTo>
                <a:lnTo>
                  <a:pt x="500" y="232"/>
                </a:lnTo>
                <a:lnTo>
                  <a:pt x="523" y="214"/>
                </a:lnTo>
                <a:lnTo>
                  <a:pt x="546" y="197"/>
                </a:lnTo>
                <a:lnTo>
                  <a:pt x="570" y="181"/>
                </a:lnTo>
                <a:lnTo>
                  <a:pt x="594" y="164"/>
                </a:lnTo>
                <a:lnTo>
                  <a:pt x="618" y="148"/>
                </a:lnTo>
                <a:lnTo>
                  <a:pt x="643" y="134"/>
                </a:lnTo>
                <a:lnTo>
                  <a:pt x="668" y="121"/>
                </a:lnTo>
                <a:lnTo>
                  <a:pt x="693" y="108"/>
                </a:lnTo>
                <a:lnTo>
                  <a:pt x="718" y="94"/>
                </a:lnTo>
                <a:lnTo>
                  <a:pt x="744" y="82"/>
                </a:lnTo>
                <a:lnTo>
                  <a:pt x="771" y="72"/>
                </a:lnTo>
                <a:lnTo>
                  <a:pt x="797" y="61"/>
                </a:lnTo>
                <a:lnTo>
                  <a:pt x="824" y="51"/>
                </a:lnTo>
                <a:lnTo>
                  <a:pt x="851" y="43"/>
                </a:lnTo>
                <a:lnTo>
                  <a:pt x="878" y="34"/>
                </a:lnTo>
                <a:lnTo>
                  <a:pt x="906" y="27"/>
                </a:lnTo>
                <a:lnTo>
                  <a:pt x="934" y="21"/>
                </a:lnTo>
                <a:lnTo>
                  <a:pt x="962" y="15"/>
                </a:lnTo>
                <a:lnTo>
                  <a:pt x="990" y="12"/>
                </a:lnTo>
                <a:lnTo>
                  <a:pt x="1018" y="7"/>
                </a:lnTo>
                <a:lnTo>
                  <a:pt x="1047" y="4"/>
                </a:lnTo>
                <a:lnTo>
                  <a:pt x="1076" y="2"/>
                </a:lnTo>
                <a:lnTo>
                  <a:pt x="1105" y="1"/>
                </a:lnTo>
                <a:lnTo>
                  <a:pt x="1134" y="0"/>
                </a:lnTo>
                <a:lnTo>
                  <a:pt x="1164" y="1"/>
                </a:lnTo>
                <a:lnTo>
                  <a:pt x="1193" y="2"/>
                </a:lnTo>
                <a:lnTo>
                  <a:pt x="1221" y="4"/>
                </a:lnTo>
                <a:lnTo>
                  <a:pt x="1250" y="7"/>
                </a:lnTo>
                <a:lnTo>
                  <a:pt x="1280" y="12"/>
                </a:lnTo>
                <a:lnTo>
                  <a:pt x="1308" y="15"/>
                </a:lnTo>
                <a:lnTo>
                  <a:pt x="1336" y="21"/>
                </a:lnTo>
                <a:lnTo>
                  <a:pt x="1364" y="27"/>
                </a:lnTo>
                <a:lnTo>
                  <a:pt x="1391" y="34"/>
                </a:lnTo>
                <a:lnTo>
                  <a:pt x="1419" y="43"/>
                </a:lnTo>
                <a:lnTo>
                  <a:pt x="1446" y="51"/>
                </a:lnTo>
                <a:lnTo>
                  <a:pt x="1472" y="61"/>
                </a:lnTo>
                <a:lnTo>
                  <a:pt x="1499" y="72"/>
                </a:lnTo>
                <a:lnTo>
                  <a:pt x="1525" y="82"/>
                </a:lnTo>
                <a:lnTo>
                  <a:pt x="1551" y="94"/>
                </a:lnTo>
                <a:lnTo>
                  <a:pt x="1577" y="108"/>
                </a:lnTo>
                <a:lnTo>
                  <a:pt x="1602" y="121"/>
                </a:lnTo>
                <a:lnTo>
                  <a:pt x="1627" y="134"/>
                </a:lnTo>
                <a:lnTo>
                  <a:pt x="1651" y="148"/>
                </a:lnTo>
                <a:lnTo>
                  <a:pt x="1676" y="164"/>
                </a:lnTo>
                <a:lnTo>
                  <a:pt x="1700" y="181"/>
                </a:lnTo>
                <a:lnTo>
                  <a:pt x="1723" y="197"/>
                </a:lnTo>
                <a:lnTo>
                  <a:pt x="1746" y="214"/>
                </a:lnTo>
                <a:lnTo>
                  <a:pt x="1769" y="232"/>
                </a:lnTo>
                <a:lnTo>
                  <a:pt x="1792" y="251"/>
                </a:lnTo>
                <a:lnTo>
                  <a:pt x="1814" y="271"/>
                </a:lnTo>
                <a:lnTo>
                  <a:pt x="1835" y="290"/>
                </a:lnTo>
                <a:lnTo>
                  <a:pt x="1856" y="310"/>
                </a:lnTo>
                <a:lnTo>
                  <a:pt x="1877" y="332"/>
                </a:lnTo>
                <a:lnTo>
                  <a:pt x="1898" y="353"/>
                </a:lnTo>
                <a:lnTo>
                  <a:pt x="1918" y="375"/>
                </a:lnTo>
                <a:lnTo>
                  <a:pt x="1937" y="399"/>
                </a:lnTo>
                <a:lnTo>
                  <a:pt x="1956" y="422"/>
                </a:lnTo>
                <a:lnTo>
                  <a:pt x="1975" y="446"/>
                </a:lnTo>
                <a:lnTo>
                  <a:pt x="1993" y="470"/>
                </a:lnTo>
                <a:lnTo>
                  <a:pt x="2010" y="495"/>
                </a:lnTo>
                <a:lnTo>
                  <a:pt x="2027" y="520"/>
                </a:lnTo>
                <a:lnTo>
                  <a:pt x="2044" y="547"/>
                </a:lnTo>
                <a:lnTo>
                  <a:pt x="2060" y="573"/>
                </a:lnTo>
                <a:lnTo>
                  <a:pt x="2075" y="599"/>
                </a:lnTo>
                <a:lnTo>
                  <a:pt x="2090" y="627"/>
                </a:lnTo>
                <a:lnTo>
                  <a:pt x="2105" y="654"/>
                </a:lnTo>
                <a:lnTo>
                  <a:pt x="2119" y="683"/>
                </a:lnTo>
                <a:lnTo>
                  <a:pt x="2132" y="712"/>
                </a:lnTo>
                <a:lnTo>
                  <a:pt x="2145" y="741"/>
                </a:lnTo>
                <a:lnTo>
                  <a:pt x="2157" y="771"/>
                </a:lnTo>
                <a:lnTo>
                  <a:pt x="2169" y="801"/>
                </a:lnTo>
                <a:lnTo>
                  <a:pt x="2180" y="831"/>
                </a:lnTo>
                <a:lnTo>
                  <a:pt x="2190" y="862"/>
                </a:lnTo>
                <a:lnTo>
                  <a:pt x="2200" y="892"/>
                </a:lnTo>
                <a:lnTo>
                  <a:pt x="2210" y="924"/>
                </a:lnTo>
                <a:lnTo>
                  <a:pt x="2218" y="956"/>
                </a:lnTo>
                <a:lnTo>
                  <a:pt x="2226" y="988"/>
                </a:lnTo>
                <a:lnTo>
                  <a:pt x="2233" y="1020"/>
                </a:lnTo>
                <a:lnTo>
                  <a:pt x="2240" y="1053"/>
                </a:lnTo>
                <a:lnTo>
                  <a:pt x="2246" y="1086"/>
                </a:lnTo>
                <a:lnTo>
                  <a:pt x="2251" y="1120"/>
                </a:lnTo>
                <a:lnTo>
                  <a:pt x="2256" y="1153"/>
                </a:lnTo>
                <a:lnTo>
                  <a:pt x="2260" y="1187"/>
                </a:lnTo>
                <a:lnTo>
                  <a:pt x="2263" y="1221"/>
                </a:lnTo>
                <a:lnTo>
                  <a:pt x="2266" y="1255"/>
                </a:lnTo>
                <a:lnTo>
                  <a:pt x="2268" y="1290"/>
                </a:lnTo>
                <a:lnTo>
                  <a:pt x="2269" y="1325"/>
                </a:lnTo>
                <a:lnTo>
                  <a:pt x="2269" y="1360"/>
                </a:lnTo>
                <a:lnTo>
                  <a:pt x="2269" y="1396"/>
                </a:lnTo>
                <a:lnTo>
                  <a:pt x="2268" y="1431"/>
                </a:lnTo>
                <a:lnTo>
                  <a:pt x="2266" y="1465"/>
                </a:lnTo>
                <a:lnTo>
                  <a:pt x="2263" y="1499"/>
                </a:lnTo>
                <a:lnTo>
                  <a:pt x="2260" y="1534"/>
                </a:lnTo>
                <a:lnTo>
                  <a:pt x="2256" y="1567"/>
                </a:lnTo>
                <a:lnTo>
                  <a:pt x="2251" y="1601"/>
                </a:lnTo>
                <a:lnTo>
                  <a:pt x="2246" y="1634"/>
                </a:lnTo>
                <a:lnTo>
                  <a:pt x="2240" y="1667"/>
                </a:lnTo>
                <a:lnTo>
                  <a:pt x="2233" y="1700"/>
                </a:lnTo>
                <a:lnTo>
                  <a:pt x="2226" y="1733"/>
                </a:lnTo>
                <a:lnTo>
                  <a:pt x="2218" y="1764"/>
                </a:lnTo>
                <a:lnTo>
                  <a:pt x="2210" y="1796"/>
                </a:lnTo>
                <a:lnTo>
                  <a:pt x="2200" y="1828"/>
                </a:lnTo>
                <a:lnTo>
                  <a:pt x="2190" y="1859"/>
                </a:lnTo>
                <a:lnTo>
                  <a:pt x="2180" y="1890"/>
                </a:lnTo>
                <a:lnTo>
                  <a:pt x="2169" y="1920"/>
                </a:lnTo>
                <a:lnTo>
                  <a:pt x="2157" y="1950"/>
                </a:lnTo>
                <a:lnTo>
                  <a:pt x="2145" y="1979"/>
                </a:lnTo>
                <a:lnTo>
                  <a:pt x="2132" y="2009"/>
                </a:lnTo>
                <a:lnTo>
                  <a:pt x="2119" y="2037"/>
                </a:lnTo>
                <a:lnTo>
                  <a:pt x="2105" y="2065"/>
                </a:lnTo>
                <a:lnTo>
                  <a:pt x="2090" y="2093"/>
                </a:lnTo>
                <a:lnTo>
                  <a:pt x="2075" y="2120"/>
                </a:lnTo>
                <a:lnTo>
                  <a:pt x="2060" y="2148"/>
                </a:lnTo>
                <a:lnTo>
                  <a:pt x="2044" y="2174"/>
                </a:lnTo>
                <a:lnTo>
                  <a:pt x="2027" y="2199"/>
                </a:lnTo>
                <a:lnTo>
                  <a:pt x="2010" y="2226"/>
                </a:lnTo>
                <a:lnTo>
                  <a:pt x="1993" y="2250"/>
                </a:lnTo>
                <a:lnTo>
                  <a:pt x="1975" y="2275"/>
                </a:lnTo>
                <a:lnTo>
                  <a:pt x="1956" y="2299"/>
                </a:lnTo>
                <a:lnTo>
                  <a:pt x="1937" y="2322"/>
                </a:lnTo>
                <a:lnTo>
                  <a:pt x="1918" y="2345"/>
                </a:lnTo>
                <a:lnTo>
                  <a:pt x="1898" y="2367"/>
                </a:lnTo>
                <a:lnTo>
                  <a:pt x="1877" y="2389"/>
                </a:lnTo>
                <a:lnTo>
                  <a:pt x="1856" y="2409"/>
                </a:lnTo>
                <a:lnTo>
                  <a:pt x="1835" y="2430"/>
                </a:lnTo>
                <a:lnTo>
                  <a:pt x="1814" y="2450"/>
                </a:lnTo>
                <a:lnTo>
                  <a:pt x="1792" y="2469"/>
                </a:lnTo>
                <a:lnTo>
                  <a:pt x="1769" y="2487"/>
                </a:lnTo>
                <a:lnTo>
                  <a:pt x="1746" y="2505"/>
                </a:lnTo>
                <a:lnTo>
                  <a:pt x="1723" y="2523"/>
                </a:lnTo>
                <a:lnTo>
                  <a:pt x="1700" y="2540"/>
                </a:lnTo>
                <a:lnTo>
                  <a:pt x="1676" y="2556"/>
                </a:lnTo>
                <a:lnTo>
                  <a:pt x="1651" y="2571"/>
                </a:lnTo>
                <a:lnTo>
                  <a:pt x="1627" y="2586"/>
                </a:lnTo>
                <a:lnTo>
                  <a:pt x="1602" y="2600"/>
                </a:lnTo>
                <a:lnTo>
                  <a:pt x="1577" y="2613"/>
                </a:lnTo>
                <a:lnTo>
                  <a:pt x="1551" y="2625"/>
                </a:lnTo>
                <a:lnTo>
                  <a:pt x="1525" y="2637"/>
                </a:lnTo>
                <a:lnTo>
                  <a:pt x="1499" y="2649"/>
                </a:lnTo>
                <a:lnTo>
                  <a:pt x="1472" y="2659"/>
                </a:lnTo>
                <a:lnTo>
                  <a:pt x="1446" y="2668"/>
                </a:lnTo>
                <a:lnTo>
                  <a:pt x="1419" y="2677"/>
                </a:lnTo>
                <a:lnTo>
                  <a:pt x="1391" y="2685"/>
                </a:lnTo>
                <a:lnTo>
                  <a:pt x="1364" y="2692"/>
                </a:lnTo>
                <a:lnTo>
                  <a:pt x="1336" y="2698"/>
                </a:lnTo>
                <a:lnTo>
                  <a:pt x="1308" y="2704"/>
                </a:lnTo>
                <a:lnTo>
                  <a:pt x="1280" y="2709"/>
                </a:lnTo>
                <a:lnTo>
                  <a:pt x="1250" y="2713"/>
                </a:lnTo>
                <a:lnTo>
                  <a:pt x="1221" y="2716"/>
                </a:lnTo>
                <a:lnTo>
                  <a:pt x="1193" y="2719"/>
                </a:lnTo>
                <a:lnTo>
                  <a:pt x="1164" y="2720"/>
                </a:lnTo>
                <a:lnTo>
                  <a:pt x="1134" y="2720"/>
                </a:lnTo>
                <a:lnTo>
                  <a:pt x="1105" y="2720"/>
                </a:lnTo>
                <a:lnTo>
                  <a:pt x="1076" y="2719"/>
                </a:lnTo>
                <a:lnTo>
                  <a:pt x="1047" y="2716"/>
                </a:lnTo>
                <a:lnTo>
                  <a:pt x="1018" y="2713"/>
                </a:lnTo>
                <a:lnTo>
                  <a:pt x="990" y="2709"/>
                </a:lnTo>
                <a:lnTo>
                  <a:pt x="962" y="2704"/>
                </a:lnTo>
                <a:lnTo>
                  <a:pt x="934" y="2698"/>
                </a:lnTo>
                <a:lnTo>
                  <a:pt x="906" y="2692"/>
                </a:lnTo>
                <a:lnTo>
                  <a:pt x="878" y="2685"/>
                </a:lnTo>
                <a:lnTo>
                  <a:pt x="851" y="2677"/>
                </a:lnTo>
                <a:lnTo>
                  <a:pt x="824" y="2668"/>
                </a:lnTo>
                <a:lnTo>
                  <a:pt x="797" y="2659"/>
                </a:lnTo>
                <a:lnTo>
                  <a:pt x="771" y="2649"/>
                </a:lnTo>
                <a:lnTo>
                  <a:pt x="744" y="2637"/>
                </a:lnTo>
                <a:lnTo>
                  <a:pt x="718" y="2625"/>
                </a:lnTo>
                <a:lnTo>
                  <a:pt x="693" y="2613"/>
                </a:lnTo>
                <a:lnTo>
                  <a:pt x="668" y="2600"/>
                </a:lnTo>
                <a:lnTo>
                  <a:pt x="643" y="2586"/>
                </a:lnTo>
                <a:lnTo>
                  <a:pt x="618" y="2571"/>
                </a:lnTo>
                <a:lnTo>
                  <a:pt x="594" y="2556"/>
                </a:lnTo>
                <a:lnTo>
                  <a:pt x="570" y="2540"/>
                </a:lnTo>
                <a:lnTo>
                  <a:pt x="546" y="2523"/>
                </a:lnTo>
                <a:lnTo>
                  <a:pt x="523" y="2505"/>
                </a:lnTo>
                <a:lnTo>
                  <a:pt x="500" y="2487"/>
                </a:lnTo>
                <a:lnTo>
                  <a:pt x="478" y="2469"/>
                </a:lnTo>
                <a:lnTo>
                  <a:pt x="456" y="2450"/>
                </a:lnTo>
                <a:lnTo>
                  <a:pt x="434" y="2430"/>
                </a:lnTo>
                <a:lnTo>
                  <a:pt x="413" y="2409"/>
                </a:lnTo>
                <a:lnTo>
                  <a:pt x="392" y="2389"/>
                </a:lnTo>
                <a:lnTo>
                  <a:pt x="372" y="2367"/>
                </a:lnTo>
                <a:lnTo>
                  <a:pt x="352" y="2345"/>
                </a:lnTo>
                <a:lnTo>
                  <a:pt x="332" y="2322"/>
                </a:lnTo>
                <a:lnTo>
                  <a:pt x="313" y="2299"/>
                </a:lnTo>
                <a:lnTo>
                  <a:pt x="295" y="2275"/>
                </a:lnTo>
                <a:lnTo>
                  <a:pt x="277" y="2250"/>
                </a:lnTo>
                <a:lnTo>
                  <a:pt x="259" y="2226"/>
                </a:lnTo>
                <a:lnTo>
                  <a:pt x="242" y="2199"/>
                </a:lnTo>
                <a:lnTo>
                  <a:pt x="226" y="2174"/>
                </a:lnTo>
                <a:lnTo>
                  <a:pt x="210" y="2148"/>
                </a:lnTo>
                <a:lnTo>
                  <a:pt x="194" y="2120"/>
                </a:lnTo>
                <a:lnTo>
                  <a:pt x="179" y="2093"/>
                </a:lnTo>
                <a:lnTo>
                  <a:pt x="165" y="2065"/>
                </a:lnTo>
                <a:lnTo>
                  <a:pt x="151" y="2037"/>
                </a:lnTo>
                <a:lnTo>
                  <a:pt x="137" y="2009"/>
                </a:lnTo>
                <a:lnTo>
                  <a:pt x="124" y="1979"/>
                </a:lnTo>
                <a:lnTo>
                  <a:pt x="112" y="1950"/>
                </a:lnTo>
                <a:lnTo>
                  <a:pt x="101" y="1920"/>
                </a:lnTo>
                <a:lnTo>
                  <a:pt x="89" y="1890"/>
                </a:lnTo>
                <a:lnTo>
                  <a:pt x="79" y="1859"/>
                </a:lnTo>
                <a:lnTo>
                  <a:pt x="69" y="1828"/>
                </a:lnTo>
                <a:lnTo>
                  <a:pt x="60" y="1796"/>
                </a:lnTo>
                <a:lnTo>
                  <a:pt x="51" y="1764"/>
                </a:lnTo>
                <a:lnTo>
                  <a:pt x="43" y="1733"/>
                </a:lnTo>
                <a:lnTo>
                  <a:pt x="36" y="1700"/>
                </a:lnTo>
                <a:lnTo>
                  <a:pt x="29" y="1667"/>
                </a:lnTo>
                <a:lnTo>
                  <a:pt x="23" y="1634"/>
                </a:lnTo>
                <a:lnTo>
                  <a:pt x="18" y="1601"/>
                </a:lnTo>
                <a:lnTo>
                  <a:pt x="13" y="1567"/>
                </a:lnTo>
                <a:lnTo>
                  <a:pt x="9" y="1534"/>
                </a:lnTo>
                <a:lnTo>
                  <a:pt x="6" y="1499"/>
                </a:lnTo>
                <a:lnTo>
                  <a:pt x="4" y="1465"/>
                </a:lnTo>
                <a:lnTo>
                  <a:pt x="2" y="1431"/>
                </a:lnTo>
                <a:lnTo>
                  <a:pt x="1" y="1396"/>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117244725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blank" preserve="1">
  <p:cSld name="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367F8275-7202-4074-81F1-72EC49A30EBC}" type="datetime1">
              <a:rPr lang="fi-FI" smtClean="0"/>
              <a:t>6.11.2023</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6" name="Freeform 6"/>
          <p:cNvSpPr>
            <a:spLocks noChangeAspect="1" noEditPoints="1"/>
          </p:cNvSpPr>
          <p:nvPr userDrawn="1"/>
        </p:nvSpPr>
        <p:spPr bwMode="auto">
          <a:xfrm>
            <a:off x="3072000" y="2480903"/>
            <a:ext cx="6048000" cy="1812217"/>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152714328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blank" preserve="1">
  <p:cSld name="Logo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268AF62D-6EF0-4CFA-BD15-D439A30297A1}" type="datetime1">
              <a:rPr lang="fi-FI" smtClean="0"/>
              <a:t>6.11.2023</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6" name="Freeform 6"/>
          <p:cNvSpPr>
            <a:spLocks noChangeAspect="1" noEditPoints="1"/>
          </p:cNvSpPr>
          <p:nvPr userDrawn="1"/>
        </p:nvSpPr>
        <p:spPr bwMode="auto">
          <a:xfrm>
            <a:off x="3072000" y="2480903"/>
            <a:ext cx="6048000" cy="1812217"/>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182795039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blank" preserve="1">
  <p:cSld name="Logo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F32347FF-7B1D-4BB3-BC77-91C6B63A4525}" type="datetime1">
              <a:rPr lang="fi-FI" smtClean="0"/>
              <a:t>6.11.2023</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6" name="Freeform 6"/>
          <p:cNvSpPr>
            <a:spLocks noChangeAspect="1" noEditPoints="1"/>
          </p:cNvSpPr>
          <p:nvPr userDrawn="1"/>
        </p:nvSpPr>
        <p:spPr bwMode="auto">
          <a:xfrm>
            <a:off x="3072000" y="2480903"/>
            <a:ext cx="6048000" cy="1812217"/>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89654809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blank" preserve="1">
  <p:cSld name="Logo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576EA59A-8635-454B-ACE7-8DEC77ED57AE}" type="datetime1">
              <a:rPr lang="fi-FI" smtClean="0"/>
              <a:t>6.11.2023</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6" name="Freeform 6"/>
          <p:cNvSpPr>
            <a:spLocks noChangeAspect="1" noEditPoints="1"/>
          </p:cNvSpPr>
          <p:nvPr userDrawn="1"/>
        </p:nvSpPr>
        <p:spPr bwMode="auto">
          <a:xfrm>
            <a:off x="3072000" y="2480903"/>
            <a:ext cx="6048000" cy="1812217"/>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403608288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olme nosto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3" name="Content Placeholder 2"/>
          <p:cNvSpPr>
            <a:spLocks noGrp="1"/>
          </p:cNvSpPr>
          <p:nvPr>
            <p:ph sz="half" idx="1"/>
          </p:nvPr>
        </p:nvSpPr>
        <p:spPr>
          <a:xfrm>
            <a:off x="766763" y="1989138"/>
            <a:ext cx="3384967" cy="3816350"/>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5" name="Date Placeholder 4"/>
          <p:cNvSpPr>
            <a:spLocks noGrp="1"/>
          </p:cNvSpPr>
          <p:nvPr>
            <p:ph type="dt" sz="half" idx="10"/>
          </p:nvPr>
        </p:nvSpPr>
        <p:spPr/>
        <p:txBody>
          <a:bodyPr/>
          <a:lstStyle/>
          <a:p>
            <a:fld id="{8F4329BB-45E0-4B12-BF7B-305F061B8F5D}" type="datetime1">
              <a:rPr lang="fi-FI" smtClean="0"/>
              <a:t>6.11.2023</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Content Placeholder 2"/>
          <p:cNvSpPr>
            <a:spLocks noGrp="1"/>
          </p:cNvSpPr>
          <p:nvPr>
            <p:ph sz="half" idx="13"/>
          </p:nvPr>
        </p:nvSpPr>
        <p:spPr>
          <a:xfrm>
            <a:off x="4403516" y="1989138"/>
            <a:ext cx="3384967" cy="3816350"/>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10" name="Content Placeholder 2"/>
          <p:cNvSpPr>
            <a:spLocks noGrp="1"/>
          </p:cNvSpPr>
          <p:nvPr>
            <p:ph sz="half" idx="14"/>
          </p:nvPr>
        </p:nvSpPr>
        <p:spPr>
          <a:xfrm>
            <a:off x="8040271" y="1989138"/>
            <a:ext cx="3384967" cy="3816350"/>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Tree>
    <p:extLst>
      <p:ext uri="{BB962C8B-B14F-4D97-AF65-F5344CB8AC3E}">
        <p14:creationId xmlns:p14="http://schemas.microsoft.com/office/powerpoint/2010/main" val="426073330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userDrawn="1">
  <p:cSld name="Content and Picture 2">
    <p:spTree>
      <p:nvGrpSpPr>
        <p:cNvPr id="1" name=""/>
        <p:cNvGrpSpPr/>
        <p:nvPr/>
      </p:nvGrpSpPr>
      <p:grpSpPr>
        <a:xfrm>
          <a:off x="0" y="0"/>
          <a:ext cx="0" cy="0"/>
          <a:chOff x="0" y="0"/>
          <a:chExt cx="0" cy="0"/>
        </a:xfrm>
      </p:grpSpPr>
      <p:sp>
        <p:nvSpPr>
          <p:cNvPr id="2" name="Title 1"/>
          <p:cNvSpPr>
            <a:spLocks noGrp="1"/>
          </p:cNvSpPr>
          <p:nvPr>
            <p:ph type="title"/>
          </p:nvPr>
        </p:nvSpPr>
        <p:spPr>
          <a:xfrm>
            <a:off x="407988" y="404813"/>
            <a:ext cx="2879725" cy="5760491"/>
          </a:xfrm>
        </p:spPr>
        <p:txBody>
          <a:bodyPr/>
          <a:lstStyle/>
          <a:p>
            <a:r>
              <a:rPr lang="fi-FI" noProof="0"/>
              <a:t>Muokkaa perustyyl. napsautt.</a:t>
            </a:r>
          </a:p>
        </p:txBody>
      </p:sp>
      <p:sp>
        <p:nvSpPr>
          <p:cNvPr id="3" name="Content Placeholder 2"/>
          <p:cNvSpPr>
            <a:spLocks noGrp="1"/>
          </p:cNvSpPr>
          <p:nvPr>
            <p:ph idx="1"/>
          </p:nvPr>
        </p:nvSpPr>
        <p:spPr>
          <a:xfrm>
            <a:off x="3935759" y="404813"/>
            <a:ext cx="7848253" cy="2232099"/>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Date Placeholder 3"/>
          <p:cNvSpPr>
            <a:spLocks noGrp="1"/>
          </p:cNvSpPr>
          <p:nvPr>
            <p:ph type="dt" sz="half" idx="10"/>
          </p:nvPr>
        </p:nvSpPr>
        <p:spPr>
          <a:xfrm>
            <a:off x="3935760" y="6597352"/>
            <a:ext cx="1439863" cy="144761"/>
          </a:xfrm>
        </p:spPr>
        <p:txBody>
          <a:bodyPr/>
          <a:lstStyle/>
          <a:p>
            <a:fld id="{066B97BF-34E7-4F12-9FB9-23514B850A25}" type="datetime1">
              <a:rPr lang="fi-FI" smtClean="0"/>
              <a:t>6.11.2023</a:t>
            </a:fld>
            <a:endParaRPr lang="en-US"/>
          </a:p>
        </p:txBody>
      </p:sp>
      <p:sp>
        <p:nvSpPr>
          <p:cNvPr id="5" name="Footer Placeholder 4"/>
          <p:cNvSpPr>
            <a:spLocks noGrp="1"/>
          </p:cNvSpPr>
          <p:nvPr>
            <p:ph type="ftr" sz="quarter" idx="11"/>
          </p:nvPr>
        </p:nvSpPr>
        <p:spPr>
          <a:xfrm>
            <a:off x="5375920" y="6597352"/>
            <a:ext cx="4968230" cy="144761"/>
          </a:xfrm>
        </p:spPr>
        <p:txBody>
          <a:bodyPr/>
          <a:lstStyle/>
          <a:p>
            <a:r>
              <a:rPr lang="fi-FI" noProof="0"/>
              <a:t>Esityksen nimi ja Tekijä</a:t>
            </a:r>
          </a:p>
        </p:txBody>
      </p:sp>
      <p:sp>
        <p:nvSpPr>
          <p:cNvPr id="6" name="Slide Number Placeholder 5"/>
          <p:cNvSpPr>
            <a:spLocks noGrp="1"/>
          </p:cNvSpPr>
          <p:nvPr>
            <p:ph type="sldNum" sz="quarter" idx="12"/>
          </p:nvPr>
        </p:nvSpPr>
        <p:spPr/>
        <p:txBody>
          <a:bodyPr/>
          <a:lstStyle/>
          <a:p>
            <a:fld id="{449D1DC6-4D9D-49B0-BBAF-7A30D1B54A51}" type="slidenum">
              <a:rPr lang="en-US" smtClean="0"/>
              <a:t>‹#›</a:t>
            </a:fld>
            <a:endParaRPr lang="en-US"/>
          </a:p>
        </p:txBody>
      </p:sp>
      <p:grpSp>
        <p:nvGrpSpPr>
          <p:cNvPr id="9" name="Group 8"/>
          <p:cNvGrpSpPr>
            <a:grpSpLocks noChangeAspect="1"/>
          </p:cNvGrpSpPr>
          <p:nvPr userDrawn="1"/>
        </p:nvGrpSpPr>
        <p:grpSpPr>
          <a:xfrm>
            <a:off x="263504" y="6309320"/>
            <a:ext cx="1368000" cy="304812"/>
            <a:chOff x="7680325" y="1846263"/>
            <a:chExt cx="3868738" cy="862013"/>
          </a:xfrm>
        </p:grpSpPr>
        <p:sp>
          <p:nvSpPr>
            <p:cNvPr id="10" name="Freeform 8"/>
            <p:cNvSpPr>
              <a:spLocks noEditPoints="1"/>
            </p:cNvSpPr>
            <p:nvPr userDrawn="1"/>
          </p:nvSpPr>
          <p:spPr bwMode="auto">
            <a:xfrm>
              <a:off x="7758113" y="1846263"/>
              <a:ext cx="3790950" cy="862013"/>
            </a:xfrm>
            <a:custGeom>
              <a:avLst/>
              <a:gdLst>
                <a:gd name="T0" fmla="*/ 14089 w 14328"/>
                <a:gd name="T1" fmla="*/ 3254 h 3259"/>
                <a:gd name="T2" fmla="*/ 13367 w 14328"/>
                <a:gd name="T3" fmla="*/ 3035 h 3259"/>
                <a:gd name="T4" fmla="*/ 13521 w 14328"/>
                <a:gd name="T5" fmla="*/ 3259 h 3259"/>
                <a:gd name="T6" fmla="*/ 13360 w 14328"/>
                <a:gd name="T7" fmla="*/ 2617 h 3259"/>
                <a:gd name="T8" fmla="*/ 13622 w 14328"/>
                <a:gd name="T9" fmla="*/ 2705 h 3259"/>
                <a:gd name="T10" fmla="*/ 12039 w 14328"/>
                <a:gd name="T11" fmla="*/ 2574 h 3259"/>
                <a:gd name="T12" fmla="*/ 12122 w 14328"/>
                <a:gd name="T13" fmla="*/ 2671 h 3259"/>
                <a:gd name="T14" fmla="*/ 11005 w 14328"/>
                <a:gd name="T15" fmla="*/ 3227 h 3259"/>
                <a:gd name="T16" fmla="*/ 11241 w 14328"/>
                <a:gd name="T17" fmla="*/ 3141 h 3259"/>
                <a:gd name="T18" fmla="*/ 10755 w 14328"/>
                <a:gd name="T19" fmla="*/ 2717 h 3259"/>
                <a:gd name="T20" fmla="*/ 10144 w 14328"/>
                <a:gd name="T21" fmla="*/ 3218 h 3259"/>
                <a:gd name="T22" fmla="*/ 10664 w 14328"/>
                <a:gd name="T23" fmla="*/ 2875 h 3259"/>
                <a:gd name="T24" fmla="*/ 9377 w 14328"/>
                <a:gd name="T25" fmla="*/ 2669 h 3259"/>
                <a:gd name="T26" fmla="*/ 8982 w 14328"/>
                <a:gd name="T27" fmla="*/ 3243 h 3259"/>
                <a:gd name="T28" fmla="*/ 9043 w 14328"/>
                <a:gd name="T29" fmla="*/ 2573 h 3259"/>
                <a:gd name="T30" fmla="*/ 8993 w 14328"/>
                <a:gd name="T31" fmla="*/ 3137 h 3259"/>
                <a:gd name="T32" fmla="*/ 9269 w 14328"/>
                <a:gd name="T33" fmla="*/ 2721 h 3259"/>
                <a:gd name="T34" fmla="*/ 9015 w 14328"/>
                <a:gd name="T35" fmla="*/ 2352 h 3259"/>
                <a:gd name="T36" fmla="*/ 9267 w 14328"/>
                <a:gd name="T37" fmla="*/ 2327 h 3259"/>
                <a:gd name="T38" fmla="*/ 8017 w 14328"/>
                <a:gd name="T39" fmla="*/ 2573 h 3259"/>
                <a:gd name="T40" fmla="*/ 7892 w 14328"/>
                <a:gd name="T41" fmla="*/ 2665 h 3259"/>
                <a:gd name="T42" fmla="*/ 6820 w 14328"/>
                <a:gd name="T43" fmla="*/ 3182 h 3259"/>
                <a:gd name="T44" fmla="*/ 7245 w 14328"/>
                <a:gd name="T45" fmla="*/ 2585 h 3259"/>
                <a:gd name="T46" fmla="*/ 6022 w 14328"/>
                <a:gd name="T47" fmla="*/ 2718 h 3259"/>
                <a:gd name="T48" fmla="*/ 5930 w 14328"/>
                <a:gd name="T49" fmla="*/ 2569 h 3259"/>
                <a:gd name="T50" fmla="*/ 6583 w 14328"/>
                <a:gd name="T51" fmla="*/ 2688 h 3259"/>
                <a:gd name="T52" fmla="*/ 4825 w 14328"/>
                <a:gd name="T53" fmla="*/ 3241 h 3259"/>
                <a:gd name="T54" fmla="*/ 4642 w 14328"/>
                <a:gd name="T55" fmla="*/ 2591 h 3259"/>
                <a:gd name="T56" fmla="*/ 5358 w 14328"/>
                <a:gd name="T57" fmla="*/ 2655 h 3259"/>
                <a:gd name="T58" fmla="*/ 4237 w 14328"/>
                <a:gd name="T59" fmla="*/ 2931 h 3259"/>
                <a:gd name="T60" fmla="*/ 3560 w 14328"/>
                <a:gd name="T61" fmla="*/ 3051 h 3259"/>
                <a:gd name="T62" fmla="*/ 3750 w 14328"/>
                <a:gd name="T63" fmla="*/ 2684 h 3259"/>
                <a:gd name="T64" fmla="*/ 3966 w 14328"/>
                <a:gd name="T65" fmla="*/ 3168 h 3259"/>
                <a:gd name="T66" fmla="*/ 7042 w 14328"/>
                <a:gd name="T67" fmla="*/ 1003 h 3259"/>
                <a:gd name="T68" fmla="*/ 7099 w 14328"/>
                <a:gd name="T69" fmla="*/ 998 h 3259"/>
                <a:gd name="T70" fmla="*/ 5345 w 14328"/>
                <a:gd name="T71" fmla="*/ 1883 h 3259"/>
                <a:gd name="T72" fmla="*/ 4546 w 14328"/>
                <a:gd name="T73" fmla="*/ 1265 h 3259"/>
                <a:gd name="T74" fmla="*/ 4801 w 14328"/>
                <a:gd name="T75" fmla="*/ 1327 h 3259"/>
                <a:gd name="T76" fmla="*/ 3801 w 14328"/>
                <a:gd name="T77" fmla="*/ 1887 h 3259"/>
                <a:gd name="T78" fmla="*/ 3783 w 14328"/>
                <a:gd name="T79" fmla="*/ 1781 h 3259"/>
                <a:gd name="T80" fmla="*/ 5729 w 14328"/>
                <a:gd name="T81" fmla="*/ 1766 h 3259"/>
                <a:gd name="T82" fmla="*/ 6035 w 14328"/>
                <a:gd name="T83" fmla="*/ 1225 h 3259"/>
                <a:gd name="T84" fmla="*/ 6143 w 14328"/>
                <a:gd name="T85" fmla="*/ 1872 h 3259"/>
                <a:gd name="T86" fmla="*/ 5614 w 14328"/>
                <a:gd name="T87" fmla="*/ 1610 h 3259"/>
                <a:gd name="T88" fmla="*/ 5676 w 14328"/>
                <a:gd name="T89" fmla="*/ 1346 h 3259"/>
                <a:gd name="T90" fmla="*/ 9972 w 14328"/>
                <a:gd name="T91" fmla="*/ 2708 h 3259"/>
                <a:gd name="T92" fmla="*/ 8393 w 14328"/>
                <a:gd name="T93" fmla="*/ 2498 h 3259"/>
                <a:gd name="T94" fmla="*/ 8519 w 14328"/>
                <a:gd name="T95" fmla="*/ 2389 h 3259"/>
                <a:gd name="T96" fmla="*/ 12459 w 14328"/>
                <a:gd name="T97" fmla="*/ 2978 h 3259"/>
                <a:gd name="T98" fmla="*/ 12932 w 14328"/>
                <a:gd name="T99" fmla="*/ 2683 h 3259"/>
                <a:gd name="T100" fmla="*/ 12632 w 14328"/>
                <a:gd name="T101" fmla="*/ 3099 h 3259"/>
                <a:gd name="T102" fmla="*/ 8935 w 14328"/>
                <a:gd name="T103" fmla="*/ 1433 h 3259"/>
                <a:gd name="T104" fmla="*/ 8334 w 14328"/>
                <a:gd name="T105" fmla="*/ 1788 h 3259"/>
                <a:gd name="T106" fmla="*/ 8532 w 14328"/>
                <a:gd name="T107" fmla="*/ 1280 h 3259"/>
                <a:gd name="T108" fmla="*/ 8600 w 14328"/>
                <a:gd name="T109" fmla="*/ 1809 h 3259"/>
                <a:gd name="T110" fmla="*/ 8621 w 14328"/>
                <a:gd name="T111" fmla="*/ 1275 h 3259"/>
                <a:gd name="T112" fmla="*/ 8004 w 14328"/>
                <a:gd name="T113" fmla="*/ 1885 h 3259"/>
                <a:gd name="T114" fmla="*/ 7476 w 14328"/>
                <a:gd name="T115" fmla="*/ 1739 h 3259"/>
                <a:gd name="T116" fmla="*/ 7390 w 14328"/>
                <a:gd name="T117" fmla="*/ 1835 h 3259"/>
                <a:gd name="T118" fmla="*/ 6327 w 14328"/>
                <a:gd name="T119" fmla="*/ 1869 h 3259"/>
                <a:gd name="T120" fmla="*/ 2747 w 14328"/>
                <a:gd name="T121" fmla="*/ 3241 h 3259"/>
                <a:gd name="T122" fmla="*/ 6786 w 14328"/>
                <a:gd name="T123" fmla="*/ 911 h 3259"/>
                <a:gd name="T124" fmla="*/ 115 w 14328"/>
                <a:gd name="T125" fmla="*/ 660 h 3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28" h="3259">
                  <a:moveTo>
                    <a:pt x="14061" y="2660"/>
                  </a:moveTo>
                  <a:lnTo>
                    <a:pt x="14061" y="2997"/>
                  </a:lnTo>
                  <a:lnTo>
                    <a:pt x="14062" y="3055"/>
                  </a:lnTo>
                  <a:lnTo>
                    <a:pt x="14065" y="3084"/>
                  </a:lnTo>
                  <a:lnTo>
                    <a:pt x="14074" y="3110"/>
                  </a:lnTo>
                  <a:lnTo>
                    <a:pt x="14080" y="3122"/>
                  </a:lnTo>
                  <a:lnTo>
                    <a:pt x="14087" y="3133"/>
                  </a:lnTo>
                  <a:lnTo>
                    <a:pt x="14095" y="3143"/>
                  </a:lnTo>
                  <a:lnTo>
                    <a:pt x="14106" y="3151"/>
                  </a:lnTo>
                  <a:lnTo>
                    <a:pt x="14119" y="3157"/>
                  </a:lnTo>
                  <a:lnTo>
                    <a:pt x="14134" y="3163"/>
                  </a:lnTo>
                  <a:lnTo>
                    <a:pt x="14151" y="3165"/>
                  </a:lnTo>
                  <a:lnTo>
                    <a:pt x="14170" y="3167"/>
                  </a:lnTo>
                  <a:lnTo>
                    <a:pt x="14208" y="3163"/>
                  </a:lnTo>
                  <a:lnTo>
                    <a:pt x="14245" y="3153"/>
                  </a:lnTo>
                  <a:lnTo>
                    <a:pt x="14283" y="3139"/>
                  </a:lnTo>
                  <a:lnTo>
                    <a:pt x="14320" y="3122"/>
                  </a:lnTo>
                  <a:lnTo>
                    <a:pt x="14327" y="3167"/>
                  </a:lnTo>
                  <a:lnTo>
                    <a:pt x="14328" y="3173"/>
                  </a:lnTo>
                  <a:lnTo>
                    <a:pt x="14326" y="3177"/>
                  </a:lnTo>
                  <a:lnTo>
                    <a:pt x="14311" y="3191"/>
                  </a:lnTo>
                  <a:lnTo>
                    <a:pt x="14290" y="3204"/>
                  </a:lnTo>
                  <a:lnTo>
                    <a:pt x="14245" y="3227"/>
                  </a:lnTo>
                  <a:lnTo>
                    <a:pt x="14217" y="3237"/>
                  </a:lnTo>
                  <a:lnTo>
                    <a:pt x="14187" y="3247"/>
                  </a:lnTo>
                  <a:lnTo>
                    <a:pt x="14154" y="3254"/>
                  </a:lnTo>
                  <a:lnTo>
                    <a:pt x="14121" y="3257"/>
                  </a:lnTo>
                  <a:lnTo>
                    <a:pt x="14089" y="3254"/>
                  </a:lnTo>
                  <a:lnTo>
                    <a:pt x="14063" y="3251"/>
                  </a:lnTo>
                  <a:lnTo>
                    <a:pt x="14040" y="3242"/>
                  </a:lnTo>
                  <a:lnTo>
                    <a:pt x="14021" y="3233"/>
                  </a:lnTo>
                  <a:lnTo>
                    <a:pt x="14004" y="3221"/>
                  </a:lnTo>
                  <a:lnTo>
                    <a:pt x="13990" y="3206"/>
                  </a:lnTo>
                  <a:lnTo>
                    <a:pt x="13978" y="3189"/>
                  </a:lnTo>
                  <a:lnTo>
                    <a:pt x="13969" y="3171"/>
                  </a:lnTo>
                  <a:lnTo>
                    <a:pt x="13962" y="3152"/>
                  </a:lnTo>
                  <a:lnTo>
                    <a:pt x="13956" y="3132"/>
                  </a:lnTo>
                  <a:lnTo>
                    <a:pt x="13953" y="3110"/>
                  </a:lnTo>
                  <a:lnTo>
                    <a:pt x="13950" y="3089"/>
                  </a:lnTo>
                  <a:lnTo>
                    <a:pt x="13948" y="3043"/>
                  </a:lnTo>
                  <a:lnTo>
                    <a:pt x="13948" y="2997"/>
                  </a:lnTo>
                  <a:lnTo>
                    <a:pt x="13948" y="2660"/>
                  </a:lnTo>
                  <a:lnTo>
                    <a:pt x="13866" y="2660"/>
                  </a:lnTo>
                  <a:lnTo>
                    <a:pt x="13866" y="2634"/>
                  </a:lnTo>
                  <a:lnTo>
                    <a:pt x="14037" y="2455"/>
                  </a:lnTo>
                  <a:lnTo>
                    <a:pt x="14063" y="2455"/>
                  </a:lnTo>
                  <a:lnTo>
                    <a:pt x="14061" y="2585"/>
                  </a:lnTo>
                  <a:lnTo>
                    <a:pt x="14320" y="2585"/>
                  </a:lnTo>
                  <a:lnTo>
                    <a:pt x="14320" y="2660"/>
                  </a:lnTo>
                  <a:lnTo>
                    <a:pt x="14061" y="2660"/>
                  </a:lnTo>
                  <a:close/>
                  <a:moveTo>
                    <a:pt x="13773" y="2863"/>
                  </a:moveTo>
                  <a:lnTo>
                    <a:pt x="13346" y="2922"/>
                  </a:lnTo>
                  <a:lnTo>
                    <a:pt x="13348" y="2953"/>
                  </a:lnTo>
                  <a:lnTo>
                    <a:pt x="13353" y="2983"/>
                  </a:lnTo>
                  <a:lnTo>
                    <a:pt x="13359" y="3009"/>
                  </a:lnTo>
                  <a:lnTo>
                    <a:pt x="13367" y="3035"/>
                  </a:lnTo>
                  <a:lnTo>
                    <a:pt x="13388" y="3078"/>
                  </a:lnTo>
                  <a:lnTo>
                    <a:pt x="13401" y="3096"/>
                  </a:lnTo>
                  <a:lnTo>
                    <a:pt x="13414" y="3111"/>
                  </a:lnTo>
                  <a:lnTo>
                    <a:pt x="13445" y="3138"/>
                  </a:lnTo>
                  <a:lnTo>
                    <a:pt x="13462" y="3147"/>
                  </a:lnTo>
                  <a:lnTo>
                    <a:pt x="13480" y="3156"/>
                  </a:lnTo>
                  <a:lnTo>
                    <a:pt x="13518" y="3165"/>
                  </a:lnTo>
                  <a:lnTo>
                    <a:pt x="13558" y="3169"/>
                  </a:lnTo>
                  <a:lnTo>
                    <a:pt x="13582" y="3168"/>
                  </a:lnTo>
                  <a:lnTo>
                    <a:pt x="13607" y="3165"/>
                  </a:lnTo>
                  <a:lnTo>
                    <a:pt x="13631" y="3159"/>
                  </a:lnTo>
                  <a:lnTo>
                    <a:pt x="13655" y="3153"/>
                  </a:lnTo>
                  <a:lnTo>
                    <a:pt x="13678" y="3144"/>
                  </a:lnTo>
                  <a:lnTo>
                    <a:pt x="13702" y="3134"/>
                  </a:lnTo>
                  <a:lnTo>
                    <a:pt x="13725" y="3122"/>
                  </a:lnTo>
                  <a:lnTo>
                    <a:pt x="13746" y="3109"/>
                  </a:lnTo>
                  <a:lnTo>
                    <a:pt x="13759" y="3109"/>
                  </a:lnTo>
                  <a:lnTo>
                    <a:pt x="13775" y="3156"/>
                  </a:lnTo>
                  <a:lnTo>
                    <a:pt x="13775" y="3162"/>
                  </a:lnTo>
                  <a:lnTo>
                    <a:pt x="13771" y="3168"/>
                  </a:lnTo>
                  <a:lnTo>
                    <a:pt x="13762" y="3177"/>
                  </a:lnTo>
                  <a:lnTo>
                    <a:pt x="13725" y="3200"/>
                  </a:lnTo>
                  <a:lnTo>
                    <a:pt x="13690" y="3219"/>
                  </a:lnTo>
                  <a:lnTo>
                    <a:pt x="13656" y="3234"/>
                  </a:lnTo>
                  <a:lnTo>
                    <a:pt x="13625" y="3243"/>
                  </a:lnTo>
                  <a:lnTo>
                    <a:pt x="13596" y="3251"/>
                  </a:lnTo>
                  <a:lnTo>
                    <a:pt x="13570" y="3255"/>
                  </a:lnTo>
                  <a:lnTo>
                    <a:pt x="13521" y="3259"/>
                  </a:lnTo>
                  <a:lnTo>
                    <a:pt x="13486" y="3258"/>
                  </a:lnTo>
                  <a:lnTo>
                    <a:pt x="13452" y="3253"/>
                  </a:lnTo>
                  <a:lnTo>
                    <a:pt x="13422" y="3245"/>
                  </a:lnTo>
                  <a:lnTo>
                    <a:pt x="13394" y="3234"/>
                  </a:lnTo>
                  <a:lnTo>
                    <a:pt x="13367" y="3221"/>
                  </a:lnTo>
                  <a:lnTo>
                    <a:pt x="13342" y="3204"/>
                  </a:lnTo>
                  <a:lnTo>
                    <a:pt x="13331" y="3195"/>
                  </a:lnTo>
                  <a:lnTo>
                    <a:pt x="13320" y="3186"/>
                  </a:lnTo>
                  <a:lnTo>
                    <a:pt x="13300" y="3164"/>
                  </a:lnTo>
                  <a:lnTo>
                    <a:pt x="13283" y="3141"/>
                  </a:lnTo>
                  <a:lnTo>
                    <a:pt x="13268" y="3115"/>
                  </a:lnTo>
                  <a:lnTo>
                    <a:pt x="13254" y="3087"/>
                  </a:lnTo>
                  <a:lnTo>
                    <a:pt x="13245" y="3057"/>
                  </a:lnTo>
                  <a:lnTo>
                    <a:pt x="13236" y="3026"/>
                  </a:lnTo>
                  <a:lnTo>
                    <a:pt x="13230" y="2993"/>
                  </a:lnTo>
                  <a:lnTo>
                    <a:pt x="13227" y="2958"/>
                  </a:lnTo>
                  <a:lnTo>
                    <a:pt x="13226" y="2922"/>
                  </a:lnTo>
                  <a:lnTo>
                    <a:pt x="13227" y="2880"/>
                  </a:lnTo>
                  <a:lnTo>
                    <a:pt x="13232" y="2840"/>
                  </a:lnTo>
                  <a:lnTo>
                    <a:pt x="13239" y="2803"/>
                  </a:lnTo>
                  <a:lnTo>
                    <a:pt x="13244" y="2785"/>
                  </a:lnTo>
                  <a:lnTo>
                    <a:pt x="13250" y="2768"/>
                  </a:lnTo>
                  <a:lnTo>
                    <a:pt x="13263" y="2736"/>
                  </a:lnTo>
                  <a:lnTo>
                    <a:pt x="13277" y="2707"/>
                  </a:lnTo>
                  <a:lnTo>
                    <a:pt x="13295" y="2681"/>
                  </a:lnTo>
                  <a:lnTo>
                    <a:pt x="13314" y="2657"/>
                  </a:lnTo>
                  <a:lnTo>
                    <a:pt x="13336" y="2635"/>
                  </a:lnTo>
                  <a:lnTo>
                    <a:pt x="13360" y="2617"/>
                  </a:lnTo>
                  <a:lnTo>
                    <a:pt x="13384" y="2601"/>
                  </a:lnTo>
                  <a:lnTo>
                    <a:pt x="13410" y="2588"/>
                  </a:lnTo>
                  <a:lnTo>
                    <a:pt x="13438" y="2579"/>
                  </a:lnTo>
                  <a:lnTo>
                    <a:pt x="13467" y="2571"/>
                  </a:lnTo>
                  <a:lnTo>
                    <a:pt x="13497" y="2567"/>
                  </a:lnTo>
                  <a:lnTo>
                    <a:pt x="13527" y="2565"/>
                  </a:lnTo>
                  <a:lnTo>
                    <a:pt x="13553" y="2567"/>
                  </a:lnTo>
                  <a:lnTo>
                    <a:pt x="13580" y="2570"/>
                  </a:lnTo>
                  <a:lnTo>
                    <a:pt x="13605" y="2576"/>
                  </a:lnTo>
                  <a:lnTo>
                    <a:pt x="13628" y="2585"/>
                  </a:lnTo>
                  <a:lnTo>
                    <a:pt x="13649" y="2595"/>
                  </a:lnTo>
                  <a:lnTo>
                    <a:pt x="13670" y="2609"/>
                  </a:lnTo>
                  <a:lnTo>
                    <a:pt x="13689" y="2624"/>
                  </a:lnTo>
                  <a:lnTo>
                    <a:pt x="13697" y="2633"/>
                  </a:lnTo>
                  <a:lnTo>
                    <a:pt x="13706" y="2641"/>
                  </a:lnTo>
                  <a:lnTo>
                    <a:pt x="13720" y="2661"/>
                  </a:lnTo>
                  <a:lnTo>
                    <a:pt x="13734" y="2683"/>
                  </a:lnTo>
                  <a:lnTo>
                    <a:pt x="13745" y="2708"/>
                  </a:lnTo>
                  <a:lnTo>
                    <a:pt x="13755" y="2735"/>
                  </a:lnTo>
                  <a:lnTo>
                    <a:pt x="13762" y="2763"/>
                  </a:lnTo>
                  <a:lnTo>
                    <a:pt x="13768" y="2795"/>
                  </a:lnTo>
                  <a:lnTo>
                    <a:pt x="13771" y="2828"/>
                  </a:lnTo>
                  <a:lnTo>
                    <a:pt x="13773" y="2863"/>
                  </a:lnTo>
                  <a:close/>
                  <a:moveTo>
                    <a:pt x="13346" y="2853"/>
                  </a:moveTo>
                  <a:lnTo>
                    <a:pt x="13649" y="2808"/>
                  </a:lnTo>
                  <a:lnTo>
                    <a:pt x="13644" y="2768"/>
                  </a:lnTo>
                  <a:lnTo>
                    <a:pt x="13635" y="2733"/>
                  </a:lnTo>
                  <a:lnTo>
                    <a:pt x="13622" y="2705"/>
                  </a:lnTo>
                  <a:lnTo>
                    <a:pt x="13605" y="2679"/>
                  </a:lnTo>
                  <a:lnTo>
                    <a:pt x="13584" y="2661"/>
                  </a:lnTo>
                  <a:lnTo>
                    <a:pt x="13562" y="2648"/>
                  </a:lnTo>
                  <a:lnTo>
                    <a:pt x="13538" y="2640"/>
                  </a:lnTo>
                  <a:lnTo>
                    <a:pt x="13524" y="2637"/>
                  </a:lnTo>
                  <a:lnTo>
                    <a:pt x="13511" y="2636"/>
                  </a:lnTo>
                  <a:lnTo>
                    <a:pt x="13482" y="2640"/>
                  </a:lnTo>
                  <a:lnTo>
                    <a:pt x="13469" y="2642"/>
                  </a:lnTo>
                  <a:lnTo>
                    <a:pt x="13455" y="2647"/>
                  </a:lnTo>
                  <a:lnTo>
                    <a:pt x="13442" y="2654"/>
                  </a:lnTo>
                  <a:lnTo>
                    <a:pt x="13428" y="2663"/>
                  </a:lnTo>
                  <a:lnTo>
                    <a:pt x="13403" y="2683"/>
                  </a:lnTo>
                  <a:lnTo>
                    <a:pt x="13392" y="2697"/>
                  </a:lnTo>
                  <a:lnTo>
                    <a:pt x="13382" y="2713"/>
                  </a:lnTo>
                  <a:lnTo>
                    <a:pt x="13365" y="2750"/>
                  </a:lnTo>
                  <a:lnTo>
                    <a:pt x="13358" y="2772"/>
                  </a:lnTo>
                  <a:lnTo>
                    <a:pt x="13352" y="2797"/>
                  </a:lnTo>
                  <a:lnTo>
                    <a:pt x="13348" y="2823"/>
                  </a:lnTo>
                  <a:lnTo>
                    <a:pt x="13346" y="2853"/>
                  </a:lnTo>
                  <a:close/>
                  <a:moveTo>
                    <a:pt x="11726" y="2585"/>
                  </a:moveTo>
                  <a:lnTo>
                    <a:pt x="11839" y="2585"/>
                  </a:lnTo>
                  <a:lnTo>
                    <a:pt x="11839" y="2684"/>
                  </a:lnTo>
                  <a:lnTo>
                    <a:pt x="11872" y="2659"/>
                  </a:lnTo>
                  <a:lnTo>
                    <a:pt x="11905" y="2636"/>
                  </a:lnTo>
                  <a:lnTo>
                    <a:pt x="11938" y="2616"/>
                  </a:lnTo>
                  <a:lnTo>
                    <a:pt x="11971" y="2598"/>
                  </a:lnTo>
                  <a:lnTo>
                    <a:pt x="12004" y="2585"/>
                  </a:lnTo>
                  <a:lnTo>
                    <a:pt x="12039" y="2574"/>
                  </a:lnTo>
                  <a:lnTo>
                    <a:pt x="12075" y="2568"/>
                  </a:lnTo>
                  <a:lnTo>
                    <a:pt x="12113" y="2565"/>
                  </a:lnTo>
                  <a:lnTo>
                    <a:pt x="12153" y="2569"/>
                  </a:lnTo>
                  <a:lnTo>
                    <a:pt x="12175" y="2573"/>
                  </a:lnTo>
                  <a:lnTo>
                    <a:pt x="12195" y="2580"/>
                  </a:lnTo>
                  <a:lnTo>
                    <a:pt x="12217" y="2589"/>
                  </a:lnTo>
                  <a:lnTo>
                    <a:pt x="12236" y="2603"/>
                  </a:lnTo>
                  <a:lnTo>
                    <a:pt x="12254" y="2619"/>
                  </a:lnTo>
                  <a:lnTo>
                    <a:pt x="12271" y="2640"/>
                  </a:lnTo>
                  <a:lnTo>
                    <a:pt x="12279" y="2658"/>
                  </a:lnTo>
                  <a:lnTo>
                    <a:pt x="12286" y="2677"/>
                  </a:lnTo>
                  <a:lnTo>
                    <a:pt x="12292" y="2699"/>
                  </a:lnTo>
                  <a:lnTo>
                    <a:pt x="12296" y="2721"/>
                  </a:lnTo>
                  <a:lnTo>
                    <a:pt x="12298" y="2777"/>
                  </a:lnTo>
                  <a:lnTo>
                    <a:pt x="12299" y="2845"/>
                  </a:lnTo>
                  <a:lnTo>
                    <a:pt x="12299" y="3241"/>
                  </a:lnTo>
                  <a:lnTo>
                    <a:pt x="12187" y="3241"/>
                  </a:lnTo>
                  <a:lnTo>
                    <a:pt x="12187" y="2858"/>
                  </a:lnTo>
                  <a:lnTo>
                    <a:pt x="12185" y="2802"/>
                  </a:lnTo>
                  <a:lnTo>
                    <a:pt x="12183" y="2759"/>
                  </a:lnTo>
                  <a:lnTo>
                    <a:pt x="12179" y="2741"/>
                  </a:lnTo>
                  <a:lnTo>
                    <a:pt x="12176" y="2725"/>
                  </a:lnTo>
                  <a:lnTo>
                    <a:pt x="12169" y="2711"/>
                  </a:lnTo>
                  <a:lnTo>
                    <a:pt x="12160" y="2697"/>
                  </a:lnTo>
                  <a:lnTo>
                    <a:pt x="12152" y="2689"/>
                  </a:lnTo>
                  <a:lnTo>
                    <a:pt x="12142" y="2682"/>
                  </a:lnTo>
                  <a:lnTo>
                    <a:pt x="12133" y="2676"/>
                  </a:lnTo>
                  <a:lnTo>
                    <a:pt x="12122" y="2671"/>
                  </a:lnTo>
                  <a:lnTo>
                    <a:pt x="12100" y="2665"/>
                  </a:lnTo>
                  <a:lnTo>
                    <a:pt x="12076" y="2663"/>
                  </a:lnTo>
                  <a:lnTo>
                    <a:pt x="12050" y="2665"/>
                  </a:lnTo>
                  <a:lnTo>
                    <a:pt x="12016" y="2672"/>
                  </a:lnTo>
                  <a:lnTo>
                    <a:pt x="11975" y="2685"/>
                  </a:lnTo>
                  <a:lnTo>
                    <a:pt x="11930" y="2706"/>
                  </a:lnTo>
                  <a:lnTo>
                    <a:pt x="11900" y="2723"/>
                  </a:lnTo>
                  <a:lnTo>
                    <a:pt x="11875" y="2739"/>
                  </a:lnTo>
                  <a:lnTo>
                    <a:pt x="11839" y="2768"/>
                  </a:lnTo>
                  <a:lnTo>
                    <a:pt x="11839" y="3241"/>
                  </a:lnTo>
                  <a:lnTo>
                    <a:pt x="11726" y="3241"/>
                  </a:lnTo>
                  <a:lnTo>
                    <a:pt x="11726" y="2585"/>
                  </a:lnTo>
                  <a:close/>
                  <a:moveTo>
                    <a:pt x="11495" y="2585"/>
                  </a:moveTo>
                  <a:lnTo>
                    <a:pt x="11495" y="3241"/>
                  </a:lnTo>
                  <a:lnTo>
                    <a:pt x="11385" y="3241"/>
                  </a:lnTo>
                  <a:lnTo>
                    <a:pt x="11385" y="3140"/>
                  </a:lnTo>
                  <a:lnTo>
                    <a:pt x="11348" y="3170"/>
                  </a:lnTo>
                  <a:lnTo>
                    <a:pt x="11312" y="3194"/>
                  </a:lnTo>
                  <a:lnTo>
                    <a:pt x="11278" y="3215"/>
                  </a:lnTo>
                  <a:lnTo>
                    <a:pt x="11246" y="3231"/>
                  </a:lnTo>
                  <a:lnTo>
                    <a:pt x="11215" y="3243"/>
                  </a:lnTo>
                  <a:lnTo>
                    <a:pt x="11184" y="3252"/>
                  </a:lnTo>
                  <a:lnTo>
                    <a:pt x="11154" y="3258"/>
                  </a:lnTo>
                  <a:lnTo>
                    <a:pt x="11124" y="3259"/>
                  </a:lnTo>
                  <a:lnTo>
                    <a:pt x="11078" y="3255"/>
                  </a:lnTo>
                  <a:lnTo>
                    <a:pt x="11053" y="3249"/>
                  </a:lnTo>
                  <a:lnTo>
                    <a:pt x="11029" y="3241"/>
                  </a:lnTo>
                  <a:lnTo>
                    <a:pt x="11005" y="3227"/>
                  </a:lnTo>
                  <a:lnTo>
                    <a:pt x="10994" y="3218"/>
                  </a:lnTo>
                  <a:lnTo>
                    <a:pt x="10983" y="3207"/>
                  </a:lnTo>
                  <a:lnTo>
                    <a:pt x="10972" y="3197"/>
                  </a:lnTo>
                  <a:lnTo>
                    <a:pt x="10963" y="3182"/>
                  </a:lnTo>
                  <a:lnTo>
                    <a:pt x="10946" y="3151"/>
                  </a:lnTo>
                  <a:lnTo>
                    <a:pt x="10938" y="3131"/>
                  </a:lnTo>
                  <a:lnTo>
                    <a:pt x="10932" y="3109"/>
                  </a:lnTo>
                  <a:lnTo>
                    <a:pt x="10928" y="3085"/>
                  </a:lnTo>
                  <a:lnTo>
                    <a:pt x="10926" y="3057"/>
                  </a:lnTo>
                  <a:lnTo>
                    <a:pt x="10922" y="2991"/>
                  </a:lnTo>
                  <a:lnTo>
                    <a:pt x="10922" y="2909"/>
                  </a:lnTo>
                  <a:lnTo>
                    <a:pt x="10922" y="2585"/>
                  </a:lnTo>
                  <a:lnTo>
                    <a:pt x="11032" y="2585"/>
                  </a:lnTo>
                  <a:lnTo>
                    <a:pt x="11032" y="2909"/>
                  </a:lnTo>
                  <a:lnTo>
                    <a:pt x="11032" y="2984"/>
                  </a:lnTo>
                  <a:lnTo>
                    <a:pt x="11034" y="3036"/>
                  </a:lnTo>
                  <a:lnTo>
                    <a:pt x="11038" y="3073"/>
                  </a:lnTo>
                  <a:lnTo>
                    <a:pt x="11043" y="3087"/>
                  </a:lnTo>
                  <a:lnTo>
                    <a:pt x="11048" y="3101"/>
                  </a:lnTo>
                  <a:lnTo>
                    <a:pt x="11059" y="3120"/>
                  </a:lnTo>
                  <a:lnTo>
                    <a:pt x="11073" y="3134"/>
                  </a:lnTo>
                  <a:lnTo>
                    <a:pt x="11089" y="3144"/>
                  </a:lnTo>
                  <a:lnTo>
                    <a:pt x="11104" y="3152"/>
                  </a:lnTo>
                  <a:lnTo>
                    <a:pt x="11133" y="3159"/>
                  </a:lnTo>
                  <a:lnTo>
                    <a:pt x="11152" y="3162"/>
                  </a:lnTo>
                  <a:lnTo>
                    <a:pt x="11181" y="3159"/>
                  </a:lnTo>
                  <a:lnTo>
                    <a:pt x="11211" y="3152"/>
                  </a:lnTo>
                  <a:lnTo>
                    <a:pt x="11241" y="3141"/>
                  </a:lnTo>
                  <a:lnTo>
                    <a:pt x="11272" y="3128"/>
                  </a:lnTo>
                  <a:lnTo>
                    <a:pt x="11302" y="3113"/>
                  </a:lnTo>
                  <a:lnTo>
                    <a:pt x="11332" y="3095"/>
                  </a:lnTo>
                  <a:lnTo>
                    <a:pt x="11360" y="3075"/>
                  </a:lnTo>
                  <a:lnTo>
                    <a:pt x="11385" y="3056"/>
                  </a:lnTo>
                  <a:lnTo>
                    <a:pt x="11385" y="2585"/>
                  </a:lnTo>
                  <a:lnTo>
                    <a:pt x="11495" y="2585"/>
                  </a:lnTo>
                  <a:close/>
                  <a:moveTo>
                    <a:pt x="10137" y="2162"/>
                  </a:moveTo>
                  <a:lnTo>
                    <a:pt x="10250" y="2162"/>
                  </a:lnTo>
                  <a:lnTo>
                    <a:pt x="10250" y="2629"/>
                  </a:lnTo>
                  <a:lnTo>
                    <a:pt x="10291" y="2610"/>
                  </a:lnTo>
                  <a:lnTo>
                    <a:pt x="10316" y="2599"/>
                  </a:lnTo>
                  <a:lnTo>
                    <a:pt x="10346" y="2589"/>
                  </a:lnTo>
                  <a:lnTo>
                    <a:pt x="10378" y="2580"/>
                  </a:lnTo>
                  <a:lnTo>
                    <a:pt x="10414" y="2573"/>
                  </a:lnTo>
                  <a:lnTo>
                    <a:pt x="10454" y="2568"/>
                  </a:lnTo>
                  <a:lnTo>
                    <a:pt x="10496" y="2565"/>
                  </a:lnTo>
                  <a:lnTo>
                    <a:pt x="10537" y="2568"/>
                  </a:lnTo>
                  <a:lnTo>
                    <a:pt x="10574" y="2574"/>
                  </a:lnTo>
                  <a:lnTo>
                    <a:pt x="10608" y="2582"/>
                  </a:lnTo>
                  <a:lnTo>
                    <a:pt x="10638" y="2594"/>
                  </a:lnTo>
                  <a:lnTo>
                    <a:pt x="10665" y="2610"/>
                  </a:lnTo>
                  <a:lnTo>
                    <a:pt x="10677" y="2618"/>
                  </a:lnTo>
                  <a:lnTo>
                    <a:pt x="10689" y="2628"/>
                  </a:lnTo>
                  <a:lnTo>
                    <a:pt x="10710" y="2647"/>
                  </a:lnTo>
                  <a:lnTo>
                    <a:pt x="10728" y="2669"/>
                  </a:lnTo>
                  <a:lnTo>
                    <a:pt x="10742" y="2691"/>
                  </a:lnTo>
                  <a:lnTo>
                    <a:pt x="10755" y="2717"/>
                  </a:lnTo>
                  <a:lnTo>
                    <a:pt x="10773" y="2767"/>
                  </a:lnTo>
                  <a:lnTo>
                    <a:pt x="10779" y="2793"/>
                  </a:lnTo>
                  <a:lnTo>
                    <a:pt x="10783" y="2819"/>
                  </a:lnTo>
                  <a:lnTo>
                    <a:pt x="10786" y="2869"/>
                  </a:lnTo>
                  <a:lnTo>
                    <a:pt x="10784" y="2906"/>
                  </a:lnTo>
                  <a:lnTo>
                    <a:pt x="10779" y="2943"/>
                  </a:lnTo>
                  <a:lnTo>
                    <a:pt x="10770" y="2978"/>
                  </a:lnTo>
                  <a:lnTo>
                    <a:pt x="10758" y="3013"/>
                  </a:lnTo>
                  <a:lnTo>
                    <a:pt x="10741" y="3047"/>
                  </a:lnTo>
                  <a:lnTo>
                    <a:pt x="10722" y="3079"/>
                  </a:lnTo>
                  <a:lnTo>
                    <a:pt x="10699" y="3109"/>
                  </a:lnTo>
                  <a:lnTo>
                    <a:pt x="10672" y="3137"/>
                  </a:lnTo>
                  <a:lnTo>
                    <a:pt x="10658" y="3150"/>
                  </a:lnTo>
                  <a:lnTo>
                    <a:pt x="10644" y="3162"/>
                  </a:lnTo>
                  <a:lnTo>
                    <a:pt x="10610" y="3185"/>
                  </a:lnTo>
                  <a:lnTo>
                    <a:pt x="10574" y="3205"/>
                  </a:lnTo>
                  <a:lnTo>
                    <a:pt x="10536" y="3222"/>
                  </a:lnTo>
                  <a:lnTo>
                    <a:pt x="10494" y="3235"/>
                  </a:lnTo>
                  <a:lnTo>
                    <a:pt x="10448" y="3246"/>
                  </a:lnTo>
                  <a:lnTo>
                    <a:pt x="10400" y="3252"/>
                  </a:lnTo>
                  <a:lnTo>
                    <a:pt x="10348" y="3254"/>
                  </a:lnTo>
                  <a:lnTo>
                    <a:pt x="10311" y="3253"/>
                  </a:lnTo>
                  <a:lnTo>
                    <a:pt x="10276" y="3249"/>
                  </a:lnTo>
                  <a:lnTo>
                    <a:pt x="10244" y="3245"/>
                  </a:lnTo>
                  <a:lnTo>
                    <a:pt x="10216" y="3239"/>
                  </a:lnTo>
                  <a:lnTo>
                    <a:pt x="10176" y="3228"/>
                  </a:lnTo>
                  <a:lnTo>
                    <a:pt x="10155" y="3222"/>
                  </a:lnTo>
                  <a:lnTo>
                    <a:pt x="10144" y="3218"/>
                  </a:lnTo>
                  <a:lnTo>
                    <a:pt x="10140" y="3215"/>
                  </a:lnTo>
                  <a:lnTo>
                    <a:pt x="10137" y="3210"/>
                  </a:lnTo>
                  <a:lnTo>
                    <a:pt x="10137" y="3204"/>
                  </a:lnTo>
                  <a:lnTo>
                    <a:pt x="10137" y="2683"/>
                  </a:lnTo>
                  <a:lnTo>
                    <a:pt x="10137" y="2162"/>
                  </a:lnTo>
                  <a:close/>
                  <a:moveTo>
                    <a:pt x="10250" y="2702"/>
                  </a:moveTo>
                  <a:lnTo>
                    <a:pt x="10250" y="3138"/>
                  </a:lnTo>
                  <a:lnTo>
                    <a:pt x="10274" y="3145"/>
                  </a:lnTo>
                  <a:lnTo>
                    <a:pt x="10300" y="3151"/>
                  </a:lnTo>
                  <a:lnTo>
                    <a:pt x="10348" y="3158"/>
                  </a:lnTo>
                  <a:lnTo>
                    <a:pt x="10410" y="3162"/>
                  </a:lnTo>
                  <a:lnTo>
                    <a:pt x="10465" y="3158"/>
                  </a:lnTo>
                  <a:lnTo>
                    <a:pt x="10491" y="3153"/>
                  </a:lnTo>
                  <a:lnTo>
                    <a:pt x="10503" y="3150"/>
                  </a:lnTo>
                  <a:lnTo>
                    <a:pt x="10515" y="3146"/>
                  </a:lnTo>
                  <a:lnTo>
                    <a:pt x="10538" y="3138"/>
                  </a:lnTo>
                  <a:lnTo>
                    <a:pt x="10560" y="3127"/>
                  </a:lnTo>
                  <a:lnTo>
                    <a:pt x="10579" y="3115"/>
                  </a:lnTo>
                  <a:lnTo>
                    <a:pt x="10597" y="3099"/>
                  </a:lnTo>
                  <a:lnTo>
                    <a:pt x="10612" y="3083"/>
                  </a:lnTo>
                  <a:lnTo>
                    <a:pt x="10626" y="3065"/>
                  </a:lnTo>
                  <a:lnTo>
                    <a:pt x="10638" y="3043"/>
                  </a:lnTo>
                  <a:lnTo>
                    <a:pt x="10647" y="3020"/>
                  </a:lnTo>
                  <a:lnTo>
                    <a:pt x="10656" y="2995"/>
                  </a:lnTo>
                  <a:lnTo>
                    <a:pt x="10662" y="2967"/>
                  </a:lnTo>
                  <a:lnTo>
                    <a:pt x="10664" y="2937"/>
                  </a:lnTo>
                  <a:lnTo>
                    <a:pt x="10665" y="2906"/>
                  </a:lnTo>
                  <a:lnTo>
                    <a:pt x="10664" y="2875"/>
                  </a:lnTo>
                  <a:lnTo>
                    <a:pt x="10662" y="2846"/>
                  </a:lnTo>
                  <a:lnTo>
                    <a:pt x="10656" y="2819"/>
                  </a:lnTo>
                  <a:lnTo>
                    <a:pt x="10648" y="2795"/>
                  </a:lnTo>
                  <a:lnTo>
                    <a:pt x="10639" y="2772"/>
                  </a:lnTo>
                  <a:lnTo>
                    <a:pt x="10628" y="2751"/>
                  </a:lnTo>
                  <a:lnTo>
                    <a:pt x="10602" y="2718"/>
                  </a:lnTo>
                  <a:lnTo>
                    <a:pt x="10586" y="2703"/>
                  </a:lnTo>
                  <a:lnTo>
                    <a:pt x="10569" y="2691"/>
                  </a:lnTo>
                  <a:lnTo>
                    <a:pt x="10532" y="2672"/>
                  </a:lnTo>
                  <a:lnTo>
                    <a:pt x="10513" y="2666"/>
                  </a:lnTo>
                  <a:lnTo>
                    <a:pt x="10491" y="2661"/>
                  </a:lnTo>
                  <a:lnTo>
                    <a:pt x="10448" y="2658"/>
                  </a:lnTo>
                  <a:lnTo>
                    <a:pt x="10398" y="2660"/>
                  </a:lnTo>
                  <a:lnTo>
                    <a:pt x="10346" y="2670"/>
                  </a:lnTo>
                  <a:lnTo>
                    <a:pt x="10321" y="2676"/>
                  </a:lnTo>
                  <a:lnTo>
                    <a:pt x="10297" y="2683"/>
                  </a:lnTo>
                  <a:lnTo>
                    <a:pt x="10250" y="2702"/>
                  </a:lnTo>
                  <a:close/>
                  <a:moveTo>
                    <a:pt x="9125" y="2565"/>
                  </a:moveTo>
                  <a:lnTo>
                    <a:pt x="9165" y="2568"/>
                  </a:lnTo>
                  <a:lnTo>
                    <a:pt x="9204" y="2573"/>
                  </a:lnTo>
                  <a:lnTo>
                    <a:pt x="9240" y="2582"/>
                  </a:lnTo>
                  <a:lnTo>
                    <a:pt x="9272" y="2594"/>
                  </a:lnTo>
                  <a:lnTo>
                    <a:pt x="9302" y="2609"/>
                  </a:lnTo>
                  <a:lnTo>
                    <a:pt x="9317" y="2618"/>
                  </a:lnTo>
                  <a:lnTo>
                    <a:pt x="9330" y="2627"/>
                  </a:lnTo>
                  <a:lnTo>
                    <a:pt x="9355" y="2647"/>
                  </a:lnTo>
                  <a:lnTo>
                    <a:pt x="9366" y="2658"/>
                  </a:lnTo>
                  <a:lnTo>
                    <a:pt x="9377" y="2669"/>
                  </a:lnTo>
                  <a:lnTo>
                    <a:pt x="9397" y="2694"/>
                  </a:lnTo>
                  <a:lnTo>
                    <a:pt x="9414" y="2719"/>
                  </a:lnTo>
                  <a:lnTo>
                    <a:pt x="9427" y="2747"/>
                  </a:lnTo>
                  <a:lnTo>
                    <a:pt x="9439" y="2774"/>
                  </a:lnTo>
                  <a:lnTo>
                    <a:pt x="9447" y="2804"/>
                  </a:lnTo>
                  <a:lnTo>
                    <a:pt x="9455" y="2834"/>
                  </a:lnTo>
                  <a:lnTo>
                    <a:pt x="9458" y="2864"/>
                  </a:lnTo>
                  <a:lnTo>
                    <a:pt x="9459" y="2895"/>
                  </a:lnTo>
                  <a:lnTo>
                    <a:pt x="9457" y="2931"/>
                  </a:lnTo>
                  <a:lnTo>
                    <a:pt x="9452" y="2966"/>
                  </a:lnTo>
                  <a:lnTo>
                    <a:pt x="9445" y="3001"/>
                  </a:lnTo>
                  <a:lnTo>
                    <a:pt x="9433" y="3035"/>
                  </a:lnTo>
                  <a:lnTo>
                    <a:pt x="9427" y="3050"/>
                  </a:lnTo>
                  <a:lnTo>
                    <a:pt x="9420" y="3066"/>
                  </a:lnTo>
                  <a:lnTo>
                    <a:pt x="9402" y="3096"/>
                  </a:lnTo>
                  <a:lnTo>
                    <a:pt x="9383" y="3125"/>
                  </a:lnTo>
                  <a:lnTo>
                    <a:pt x="9360" y="3150"/>
                  </a:lnTo>
                  <a:lnTo>
                    <a:pt x="9335" y="3174"/>
                  </a:lnTo>
                  <a:lnTo>
                    <a:pt x="9306" y="3195"/>
                  </a:lnTo>
                  <a:lnTo>
                    <a:pt x="9276" y="3213"/>
                  </a:lnTo>
                  <a:lnTo>
                    <a:pt x="9242" y="3229"/>
                  </a:lnTo>
                  <a:lnTo>
                    <a:pt x="9207" y="3242"/>
                  </a:lnTo>
                  <a:lnTo>
                    <a:pt x="9169" y="3252"/>
                  </a:lnTo>
                  <a:lnTo>
                    <a:pt x="9129" y="3257"/>
                  </a:lnTo>
                  <a:lnTo>
                    <a:pt x="9087" y="3259"/>
                  </a:lnTo>
                  <a:lnTo>
                    <a:pt x="9050" y="3258"/>
                  </a:lnTo>
                  <a:lnTo>
                    <a:pt x="9015" y="3252"/>
                  </a:lnTo>
                  <a:lnTo>
                    <a:pt x="8982" y="3243"/>
                  </a:lnTo>
                  <a:lnTo>
                    <a:pt x="8951" y="3231"/>
                  </a:lnTo>
                  <a:lnTo>
                    <a:pt x="8922" y="3217"/>
                  </a:lnTo>
                  <a:lnTo>
                    <a:pt x="8894" y="3200"/>
                  </a:lnTo>
                  <a:lnTo>
                    <a:pt x="8870" y="3181"/>
                  </a:lnTo>
                  <a:lnTo>
                    <a:pt x="8848" y="3158"/>
                  </a:lnTo>
                  <a:lnTo>
                    <a:pt x="8827" y="3134"/>
                  </a:lnTo>
                  <a:lnTo>
                    <a:pt x="8809" y="3108"/>
                  </a:lnTo>
                  <a:lnTo>
                    <a:pt x="8794" y="3080"/>
                  </a:lnTo>
                  <a:lnTo>
                    <a:pt x="8782" y="3051"/>
                  </a:lnTo>
                  <a:lnTo>
                    <a:pt x="8771" y="3020"/>
                  </a:lnTo>
                  <a:lnTo>
                    <a:pt x="8764" y="2988"/>
                  </a:lnTo>
                  <a:lnTo>
                    <a:pt x="8759" y="2955"/>
                  </a:lnTo>
                  <a:lnTo>
                    <a:pt x="8758" y="2922"/>
                  </a:lnTo>
                  <a:lnTo>
                    <a:pt x="8760" y="2885"/>
                  </a:lnTo>
                  <a:lnTo>
                    <a:pt x="8765" y="2850"/>
                  </a:lnTo>
                  <a:lnTo>
                    <a:pt x="8772" y="2815"/>
                  </a:lnTo>
                  <a:lnTo>
                    <a:pt x="8783" y="2783"/>
                  </a:lnTo>
                  <a:lnTo>
                    <a:pt x="8790" y="2767"/>
                  </a:lnTo>
                  <a:lnTo>
                    <a:pt x="8797" y="2751"/>
                  </a:lnTo>
                  <a:lnTo>
                    <a:pt x="8814" y="2723"/>
                  </a:lnTo>
                  <a:lnTo>
                    <a:pt x="8833" y="2695"/>
                  </a:lnTo>
                  <a:lnTo>
                    <a:pt x="8856" y="2670"/>
                  </a:lnTo>
                  <a:lnTo>
                    <a:pt x="8881" y="2647"/>
                  </a:lnTo>
                  <a:lnTo>
                    <a:pt x="8909" y="2627"/>
                  </a:lnTo>
                  <a:lnTo>
                    <a:pt x="8939" y="2609"/>
                  </a:lnTo>
                  <a:lnTo>
                    <a:pt x="8971" y="2593"/>
                  </a:lnTo>
                  <a:lnTo>
                    <a:pt x="9006" y="2581"/>
                  </a:lnTo>
                  <a:lnTo>
                    <a:pt x="9043" y="2573"/>
                  </a:lnTo>
                  <a:lnTo>
                    <a:pt x="9083" y="2568"/>
                  </a:lnTo>
                  <a:lnTo>
                    <a:pt x="9125" y="2565"/>
                  </a:lnTo>
                  <a:close/>
                  <a:moveTo>
                    <a:pt x="9103" y="2645"/>
                  </a:moveTo>
                  <a:lnTo>
                    <a:pt x="9065" y="2648"/>
                  </a:lnTo>
                  <a:lnTo>
                    <a:pt x="9044" y="2652"/>
                  </a:lnTo>
                  <a:lnTo>
                    <a:pt x="9025" y="2657"/>
                  </a:lnTo>
                  <a:lnTo>
                    <a:pt x="9006" y="2664"/>
                  </a:lnTo>
                  <a:lnTo>
                    <a:pt x="8988" y="2673"/>
                  </a:lnTo>
                  <a:lnTo>
                    <a:pt x="8970" y="2684"/>
                  </a:lnTo>
                  <a:lnTo>
                    <a:pt x="8954" y="2696"/>
                  </a:lnTo>
                  <a:lnTo>
                    <a:pt x="8939" y="2711"/>
                  </a:lnTo>
                  <a:lnTo>
                    <a:pt x="8924" y="2727"/>
                  </a:lnTo>
                  <a:lnTo>
                    <a:pt x="8912" y="2747"/>
                  </a:lnTo>
                  <a:lnTo>
                    <a:pt x="8901" y="2768"/>
                  </a:lnTo>
                  <a:lnTo>
                    <a:pt x="8893" y="2792"/>
                  </a:lnTo>
                  <a:lnTo>
                    <a:pt x="8886" y="2817"/>
                  </a:lnTo>
                  <a:lnTo>
                    <a:pt x="8883" y="2832"/>
                  </a:lnTo>
                  <a:lnTo>
                    <a:pt x="8882" y="2846"/>
                  </a:lnTo>
                  <a:lnTo>
                    <a:pt x="8881" y="2876"/>
                  </a:lnTo>
                  <a:lnTo>
                    <a:pt x="8885" y="2928"/>
                  </a:lnTo>
                  <a:lnTo>
                    <a:pt x="8895" y="2979"/>
                  </a:lnTo>
                  <a:lnTo>
                    <a:pt x="8904" y="3006"/>
                  </a:lnTo>
                  <a:lnTo>
                    <a:pt x="8915" y="3031"/>
                  </a:lnTo>
                  <a:lnTo>
                    <a:pt x="8927" y="3055"/>
                  </a:lnTo>
                  <a:lnTo>
                    <a:pt x="8940" y="3078"/>
                  </a:lnTo>
                  <a:lnTo>
                    <a:pt x="8955" y="3099"/>
                  </a:lnTo>
                  <a:lnTo>
                    <a:pt x="8973" y="3119"/>
                  </a:lnTo>
                  <a:lnTo>
                    <a:pt x="8993" y="3137"/>
                  </a:lnTo>
                  <a:lnTo>
                    <a:pt x="9013" y="3151"/>
                  </a:lnTo>
                  <a:lnTo>
                    <a:pt x="9036" y="3163"/>
                  </a:lnTo>
                  <a:lnTo>
                    <a:pt x="9060" y="3173"/>
                  </a:lnTo>
                  <a:lnTo>
                    <a:pt x="9086" y="3177"/>
                  </a:lnTo>
                  <a:lnTo>
                    <a:pt x="9114" y="3180"/>
                  </a:lnTo>
                  <a:lnTo>
                    <a:pt x="9139" y="3179"/>
                  </a:lnTo>
                  <a:lnTo>
                    <a:pt x="9164" y="3175"/>
                  </a:lnTo>
                  <a:lnTo>
                    <a:pt x="9175" y="3171"/>
                  </a:lnTo>
                  <a:lnTo>
                    <a:pt x="9187" y="3168"/>
                  </a:lnTo>
                  <a:lnTo>
                    <a:pt x="9209" y="3159"/>
                  </a:lnTo>
                  <a:lnTo>
                    <a:pt x="9228" y="3147"/>
                  </a:lnTo>
                  <a:lnTo>
                    <a:pt x="9246" y="3134"/>
                  </a:lnTo>
                  <a:lnTo>
                    <a:pt x="9263" y="3119"/>
                  </a:lnTo>
                  <a:lnTo>
                    <a:pt x="9278" y="3102"/>
                  </a:lnTo>
                  <a:lnTo>
                    <a:pt x="9291" y="3084"/>
                  </a:lnTo>
                  <a:lnTo>
                    <a:pt x="9303" y="3063"/>
                  </a:lnTo>
                  <a:lnTo>
                    <a:pt x="9321" y="3020"/>
                  </a:lnTo>
                  <a:lnTo>
                    <a:pt x="9327" y="2996"/>
                  </a:lnTo>
                  <a:lnTo>
                    <a:pt x="9332" y="2972"/>
                  </a:lnTo>
                  <a:lnTo>
                    <a:pt x="9336" y="2922"/>
                  </a:lnTo>
                  <a:lnTo>
                    <a:pt x="9333" y="2877"/>
                  </a:lnTo>
                  <a:lnTo>
                    <a:pt x="9330" y="2855"/>
                  </a:lnTo>
                  <a:lnTo>
                    <a:pt x="9324" y="2832"/>
                  </a:lnTo>
                  <a:lnTo>
                    <a:pt x="9317" y="2808"/>
                  </a:lnTo>
                  <a:lnTo>
                    <a:pt x="9307" y="2785"/>
                  </a:lnTo>
                  <a:lnTo>
                    <a:pt x="9296" y="2763"/>
                  </a:lnTo>
                  <a:lnTo>
                    <a:pt x="9283" y="2742"/>
                  </a:lnTo>
                  <a:lnTo>
                    <a:pt x="9269" y="2721"/>
                  </a:lnTo>
                  <a:lnTo>
                    <a:pt x="9252" y="2703"/>
                  </a:lnTo>
                  <a:lnTo>
                    <a:pt x="9233" y="2687"/>
                  </a:lnTo>
                  <a:lnTo>
                    <a:pt x="9211" y="2672"/>
                  </a:lnTo>
                  <a:lnTo>
                    <a:pt x="9188" y="2660"/>
                  </a:lnTo>
                  <a:lnTo>
                    <a:pt x="9162" y="2652"/>
                  </a:lnTo>
                  <a:lnTo>
                    <a:pt x="9134" y="2647"/>
                  </a:lnTo>
                  <a:lnTo>
                    <a:pt x="9103" y="2645"/>
                  </a:lnTo>
                  <a:close/>
                  <a:moveTo>
                    <a:pt x="8961" y="2447"/>
                  </a:moveTo>
                  <a:lnTo>
                    <a:pt x="8940" y="2443"/>
                  </a:lnTo>
                  <a:lnTo>
                    <a:pt x="8929" y="2438"/>
                  </a:lnTo>
                  <a:lnTo>
                    <a:pt x="8924" y="2435"/>
                  </a:lnTo>
                  <a:lnTo>
                    <a:pt x="8919" y="2431"/>
                  </a:lnTo>
                  <a:lnTo>
                    <a:pt x="8911" y="2423"/>
                  </a:lnTo>
                  <a:lnTo>
                    <a:pt x="8905" y="2413"/>
                  </a:lnTo>
                  <a:lnTo>
                    <a:pt x="8900" y="2400"/>
                  </a:lnTo>
                  <a:lnTo>
                    <a:pt x="8899" y="2387"/>
                  </a:lnTo>
                  <a:lnTo>
                    <a:pt x="8900" y="2373"/>
                  </a:lnTo>
                  <a:lnTo>
                    <a:pt x="8904" y="2363"/>
                  </a:lnTo>
                  <a:lnTo>
                    <a:pt x="8918" y="2343"/>
                  </a:lnTo>
                  <a:lnTo>
                    <a:pt x="8927" y="2336"/>
                  </a:lnTo>
                  <a:lnTo>
                    <a:pt x="8937" y="2330"/>
                  </a:lnTo>
                  <a:lnTo>
                    <a:pt x="8949" y="2327"/>
                  </a:lnTo>
                  <a:lnTo>
                    <a:pt x="8961" y="2325"/>
                  </a:lnTo>
                  <a:lnTo>
                    <a:pt x="8975" y="2327"/>
                  </a:lnTo>
                  <a:lnTo>
                    <a:pt x="8987" y="2330"/>
                  </a:lnTo>
                  <a:lnTo>
                    <a:pt x="8997" y="2336"/>
                  </a:lnTo>
                  <a:lnTo>
                    <a:pt x="9007" y="2343"/>
                  </a:lnTo>
                  <a:lnTo>
                    <a:pt x="9015" y="2352"/>
                  </a:lnTo>
                  <a:lnTo>
                    <a:pt x="9021" y="2363"/>
                  </a:lnTo>
                  <a:lnTo>
                    <a:pt x="9024" y="2367"/>
                  </a:lnTo>
                  <a:lnTo>
                    <a:pt x="9026" y="2373"/>
                  </a:lnTo>
                  <a:lnTo>
                    <a:pt x="9027" y="2387"/>
                  </a:lnTo>
                  <a:lnTo>
                    <a:pt x="9026" y="2400"/>
                  </a:lnTo>
                  <a:lnTo>
                    <a:pt x="9021" y="2413"/>
                  </a:lnTo>
                  <a:lnTo>
                    <a:pt x="9014" y="2423"/>
                  </a:lnTo>
                  <a:lnTo>
                    <a:pt x="9006" y="2431"/>
                  </a:lnTo>
                  <a:lnTo>
                    <a:pt x="8984" y="2443"/>
                  </a:lnTo>
                  <a:lnTo>
                    <a:pt x="8961" y="2447"/>
                  </a:lnTo>
                  <a:close/>
                  <a:moveTo>
                    <a:pt x="9255" y="2447"/>
                  </a:moveTo>
                  <a:lnTo>
                    <a:pt x="9233" y="2443"/>
                  </a:lnTo>
                  <a:lnTo>
                    <a:pt x="9222" y="2438"/>
                  </a:lnTo>
                  <a:lnTo>
                    <a:pt x="9217" y="2435"/>
                  </a:lnTo>
                  <a:lnTo>
                    <a:pt x="9211" y="2431"/>
                  </a:lnTo>
                  <a:lnTo>
                    <a:pt x="9203" y="2423"/>
                  </a:lnTo>
                  <a:lnTo>
                    <a:pt x="9195" y="2413"/>
                  </a:lnTo>
                  <a:lnTo>
                    <a:pt x="9191" y="2400"/>
                  </a:lnTo>
                  <a:lnTo>
                    <a:pt x="9189" y="2387"/>
                  </a:lnTo>
                  <a:lnTo>
                    <a:pt x="9191" y="2373"/>
                  </a:lnTo>
                  <a:lnTo>
                    <a:pt x="9195" y="2361"/>
                  </a:lnTo>
                  <a:lnTo>
                    <a:pt x="9201" y="2351"/>
                  </a:lnTo>
                  <a:lnTo>
                    <a:pt x="9211" y="2342"/>
                  </a:lnTo>
                  <a:lnTo>
                    <a:pt x="9221" y="2335"/>
                  </a:lnTo>
                  <a:lnTo>
                    <a:pt x="9231" y="2330"/>
                  </a:lnTo>
                  <a:lnTo>
                    <a:pt x="9243" y="2327"/>
                  </a:lnTo>
                  <a:lnTo>
                    <a:pt x="9255" y="2325"/>
                  </a:lnTo>
                  <a:lnTo>
                    <a:pt x="9267" y="2327"/>
                  </a:lnTo>
                  <a:lnTo>
                    <a:pt x="9279" y="2330"/>
                  </a:lnTo>
                  <a:lnTo>
                    <a:pt x="9290" y="2336"/>
                  </a:lnTo>
                  <a:lnTo>
                    <a:pt x="9299" y="2343"/>
                  </a:lnTo>
                  <a:lnTo>
                    <a:pt x="9307" y="2352"/>
                  </a:lnTo>
                  <a:lnTo>
                    <a:pt x="9313" y="2363"/>
                  </a:lnTo>
                  <a:lnTo>
                    <a:pt x="9317" y="2373"/>
                  </a:lnTo>
                  <a:lnTo>
                    <a:pt x="9318" y="2387"/>
                  </a:lnTo>
                  <a:lnTo>
                    <a:pt x="9317" y="2400"/>
                  </a:lnTo>
                  <a:lnTo>
                    <a:pt x="9312" y="2412"/>
                  </a:lnTo>
                  <a:lnTo>
                    <a:pt x="9306" y="2421"/>
                  </a:lnTo>
                  <a:lnTo>
                    <a:pt x="9297" y="2431"/>
                  </a:lnTo>
                  <a:lnTo>
                    <a:pt x="9288" y="2437"/>
                  </a:lnTo>
                  <a:lnTo>
                    <a:pt x="9277" y="2443"/>
                  </a:lnTo>
                  <a:lnTo>
                    <a:pt x="9266" y="2445"/>
                  </a:lnTo>
                  <a:lnTo>
                    <a:pt x="9255" y="2447"/>
                  </a:lnTo>
                  <a:close/>
                  <a:moveTo>
                    <a:pt x="7567" y="2585"/>
                  </a:moveTo>
                  <a:lnTo>
                    <a:pt x="7679" y="2585"/>
                  </a:lnTo>
                  <a:lnTo>
                    <a:pt x="7679" y="2684"/>
                  </a:lnTo>
                  <a:lnTo>
                    <a:pt x="7714" y="2659"/>
                  </a:lnTo>
                  <a:lnTo>
                    <a:pt x="7746" y="2636"/>
                  </a:lnTo>
                  <a:lnTo>
                    <a:pt x="7780" y="2616"/>
                  </a:lnTo>
                  <a:lnTo>
                    <a:pt x="7812" y="2598"/>
                  </a:lnTo>
                  <a:lnTo>
                    <a:pt x="7846" y="2585"/>
                  </a:lnTo>
                  <a:lnTo>
                    <a:pt x="7880" y="2574"/>
                  </a:lnTo>
                  <a:lnTo>
                    <a:pt x="7916" y="2568"/>
                  </a:lnTo>
                  <a:lnTo>
                    <a:pt x="7955" y="2565"/>
                  </a:lnTo>
                  <a:lnTo>
                    <a:pt x="7996" y="2569"/>
                  </a:lnTo>
                  <a:lnTo>
                    <a:pt x="8017" y="2573"/>
                  </a:lnTo>
                  <a:lnTo>
                    <a:pt x="8038" y="2580"/>
                  </a:lnTo>
                  <a:lnTo>
                    <a:pt x="8058" y="2589"/>
                  </a:lnTo>
                  <a:lnTo>
                    <a:pt x="8077" y="2603"/>
                  </a:lnTo>
                  <a:lnTo>
                    <a:pt x="8095" y="2619"/>
                  </a:lnTo>
                  <a:lnTo>
                    <a:pt x="8111" y="2640"/>
                  </a:lnTo>
                  <a:lnTo>
                    <a:pt x="8122" y="2658"/>
                  </a:lnTo>
                  <a:lnTo>
                    <a:pt x="8130" y="2677"/>
                  </a:lnTo>
                  <a:lnTo>
                    <a:pt x="8135" y="2699"/>
                  </a:lnTo>
                  <a:lnTo>
                    <a:pt x="8138" y="2721"/>
                  </a:lnTo>
                  <a:lnTo>
                    <a:pt x="8141" y="2748"/>
                  </a:lnTo>
                  <a:lnTo>
                    <a:pt x="8142" y="2777"/>
                  </a:lnTo>
                  <a:lnTo>
                    <a:pt x="8143" y="2845"/>
                  </a:lnTo>
                  <a:lnTo>
                    <a:pt x="8143" y="3241"/>
                  </a:lnTo>
                  <a:lnTo>
                    <a:pt x="8028" y="3241"/>
                  </a:lnTo>
                  <a:lnTo>
                    <a:pt x="8028" y="2858"/>
                  </a:lnTo>
                  <a:lnTo>
                    <a:pt x="8027" y="2802"/>
                  </a:lnTo>
                  <a:lnTo>
                    <a:pt x="8024" y="2759"/>
                  </a:lnTo>
                  <a:lnTo>
                    <a:pt x="8021" y="2741"/>
                  </a:lnTo>
                  <a:lnTo>
                    <a:pt x="8016" y="2725"/>
                  </a:lnTo>
                  <a:lnTo>
                    <a:pt x="8010" y="2711"/>
                  </a:lnTo>
                  <a:lnTo>
                    <a:pt x="8002" y="2697"/>
                  </a:lnTo>
                  <a:lnTo>
                    <a:pt x="7993" y="2689"/>
                  </a:lnTo>
                  <a:lnTo>
                    <a:pt x="7984" y="2682"/>
                  </a:lnTo>
                  <a:lnTo>
                    <a:pt x="7974" y="2676"/>
                  </a:lnTo>
                  <a:lnTo>
                    <a:pt x="7963" y="2671"/>
                  </a:lnTo>
                  <a:lnTo>
                    <a:pt x="7942" y="2665"/>
                  </a:lnTo>
                  <a:lnTo>
                    <a:pt x="7920" y="2663"/>
                  </a:lnTo>
                  <a:lnTo>
                    <a:pt x="7892" y="2665"/>
                  </a:lnTo>
                  <a:lnTo>
                    <a:pt x="7859" y="2672"/>
                  </a:lnTo>
                  <a:lnTo>
                    <a:pt x="7818" y="2685"/>
                  </a:lnTo>
                  <a:lnTo>
                    <a:pt x="7771" y="2706"/>
                  </a:lnTo>
                  <a:lnTo>
                    <a:pt x="7741" y="2723"/>
                  </a:lnTo>
                  <a:lnTo>
                    <a:pt x="7716" y="2739"/>
                  </a:lnTo>
                  <a:lnTo>
                    <a:pt x="7679" y="2768"/>
                  </a:lnTo>
                  <a:lnTo>
                    <a:pt x="7679" y="3241"/>
                  </a:lnTo>
                  <a:lnTo>
                    <a:pt x="7567" y="3241"/>
                  </a:lnTo>
                  <a:lnTo>
                    <a:pt x="7567" y="2585"/>
                  </a:lnTo>
                  <a:close/>
                  <a:moveTo>
                    <a:pt x="7355" y="2585"/>
                  </a:moveTo>
                  <a:lnTo>
                    <a:pt x="7355" y="3241"/>
                  </a:lnTo>
                  <a:lnTo>
                    <a:pt x="7245" y="3241"/>
                  </a:lnTo>
                  <a:lnTo>
                    <a:pt x="7245" y="3140"/>
                  </a:lnTo>
                  <a:lnTo>
                    <a:pt x="7207" y="3170"/>
                  </a:lnTo>
                  <a:lnTo>
                    <a:pt x="7171" y="3194"/>
                  </a:lnTo>
                  <a:lnTo>
                    <a:pt x="7138" y="3215"/>
                  </a:lnTo>
                  <a:lnTo>
                    <a:pt x="7105" y="3231"/>
                  </a:lnTo>
                  <a:lnTo>
                    <a:pt x="7073" y="3243"/>
                  </a:lnTo>
                  <a:lnTo>
                    <a:pt x="7043" y="3252"/>
                  </a:lnTo>
                  <a:lnTo>
                    <a:pt x="7012" y="3258"/>
                  </a:lnTo>
                  <a:lnTo>
                    <a:pt x="6981" y="3259"/>
                  </a:lnTo>
                  <a:lnTo>
                    <a:pt x="6935" y="3255"/>
                  </a:lnTo>
                  <a:lnTo>
                    <a:pt x="6911" y="3249"/>
                  </a:lnTo>
                  <a:lnTo>
                    <a:pt x="6887" y="3241"/>
                  </a:lnTo>
                  <a:lnTo>
                    <a:pt x="6863" y="3227"/>
                  </a:lnTo>
                  <a:lnTo>
                    <a:pt x="6840" y="3207"/>
                  </a:lnTo>
                  <a:lnTo>
                    <a:pt x="6829" y="3197"/>
                  </a:lnTo>
                  <a:lnTo>
                    <a:pt x="6820" y="3182"/>
                  </a:lnTo>
                  <a:lnTo>
                    <a:pt x="6803" y="3151"/>
                  </a:lnTo>
                  <a:lnTo>
                    <a:pt x="6796" y="3131"/>
                  </a:lnTo>
                  <a:lnTo>
                    <a:pt x="6791" y="3109"/>
                  </a:lnTo>
                  <a:lnTo>
                    <a:pt x="6784" y="3057"/>
                  </a:lnTo>
                  <a:lnTo>
                    <a:pt x="6783" y="2991"/>
                  </a:lnTo>
                  <a:lnTo>
                    <a:pt x="6781" y="2909"/>
                  </a:lnTo>
                  <a:lnTo>
                    <a:pt x="6781" y="2585"/>
                  </a:lnTo>
                  <a:lnTo>
                    <a:pt x="6892" y="2585"/>
                  </a:lnTo>
                  <a:lnTo>
                    <a:pt x="6892" y="2909"/>
                  </a:lnTo>
                  <a:lnTo>
                    <a:pt x="6892" y="2984"/>
                  </a:lnTo>
                  <a:lnTo>
                    <a:pt x="6894" y="3036"/>
                  </a:lnTo>
                  <a:lnTo>
                    <a:pt x="6898" y="3073"/>
                  </a:lnTo>
                  <a:lnTo>
                    <a:pt x="6903" y="3087"/>
                  </a:lnTo>
                  <a:lnTo>
                    <a:pt x="6907" y="3101"/>
                  </a:lnTo>
                  <a:lnTo>
                    <a:pt x="6918" y="3120"/>
                  </a:lnTo>
                  <a:lnTo>
                    <a:pt x="6933" y="3134"/>
                  </a:lnTo>
                  <a:lnTo>
                    <a:pt x="6948" y="3144"/>
                  </a:lnTo>
                  <a:lnTo>
                    <a:pt x="6964" y="3152"/>
                  </a:lnTo>
                  <a:lnTo>
                    <a:pt x="6993" y="3159"/>
                  </a:lnTo>
                  <a:lnTo>
                    <a:pt x="7012" y="3162"/>
                  </a:lnTo>
                  <a:lnTo>
                    <a:pt x="7041" y="3159"/>
                  </a:lnTo>
                  <a:lnTo>
                    <a:pt x="7069" y="3152"/>
                  </a:lnTo>
                  <a:lnTo>
                    <a:pt x="7101" y="3141"/>
                  </a:lnTo>
                  <a:lnTo>
                    <a:pt x="7131" y="3128"/>
                  </a:lnTo>
                  <a:lnTo>
                    <a:pt x="7161" y="3113"/>
                  </a:lnTo>
                  <a:lnTo>
                    <a:pt x="7191" y="3095"/>
                  </a:lnTo>
                  <a:lnTo>
                    <a:pt x="7245" y="3056"/>
                  </a:lnTo>
                  <a:lnTo>
                    <a:pt x="7245" y="2585"/>
                  </a:lnTo>
                  <a:lnTo>
                    <a:pt x="7355" y="2585"/>
                  </a:lnTo>
                  <a:close/>
                  <a:moveTo>
                    <a:pt x="6593" y="2829"/>
                  </a:moveTo>
                  <a:lnTo>
                    <a:pt x="6593" y="3241"/>
                  </a:lnTo>
                  <a:lnTo>
                    <a:pt x="6480" y="3241"/>
                  </a:lnTo>
                  <a:lnTo>
                    <a:pt x="6480" y="2861"/>
                  </a:lnTo>
                  <a:lnTo>
                    <a:pt x="6480" y="2798"/>
                  </a:lnTo>
                  <a:lnTo>
                    <a:pt x="6478" y="2756"/>
                  </a:lnTo>
                  <a:lnTo>
                    <a:pt x="6472" y="2729"/>
                  </a:lnTo>
                  <a:lnTo>
                    <a:pt x="6467" y="2717"/>
                  </a:lnTo>
                  <a:lnTo>
                    <a:pt x="6460" y="2706"/>
                  </a:lnTo>
                  <a:lnTo>
                    <a:pt x="6450" y="2695"/>
                  </a:lnTo>
                  <a:lnTo>
                    <a:pt x="6439" y="2685"/>
                  </a:lnTo>
                  <a:lnTo>
                    <a:pt x="6427" y="2678"/>
                  </a:lnTo>
                  <a:lnTo>
                    <a:pt x="6415" y="2672"/>
                  </a:lnTo>
                  <a:lnTo>
                    <a:pt x="6388" y="2665"/>
                  </a:lnTo>
                  <a:lnTo>
                    <a:pt x="6360" y="2663"/>
                  </a:lnTo>
                  <a:lnTo>
                    <a:pt x="6328" y="2666"/>
                  </a:lnTo>
                  <a:lnTo>
                    <a:pt x="6296" y="2673"/>
                  </a:lnTo>
                  <a:lnTo>
                    <a:pt x="6264" y="2683"/>
                  </a:lnTo>
                  <a:lnTo>
                    <a:pt x="6234" y="2696"/>
                  </a:lnTo>
                  <a:lnTo>
                    <a:pt x="6184" y="2724"/>
                  </a:lnTo>
                  <a:lnTo>
                    <a:pt x="6148" y="2748"/>
                  </a:lnTo>
                  <a:lnTo>
                    <a:pt x="6148" y="3241"/>
                  </a:lnTo>
                  <a:lnTo>
                    <a:pt x="6036" y="3241"/>
                  </a:lnTo>
                  <a:lnTo>
                    <a:pt x="6036" y="2827"/>
                  </a:lnTo>
                  <a:lnTo>
                    <a:pt x="6034" y="2771"/>
                  </a:lnTo>
                  <a:lnTo>
                    <a:pt x="6030" y="2744"/>
                  </a:lnTo>
                  <a:lnTo>
                    <a:pt x="6022" y="2718"/>
                  </a:lnTo>
                  <a:lnTo>
                    <a:pt x="6017" y="2707"/>
                  </a:lnTo>
                  <a:lnTo>
                    <a:pt x="6010" y="2696"/>
                  </a:lnTo>
                  <a:lnTo>
                    <a:pt x="6002" y="2687"/>
                  </a:lnTo>
                  <a:lnTo>
                    <a:pt x="5991" y="2678"/>
                  </a:lnTo>
                  <a:lnTo>
                    <a:pt x="5979" y="2672"/>
                  </a:lnTo>
                  <a:lnTo>
                    <a:pt x="5964" y="2667"/>
                  </a:lnTo>
                  <a:lnTo>
                    <a:pt x="5948" y="2664"/>
                  </a:lnTo>
                  <a:lnTo>
                    <a:pt x="5928" y="2663"/>
                  </a:lnTo>
                  <a:lnTo>
                    <a:pt x="5907" y="2665"/>
                  </a:lnTo>
                  <a:lnTo>
                    <a:pt x="5894" y="2667"/>
                  </a:lnTo>
                  <a:lnTo>
                    <a:pt x="5879" y="2670"/>
                  </a:lnTo>
                  <a:lnTo>
                    <a:pt x="5846" y="2681"/>
                  </a:lnTo>
                  <a:lnTo>
                    <a:pt x="5808" y="2697"/>
                  </a:lnTo>
                  <a:lnTo>
                    <a:pt x="5774" y="2715"/>
                  </a:lnTo>
                  <a:lnTo>
                    <a:pt x="5745" y="2735"/>
                  </a:lnTo>
                  <a:lnTo>
                    <a:pt x="5704" y="2768"/>
                  </a:lnTo>
                  <a:lnTo>
                    <a:pt x="5704" y="3241"/>
                  </a:lnTo>
                  <a:lnTo>
                    <a:pt x="5591" y="3241"/>
                  </a:lnTo>
                  <a:lnTo>
                    <a:pt x="5591" y="2585"/>
                  </a:lnTo>
                  <a:lnTo>
                    <a:pt x="5704" y="2585"/>
                  </a:lnTo>
                  <a:lnTo>
                    <a:pt x="5704" y="2684"/>
                  </a:lnTo>
                  <a:lnTo>
                    <a:pt x="5756" y="2646"/>
                  </a:lnTo>
                  <a:lnTo>
                    <a:pt x="5786" y="2625"/>
                  </a:lnTo>
                  <a:lnTo>
                    <a:pt x="5818" y="2607"/>
                  </a:lnTo>
                  <a:lnTo>
                    <a:pt x="5854" y="2591"/>
                  </a:lnTo>
                  <a:lnTo>
                    <a:pt x="5891" y="2577"/>
                  </a:lnTo>
                  <a:lnTo>
                    <a:pt x="5910" y="2573"/>
                  </a:lnTo>
                  <a:lnTo>
                    <a:pt x="5930" y="2569"/>
                  </a:lnTo>
                  <a:lnTo>
                    <a:pt x="5970" y="2565"/>
                  </a:lnTo>
                  <a:lnTo>
                    <a:pt x="5992" y="2567"/>
                  </a:lnTo>
                  <a:lnTo>
                    <a:pt x="6011" y="2569"/>
                  </a:lnTo>
                  <a:lnTo>
                    <a:pt x="6045" y="2577"/>
                  </a:lnTo>
                  <a:lnTo>
                    <a:pt x="6071" y="2591"/>
                  </a:lnTo>
                  <a:lnTo>
                    <a:pt x="6092" y="2607"/>
                  </a:lnTo>
                  <a:lnTo>
                    <a:pt x="6107" y="2624"/>
                  </a:lnTo>
                  <a:lnTo>
                    <a:pt x="6119" y="2642"/>
                  </a:lnTo>
                  <a:lnTo>
                    <a:pt x="6132" y="2673"/>
                  </a:lnTo>
                  <a:lnTo>
                    <a:pt x="6180" y="2640"/>
                  </a:lnTo>
                  <a:lnTo>
                    <a:pt x="6209" y="2622"/>
                  </a:lnTo>
                  <a:lnTo>
                    <a:pt x="6242" y="2605"/>
                  </a:lnTo>
                  <a:lnTo>
                    <a:pt x="6275" y="2589"/>
                  </a:lnTo>
                  <a:lnTo>
                    <a:pt x="6312" y="2577"/>
                  </a:lnTo>
                  <a:lnTo>
                    <a:pt x="6352" y="2569"/>
                  </a:lnTo>
                  <a:lnTo>
                    <a:pt x="6394" y="2565"/>
                  </a:lnTo>
                  <a:lnTo>
                    <a:pt x="6420" y="2567"/>
                  </a:lnTo>
                  <a:lnTo>
                    <a:pt x="6447" y="2571"/>
                  </a:lnTo>
                  <a:lnTo>
                    <a:pt x="6472" y="2577"/>
                  </a:lnTo>
                  <a:lnTo>
                    <a:pt x="6495" y="2588"/>
                  </a:lnTo>
                  <a:lnTo>
                    <a:pt x="6516" y="2600"/>
                  </a:lnTo>
                  <a:lnTo>
                    <a:pt x="6537" y="2616"/>
                  </a:lnTo>
                  <a:lnTo>
                    <a:pt x="6555" y="2634"/>
                  </a:lnTo>
                  <a:lnTo>
                    <a:pt x="6563" y="2645"/>
                  </a:lnTo>
                  <a:lnTo>
                    <a:pt x="6570" y="2655"/>
                  </a:lnTo>
                  <a:lnTo>
                    <a:pt x="6574" y="2663"/>
                  </a:lnTo>
                  <a:lnTo>
                    <a:pt x="6577" y="2671"/>
                  </a:lnTo>
                  <a:lnTo>
                    <a:pt x="6583" y="2688"/>
                  </a:lnTo>
                  <a:lnTo>
                    <a:pt x="6586" y="2697"/>
                  </a:lnTo>
                  <a:lnTo>
                    <a:pt x="6587" y="2707"/>
                  </a:lnTo>
                  <a:lnTo>
                    <a:pt x="6591" y="2727"/>
                  </a:lnTo>
                  <a:lnTo>
                    <a:pt x="6593" y="2774"/>
                  </a:lnTo>
                  <a:lnTo>
                    <a:pt x="6593" y="2829"/>
                  </a:lnTo>
                  <a:close/>
                  <a:moveTo>
                    <a:pt x="5381" y="2829"/>
                  </a:moveTo>
                  <a:lnTo>
                    <a:pt x="5381" y="3241"/>
                  </a:lnTo>
                  <a:lnTo>
                    <a:pt x="5270" y="3241"/>
                  </a:lnTo>
                  <a:lnTo>
                    <a:pt x="5270" y="2861"/>
                  </a:lnTo>
                  <a:lnTo>
                    <a:pt x="5268" y="2798"/>
                  </a:lnTo>
                  <a:lnTo>
                    <a:pt x="5266" y="2756"/>
                  </a:lnTo>
                  <a:lnTo>
                    <a:pt x="5260" y="2729"/>
                  </a:lnTo>
                  <a:lnTo>
                    <a:pt x="5255" y="2717"/>
                  </a:lnTo>
                  <a:lnTo>
                    <a:pt x="5248" y="2706"/>
                  </a:lnTo>
                  <a:lnTo>
                    <a:pt x="5238" y="2695"/>
                  </a:lnTo>
                  <a:lnTo>
                    <a:pt x="5228" y="2685"/>
                  </a:lnTo>
                  <a:lnTo>
                    <a:pt x="5216" y="2678"/>
                  </a:lnTo>
                  <a:lnTo>
                    <a:pt x="5204" y="2672"/>
                  </a:lnTo>
                  <a:lnTo>
                    <a:pt x="5176" y="2665"/>
                  </a:lnTo>
                  <a:lnTo>
                    <a:pt x="5149" y="2663"/>
                  </a:lnTo>
                  <a:lnTo>
                    <a:pt x="5116" y="2666"/>
                  </a:lnTo>
                  <a:lnTo>
                    <a:pt x="5084" y="2673"/>
                  </a:lnTo>
                  <a:lnTo>
                    <a:pt x="5053" y="2683"/>
                  </a:lnTo>
                  <a:lnTo>
                    <a:pt x="5023" y="2696"/>
                  </a:lnTo>
                  <a:lnTo>
                    <a:pt x="4972" y="2724"/>
                  </a:lnTo>
                  <a:lnTo>
                    <a:pt x="4936" y="2748"/>
                  </a:lnTo>
                  <a:lnTo>
                    <a:pt x="4936" y="3241"/>
                  </a:lnTo>
                  <a:lnTo>
                    <a:pt x="4825" y="3241"/>
                  </a:lnTo>
                  <a:lnTo>
                    <a:pt x="4825" y="2827"/>
                  </a:lnTo>
                  <a:lnTo>
                    <a:pt x="4822" y="2771"/>
                  </a:lnTo>
                  <a:lnTo>
                    <a:pt x="4819" y="2744"/>
                  </a:lnTo>
                  <a:lnTo>
                    <a:pt x="4811" y="2718"/>
                  </a:lnTo>
                  <a:lnTo>
                    <a:pt x="4798" y="2696"/>
                  </a:lnTo>
                  <a:lnTo>
                    <a:pt x="4790" y="2687"/>
                  </a:lnTo>
                  <a:lnTo>
                    <a:pt x="4780" y="2678"/>
                  </a:lnTo>
                  <a:lnTo>
                    <a:pt x="4768" y="2672"/>
                  </a:lnTo>
                  <a:lnTo>
                    <a:pt x="4754" y="2667"/>
                  </a:lnTo>
                  <a:lnTo>
                    <a:pt x="4738" y="2664"/>
                  </a:lnTo>
                  <a:lnTo>
                    <a:pt x="4719" y="2663"/>
                  </a:lnTo>
                  <a:lnTo>
                    <a:pt x="4697" y="2665"/>
                  </a:lnTo>
                  <a:lnTo>
                    <a:pt x="4684" y="2667"/>
                  </a:lnTo>
                  <a:lnTo>
                    <a:pt x="4669" y="2670"/>
                  </a:lnTo>
                  <a:lnTo>
                    <a:pt x="4636" y="2681"/>
                  </a:lnTo>
                  <a:lnTo>
                    <a:pt x="4599" y="2697"/>
                  </a:lnTo>
                  <a:lnTo>
                    <a:pt x="4564" y="2715"/>
                  </a:lnTo>
                  <a:lnTo>
                    <a:pt x="4535" y="2735"/>
                  </a:lnTo>
                  <a:lnTo>
                    <a:pt x="4492" y="2768"/>
                  </a:lnTo>
                  <a:lnTo>
                    <a:pt x="4492" y="3241"/>
                  </a:lnTo>
                  <a:lnTo>
                    <a:pt x="4379" y="3241"/>
                  </a:lnTo>
                  <a:lnTo>
                    <a:pt x="4379" y="2585"/>
                  </a:lnTo>
                  <a:lnTo>
                    <a:pt x="4492" y="2585"/>
                  </a:lnTo>
                  <a:lnTo>
                    <a:pt x="4492" y="2684"/>
                  </a:lnTo>
                  <a:lnTo>
                    <a:pt x="4544" y="2646"/>
                  </a:lnTo>
                  <a:lnTo>
                    <a:pt x="4574" y="2625"/>
                  </a:lnTo>
                  <a:lnTo>
                    <a:pt x="4607" y="2607"/>
                  </a:lnTo>
                  <a:lnTo>
                    <a:pt x="4642" y="2591"/>
                  </a:lnTo>
                  <a:lnTo>
                    <a:pt x="4681" y="2577"/>
                  </a:lnTo>
                  <a:lnTo>
                    <a:pt x="4700" y="2573"/>
                  </a:lnTo>
                  <a:lnTo>
                    <a:pt x="4720" y="2569"/>
                  </a:lnTo>
                  <a:lnTo>
                    <a:pt x="4761" y="2565"/>
                  </a:lnTo>
                  <a:lnTo>
                    <a:pt x="4783" y="2567"/>
                  </a:lnTo>
                  <a:lnTo>
                    <a:pt x="4802" y="2569"/>
                  </a:lnTo>
                  <a:lnTo>
                    <a:pt x="4834" y="2577"/>
                  </a:lnTo>
                  <a:lnTo>
                    <a:pt x="4861" y="2591"/>
                  </a:lnTo>
                  <a:lnTo>
                    <a:pt x="4881" y="2607"/>
                  </a:lnTo>
                  <a:lnTo>
                    <a:pt x="4895" y="2624"/>
                  </a:lnTo>
                  <a:lnTo>
                    <a:pt x="4907" y="2642"/>
                  </a:lnTo>
                  <a:lnTo>
                    <a:pt x="4921" y="2673"/>
                  </a:lnTo>
                  <a:lnTo>
                    <a:pt x="4970" y="2640"/>
                  </a:lnTo>
                  <a:lnTo>
                    <a:pt x="4999" y="2622"/>
                  </a:lnTo>
                  <a:lnTo>
                    <a:pt x="5030" y="2605"/>
                  </a:lnTo>
                  <a:lnTo>
                    <a:pt x="5065" y="2589"/>
                  </a:lnTo>
                  <a:lnTo>
                    <a:pt x="5102" y="2577"/>
                  </a:lnTo>
                  <a:lnTo>
                    <a:pt x="5141" y="2569"/>
                  </a:lnTo>
                  <a:lnTo>
                    <a:pt x="5183" y="2565"/>
                  </a:lnTo>
                  <a:lnTo>
                    <a:pt x="5208" y="2567"/>
                  </a:lnTo>
                  <a:lnTo>
                    <a:pt x="5235" y="2571"/>
                  </a:lnTo>
                  <a:lnTo>
                    <a:pt x="5260" y="2577"/>
                  </a:lnTo>
                  <a:lnTo>
                    <a:pt x="5283" y="2588"/>
                  </a:lnTo>
                  <a:lnTo>
                    <a:pt x="5306" y="2600"/>
                  </a:lnTo>
                  <a:lnTo>
                    <a:pt x="5325" y="2616"/>
                  </a:lnTo>
                  <a:lnTo>
                    <a:pt x="5343" y="2634"/>
                  </a:lnTo>
                  <a:lnTo>
                    <a:pt x="5351" y="2645"/>
                  </a:lnTo>
                  <a:lnTo>
                    <a:pt x="5358" y="2655"/>
                  </a:lnTo>
                  <a:lnTo>
                    <a:pt x="5362" y="2663"/>
                  </a:lnTo>
                  <a:lnTo>
                    <a:pt x="5366" y="2671"/>
                  </a:lnTo>
                  <a:lnTo>
                    <a:pt x="5372" y="2688"/>
                  </a:lnTo>
                  <a:lnTo>
                    <a:pt x="5374" y="2697"/>
                  </a:lnTo>
                  <a:lnTo>
                    <a:pt x="5376" y="2707"/>
                  </a:lnTo>
                  <a:lnTo>
                    <a:pt x="5379" y="2727"/>
                  </a:lnTo>
                  <a:lnTo>
                    <a:pt x="5381" y="2774"/>
                  </a:lnTo>
                  <a:lnTo>
                    <a:pt x="5381" y="2829"/>
                  </a:lnTo>
                  <a:close/>
                  <a:moveTo>
                    <a:pt x="3903" y="2565"/>
                  </a:moveTo>
                  <a:lnTo>
                    <a:pt x="3944" y="2568"/>
                  </a:lnTo>
                  <a:lnTo>
                    <a:pt x="3982" y="2573"/>
                  </a:lnTo>
                  <a:lnTo>
                    <a:pt x="4018" y="2582"/>
                  </a:lnTo>
                  <a:lnTo>
                    <a:pt x="4052" y="2594"/>
                  </a:lnTo>
                  <a:lnTo>
                    <a:pt x="4082" y="2609"/>
                  </a:lnTo>
                  <a:lnTo>
                    <a:pt x="4095" y="2618"/>
                  </a:lnTo>
                  <a:lnTo>
                    <a:pt x="4109" y="2627"/>
                  </a:lnTo>
                  <a:lnTo>
                    <a:pt x="4133" y="2647"/>
                  </a:lnTo>
                  <a:lnTo>
                    <a:pt x="4145" y="2658"/>
                  </a:lnTo>
                  <a:lnTo>
                    <a:pt x="4156" y="2669"/>
                  </a:lnTo>
                  <a:lnTo>
                    <a:pt x="4175" y="2694"/>
                  </a:lnTo>
                  <a:lnTo>
                    <a:pt x="4192" y="2719"/>
                  </a:lnTo>
                  <a:lnTo>
                    <a:pt x="4207" y="2747"/>
                  </a:lnTo>
                  <a:lnTo>
                    <a:pt x="4217" y="2774"/>
                  </a:lnTo>
                  <a:lnTo>
                    <a:pt x="4227" y="2804"/>
                  </a:lnTo>
                  <a:lnTo>
                    <a:pt x="4233" y="2834"/>
                  </a:lnTo>
                  <a:lnTo>
                    <a:pt x="4237" y="2864"/>
                  </a:lnTo>
                  <a:lnTo>
                    <a:pt x="4238" y="2895"/>
                  </a:lnTo>
                  <a:lnTo>
                    <a:pt x="4237" y="2931"/>
                  </a:lnTo>
                  <a:lnTo>
                    <a:pt x="4232" y="2966"/>
                  </a:lnTo>
                  <a:lnTo>
                    <a:pt x="4223" y="3001"/>
                  </a:lnTo>
                  <a:lnTo>
                    <a:pt x="4213" y="3035"/>
                  </a:lnTo>
                  <a:lnTo>
                    <a:pt x="4205" y="3050"/>
                  </a:lnTo>
                  <a:lnTo>
                    <a:pt x="4198" y="3066"/>
                  </a:lnTo>
                  <a:lnTo>
                    <a:pt x="4181" y="3096"/>
                  </a:lnTo>
                  <a:lnTo>
                    <a:pt x="4161" y="3125"/>
                  </a:lnTo>
                  <a:lnTo>
                    <a:pt x="4138" y="3150"/>
                  </a:lnTo>
                  <a:lnTo>
                    <a:pt x="4113" y="3174"/>
                  </a:lnTo>
                  <a:lnTo>
                    <a:pt x="4085" y="3195"/>
                  </a:lnTo>
                  <a:lnTo>
                    <a:pt x="4054" y="3213"/>
                  </a:lnTo>
                  <a:lnTo>
                    <a:pt x="4022" y="3229"/>
                  </a:lnTo>
                  <a:lnTo>
                    <a:pt x="3986" y="3242"/>
                  </a:lnTo>
                  <a:lnTo>
                    <a:pt x="3949" y="3252"/>
                  </a:lnTo>
                  <a:lnTo>
                    <a:pt x="3908" y="3257"/>
                  </a:lnTo>
                  <a:lnTo>
                    <a:pt x="3866" y="3259"/>
                  </a:lnTo>
                  <a:lnTo>
                    <a:pt x="3830" y="3258"/>
                  </a:lnTo>
                  <a:lnTo>
                    <a:pt x="3794" y="3252"/>
                  </a:lnTo>
                  <a:lnTo>
                    <a:pt x="3762" y="3243"/>
                  </a:lnTo>
                  <a:lnTo>
                    <a:pt x="3730" y="3231"/>
                  </a:lnTo>
                  <a:lnTo>
                    <a:pt x="3700" y="3217"/>
                  </a:lnTo>
                  <a:lnTo>
                    <a:pt x="3674" y="3200"/>
                  </a:lnTo>
                  <a:lnTo>
                    <a:pt x="3649" y="3181"/>
                  </a:lnTo>
                  <a:lnTo>
                    <a:pt x="3626" y="3158"/>
                  </a:lnTo>
                  <a:lnTo>
                    <a:pt x="3606" y="3134"/>
                  </a:lnTo>
                  <a:lnTo>
                    <a:pt x="3588" y="3108"/>
                  </a:lnTo>
                  <a:lnTo>
                    <a:pt x="3572" y="3080"/>
                  </a:lnTo>
                  <a:lnTo>
                    <a:pt x="3560" y="3051"/>
                  </a:lnTo>
                  <a:lnTo>
                    <a:pt x="3549" y="3020"/>
                  </a:lnTo>
                  <a:lnTo>
                    <a:pt x="3542" y="2988"/>
                  </a:lnTo>
                  <a:lnTo>
                    <a:pt x="3538" y="2955"/>
                  </a:lnTo>
                  <a:lnTo>
                    <a:pt x="3536" y="2922"/>
                  </a:lnTo>
                  <a:lnTo>
                    <a:pt x="3538" y="2885"/>
                  </a:lnTo>
                  <a:lnTo>
                    <a:pt x="3543" y="2850"/>
                  </a:lnTo>
                  <a:lnTo>
                    <a:pt x="3550" y="2815"/>
                  </a:lnTo>
                  <a:lnTo>
                    <a:pt x="3561" y="2783"/>
                  </a:lnTo>
                  <a:lnTo>
                    <a:pt x="3568" y="2767"/>
                  </a:lnTo>
                  <a:lnTo>
                    <a:pt x="3576" y="2751"/>
                  </a:lnTo>
                  <a:lnTo>
                    <a:pt x="3592" y="2723"/>
                  </a:lnTo>
                  <a:lnTo>
                    <a:pt x="3612" y="2695"/>
                  </a:lnTo>
                  <a:lnTo>
                    <a:pt x="3634" y="2670"/>
                  </a:lnTo>
                  <a:lnTo>
                    <a:pt x="3660" y="2647"/>
                  </a:lnTo>
                  <a:lnTo>
                    <a:pt x="3687" y="2627"/>
                  </a:lnTo>
                  <a:lnTo>
                    <a:pt x="3717" y="2609"/>
                  </a:lnTo>
                  <a:lnTo>
                    <a:pt x="3750" y="2593"/>
                  </a:lnTo>
                  <a:lnTo>
                    <a:pt x="3784" y="2581"/>
                  </a:lnTo>
                  <a:lnTo>
                    <a:pt x="3822" y="2573"/>
                  </a:lnTo>
                  <a:lnTo>
                    <a:pt x="3861" y="2568"/>
                  </a:lnTo>
                  <a:lnTo>
                    <a:pt x="3903" y="2565"/>
                  </a:lnTo>
                  <a:close/>
                  <a:moveTo>
                    <a:pt x="3882" y="2645"/>
                  </a:moveTo>
                  <a:lnTo>
                    <a:pt x="3843" y="2648"/>
                  </a:lnTo>
                  <a:lnTo>
                    <a:pt x="3824" y="2652"/>
                  </a:lnTo>
                  <a:lnTo>
                    <a:pt x="3805" y="2657"/>
                  </a:lnTo>
                  <a:lnTo>
                    <a:pt x="3786" y="2664"/>
                  </a:lnTo>
                  <a:lnTo>
                    <a:pt x="3766" y="2673"/>
                  </a:lnTo>
                  <a:lnTo>
                    <a:pt x="3750" y="2684"/>
                  </a:lnTo>
                  <a:lnTo>
                    <a:pt x="3733" y="2696"/>
                  </a:lnTo>
                  <a:lnTo>
                    <a:pt x="3717" y="2711"/>
                  </a:lnTo>
                  <a:lnTo>
                    <a:pt x="3703" y="2727"/>
                  </a:lnTo>
                  <a:lnTo>
                    <a:pt x="3691" y="2747"/>
                  </a:lnTo>
                  <a:lnTo>
                    <a:pt x="3680" y="2768"/>
                  </a:lnTo>
                  <a:lnTo>
                    <a:pt x="3672" y="2792"/>
                  </a:lnTo>
                  <a:lnTo>
                    <a:pt x="3664" y="2817"/>
                  </a:lnTo>
                  <a:lnTo>
                    <a:pt x="3663" y="2832"/>
                  </a:lnTo>
                  <a:lnTo>
                    <a:pt x="3661" y="2846"/>
                  </a:lnTo>
                  <a:lnTo>
                    <a:pt x="3660" y="2876"/>
                  </a:lnTo>
                  <a:lnTo>
                    <a:pt x="3663" y="2928"/>
                  </a:lnTo>
                  <a:lnTo>
                    <a:pt x="3675" y="2979"/>
                  </a:lnTo>
                  <a:lnTo>
                    <a:pt x="3684" y="3006"/>
                  </a:lnTo>
                  <a:lnTo>
                    <a:pt x="3693" y="3031"/>
                  </a:lnTo>
                  <a:lnTo>
                    <a:pt x="3705" y="3055"/>
                  </a:lnTo>
                  <a:lnTo>
                    <a:pt x="3720" y="3078"/>
                  </a:lnTo>
                  <a:lnTo>
                    <a:pt x="3735" y="3099"/>
                  </a:lnTo>
                  <a:lnTo>
                    <a:pt x="3752" y="3119"/>
                  </a:lnTo>
                  <a:lnTo>
                    <a:pt x="3771" y="3137"/>
                  </a:lnTo>
                  <a:lnTo>
                    <a:pt x="3792" y="3151"/>
                  </a:lnTo>
                  <a:lnTo>
                    <a:pt x="3814" y="3163"/>
                  </a:lnTo>
                  <a:lnTo>
                    <a:pt x="3838" y="3173"/>
                  </a:lnTo>
                  <a:lnTo>
                    <a:pt x="3865" y="3177"/>
                  </a:lnTo>
                  <a:lnTo>
                    <a:pt x="3892" y="3180"/>
                  </a:lnTo>
                  <a:lnTo>
                    <a:pt x="3919" y="3179"/>
                  </a:lnTo>
                  <a:lnTo>
                    <a:pt x="3943" y="3175"/>
                  </a:lnTo>
                  <a:lnTo>
                    <a:pt x="3955" y="3171"/>
                  </a:lnTo>
                  <a:lnTo>
                    <a:pt x="3966" y="3168"/>
                  </a:lnTo>
                  <a:lnTo>
                    <a:pt x="3987" y="3159"/>
                  </a:lnTo>
                  <a:lnTo>
                    <a:pt x="4006" y="3147"/>
                  </a:lnTo>
                  <a:lnTo>
                    <a:pt x="4025" y="3134"/>
                  </a:lnTo>
                  <a:lnTo>
                    <a:pt x="4041" y="3119"/>
                  </a:lnTo>
                  <a:lnTo>
                    <a:pt x="4057" y="3102"/>
                  </a:lnTo>
                  <a:lnTo>
                    <a:pt x="4070" y="3084"/>
                  </a:lnTo>
                  <a:lnTo>
                    <a:pt x="4082" y="3063"/>
                  </a:lnTo>
                  <a:lnTo>
                    <a:pt x="4100" y="3020"/>
                  </a:lnTo>
                  <a:lnTo>
                    <a:pt x="4106" y="2996"/>
                  </a:lnTo>
                  <a:lnTo>
                    <a:pt x="4111" y="2972"/>
                  </a:lnTo>
                  <a:lnTo>
                    <a:pt x="4115" y="2922"/>
                  </a:lnTo>
                  <a:lnTo>
                    <a:pt x="4112" y="2877"/>
                  </a:lnTo>
                  <a:lnTo>
                    <a:pt x="4108" y="2855"/>
                  </a:lnTo>
                  <a:lnTo>
                    <a:pt x="4102" y="2832"/>
                  </a:lnTo>
                  <a:lnTo>
                    <a:pt x="4095" y="2808"/>
                  </a:lnTo>
                  <a:lnTo>
                    <a:pt x="4085" y="2785"/>
                  </a:lnTo>
                  <a:lnTo>
                    <a:pt x="4075" y="2763"/>
                  </a:lnTo>
                  <a:lnTo>
                    <a:pt x="4063" y="2742"/>
                  </a:lnTo>
                  <a:lnTo>
                    <a:pt x="4047" y="2721"/>
                  </a:lnTo>
                  <a:lnTo>
                    <a:pt x="4030" y="2703"/>
                  </a:lnTo>
                  <a:lnTo>
                    <a:pt x="4011" y="2687"/>
                  </a:lnTo>
                  <a:lnTo>
                    <a:pt x="3991" y="2672"/>
                  </a:lnTo>
                  <a:lnTo>
                    <a:pt x="3967" y="2660"/>
                  </a:lnTo>
                  <a:lnTo>
                    <a:pt x="3940" y="2652"/>
                  </a:lnTo>
                  <a:lnTo>
                    <a:pt x="3913" y="2647"/>
                  </a:lnTo>
                  <a:lnTo>
                    <a:pt x="3882" y="2645"/>
                  </a:lnTo>
                  <a:close/>
                  <a:moveTo>
                    <a:pt x="7065" y="1008"/>
                  </a:moveTo>
                  <a:lnTo>
                    <a:pt x="7042" y="1003"/>
                  </a:lnTo>
                  <a:lnTo>
                    <a:pt x="7030" y="998"/>
                  </a:lnTo>
                  <a:lnTo>
                    <a:pt x="7018" y="991"/>
                  </a:lnTo>
                  <a:lnTo>
                    <a:pt x="7008" y="981"/>
                  </a:lnTo>
                  <a:lnTo>
                    <a:pt x="7005" y="975"/>
                  </a:lnTo>
                  <a:lnTo>
                    <a:pt x="7001" y="969"/>
                  </a:lnTo>
                  <a:lnTo>
                    <a:pt x="6996" y="955"/>
                  </a:lnTo>
                  <a:lnTo>
                    <a:pt x="6994" y="939"/>
                  </a:lnTo>
                  <a:lnTo>
                    <a:pt x="6995" y="924"/>
                  </a:lnTo>
                  <a:lnTo>
                    <a:pt x="7000" y="911"/>
                  </a:lnTo>
                  <a:lnTo>
                    <a:pt x="7007" y="899"/>
                  </a:lnTo>
                  <a:lnTo>
                    <a:pt x="7015" y="889"/>
                  </a:lnTo>
                  <a:lnTo>
                    <a:pt x="7026" y="881"/>
                  </a:lnTo>
                  <a:lnTo>
                    <a:pt x="7038" y="875"/>
                  </a:lnTo>
                  <a:lnTo>
                    <a:pt x="7051" y="871"/>
                  </a:lnTo>
                  <a:lnTo>
                    <a:pt x="7065" y="870"/>
                  </a:lnTo>
                  <a:lnTo>
                    <a:pt x="7078" y="871"/>
                  </a:lnTo>
                  <a:lnTo>
                    <a:pt x="7091" y="875"/>
                  </a:lnTo>
                  <a:lnTo>
                    <a:pt x="7102" y="881"/>
                  </a:lnTo>
                  <a:lnTo>
                    <a:pt x="7113" y="889"/>
                  </a:lnTo>
                  <a:lnTo>
                    <a:pt x="7121" y="899"/>
                  </a:lnTo>
                  <a:lnTo>
                    <a:pt x="7127" y="911"/>
                  </a:lnTo>
                  <a:lnTo>
                    <a:pt x="7131" y="924"/>
                  </a:lnTo>
                  <a:lnTo>
                    <a:pt x="7133" y="939"/>
                  </a:lnTo>
                  <a:lnTo>
                    <a:pt x="7131" y="955"/>
                  </a:lnTo>
                  <a:lnTo>
                    <a:pt x="7126" y="969"/>
                  </a:lnTo>
                  <a:lnTo>
                    <a:pt x="7120" y="981"/>
                  </a:lnTo>
                  <a:lnTo>
                    <a:pt x="7110" y="991"/>
                  </a:lnTo>
                  <a:lnTo>
                    <a:pt x="7099" y="998"/>
                  </a:lnTo>
                  <a:lnTo>
                    <a:pt x="7089" y="1003"/>
                  </a:lnTo>
                  <a:lnTo>
                    <a:pt x="7065" y="1008"/>
                  </a:lnTo>
                  <a:close/>
                  <a:moveTo>
                    <a:pt x="5250" y="1290"/>
                  </a:moveTo>
                  <a:lnTo>
                    <a:pt x="5250" y="1627"/>
                  </a:lnTo>
                  <a:lnTo>
                    <a:pt x="5250" y="1656"/>
                  </a:lnTo>
                  <a:lnTo>
                    <a:pt x="5253" y="1685"/>
                  </a:lnTo>
                  <a:lnTo>
                    <a:pt x="5258" y="1713"/>
                  </a:lnTo>
                  <a:lnTo>
                    <a:pt x="5266" y="1739"/>
                  </a:lnTo>
                  <a:lnTo>
                    <a:pt x="5279" y="1761"/>
                  </a:lnTo>
                  <a:lnTo>
                    <a:pt x="5289" y="1771"/>
                  </a:lnTo>
                  <a:lnTo>
                    <a:pt x="5300" y="1779"/>
                  </a:lnTo>
                  <a:lnTo>
                    <a:pt x="5312" y="1787"/>
                  </a:lnTo>
                  <a:lnTo>
                    <a:pt x="5327" y="1791"/>
                  </a:lnTo>
                  <a:lnTo>
                    <a:pt x="5344" y="1795"/>
                  </a:lnTo>
                  <a:lnTo>
                    <a:pt x="5363" y="1796"/>
                  </a:lnTo>
                  <a:lnTo>
                    <a:pt x="5400" y="1793"/>
                  </a:lnTo>
                  <a:lnTo>
                    <a:pt x="5438" y="1782"/>
                  </a:lnTo>
                  <a:lnTo>
                    <a:pt x="5474" y="1767"/>
                  </a:lnTo>
                  <a:lnTo>
                    <a:pt x="5510" y="1751"/>
                  </a:lnTo>
                  <a:lnTo>
                    <a:pt x="5518" y="1796"/>
                  </a:lnTo>
                  <a:lnTo>
                    <a:pt x="5520" y="1801"/>
                  </a:lnTo>
                  <a:lnTo>
                    <a:pt x="5519" y="1806"/>
                  </a:lnTo>
                  <a:lnTo>
                    <a:pt x="5502" y="1819"/>
                  </a:lnTo>
                  <a:lnTo>
                    <a:pt x="5481" y="1833"/>
                  </a:lnTo>
                  <a:lnTo>
                    <a:pt x="5436" y="1855"/>
                  </a:lnTo>
                  <a:lnTo>
                    <a:pt x="5409" y="1867"/>
                  </a:lnTo>
                  <a:lnTo>
                    <a:pt x="5378" y="1877"/>
                  </a:lnTo>
                  <a:lnTo>
                    <a:pt x="5345" y="1883"/>
                  </a:lnTo>
                  <a:lnTo>
                    <a:pt x="5310" y="1885"/>
                  </a:lnTo>
                  <a:lnTo>
                    <a:pt x="5280" y="1884"/>
                  </a:lnTo>
                  <a:lnTo>
                    <a:pt x="5254" y="1879"/>
                  </a:lnTo>
                  <a:lnTo>
                    <a:pt x="5231" y="1872"/>
                  </a:lnTo>
                  <a:lnTo>
                    <a:pt x="5211" y="1862"/>
                  </a:lnTo>
                  <a:lnTo>
                    <a:pt x="5194" y="1849"/>
                  </a:lnTo>
                  <a:lnTo>
                    <a:pt x="5181" y="1835"/>
                  </a:lnTo>
                  <a:lnTo>
                    <a:pt x="5169" y="1819"/>
                  </a:lnTo>
                  <a:lnTo>
                    <a:pt x="5159" y="1801"/>
                  </a:lnTo>
                  <a:lnTo>
                    <a:pt x="5152" y="1782"/>
                  </a:lnTo>
                  <a:lnTo>
                    <a:pt x="5147" y="1761"/>
                  </a:lnTo>
                  <a:lnTo>
                    <a:pt x="5144" y="1740"/>
                  </a:lnTo>
                  <a:lnTo>
                    <a:pt x="5141" y="1717"/>
                  </a:lnTo>
                  <a:lnTo>
                    <a:pt x="5139" y="1673"/>
                  </a:lnTo>
                  <a:lnTo>
                    <a:pt x="5138" y="1627"/>
                  </a:lnTo>
                  <a:lnTo>
                    <a:pt x="5138" y="1290"/>
                  </a:lnTo>
                  <a:lnTo>
                    <a:pt x="5057" y="1290"/>
                  </a:lnTo>
                  <a:lnTo>
                    <a:pt x="5057" y="1261"/>
                  </a:lnTo>
                  <a:lnTo>
                    <a:pt x="5228" y="1083"/>
                  </a:lnTo>
                  <a:lnTo>
                    <a:pt x="5256" y="1083"/>
                  </a:lnTo>
                  <a:lnTo>
                    <a:pt x="5250" y="1213"/>
                  </a:lnTo>
                  <a:lnTo>
                    <a:pt x="5512" y="1213"/>
                  </a:lnTo>
                  <a:lnTo>
                    <a:pt x="5512" y="1290"/>
                  </a:lnTo>
                  <a:lnTo>
                    <a:pt x="5250" y="1290"/>
                  </a:lnTo>
                  <a:close/>
                  <a:moveTo>
                    <a:pt x="4366" y="1213"/>
                  </a:moveTo>
                  <a:lnTo>
                    <a:pt x="4481" y="1213"/>
                  </a:lnTo>
                  <a:lnTo>
                    <a:pt x="4481" y="1314"/>
                  </a:lnTo>
                  <a:lnTo>
                    <a:pt x="4546" y="1265"/>
                  </a:lnTo>
                  <a:lnTo>
                    <a:pt x="4579" y="1244"/>
                  </a:lnTo>
                  <a:lnTo>
                    <a:pt x="4612" y="1227"/>
                  </a:lnTo>
                  <a:lnTo>
                    <a:pt x="4646" y="1213"/>
                  </a:lnTo>
                  <a:lnTo>
                    <a:pt x="4681" y="1203"/>
                  </a:lnTo>
                  <a:lnTo>
                    <a:pt x="4717" y="1196"/>
                  </a:lnTo>
                  <a:lnTo>
                    <a:pt x="4756" y="1195"/>
                  </a:lnTo>
                  <a:lnTo>
                    <a:pt x="4796" y="1197"/>
                  </a:lnTo>
                  <a:lnTo>
                    <a:pt x="4838" y="1208"/>
                  </a:lnTo>
                  <a:lnTo>
                    <a:pt x="4858" y="1218"/>
                  </a:lnTo>
                  <a:lnTo>
                    <a:pt x="4877" y="1231"/>
                  </a:lnTo>
                  <a:lnTo>
                    <a:pt x="4897" y="1248"/>
                  </a:lnTo>
                  <a:lnTo>
                    <a:pt x="4913" y="1268"/>
                  </a:lnTo>
                  <a:lnTo>
                    <a:pt x="4923" y="1286"/>
                  </a:lnTo>
                  <a:lnTo>
                    <a:pt x="4930" y="1305"/>
                  </a:lnTo>
                  <a:lnTo>
                    <a:pt x="4935" y="1326"/>
                  </a:lnTo>
                  <a:lnTo>
                    <a:pt x="4939" y="1350"/>
                  </a:lnTo>
                  <a:lnTo>
                    <a:pt x="4941" y="1405"/>
                  </a:lnTo>
                  <a:lnTo>
                    <a:pt x="4942" y="1475"/>
                  </a:lnTo>
                  <a:lnTo>
                    <a:pt x="4942" y="1869"/>
                  </a:lnTo>
                  <a:lnTo>
                    <a:pt x="4829" y="1869"/>
                  </a:lnTo>
                  <a:lnTo>
                    <a:pt x="4829" y="1488"/>
                  </a:lnTo>
                  <a:lnTo>
                    <a:pt x="4829" y="1431"/>
                  </a:lnTo>
                  <a:lnTo>
                    <a:pt x="4828" y="1409"/>
                  </a:lnTo>
                  <a:lnTo>
                    <a:pt x="4826" y="1388"/>
                  </a:lnTo>
                  <a:lnTo>
                    <a:pt x="4822" y="1370"/>
                  </a:lnTo>
                  <a:lnTo>
                    <a:pt x="4817" y="1355"/>
                  </a:lnTo>
                  <a:lnTo>
                    <a:pt x="4810" y="1340"/>
                  </a:lnTo>
                  <a:lnTo>
                    <a:pt x="4801" y="1327"/>
                  </a:lnTo>
                  <a:lnTo>
                    <a:pt x="4785" y="1311"/>
                  </a:lnTo>
                  <a:lnTo>
                    <a:pt x="4765" y="1301"/>
                  </a:lnTo>
                  <a:lnTo>
                    <a:pt x="4743" y="1295"/>
                  </a:lnTo>
                  <a:lnTo>
                    <a:pt x="4719" y="1292"/>
                  </a:lnTo>
                  <a:lnTo>
                    <a:pt x="4693" y="1295"/>
                  </a:lnTo>
                  <a:lnTo>
                    <a:pt x="4658" y="1302"/>
                  </a:lnTo>
                  <a:lnTo>
                    <a:pt x="4639" y="1307"/>
                  </a:lnTo>
                  <a:lnTo>
                    <a:pt x="4618" y="1314"/>
                  </a:lnTo>
                  <a:lnTo>
                    <a:pt x="4573" y="1334"/>
                  </a:lnTo>
                  <a:lnTo>
                    <a:pt x="4543" y="1352"/>
                  </a:lnTo>
                  <a:lnTo>
                    <a:pt x="4517" y="1368"/>
                  </a:lnTo>
                  <a:lnTo>
                    <a:pt x="4497" y="1383"/>
                  </a:lnTo>
                  <a:lnTo>
                    <a:pt x="4481" y="1398"/>
                  </a:lnTo>
                  <a:lnTo>
                    <a:pt x="4481" y="1869"/>
                  </a:lnTo>
                  <a:lnTo>
                    <a:pt x="4366" y="1869"/>
                  </a:lnTo>
                  <a:lnTo>
                    <a:pt x="4366" y="1213"/>
                  </a:lnTo>
                  <a:close/>
                  <a:moveTo>
                    <a:pt x="4175" y="1213"/>
                  </a:moveTo>
                  <a:lnTo>
                    <a:pt x="4175" y="1869"/>
                  </a:lnTo>
                  <a:lnTo>
                    <a:pt x="4063" y="1869"/>
                  </a:lnTo>
                  <a:lnTo>
                    <a:pt x="4063" y="1770"/>
                  </a:lnTo>
                  <a:lnTo>
                    <a:pt x="4024" y="1799"/>
                  </a:lnTo>
                  <a:lnTo>
                    <a:pt x="3989" y="1824"/>
                  </a:lnTo>
                  <a:lnTo>
                    <a:pt x="3956" y="1844"/>
                  </a:lnTo>
                  <a:lnTo>
                    <a:pt x="3924" y="1860"/>
                  </a:lnTo>
                  <a:lnTo>
                    <a:pt x="3892" y="1873"/>
                  </a:lnTo>
                  <a:lnTo>
                    <a:pt x="3862" y="1881"/>
                  </a:lnTo>
                  <a:lnTo>
                    <a:pt x="3832" y="1886"/>
                  </a:lnTo>
                  <a:lnTo>
                    <a:pt x="3801" y="1887"/>
                  </a:lnTo>
                  <a:lnTo>
                    <a:pt x="3754" y="1884"/>
                  </a:lnTo>
                  <a:lnTo>
                    <a:pt x="3730" y="1878"/>
                  </a:lnTo>
                  <a:lnTo>
                    <a:pt x="3706" y="1868"/>
                  </a:lnTo>
                  <a:lnTo>
                    <a:pt x="3682" y="1855"/>
                  </a:lnTo>
                  <a:lnTo>
                    <a:pt x="3672" y="1845"/>
                  </a:lnTo>
                  <a:lnTo>
                    <a:pt x="3661" y="1836"/>
                  </a:lnTo>
                  <a:lnTo>
                    <a:pt x="3650" y="1824"/>
                  </a:lnTo>
                  <a:lnTo>
                    <a:pt x="3640" y="1811"/>
                  </a:lnTo>
                  <a:lnTo>
                    <a:pt x="3631" y="1796"/>
                  </a:lnTo>
                  <a:lnTo>
                    <a:pt x="3622" y="1779"/>
                  </a:lnTo>
                  <a:lnTo>
                    <a:pt x="3615" y="1760"/>
                  </a:lnTo>
                  <a:lnTo>
                    <a:pt x="3609" y="1739"/>
                  </a:lnTo>
                  <a:lnTo>
                    <a:pt x="3606" y="1713"/>
                  </a:lnTo>
                  <a:lnTo>
                    <a:pt x="3602" y="1686"/>
                  </a:lnTo>
                  <a:lnTo>
                    <a:pt x="3600" y="1621"/>
                  </a:lnTo>
                  <a:lnTo>
                    <a:pt x="3600" y="1537"/>
                  </a:lnTo>
                  <a:lnTo>
                    <a:pt x="3600" y="1213"/>
                  </a:lnTo>
                  <a:lnTo>
                    <a:pt x="3712" y="1213"/>
                  </a:lnTo>
                  <a:lnTo>
                    <a:pt x="3712" y="1537"/>
                  </a:lnTo>
                  <a:lnTo>
                    <a:pt x="3712" y="1613"/>
                  </a:lnTo>
                  <a:lnTo>
                    <a:pt x="3714" y="1665"/>
                  </a:lnTo>
                  <a:lnTo>
                    <a:pt x="3718" y="1701"/>
                  </a:lnTo>
                  <a:lnTo>
                    <a:pt x="3722" y="1717"/>
                  </a:lnTo>
                  <a:lnTo>
                    <a:pt x="3728" y="1730"/>
                  </a:lnTo>
                  <a:lnTo>
                    <a:pt x="3739" y="1748"/>
                  </a:lnTo>
                  <a:lnTo>
                    <a:pt x="3753" y="1763"/>
                  </a:lnTo>
                  <a:lnTo>
                    <a:pt x="3768" y="1773"/>
                  </a:lnTo>
                  <a:lnTo>
                    <a:pt x="3783" y="1781"/>
                  </a:lnTo>
                  <a:lnTo>
                    <a:pt x="3812" y="1789"/>
                  </a:lnTo>
                  <a:lnTo>
                    <a:pt x="3830" y="1790"/>
                  </a:lnTo>
                  <a:lnTo>
                    <a:pt x="3859" y="1788"/>
                  </a:lnTo>
                  <a:lnTo>
                    <a:pt x="3889" y="1782"/>
                  </a:lnTo>
                  <a:lnTo>
                    <a:pt x="3920" y="1771"/>
                  </a:lnTo>
                  <a:lnTo>
                    <a:pt x="3950" y="1758"/>
                  </a:lnTo>
                  <a:lnTo>
                    <a:pt x="3980" y="1741"/>
                  </a:lnTo>
                  <a:lnTo>
                    <a:pt x="4009" y="1724"/>
                  </a:lnTo>
                  <a:lnTo>
                    <a:pt x="4037" y="1705"/>
                  </a:lnTo>
                  <a:lnTo>
                    <a:pt x="4063" y="1685"/>
                  </a:lnTo>
                  <a:lnTo>
                    <a:pt x="4063" y="1213"/>
                  </a:lnTo>
                  <a:lnTo>
                    <a:pt x="4175" y="1213"/>
                  </a:lnTo>
                  <a:close/>
                  <a:moveTo>
                    <a:pt x="5997" y="1761"/>
                  </a:moveTo>
                  <a:lnTo>
                    <a:pt x="5997" y="1521"/>
                  </a:lnTo>
                  <a:lnTo>
                    <a:pt x="5902" y="1550"/>
                  </a:lnTo>
                  <a:lnTo>
                    <a:pt x="5830" y="1574"/>
                  </a:lnTo>
                  <a:lnTo>
                    <a:pt x="5778" y="1595"/>
                  </a:lnTo>
                  <a:lnTo>
                    <a:pt x="5759" y="1604"/>
                  </a:lnTo>
                  <a:lnTo>
                    <a:pt x="5744" y="1614"/>
                  </a:lnTo>
                  <a:lnTo>
                    <a:pt x="5732" y="1622"/>
                  </a:lnTo>
                  <a:lnTo>
                    <a:pt x="5722" y="1631"/>
                  </a:lnTo>
                  <a:lnTo>
                    <a:pt x="5711" y="1649"/>
                  </a:lnTo>
                  <a:lnTo>
                    <a:pt x="5706" y="1667"/>
                  </a:lnTo>
                  <a:lnTo>
                    <a:pt x="5706" y="1688"/>
                  </a:lnTo>
                  <a:lnTo>
                    <a:pt x="5706" y="1700"/>
                  </a:lnTo>
                  <a:lnTo>
                    <a:pt x="5708" y="1715"/>
                  </a:lnTo>
                  <a:lnTo>
                    <a:pt x="5715" y="1741"/>
                  </a:lnTo>
                  <a:lnTo>
                    <a:pt x="5729" y="1766"/>
                  </a:lnTo>
                  <a:lnTo>
                    <a:pt x="5741" y="1777"/>
                  </a:lnTo>
                  <a:lnTo>
                    <a:pt x="5754" y="1785"/>
                  </a:lnTo>
                  <a:lnTo>
                    <a:pt x="5771" y="1793"/>
                  </a:lnTo>
                  <a:lnTo>
                    <a:pt x="5790" y="1797"/>
                  </a:lnTo>
                  <a:lnTo>
                    <a:pt x="5814" y="1800"/>
                  </a:lnTo>
                  <a:lnTo>
                    <a:pt x="5842" y="1800"/>
                  </a:lnTo>
                  <a:lnTo>
                    <a:pt x="5873" y="1796"/>
                  </a:lnTo>
                  <a:lnTo>
                    <a:pt x="5910" y="1788"/>
                  </a:lnTo>
                  <a:lnTo>
                    <a:pt x="5951" y="1777"/>
                  </a:lnTo>
                  <a:lnTo>
                    <a:pt x="5997" y="1761"/>
                  </a:lnTo>
                  <a:close/>
                  <a:moveTo>
                    <a:pt x="5643" y="1356"/>
                  </a:moveTo>
                  <a:lnTo>
                    <a:pt x="5638" y="1284"/>
                  </a:lnTo>
                  <a:lnTo>
                    <a:pt x="5639" y="1277"/>
                  </a:lnTo>
                  <a:lnTo>
                    <a:pt x="5643" y="1271"/>
                  </a:lnTo>
                  <a:lnTo>
                    <a:pt x="5656" y="1257"/>
                  </a:lnTo>
                  <a:lnTo>
                    <a:pt x="5693" y="1238"/>
                  </a:lnTo>
                  <a:lnTo>
                    <a:pt x="5729" y="1221"/>
                  </a:lnTo>
                  <a:lnTo>
                    <a:pt x="5764" y="1211"/>
                  </a:lnTo>
                  <a:lnTo>
                    <a:pt x="5796" y="1202"/>
                  </a:lnTo>
                  <a:lnTo>
                    <a:pt x="5826" y="1197"/>
                  </a:lnTo>
                  <a:lnTo>
                    <a:pt x="5854" y="1194"/>
                  </a:lnTo>
                  <a:lnTo>
                    <a:pt x="5897" y="1191"/>
                  </a:lnTo>
                  <a:lnTo>
                    <a:pt x="5933" y="1194"/>
                  </a:lnTo>
                  <a:lnTo>
                    <a:pt x="5964" y="1197"/>
                  </a:lnTo>
                  <a:lnTo>
                    <a:pt x="5979" y="1201"/>
                  </a:lnTo>
                  <a:lnTo>
                    <a:pt x="5992" y="1205"/>
                  </a:lnTo>
                  <a:lnTo>
                    <a:pt x="6015" y="1213"/>
                  </a:lnTo>
                  <a:lnTo>
                    <a:pt x="6035" y="1225"/>
                  </a:lnTo>
                  <a:lnTo>
                    <a:pt x="6052" y="1238"/>
                  </a:lnTo>
                  <a:lnTo>
                    <a:pt x="6065" y="1253"/>
                  </a:lnTo>
                  <a:lnTo>
                    <a:pt x="6076" y="1268"/>
                  </a:lnTo>
                  <a:lnTo>
                    <a:pt x="6084" y="1285"/>
                  </a:lnTo>
                  <a:lnTo>
                    <a:pt x="6090" y="1303"/>
                  </a:lnTo>
                  <a:lnTo>
                    <a:pt x="6095" y="1321"/>
                  </a:lnTo>
                  <a:lnTo>
                    <a:pt x="6098" y="1340"/>
                  </a:lnTo>
                  <a:lnTo>
                    <a:pt x="6101" y="1377"/>
                  </a:lnTo>
                  <a:lnTo>
                    <a:pt x="6101" y="1413"/>
                  </a:lnTo>
                  <a:lnTo>
                    <a:pt x="6099" y="1577"/>
                  </a:lnTo>
                  <a:lnTo>
                    <a:pt x="6096" y="1724"/>
                  </a:lnTo>
                  <a:lnTo>
                    <a:pt x="6096" y="1758"/>
                  </a:lnTo>
                  <a:lnTo>
                    <a:pt x="6098" y="1770"/>
                  </a:lnTo>
                  <a:lnTo>
                    <a:pt x="6101" y="1779"/>
                  </a:lnTo>
                  <a:lnTo>
                    <a:pt x="6105" y="1787"/>
                  </a:lnTo>
                  <a:lnTo>
                    <a:pt x="6112" y="1793"/>
                  </a:lnTo>
                  <a:lnTo>
                    <a:pt x="6120" y="1795"/>
                  </a:lnTo>
                  <a:lnTo>
                    <a:pt x="6132" y="1796"/>
                  </a:lnTo>
                  <a:lnTo>
                    <a:pt x="6160" y="1793"/>
                  </a:lnTo>
                  <a:lnTo>
                    <a:pt x="6185" y="1785"/>
                  </a:lnTo>
                  <a:lnTo>
                    <a:pt x="6207" y="1776"/>
                  </a:lnTo>
                  <a:lnTo>
                    <a:pt x="6221" y="1766"/>
                  </a:lnTo>
                  <a:lnTo>
                    <a:pt x="6227" y="1823"/>
                  </a:lnTo>
                  <a:lnTo>
                    <a:pt x="6226" y="1829"/>
                  </a:lnTo>
                  <a:lnTo>
                    <a:pt x="6224" y="1835"/>
                  </a:lnTo>
                  <a:lnTo>
                    <a:pt x="6214" y="1843"/>
                  </a:lnTo>
                  <a:lnTo>
                    <a:pt x="6179" y="1859"/>
                  </a:lnTo>
                  <a:lnTo>
                    <a:pt x="6143" y="1872"/>
                  </a:lnTo>
                  <a:lnTo>
                    <a:pt x="6107" y="1881"/>
                  </a:lnTo>
                  <a:lnTo>
                    <a:pt x="6075" y="1885"/>
                  </a:lnTo>
                  <a:lnTo>
                    <a:pt x="6057" y="1884"/>
                  </a:lnTo>
                  <a:lnTo>
                    <a:pt x="6041" y="1879"/>
                  </a:lnTo>
                  <a:lnTo>
                    <a:pt x="6030" y="1871"/>
                  </a:lnTo>
                  <a:lnTo>
                    <a:pt x="6022" y="1862"/>
                  </a:lnTo>
                  <a:lnTo>
                    <a:pt x="6011" y="1843"/>
                  </a:lnTo>
                  <a:lnTo>
                    <a:pt x="6008" y="1827"/>
                  </a:lnTo>
                  <a:lnTo>
                    <a:pt x="5957" y="1845"/>
                  </a:lnTo>
                  <a:lnTo>
                    <a:pt x="5896" y="1865"/>
                  </a:lnTo>
                  <a:lnTo>
                    <a:pt x="5829" y="1879"/>
                  </a:lnTo>
                  <a:lnTo>
                    <a:pt x="5796" y="1884"/>
                  </a:lnTo>
                  <a:lnTo>
                    <a:pt x="5764" y="1885"/>
                  </a:lnTo>
                  <a:lnTo>
                    <a:pt x="5727" y="1881"/>
                  </a:lnTo>
                  <a:lnTo>
                    <a:pt x="5710" y="1877"/>
                  </a:lnTo>
                  <a:lnTo>
                    <a:pt x="5693" y="1871"/>
                  </a:lnTo>
                  <a:lnTo>
                    <a:pt x="5666" y="1855"/>
                  </a:lnTo>
                  <a:lnTo>
                    <a:pt x="5643" y="1836"/>
                  </a:lnTo>
                  <a:lnTo>
                    <a:pt x="5627" y="1811"/>
                  </a:lnTo>
                  <a:lnTo>
                    <a:pt x="5614" y="1781"/>
                  </a:lnTo>
                  <a:lnTo>
                    <a:pt x="5608" y="1764"/>
                  </a:lnTo>
                  <a:lnTo>
                    <a:pt x="5604" y="1745"/>
                  </a:lnTo>
                  <a:lnTo>
                    <a:pt x="5602" y="1723"/>
                  </a:lnTo>
                  <a:lnTo>
                    <a:pt x="5602" y="1701"/>
                  </a:lnTo>
                  <a:lnTo>
                    <a:pt x="5603" y="1661"/>
                  </a:lnTo>
                  <a:lnTo>
                    <a:pt x="5604" y="1644"/>
                  </a:lnTo>
                  <a:lnTo>
                    <a:pt x="5608" y="1627"/>
                  </a:lnTo>
                  <a:lnTo>
                    <a:pt x="5614" y="1610"/>
                  </a:lnTo>
                  <a:lnTo>
                    <a:pt x="5622" y="1596"/>
                  </a:lnTo>
                  <a:lnTo>
                    <a:pt x="5634" y="1580"/>
                  </a:lnTo>
                  <a:lnTo>
                    <a:pt x="5651" y="1566"/>
                  </a:lnTo>
                  <a:lnTo>
                    <a:pt x="5672" y="1553"/>
                  </a:lnTo>
                  <a:lnTo>
                    <a:pt x="5698" y="1538"/>
                  </a:lnTo>
                  <a:lnTo>
                    <a:pt x="5729" y="1525"/>
                  </a:lnTo>
                  <a:lnTo>
                    <a:pt x="5768" y="1511"/>
                  </a:lnTo>
                  <a:lnTo>
                    <a:pt x="5866" y="1481"/>
                  </a:lnTo>
                  <a:lnTo>
                    <a:pt x="5927" y="1465"/>
                  </a:lnTo>
                  <a:lnTo>
                    <a:pt x="5997" y="1448"/>
                  </a:lnTo>
                  <a:lnTo>
                    <a:pt x="5996" y="1364"/>
                  </a:lnTo>
                  <a:lnTo>
                    <a:pt x="5993" y="1356"/>
                  </a:lnTo>
                  <a:lnTo>
                    <a:pt x="5988" y="1347"/>
                  </a:lnTo>
                  <a:lnTo>
                    <a:pt x="5979" y="1326"/>
                  </a:lnTo>
                  <a:lnTo>
                    <a:pt x="5973" y="1316"/>
                  </a:lnTo>
                  <a:lnTo>
                    <a:pt x="5966" y="1309"/>
                  </a:lnTo>
                  <a:lnTo>
                    <a:pt x="5949" y="1297"/>
                  </a:lnTo>
                  <a:lnTo>
                    <a:pt x="5930" y="1289"/>
                  </a:lnTo>
                  <a:lnTo>
                    <a:pt x="5909" y="1284"/>
                  </a:lnTo>
                  <a:lnTo>
                    <a:pt x="5890" y="1280"/>
                  </a:lnTo>
                  <a:lnTo>
                    <a:pt x="5858" y="1279"/>
                  </a:lnTo>
                  <a:lnTo>
                    <a:pt x="5818" y="1281"/>
                  </a:lnTo>
                  <a:lnTo>
                    <a:pt x="5784" y="1286"/>
                  </a:lnTo>
                  <a:lnTo>
                    <a:pt x="5754" y="1295"/>
                  </a:lnTo>
                  <a:lnTo>
                    <a:pt x="5729" y="1305"/>
                  </a:lnTo>
                  <a:lnTo>
                    <a:pt x="5709" y="1319"/>
                  </a:lnTo>
                  <a:lnTo>
                    <a:pt x="5691" y="1332"/>
                  </a:lnTo>
                  <a:lnTo>
                    <a:pt x="5676" y="1346"/>
                  </a:lnTo>
                  <a:lnTo>
                    <a:pt x="5664" y="1361"/>
                  </a:lnTo>
                  <a:lnTo>
                    <a:pt x="5643" y="1356"/>
                  </a:lnTo>
                  <a:close/>
                  <a:moveTo>
                    <a:pt x="9708" y="2887"/>
                  </a:moveTo>
                  <a:lnTo>
                    <a:pt x="9708" y="3237"/>
                  </a:lnTo>
                  <a:lnTo>
                    <a:pt x="9595" y="3237"/>
                  </a:lnTo>
                  <a:lnTo>
                    <a:pt x="9595" y="2585"/>
                  </a:lnTo>
                  <a:lnTo>
                    <a:pt x="9708" y="2585"/>
                  </a:lnTo>
                  <a:lnTo>
                    <a:pt x="9708" y="2750"/>
                  </a:lnTo>
                  <a:lnTo>
                    <a:pt x="9714" y="2732"/>
                  </a:lnTo>
                  <a:lnTo>
                    <a:pt x="9722" y="2715"/>
                  </a:lnTo>
                  <a:lnTo>
                    <a:pt x="9741" y="2682"/>
                  </a:lnTo>
                  <a:lnTo>
                    <a:pt x="9765" y="2651"/>
                  </a:lnTo>
                  <a:lnTo>
                    <a:pt x="9792" y="2622"/>
                  </a:lnTo>
                  <a:lnTo>
                    <a:pt x="9823" y="2599"/>
                  </a:lnTo>
                  <a:lnTo>
                    <a:pt x="9839" y="2589"/>
                  </a:lnTo>
                  <a:lnTo>
                    <a:pt x="9855" y="2581"/>
                  </a:lnTo>
                  <a:lnTo>
                    <a:pt x="9891" y="2570"/>
                  </a:lnTo>
                  <a:lnTo>
                    <a:pt x="9927" y="2565"/>
                  </a:lnTo>
                  <a:lnTo>
                    <a:pt x="9960" y="2569"/>
                  </a:lnTo>
                  <a:lnTo>
                    <a:pt x="9987" y="2577"/>
                  </a:lnTo>
                  <a:lnTo>
                    <a:pt x="10009" y="2589"/>
                  </a:lnTo>
                  <a:lnTo>
                    <a:pt x="10022" y="2600"/>
                  </a:lnTo>
                  <a:lnTo>
                    <a:pt x="10027" y="2607"/>
                  </a:lnTo>
                  <a:lnTo>
                    <a:pt x="10027" y="2618"/>
                  </a:lnTo>
                  <a:lnTo>
                    <a:pt x="10027" y="2630"/>
                  </a:lnTo>
                  <a:lnTo>
                    <a:pt x="10022" y="2645"/>
                  </a:lnTo>
                  <a:lnTo>
                    <a:pt x="9993" y="2708"/>
                  </a:lnTo>
                  <a:lnTo>
                    <a:pt x="9972" y="2708"/>
                  </a:lnTo>
                  <a:lnTo>
                    <a:pt x="9961" y="2700"/>
                  </a:lnTo>
                  <a:lnTo>
                    <a:pt x="9948" y="2694"/>
                  </a:lnTo>
                  <a:lnTo>
                    <a:pt x="9930" y="2689"/>
                  </a:lnTo>
                  <a:lnTo>
                    <a:pt x="9905" y="2687"/>
                  </a:lnTo>
                  <a:lnTo>
                    <a:pt x="9890" y="2688"/>
                  </a:lnTo>
                  <a:lnTo>
                    <a:pt x="9876" y="2691"/>
                  </a:lnTo>
                  <a:lnTo>
                    <a:pt x="9845" y="2705"/>
                  </a:lnTo>
                  <a:lnTo>
                    <a:pt x="9812" y="2725"/>
                  </a:lnTo>
                  <a:lnTo>
                    <a:pt x="9781" y="2751"/>
                  </a:lnTo>
                  <a:lnTo>
                    <a:pt x="9752" y="2783"/>
                  </a:lnTo>
                  <a:lnTo>
                    <a:pt x="9740" y="2798"/>
                  </a:lnTo>
                  <a:lnTo>
                    <a:pt x="9729" y="2816"/>
                  </a:lnTo>
                  <a:lnTo>
                    <a:pt x="9720" y="2833"/>
                  </a:lnTo>
                  <a:lnTo>
                    <a:pt x="9714" y="2851"/>
                  </a:lnTo>
                  <a:lnTo>
                    <a:pt x="9709" y="2869"/>
                  </a:lnTo>
                  <a:lnTo>
                    <a:pt x="9708" y="2887"/>
                  </a:lnTo>
                  <a:close/>
                  <a:moveTo>
                    <a:pt x="8509" y="2585"/>
                  </a:moveTo>
                  <a:lnTo>
                    <a:pt x="8716" y="2585"/>
                  </a:lnTo>
                  <a:lnTo>
                    <a:pt x="8716" y="2660"/>
                  </a:lnTo>
                  <a:lnTo>
                    <a:pt x="8509" y="2660"/>
                  </a:lnTo>
                  <a:lnTo>
                    <a:pt x="8509" y="3237"/>
                  </a:lnTo>
                  <a:lnTo>
                    <a:pt x="8392" y="3237"/>
                  </a:lnTo>
                  <a:lnTo>
                    <a:pt x="8392" y="2660"/>
                  </a:lnTo>
                  <a:lnTo>
                    <a:pt x="8297" y="2660"/>
                  </a:lnTo>
                  <a:lnTo>
                    <a:pt x="8297" y="2603"/>
                  </a:lnTo>
                  <a:lnTo>
                    <a:pt x="8392" y="2585"/>
                  </a:lnTo>
                  <a:lnTo>
                    <a:pt x="8392" y="2547"/>
                  </a:lnTo>
                  <a:lnTo>
                    <a:pt x="8393" y="2498"/>
                  </a:lnTo>
                  <a:lnTo>
                    <a:pt x="8399" y="2454"/>
                  </a:lnTo>
                  <a:lnTo>
                    <a:pt x="8407" y="2415"/>
                  </a:lnTo>
                  <a:lnTo>
                    <a:pt x="8418" y="2382"/>
                  </a:lnTo>
                  <a:lnTo>
                    <a:pt x="8431" y="2352"/>
                  </a:lnTo>
                  <a:lnTo>
                    <a:pt x="8447" y="2325"/>
                  </a:lnTo>
                  <a:lnTo>
                    <a:pt x="8464" y="2301"/>
                  </a:lnTo>
                  <a:lnTo>
                    <a:pt x="8480" y="2281"/>
                  </a:lnTo>
                  <a:lnTo>
                    <a:pt x="8506" y="2257"/>
                  </a:lnTo>
                  <a:lnTo>
                    <a:pt x="8532" y="2237"/>
                  </a:lnTo>
                  <a:lnTo>
                    <a:pt x="8561" y="2220"/>
                  </a:lnTo>
                  <a:lnTo>
                    <a:pt x="8575" y="2211"/>
                  </a:lnTo>
                  <a:lnTo>
                    <a:pt x="8590" y="2204"/>
                  </a:lnTo>
                  <a:lnTo>
                    <a:pt x="8621" y="2192"/>
                  </a:lnTo>
                  <a:lnTo>
                    <a:pt x="8652" y="2184"/>
                  </a:lnTo>
                  <a:lnTo>
                    <a:pt x="8683" y="2178"/>
                  </a:lnTo>
                  <a:lnTo>
                    <a:pt x="8713" y="2175"/>
                  </a:lnTo>
                  <a:lnTo>
                    <a:pt x="8713" y="2270"/>
                  </a:lnTo>
                  <a:lnTo>
                    <a:pt x="8682" y="2268"/>
                  </a:lnTo>
                  <a:lnTo>
                    <a:pt x="8642" y="2271"/>
                  </a:lnTo>
                  <a:lnTo>
                    <a:pt x="8606" y="2281"/>
                  </a:lnTo>
                  <a:lnTo>
                    <a:pt x="8588" y="2288"/>
                  </a:lnTo>
                  <a:lnTo>
                    <a:pt x="8573" y="2298"/>
                  </a:lnTo>
                  <a:lnTo>
                    <a:pt x="8558" y="2309"/>
                  </a:lnTo>
                  <a:lnTo>
                    <a:pt x="8546" y="2321"/>
                  </a:lnTo>
                  <a:lnTo>
                    <a:pt x="8540" y="2329"/>
                  </a:lnTo>
                  <a:lnTo>
                    <a:pt x="8534" y="2339"/>
                  </a:lnTo>
                  <a:lnTo>
                    <a:pt x="8526" y="2363"/>
                  </a:lnTo>
                  <a:lnTo>
                    <a:pt x="8519" y="2389"/>
                  </a:lnTo>
                  <a:lnTo>
                    <a:pt x="8515" y="2419"/>
                  </a:lnTo>
                  <a:lnTo>
                    <a:pt x="8510" y="2483"/>
                  </a:lnTo>
                  <a:lnTo>
                    <a:pt x="8509" y="2547"/>
                  </a:lnTo>
                  <a:lnTo>
                    <a:pt x="8509" y="2585"/>
                  </a:lnTo>
                  <a:close/>
                  <a:moveTo>
                    <a:pt x="13091" y="2162"/>
                  </a:moveTo>
                  <a:lnTo>
                    <a:pt x="13091" y="2683"/>
                  </a:lnTo>
                  <a:lnTo>
                    <a:pt x="13091" y="3204"/>
                  </a:lnTo>
                  <a:lnTo>
                    <a:pt x="13091" y="3210"/>
                  </a:lnTo>
                  <a:lnTo>
                    <a:pt x="13089" y="3215"/>
                  </a:lnTo>
                  <a:lnTo>
                    <a:pt x="13073" y="3222"/>
                  </a:lnTo>
                  <a:lnTo>
                    <a:pt x="13053" y="3228"/>
                  </a:lnTo>
                  <a:lnTo>
                    <a:pt x="13011" y="3239"/>
                  </a:lnTo>
                  <a:lnTo>
                    <a:pt x="12952" y="3249"/>
                  </a:lnTo>
                  <a:lnTo>
                    <a:pt x="12917" y="3253"/>
                  </a:lnTo>
                  <a:lnTo>
                    <a:pt x="12880" y="3254"/>
                  </a:lnTo>
                  <a:lnTo>
                    <a:pt x="12828" y="3252"/>
                  </a:lnTo>
                  <a:lnTo>
                    <a:pt x="12780" y="3246"/>
                  </a:lnTo>
                  <a:lnTo>
                    <a:pt x="12736" y="3235"/>
                  </a:lnTo>
                  <a:lnTo>
                    <a:pt x="12693" y="3222"/>
                  </a:lnTo>
                  <a:lnTo>
                    <a:pt x="12654" y="3205"/>
                  </a:lnTo>
                  <a:lnTo>
                    <a:pt x="12618" y="3185"/>
                  </a:lnTo>
                  <a:lnTo>
                    <a:pt x="12586" y="3162"/>
                  </a:lnTo>
                  <a:lnTo>
                    <a:pt x="12556" y="3137"/>
                  </a:lnTo>
                  <a:lnTo>
                    <a:pt x="12530" y="3109"/>
                  </a:lnTo>
                  <a:lnTo>
                    <a:pt x="12507" y="3079"/>
                  </a:lnTo>
                  <a:lnTo>
                    <a:pt x="12488" y="3047"/>
                  </a:lnTo>
                  <a:lnTo>
                    <a:pt x="12472" y="3013"/>
                  </a:lnTo>
                  <a:lnTo>
                    <a:pt x="12459" y="2978"/>
                  </a:lnTo>
                  <a:lnTo>
                    <a:pt x="12451" y="2943"/>
                  </a:lnTo>
                  <a:lnTo>
                    <a:pt x="12445" y="2906"/>
                  </a:lnTo>
                  <a:lnTo>
                    <a:pt x="12443" y="2869"/>
                  </a:lnTo>
                  <a:lnTo>
                    <a:pt x="12446" y="2819"/>
                  </a:lnTo>
                  <a:lnTo>
                    <a:pt x="12449" y="2793"/>
                  </a:lnTo>
                  <a:lnTo>
                    <a:pt x="12455" y="2767"/>
                  </a:lnTo>
                  <a:lnTo>
                    <a:pt x="12464" y="2742"/>
                  </a:lnTo>
                  <a:lnTo>
                    <a:pt x="12475" y="2717"/>
                  </a:lnTo>
                  <a:lnTo>
                    <a:pt x="12487" y="2691"/>
                  </a:lnTo>
                  <a:lnTo>
                    <a:pt x="12502" y="2669"/>
                  </a:lnTo>
                  <a:lnTo>
                    <a:pt x="12519" y="2647"/>
                  </a:lnTo>
                  <a:lnTo>
                    <a:pt x="12540" y="2628"/>
                  </a:lnTo>
                  <a:lnTo>
                    <a:pt x="12563" y="2610"/>
                  </a:lnTo>
                  <a:lnTo>
                    <a:pt x="12591" y="2594"/>
                  </a:lnTo>
                  <a:lnTo>
                    <a:pt x="12621" y="2582"/>
                  </a:lnTo>
                  <a:lnTo>
                    <a:pt x="12654" y="2574"/>
                  </a:lnTo>
                  <a:lnTo>
                    <a:pt x="12692" y="2568"/>
                  </a:lnTo>
                  <a:lnTo>
                    <a:pt x="12734" y="2565"/>
                  </a:lnTo>
                  <a:lnTo>
                    <a:pt x="12774" y="2568"/>
                  </a:lnTo>
                  <a:lnTo>
                    <a:pt x="12813" y="2573"/>
                  </a:lnTo>
                  <a:lnTo>
                    <a:pt x="12848" y="2580"/>
                  </a:lnTo>
                  <a:lnTo>
                    <a:pt x="12881" y="2589"/>
                  </a:lnTo>
                  <a:lnTo>
                    <a:pt x="12936" y="2610"/>
                  </a:lnTo>
                  <a:lnTo>
                    <a:pt x="12980" y="2629"/>
                  </a:lnTo>
                  <a:lnTo>
                    <a:pt x="12980" y="2162"/>
                  </a:lnTo>
                  <a:lnTo>
                    <a:pt x="13091" y="2162"/>
                  </a:lnTo>
                  <a:close/>
                  <a:moveTo>
                    <a:pt x="12980" y="2702"/>
                  </a:moveTo>
                  <a:lnTo>
                    <a:pt x="12932" y="2683"/>
                  </a:lnTo>
                  <a:lnTo>
                    <a:pt x="12881" y="2670"/>
                  </a:lnTo>
                  <a:lnTo>
                    <a:pt x="12856" y="2664"/>
                  </a:lnTo>
                  <a:lnTo>
                    <a:pt x="12831" y="2660"/>
                  </a:lnTo>
                  <a:lnTo>
                    <a:pt x="12806" y="2659"/>
                  </a:lnTo>
                  <a:lnTo>
                    <a:pt x="12780" y="2658"/>
                  </a:lnTo>
                  <a:lnTo>
                    <a:pt x="12737" y="2661"/>
                  </a:lnTo>
                  <a:lnTo>
                    <a:pt x="12717" y="2666"/>
                  </a:lnTo>
                  <a:lnTo>
                    <a:pt x="12696" y="2672"/>
                  </a:lnTo>
                  <a:lnTo>
                    <a:pt x="12677" y="2681"/>
                  </a:lnTo>
                  <a:lnTo>
                    <a:pt x="12659" y="2691"/>
                  </a:lnTo>
                  <a:lnTo>
                    <a:pt x="12644" y="2703"/>
                  </a:lnTo>
                  <a:lnTo>
                    <a:pt x="12628" y="2718"/>
                  </a:lnTo>
                  <a:lnTo>
                    <a:pt x="12614" y="2733"/>
                  </a:lnTo>
                  <a:lnTo>
                    <a:pt x="12600" y="2751"/>
                  </a:lnTo>
                  <a:lnTo>
                    <a:pt x="12590" y="2772"/>
                  </a:lnTo>
                  <a:lnTo>
                    <a:pt x="12580" y="2795"/>
                  </a:lnTo>
                  <a:lnTo>
                    <a:pt x="12573" y="2819"/>
                  </a:lnTo>
                  <a:lnTo>
                    <a:pt x="12568" y="2846"/>
                  </a:lnTo>
                  <a:lnTo>
                    <a:pt x="12564" y="2875"/>
                  </a:lnTo>
                  <a:lnTo>
                    <a:pt x="12563" y="2906"/>
                  </a:lnTo>
                  <a:lnTo>
                    <a:pt x="12564" y="2937"/>
                  </a:lnTo>
                  <a:lnTo>
                    <a:pt x="12568" y="2967"/>
                  </a:lnTo>
                  <a:lnTo>
                    <a:pt x="12573" y="2995"/>
                  </a:lnTo>
                  <a:lnTo>
                    <a:pt x="12581" y="3020"/>
                  </a:lnTo>
                  <a:lnTo>
                    <a:pt x="12591" y="3043"/>
                  </a:lnTo>
                  <a:lnTo>
                    <a:pt x="12602" y="3065"/>
                  </a:lnTo>
                  <a:lnTo>
                    <a:pt x="12616" y="3083"/>
                  </a:lnTo>
                  <a:lnTo>
                    <a:pt x="12632" y="3099"/>
                  </a:lnTo>
                  <a:lnTo>
                    <a:pt x="12648" y="3115"/>
                  </a:lnTo>
                  <a:lnTo>
                    <a:pt x="12669" y="3127"/>
                  </a:lnTo>
                  <a:lnTo>
                    <a:pt x="12689" y="3138"/>
                  </a:lnTo>
                  <a:lnTo>
                    <a:pt x="12712" y="3146"/>
                  </a:lnTo>
                  <a:lnTo>
                    <a:pt x="12737" y="3153"/>
                  </a:lnTo>
                  <a:lnTo>
                    <a:pt x="12762" y="3158"/>
                  </a:lnTo>
                  <a:lnTo>
                    <a:pt x="12820" y="3162"/>
                  </a:lnTo>
                  <a:lnTo>
                    <a:pt x="12879" y="3158"/>
                  </a:lnTo>
                  <a:lnTo>
                    <a:pt x="12928" y="3151"/>
                  </a:lnTo>
                  <a:lnTo>
                    <a:pt x="12954" y="3145"/>
                  </a:lnTo>
                  <a:lnTo>
                    <a:pt x="12980" y="3138"/>
                  </a:lnTo>
                  <a:lnTo>
                    <a:pt x="12980" y="2702"/>
                  </a:lnTo>
                  <a:close/>
                  <a:moveTo>
                    <a:pt x="8611" y="1195"/>
                  </a:moveTo>
                  <a:lnTo>
                    <a:pt x="8652" y="1196"/>
                  </a:lnTo>
                  <a:lnTo>
                    <a:pt x="8692" y="1202"/>
                  </a:lnTo>
                  <a:lnTo>
                    <a:pt x="8726" y="1211"/>
                  </a:lnTo>
                  <a:lnTo>
                    <a:pt x="8760" y="1223"/>
                  </a:lnTo>
                  <a:lnTo>
                    <a:pt x="8790" y="1238"/>
                  </a:lnTo>
                  <a:lnTo>
                    <a:pt x="8804" y="1247"/>
                  </a:lnTo>
                  <a:lnTo>
                    <a:pt x="8818" y="1256"/>
                  </a:lnTo>
                  <a:lnTo>
                    <a:pt x="8842" y="1275"/>
                  </a:lnTo>
                  <a:lnTo>
                    <a:pt x="8853" y="1286"/>
                  </a:lnTo>
                  <a:lnTo>
                    <a:pt x="8864" y="1298"/>
                  </a:lnTo>
                  <a:lnTo>
                    <a:pt x="8883" y="1322"/>
                  </a:lnTo>
                  <a:lnTo>
                    <a:pt x="8900" y="1349"/>
                  </a:lnTo>
                  <a:lnTo>
                    <a:pt x="8915" y="1375"/>
                  </a:lnTo>
                  <a:lnTo>
                    <a:pt x="8925" y="1404"/>
                  </a:lnTo>
                  <a:lnTo>
                    <a:pt x="8935" y="1433"/>
                  </a:lnTo>
                  <a:lnTo>
                    <a:pt x="8941" y="1463"/>
                  </a:lnTo>
                  <a:lnTo>
                    <a:pt x="8945" y="1494"/>
                  </a:lnTo>
                  <a:lnTo>
                    <a:pt x="8946" y="1524"/>
                  </a:lnTo>
                  <a:lnTo>
                    <a:pt x="8945" y="1560"/>
                  </a:lnTo>
                  <a:lnTo>
                    <a:pt x="8940" y="1595"/>
                  </a:lnTo>
                  <a:lnTo>
                    <a:pt x="8931" y="1629"/>
                  </a:lnTo>
                  <a:lnTo>
                    <a:pt x="8921" y="1662"/>
                  </a:lnTo>
                  <a:lnTo>
                    <a:pt x="8913" y="1679"/>
                  </a:lnTo>
                  <a:lnTo>
                    <a:pt x="8906" y="1694"/>
                  </a:lnTo>
                  <a:lnTo>
                    <a:pt x="8889" y="1724"/>
                  </a:lnTo>
                  <a:lnTo>
                    <a:pt x="8869" y="1752"/>
                  </a:lnTo>
                  <a:lnTo>
                    <a:pt x="8846" y="1778"/>
                  </a:lnTo>
                  <a:lnTo>
                    <a:pt x="8821" y="1802"/>
                  </a:lnTo>
                  <a:lnTo>
                    <a:pt x="8794" y="1824"/>
                  </a:lnTo>
                  <a:lnTo>
                    <a:pt x="8762" y="1842"/>
                  </a:lnTo>
                  <a:lnTo>
                    <a:pt x="8730" y="1859"/>
                  </a:lnTo>
                  <a:lnTo>
                    <a:pt x="8694" y="1871"/>
                  </a:lnTo>
                  <a:lnTo>
                    <a:pt x="8657" y="1880"/>
                  </a:lnTo>
                  <a:lnTo>
                    <a:pt x="8617" y="1886"/>
                  </a:lnTo>
                  <a:lnTo>
                    <a:pt x="8575" y="1889"/>
                  </a:lnTo>
                  <a:lnTo>
                    <a:pt x="8538" y="1886"/>
                  </a:lnTo>
                  <a:lnTo>
                    <a:pt x="8502" y="1881"/>
                  </a:lnTo>
                  <a:lnTo>
                    <a:pt x="8470" y="1873"/>
                  </a:lnTo>
                  <a:lnTo>
                    <a:pt x="8438" y="1861"/>
                  </a:lnTo>
                  <a:lnTo>
                    <a:pt x="8408" y="1847"/>
                  </a:lnTo>
                  <a:lnTo>
                    <a:pt x="8382" y="1829"/>
                  </a:lnTo>
                  <a:lnTo>
                    <a:pt x="8357" y="1809"/>
                  </a:lnTo>
                  <a:lnTo>
                    <a:pt x="8334" y="1788"/>
                  </a:lnTo>
                  <a:lnTo>
                    <a:pt x="8314" y="1764"/>
                  </a:lnTo>
                  <a:lnTo>
                    <a:pt x="8296" y="1737"/>
                  </a:lnTo>
                  <a:lnTo>
                    <a:pt x="8281" y="1710"/>
                  </a:lnTo>
                  <a:lnTo>
                    <a:pt x="8268" y="1680"/>
                  </a:lnTo>
                  <a:lnTo>
                    <a:pt x="8258" y="1650"/>
                  </a:lnTo>
                  <a:lnTo>
                    <a:pt x="8251" y="1617"/>
                  </a:lnTo>
                  <a:lnTo>
                    <a:pt x="8246" y="1584"/>
                  </a:lnTo>
                  <a:lnTo>
                    <a:pt x="8245" y="1550"/>
                  </a:lnTo>
                  <a:lnTo>
                    <a:pt x="8246" y="1514"/>
                  </a:lnTo>
                  <a:lnTo>
                    <a:pt x="8251" y="1478"/>
                  </a:lnTo>
                  <a:lnTo>
                    <a:pt x="8260" y="1445"/>
                  </a:lnTo>
                  <a:lnTo>
                    <a:pt x="8270" y="1411"/>
                  </a:lnTo>
                  <a:lnTo>
                    <a:pt x="8276" y="1395"/>
                  </a:lnTo>
                  <a:lnTo>
                    <a:pt x="8284" y="1380"/>
                  </a:lnTo>
                  <a:lnTo>
                    <a:pt x="8300" y="1351"/>
                  </a:lnTo>
                  <a:lnTo>
                    <a:pt x="8321" y="1323"/>
                  </a:lnTo>
                  <a:lnTo>
                    <a:pt x="8342" y="1298"/>
                  </a:lnTo>
                  <a:lnTo>
                    <a:pt x="8368" y="1275"/>
                  </a:lnTo>
                  <a:lnTo>
                    <a:pt x="8395" y="1255"/>
                  </a:lnTo>
                  <a:lnTo>
                    <a:pt x="8425" y="1237"/>
                  </a:lnTo>
                  <a:lnTo>
                    <a:pt x="8458" y="1223"/>
                  </a:lnTo>
                  <a:lnTo>
                    <a:pt x="8492" y="1211"/>
                  </a:lnTo>
                  <a:lnTo>
                    <a:pt x="8530" y="1202"/>
                  </a:lnTo>
                  <a:lnTo>
                    <a:pt x="8569" y="1196"/>
                  </a:lnTo>
                  <a:lnTo>
                    <a:pt x="8611" y="1195"/>
                  </a:lnTo>
                  <a:close/>
                  <a:moveTo>
                    <a:pt x="8591" y="1274"/>
                  </a:moveTo>
                  <a:lnTo>
                    <a:pt x="8551" y="1277"/>
                  </a:lnTo>
                  <a:lnTo>
                    <a:pt x="8532" y="1280"/>
                  </a:lnTo>
                  <a:lnTo>
                    <a:pt x="8513" y="1286"/>
                  </a:lnTo>
                  <a:lnTo>
                    <a:pt x="8494" y="1293"/>
                  </a:lnTo>
                  <a:lnTo>
                    <a:pt x="8476" y="1302"/>
                  </a:lnTo>
                  <a:lnTo>
                    <a:pt x="8458" y="1313"/>
                  </a:lnTo>
                  <a:lnTo>
                    <a:pt x="8441" y="1326"/>
                  </a:lnTo>
                  <a:lnTo>
                    <a:pt x="8425" y="1340"/>
                  </a:lnTo>
                  <a:lnTo>
                    <a:pt x="8411" y="1357"/>
                  </a:lnTo>
                  <a:lnTo>
                    <a:pt x="8399" y="1376"/>
                  </a:lnTo>
                  <a:lnTo>
                    <a:pt x="8388" y="1397"/>
                  </a:lnTo>
                  <a:lnTo>
                    <a:pt x="8380" y="1421"/>
                  </a:lnTo>
                  <a:lnTo>
                    <a:pt x="8374" y="1447"/>
                  </a:lnTo>
                  <a:lnTo>
                    <a:pt x="8371" y="1460"/>
                  </a:lnTo>
                  <a:lnTo>
                    <a:pt x="8369" y="1475"/>
                  </a:lnTo>
                  <a:lnTo>
                    <a:pt x="8368" y="1506"/>
                  </a:lnTo>
                  <a:lnTo>
                    <a:pt x="8371" y="1556"/>
                  </a:lnTo>
                  <a:lnTo>
                    <a:pt x="8383" y="1609"/>
                  </a:lnTo>
                  <a:lnTo>
                    <a:pt x="8392" y="1634"/>
                  </a:lnTo>
                  <a:lnTo>
                    <a:pt x="8401" y="1659"/>
                  </a:lnTo>
                  <a:lnTo>
                    <a:pt x="8413" y="1683"/>
                  </a:lnTo>
                  <a:lnTo>
                    <a:pt x="8428" y="1706"/>
                  </a:lnTo>
                  <a:lnTo>
                    <a:pt x="8443" y="1728"/>
                  </a:lnTo>
                  <a:lnTo>
                    <a:pt x="8460" y="1748"/>
                  </a:lnTo>
                  <a:lnTo>
                    <a:pt x="8479" y="1765"/>
                  </a:lnTo>
                  <a:lnTo>
                    <a:pt x="8501" y="1781"/>
                  </a:lnTo>
                  <a:lnTo>
                    <a:pt x="8522" y="1793"/>
                  </a:lnTo>
                  <a:lnTo>
                    <a:pt x="8548" y="1801"/>
                  </a:lnTo>
                  <a:lnTo>
                    <a:pt x="8573" y="1807"/>
                  </a:lnTo>
                  <a:lnTo>
                    <a:pt x="8600" y="1809"/>
                  </a:lnTo>
                  <a:lnTo>
                    <a:pt x="8626" y="1807"/>
                  </a:lnTo>
                  <a:lnTo>
                    <a:pt x="8650" y="1803"/>
                  </a:lnTo>
                  <a:lnTo>
                    <a:pt x="8672" y="1797"/>
                  </a:lnTo>
                  <a:lnTo>
                    <a:pt x="8694" y="1788"/>
                  </a:lnTo>
                  <a:lnTo>
                    <a:pt x="8714" y="1777"/>
                  </a:lnTo>
                  <a:lnTo>
                    <a:pt x="8732" y="1764"/>
                  </a:lnTo>
                  <a:lnTo>
                    <a:pt x="8749" y="1748"/>
                  </a:lnTo>
                  <a:lnTo>
                    <a:pt x="8764" y="1731"/>
                  </a:lnTo>
                  <a:lnTo>
                    <a:pt x="8778" y="1712"/>
                  </a:lnTo>
                  <a:lnTo>
                    <a:pt x="8790" y="1693"/>
                  </a:lnTo>
                  <a:lnTo>
                    <a:pt x="8808" y="1649"/>
                  </a:lnTo>
                  <a:lnTo>
                    <a:pt x="8815" y="1626"/>
                  </a:lnTo>
                  <a:lnTo>
                    <a:pt x="8820" y="1601"/>
                  </a:lnTo>
                  <a:lnTo>
                    <a:pt x="8824" y="1550"/>
                  </a:lnTo>
                  <a:lnTo>
                    <a:pt x="8820" y="1507"/>
                  </a:lnTo>
                  <a:lnTo>
                    <a:pt x="8816" y="1484"/>
                  </a:lnTo>
                  <a:lnTo>
                    <a:pt x="8810" y="1460"/>
                  </a:lnTo>
                  <a:lnTo>
                    <a:pt x="8803" y="1437"/>
                  </a:lnTo>
                  <a:lnTo>
                    <a:pt x="8795" y="1415"/>
                  </a:lnTo>
                  <a:lnTo>
                    <a:pt x="8784" y="1392"/>
                  </a:lnTo>
                  <a:lnTo>
                    <a:pt x="8771" y="1370"/>
                  </a:lnTo>
                  <a:lnTo>
                    <a:pt x="8755" y="1351"/>
                  </a:lnTo>
                  <a:lnTo>
                    <a:pt x="8738" y="1332"/>
                  </a:lnTo>
                  <a:lnTo>
                    <a:pt x="8719" y="1315"/>
                  </a:lnTo>
                  <a:lnTo>
                    <a:pt x="8699" y="1302"/>
                  </a:lnTo>
                  <a:lnTo>
                    <a:pt x="8675" y="1290"/>
                  </a:lnTo>
                  <a:lnTo>
                    <a:pt x="8650" y="1281"/>
                  </a:lnTo>
                  <a:lnTo>
                    <a:pt x="8621" y="1275"/>
                  </a:lnTo>
                  <a:lnTo>
                    <a:pt x="8591" y="1274"/>
                  </a:lnTo>
                  <a:close/>
                  <a:moveTo>
                    <a:pt x="7944" y="1290"/>
                  </a:moveTo>
                  <a:lnTo>
                    <a:pt x="7944" y="1627"/>
                  </a:lnTo>
                  <a:lnTo>
                    <a:pt x="7944" y="1656"/>
                  </a:lnTo>
                  <a:lnTo>
                    <a:pt x="7946" y="1685"/>
                  </a:lnTo>
                  <a:lnTo>
                    <a:pt x="7950" y="1713"/>
                  </a:lnTo>
                  <a:lnTo>
                    <a:pt x="7958" y="1739"/>
                  </a:lnTo>
                  <a:lnTo>
                    <a:pt x="7973" y="1761"/>
                  </a:lnTo>
                  <a:lnTo>
                    <a:pt x="7981" y="1771"/>
                  </a:lnTo>
                  <a:lnTo>
                    <a:pt x="7992" y="1779"/>
                  </a:lnTo>
                  <a:lnTo>
                    <a:pt x="8005" y="1787"/>
                  </a:lnTo>
                  <a:lnTo>
                    <a:pt x="8020" y="1791"/>
                  </a:lnTo>
                  <a:lnTo>
                    <a:pt x="8036" y="1795"/>
                  </a:lnTo>
                  <a:lnTo>
                    <a:pt x="8057" y="1796"/>
                  </a:lnTo>
                  <a:lnTo>
                    <a:pt x="8093" y="1793"/>
                  </a:lnTo>
                  <a:lnTo>
                    <a:pt x="8130" y="1782"/>
                  </a:lnTo>
                  <a:lnTo>
                    <a:pt x="8166" y="1767"/>
                  </a:lnTo>
                  <a:lnTo>
                    <a:pt x="8203" y="1751"/>
                  </a:lnTo>
                  <a:lnTo>
                    <a:pt x="8210" y="1796"/>
                  </a:lnTo>
                  <a:lnTo>
                    <a:pt x="8212" y="1801"/>
                  </a:lnTo>
                  <a:lnTo>
                    <a:pt x="8210" y="1806"/>
                  </a:lnTo>
                  <a:lnTo>
                    <a:pt x="8195" y="1819"/>
                  </a:lnTo>
                  <a:lnTo>
                    <a:pt x="8173" y="1833"/>
                  </a:lnTo>
                  <a:lnTo>
                    <a:pt x="8130" y="1855"/>
                  </a:lnTo>
                  <a:lnTo>
                    <a:pt x="8102" y="1867"/>
                  </a:lnTo>
                  <a:lnTo>
                    <a:pt x="8071" y="1877"/>
                  </a:lnTo>
                  <a:lnTo>
                    <a:pt x="8038" y="1883"/>
                  </a:lnTo>
                  <a:lnTo>
                    <a:pt x="8004" y="1885"/>
                  </a:lnTo>
                  <a:lnTo>
                    <a:pt x="7974" y="1884"/>
                  </a:lnTo>
                  <a:lnTo>
                    <a:pt x="7946" y="1879"/>
                  </a:lnTo>
                  <a:lnTo>
                    <a:pt x="7924" y="1872"/>
                  </a:lnTo>
                  <a:lnTo>
                    <a:pt x="7904" y="1862"/>
                  </a:lnTo>
                  <a:lnTo>
                    <a:pt x="7888" y="1849"/>
                  </a:lnTo>
                  <a:lnTo>
                    <a:pt x="7873" y="1835"/>
                  </a:lnTo>
                  <a:lnTo>
                    <a:pt x="7862" y="1819"/>
                  </a:lnTo>
                  <a:lnTo>
                    <a:pt x="7853" y="1801"/>
                  </a:lnTo>
                  <a:lnTo>
                    <a:pt x="7846" y="1782"/>
                  </a:lnTo>
                  <a:lnTo>
                    <a:pt x="7841" y="1761"/>
                  </a:lnTo>
                  <a:lnTo>
                    <a:pt x="7836" y="1740"/>
                  </a:lnTo>
                  <a:lnTo>
                    <a:pt x="7834" y="1717"/>
                  </a:lnTo>
                  <a:lnTo>
                    <a:pt x="7831" y="1673"/>
                  </a:lnTo>
                  <a:lnTo>
                    <a:pt x="7831" y="1627"/>
                  </a:lnTo>
                  <a:lnTo>
                    <a:pt x="7831" y="1290"/>
                  </a:lnTo>
                  <a:lnTo>
                    <a:pt x="7750" y="1290"/>
                  </a:lnTo>
                  <a:lnTo>
                    <a:pt x="7750" y="1261"/>
                  </a:lnTo>
                  <a:lnTo>
                    <a:pt x="7920" y="1083"/>
                  </a:lnTo>
                  <a:lnTo>
                    <a:pt x="7949" y="1083"/>
                  </a:lnTo>
                  <a:lnTo>
                    <a:pt x="7944" y="1213"/>
                  </a:lnTo>
                  <a:lnTo>
                    <a:pt x="8206" y="1213"/>
                  </a:lnTo>
                  <a:lnTo>
                    <a:pt x="8206" y="1290"/>
                  </a:lnTo>
                  <a:lnTo>
                    <a:pt x="7944" y="1290"/>
                  </a:lnTo>
                  <a:close/>
                  <a:moveTo>
                    <a:pt x="7462" y="1290"/>
                  </a:moveTo>
                  <a:lnTo>
                    <a:pt x="7462" y="1627"/>
                  </a:lnTo>
                  <a:lnTo>
                    <a:pt x="7464" y="1685"/>
                  </a:lnTo>
                  <a:lnTo>
                    <a:pt x="7468" y="1713"/>
                  </a:lnTo>
                  <a:lnTo>
                    <a:pt x="7476" y="1739"/>
                  </a:lnTo>
                  <a:lnTo>
                    <a:pt x="7482" y="1751"/>
                  </a:lnTo>
                  <a:lnTo>
                    <a:pt x="7489" y="1761"/>
                  </a:lnTo>
                  <a:lnTo>
                    <a:pt x="7498" y="1771"/>
                  </a:lnTo>
                  <a:lnTo>
                    <a:pt x="7509" y="1779"/>
                  </a:lnTo>
                  <a:lnTo>
                    <a:pt x="7522" y="1787"/>
                  </a:lnTo>
                  <a:lnTo>
                    <a:pt x="7536" y="1791"/>
                  </a:lnTo>
                  <a:lnTo>
                    <a:pt x="7553" y="1795"/>
                  </a:lnTo>
                  <a:lnTo>
                    <a:pt x="7572" y="1796"/>
                  </a:lnTo>
                  <a:lnTo>
                    <a:pt x="7611" y="1793"/>
                  </a:lnTo>
                  <a:lnTo>
                    <a:pt x="7648" y="1782"/>
                  </a:lnTo>
                  <a:lnTo>
                    <a:pt x="7685" y="1767"/>
                  </a:lnTo>
                  <a:lnTo>
                    <a:pt x="7721" y="1751"/>
                  </a:lnTo>
                  <a:lnTo>
                    <a:pt x="7729" y="1796"/>
                  </a:lnTo>
                  <a:lnTo>
                    <a:pt x="7730" y="1801"/>
                  </a:lnTo>
                  <a:lnTo>
                    <a:pt x="7728" y="1806"/>
                  </a:lnTo>
                  <a:lnTo>
                    <a:pt x="7714" y="1819"/>
                  </a:lnTo>
                  <a:lnTo>
                    <a:pt x="7692" y="1833"/>
                  </a:lnTo>
                  <a:lnTo>
                    <a:pt x="7648" y="1855"/>
                  </a:lnTo>
                  <a:lnTo>
                    <a:pt x="7619" y="1867"/>
                  </a:lnTo>
                  <a:lnTo>
                    <a:pt x="7589" y="1877"/>
                  </a:lnTo>
                  <a:lnTo>
                    <a:pt x="7555" y="1883"/>
                  </a:lnTo>
                  <a:lnTo>
                    <a:pt x="7523" y="1885"/>
                  </a:lnTo>
                  <a:lnTo>
                    <a:pt x="7492" y="1884"/>
                  </a:lnTo>
                  <a:lnTo>
                    <a:pt x="7464" y="1879"/>
                  </a:lnTo>
                  <a:lnTo>
                    <a:pt x="7441" y="1872"/>
                  </a:lnTo>
                  <a:lnTo>
                    <a:pt x="7421" y="1862"/>
                  </a:lnTo>
                  <a:lnTo>
                    <a:pt x="7404" y="1849"/>
                  </a:lnTo>
                  <a:lnTo>
                    <a:pt x="7390" y="1835"/>
                  </a:lnTo>
                  <a:lnTo>
                    <a:pt x="7378" y="1819"/>
                  </a:lnTo>
                  <a:lnTo>
                    <a:pt x="7369" y="1801"/>
                  </a:lnTo>
                  <a:lnTo>
                    <a:pt x="7362" y="1782"/>
                  </a:lnTo>
                  <a:lnTo>
                    <a:pt x="7356" y="1761"/>
                  </a:lnTo>
                  <a:lnTo>
                    <a:pt x="7353" y="1740"/>
                  </a:lnTo>
                  <a:lnTo>
                    <a:pt x="7350" y="1717"/>
                  </a:lnTo>
                  <a:lnTo>
                    <a:pt x="7348" y="1673"/>
                  </a:lnTo>
                  <a:lnTo>
                    <a:pt x="7347" y="1627"/>
                  </a:lnTo>
                  <a:lnTo>
                    <a:pt x="7347" y="1290"/>
                  </a:lnTo>
                  <a:lnTo>
                    <a:pt x="7269" y="1290"/>
                  </a:lnTo>
                  <a:lnTo>
                    <a:pt x="7269" y="1261"/>
                  </a:lnTo>
                  <a:lnTo>
                    <a:pt x="7439" y="1083"/>
                  </a:lnTo>
                  <a:lnTo>
                    <a:pt x="7465" y="1083"/>
                  </a:lnTo>
                  <a:lnTo>
                    <a:pt x="7462" y="1213"/>
                  </a:lnTo>
                  <a:lnTo>
                    <a:pt x="7721" y="1213"/>
                  </a:lnTo>
                  <a:lnTo>
                    <a:pt x="7721" y="1290"/>
                  </a:lnTo>
                  <a:lnTo>
                    <a:pt x="7462" y="1290"/>
                  </a:lnTo>
                  <a:close/>
                  <a:moveTo>
                    <a:pt x="7009" y="1869"/>
                  </a:moveTo>
                  <a:lnTo>
                    <a:pt x="7009" y="1213"/>
                  </a:lnTo>
                  <a:lnTo>
                    <a:pt x="7122" y="1213"/>
                  </a:lnTo>
                  <a:lnTo>
                    <a:pt x="7122" y="1869"/>
                  </a:lnTo>
                  <a:lnTo>
                    <a:pt x="7009" y="1869"/>
                  </a:lnTo>
                  <a:close/>
                  <a:moveTo>
                    <a:pt x="6666" y="1869"/>
                  </a:moveTo>
                  <a:lnTo>
                    <a:pt x="6666" y="1213"/>
                  </a:lnTo>
                  <a:lnTo>
                    <a:pt x="6779" y="1213"/>
                  </a:lnTo>
                  <a:lnTo>
                    <a:pt x="6779" y="1869"/>
                  </a:lnTo>
                  <a:lnTo>
                    <a:pt x="6666" y="1869"/>
                  </a:lnTo>
                  <a:close/>
                  <a:moveTo>
                    <a:pt x="6327" y="1869"/>
                  </a:moveTo>
                  <a:lnTo>
                    <a:pt x="6327" y="1376"/>
                  </a:lnTo>
                  <a:lnTo>
                    <a:pt x="6327" y="883"/>
                  </a:lnTo>
                  <a:lnTo>
                    <a:pt x="6439" y="883"/>
                  </a:lnTo>
                  <a:lnTo>
                    <a:pt x="6439" y="1376"/>
                  </a:lnTo>
                  <a:lnTo>
                    <a:pt x="6439" y="1869"/>
                  </a:lnTo>
                  <a:lnTo>
                    <a:pt x="6327" y="1869"/>
                  </a:lnTo>
                  <a:close/>
                  <a:moveTo>
                    <a:pt x="2747" y="1869"/>
                  </a:moveTo>
                  <a:lnTo>
                    <a:pt x="2747" y="1375"/>
                  </a:lnTo>
                  <a:lnTo>
                    <a:pt x="2747" y="881"/>
                  </a:lnTo>
                  <a:lnTo>
                    <a:pt x="2866" y="881"/>
                  </a:lnTo>
                  <a:lnTo>
                    <a:pt x="2866" y="1375"/>
                  </a:lnTo>
                  <a:lnTo>
                    <a:pt x="2866" y="1869"/>
                  </a:lnTo>
                  <a:lnTo>
                    <a:pt x="2747" y="1869"/>
                  </a:lnTo>
                  <a:close/>
                  <a:moveTo>
                    <a:pt x="3363" y="881"/>
                  </a:moveTo>
                  <a:lnTo>
                    <a:pt x="3518" y="881"/>
                  </a:lnTo>
                  <a:lnTo>
                    <a:pt x="3015" y="1321"/>
                  </a:lnTo>
                  <a:lnTo>
                    <a:pt x="3540" y="1869"/>
                  </a:lnTo>
                  <a:lnTo>
                    <a:pt x="3372" y="1869"/>
                  </a:lnTo>
                  <a:lnTo>
                    <a:pt x="2875" y="1343"/>
                  </a:lnTo>
                  <a:lnTo>
                    <a:pt x="3363" y="881"/>
                  </a:lnTo>
                  <a:close/>
                  <a:moveTo>
                    <a:pt x="3363" y="2255"/>
                  </a:moveTo>
                  <a:lnTo>
                    <a:pt x="3518" y="2255"/>
                  </a:lnTo>
                  <a:lnTo>
                    <a:pt x="3015" y="2693"/>
                  </a:lnTo>
                  <a:lnTo>
                    <a:pt x="3540" y="3241"/>
                  </a:lnTo>
                  <a:lnTo>
                    <a:pt x="3372" y="3241"/>
                  </a:lnTo>
                  <a:lnTo>
                    <a:pt x="2875" y="2713"/>
                  </a:lnTo>
                  <a:lnTo>
                    <a:pt x="3363" y="2255"/>
                  </a:lnTo>
                  <a:close/>
                  <a:moveTo>
                    <a:pt x="2747" y="3241"/>
                  </a:moveTo>
                  <a:lnTo>
                    <a:pt x="2747" y="2748"/>
                  </a:lnTo>
                  <a:lnTo>
                    <a:pt x="2747" y="2255"/>
                  </a:lnTo>
                  <a:lnTo>
                    <a:pt x="2866" y="2255"/>
                  </a:lnTo>
                  <a:lnTo>
                    <a:pt x="2866" y="2748"/>
                  </a:lnTo>
                  <a:lnTo>
                    <a:pt x="2866" y="3241"/>
                  </a:lnTo>
                  <a:lnTo>
                    <a:pt x="2747" y="3241"/>
                  </a:lnTo>
                  <a:close/>
                  <a:moveTo>
                    <a:pt x="6721" y="1008"/>
                  </a:moveTo>
                  <a:lnTo>
                    <a:pt x="6699" y="1003"/>
                  </a:lnTo>
                  <a:lnTo>
                    <a:pt x="6688" y="998"/>
                  </a:lnTo>
                  <a:lnTo>
                    <a:pt x="6677" y="991"/>
                  </a:lnTo>
                  <a:lnTo>
                    <a:pt x="6667" y="981"/>
                  </a:lnTo>
                  <a:lnTo>
                    <a:pt x="6660" y="969"/>
                  </a:lnTo>
                  <a:lnTo>
                    <a:pt x="6655" y="955"/>
                  </a:lnTo>
                  <a:lnTo>
                    <a:pt x="6653" y="939"/>
                  </a:lnTo>
                  <a:lnTo>
                    <a:pt x="6655" y="924"/>
                  </a:lnTo>
                  <a:lnTo>
                    <a:pt x="6659" y="911"/>
                  </a:lnTo>
                  <a:lnTo>
                    <a:pt x="6666" y="899"/>
                  </a:lnTo>
                  <a:lnTo>
                    <a:pt x="6675" y="889"/>
                  </a:lnTo>
                  <a:lnTo>
                    <a:pt x="6685" y="881"/>
                  </a:lnTo>
                  <a:lnTo>
                    <a:pt x="6696" y="875"/>
                  </a:lnTo>
                  <a:lnTo>
                    <a:pt x="6709" y="871"/>
                  </a:lnTo>
                  <a:lnTo>
                    <a:pt x="6721" y="870"/>
                  </a:lnTo>
                  <a:lnTo>
                    <a:pt x="6736" y="871"/>
                  </a:lnTo>
                  <a:lnTo>
                    <a:pt x="6749" y="875"/>
                  </a:lnTo>
                  <a:lnTo>
                    <a:pt x="6761" y="881"/>
                  </a:lnTo>
                  <a:lnTo>
                    <a:pt x="6772" y="889"/>
                  </a:lnTo>
                  <a:lnTo>
                    <a:pt x="6780" y="899"/>
                  </a:lnTo>
                  <a:lnTo>
                    <a:pt x="6786" y="911"/>
                  </a:lnTo>
                  <a:lnTo>
                    <a:pt x="6791" y="924"/>
                  </a:lnTo>
                  <a:lnTo>
                    <a:pt x="6792" y="939"/>
                  </a:lnTo>
                  <a:lnTo>
                    <a:pt x="6791" y="955"/>
                  </a:lnTo>
                  <a:lnTo>
                    <a:pt x="6786" y="969"/>
                  </a:lnTo>
                  <a:lnTo>
                    <a:pt x="6778" y="981"/>
                  </a:lnTo>
                  <a:lnTo>
                    <a:pt x="6768" y="991"/>
                  </a:lnTo>
                  <a:lnTo>
                    <a:pt x="6757" y="998"/>
                  </a:lnTo>
                  <a:lnTo>
                    <a:pt x="6745" y="1003"/>
                  </a:lnTo>
                  <a:lnTo>
                    <a:pt x="6721" y="1008"/>
                  </a:lnTo>
                  <a:close/>
                  <a:moveTo>
                    <a:pt x="0" y="1553"/>
                  </a:moveTo>
                  <a:lnTo>
                    <a:pt x="556" y="986"/>
                  </a:lnTo>
                  <a:lnTo>
                    <a:pt x="556" y="1548"/>
                  </a:lnTo>
                  <a:lnTo>
                    <a:pt x="556" y="2109"/>
                  </a:lnTo>
                  <a:lnTo>
                    <a:pt x="556" y="2671"/>
                  </a:lnTo>
                  <a:lnTo>
                    <a:pt x="556" y="3233"/>
                  </a:lnTo>
                  <a:lnTo>
                    <a:pt x="0" y="3233"/>
                  </a:lnTo>
                  <a:lnTo>
                    <a:pt x="0" y="2393"/>
                  </a:lnTo>
                  <a:lnTo>
                    <a:pt x="0" y="1553"/>
                  </a:lnTo>
                  <a:close/>
                  <a:moveTo>
                    <a:pt x="0" y="0"/>
                  </a:moveTo>
                  <a:lnTo>
                    <a:pt x="556" y="0"/>
                  </a:lnTo>
                  <a:lnTo>
                    <a:pt x="556" y="393"/>
                  </a:lnTo>
                  <a:lnTo>
                    <a:pt x="473" y="435"/>
                  </a:lnTo>
                  <a:lnTo>
                    <a:pt x="394" y="477"/>
                  </a:lnTo>
                  <a:lnTo>
                    <a:pt x="318" y="521"/>
                  </a:lnTo>
                  <a:lnTo>
                    <a:pt x="247" y="566"/>
                  </a:lnTo>
                  <a:lnTo>
                    <a:pt x="213" y="589"/>
                  </a:lnTo>
                  <a:lnTo>
                    <a:pt x="179" y="612"/>
                  </a:lnTo>
                  <a:lnTo>
                    <a:pt x="115" y="660"/>
                  </a:lnTo>
                  <a:lnTo>
                    <a:pt x="85" y="685"/>
                  </a:lnTo>
                  <a:lnTo>
                    <a:pt x="55" y="710"/>
                  </a:lnTo>
                  <a:lnTo>
                    <a:pt x="0" y="762"/>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11" name="Freeform 9"/>
            <p:cNvSpPr>
              <a:spLocks noEditPoints="1"/>
            </p:cNvSpPr>
            <p:nvPr userDrawn="1"/>
          </p:nvSpPr>
          <p:spPr bwMode="auto">
            <a:xfrm>
              <a:off x="7680325" y="1849438"/>
              <a:ext cx="687388" cy="855663"/>
            </a:xfrm>
            <a:custGeom>
              <a:avLst/>
              <a:gdLst>
                <a:gd name="T0" fmla="*/ 226 w 2596"/>
                <a:gd name="T1" fmla="*/ 1934 h 3235"/>
                <a:gd name="T2" fmla="*/ 241 w 2596"/>
                <a:gd name="T3" fmla="*/ 2046 h 3235"/>
                <a:gd name="T4" fmla="*/ 259 w 2596"/>
                <a:gd name="T5" fmla="*/ 2129 h 3235"/>
                <a:gd name="T6" fmla="*/ 190 w 2596"/>
                <a:gd name="T7" fmla="*/ 2029 h 3235"/>
                <a:gd name="T8" fmla="*/ 130 w 2596"/>
                <a:gd name="T9" fmla="*/ 1928 h 3235"/>
                <a:gd name="T10" fmla="*/ 79 w 2596"/>
                <a:gd name="T11" fmla="*/ 1824 h 3235"/>
                <a:gd name="T12" fmla="*/ 48 w 2596"/>
                <a:gd name="T13" fmla="*/ 1740 h 3235"/>
                <a:gd name="T14" fmla="*/ 23 w 2596"/>
                <a:gd name="T15" fmla="*/ 1656 h 3235"/>
                <a:gd name="T16" fmla="*/ 7 w 2596"/>
                <a:gd name="T17" fmla="*/ 1570 h 3235"/>
                <a:gd name="T18" fmla="*/ 0 w 2596"/>
                <a:gd name="T19" fmla="*/ 1462 h 3235"/>
                <a:gd name="T20" fmla="*/ 12 w 2596"/>
                <a:gd name="T21" fmla="*/ 1325 h 3235"/>
                <a:gd name="T22" fmla="*/ 49 w 2596"/>
                <a:gd name="T23" fmla="*/ 1193 h 3235"/>
                <a:gd name="T24" fmla="*/ 108 w 2596"/>
                <a:gd name="T25" fmla="*/ 1067 h 3235"/>
                <a:gd name="T26" fmla="*/ 190 w 2596"/>
                <a:gd name="T27" fmla="*/ 944 h 3235"/>
                <a:gd name="T28" fmla="*/ 290 w 2596"/>
                <a:gd name="T29" fmla="*/ 829 h 3235"/>
                <a:gd name="T30" fmla="*/ 412 w 2596"/>
                <a:gd name="T31" fmla="*/ 719 h 3235"/>
                <a:gd name="T32" fmla="*/ 552 w 2596"/>
                <a:gd name="T33" fmla="*/ 614 h 3235"/>
                <a:gd name="T34" fmla="*/ 709 w 2596"/>
                <a:gd name="T35" fmla="*/ 516 h 3235"/>
                <a:gd name="T36" fmla="*/ 883 w 2596"/>
                <a:gd name="T37" fmla="*/ 425 h 3235"/>
                <a:gd name="T38" fmla="*/ 1071 w 2596"/>
                <a:gd name="T39" fmla="*/ 341 h 3235"/>
                <a:gd name="T40" fmla="*/ 1274 w 2596"/>
                <a:gd name="T41" fmla="*/ 264 h 3235"/>
                <a:gd name="T42" fmla="*/ 1490 w 2596"/>
                <a:gd name="T43" fmla="*/ 196 h 3235"/>
                <a:gd name="T44" fmla="*/ 1717 w 2596"/>
                <a:gd name="T45" fmla="*/ 133 h 3235"/>
                <a:gd name="T46" fmla="*/ 1956 w 2596"/>
                <a:gd name="T47" fmla="*/ 80 h 3235"/>
                <a:gd name="T48" fmla="*/ 2204 w 2596"/>
                <a:gd name="T49" fmla="*/ 36 h 3235"/>
                <a:gd name="T50" fmla="*/ 2461 w 2596"/>
                <a:gd name="T51" fmla="*/ 0 h 3235"/>
                <a:gd name="T52" fmla="*/ 2481 w 2596"/>
                <a:gd name="T53" fmla="*/ 25 h 3235"/>
                <a:gd name="T54" fmla="*/ 2065 w 2596"/>
                <a:gd name="T55" fmla="*/ 254 h 3235"/>
                <a:gd name="T56" fmla="*/ 1682 w 2596"/>
                <a:gd name="T57" fmla="*/ 474 h 3235"/>
                <a:gd name="T58" fmla="*/ 1392 w 2596"/>
                <a:gd name="T59" fmla="*/ 659 h 3235"/>
                <a:gd name="T60" fmla="*/ 1188 w 2596"/>
                <a:gd name="T61" fmla="*/ 802 h 3235"/>
                <a:gd name="T62" fmla="*/ 968 w 2596"/>
                <a:gd name="T63" fmla="*/ 965 h 3235"/>
                <a:gd name="T64" fmla="*/ 793 w 2596"/>
                <a:gd name="T65" fmla="*/ 1098 h 3235"/>
                <a:gd name="T66" fmla="*/ 651 w 2596"/>
                <a:gd name="T67" fmla="*/ 1213 h 3235"/>
                <a:gd name="T68" fmla="*/ 536 w 2596"/>
                <a:gd name="T69" fmla="*/ 1320 h 3235"/>
                <a:gd name="T70" fmla="*/ 450 w 2596"/>
                <a:gd name="T71" fmla="*/ 1412 h 3235"/>
                <a:gd name="T72" fmla="*/ 395 w 2596"/>
                <a:gd name="T73" fmla="*/ 1477 h 3235"/>
                <a:gd name="T74" fmla="*/ 310 w 2596"/>
                <a:gd name="T75" fmla="*/ 1596 h 3235"/>
                <a:gd name="T76" fmla="*/ 272 w 2596"/>
                <a:gd name="T77" fmla="*/ 1666 h 3235"/>
                <a:gd name="T78" fmla="*/ 244 w 2596"/>
                <a:gd name="T79" fmla="*/ 1736 h 3235"/>
                <a:gd name="T80" fmla="*/ 227 w 2596"/>
                <a:gd name="T81" fmla="*/ 1806 h 3235"/>
                <a:gd name="T82" fmla="*/ 913 w 2596"/>
                <a:gd name="T83" fmla="*/ 1981 h 3235"/>
                <a:gd name="T84" fmla="*/ 1224 w 2596"/>
                <a:gd name="T85" fmla="*/ 2248 h 3235"/>
                <a:gd name="T86" fmla="*/ 1407 w 2596"/>
                <a:gd name="T87" fmla="*/ 2396 h 3235"/>
                <a:gd name="T88" fmla="*/ 1715 w 2596"/>
                <a:gd name="T89" fmla="*/ 2635 h 3235"/>
                <a:gd name="T90" fmla="*/ 1944 w 2596"/>
                <a:gd name="T91" fmla="*/ 2800 h 3235"/>
                <a:gd name="T92" fmla="*/ 2191 w 2596"/>
                <a:gd name="T93" fmla="*/ 2964 h 3235"/>
                <a:gd name="T94" fmla="*/ 2456 w 2596"/>
                <a:gd name="T95" fmla="*/ 3128 h 3235"/>
                <a:gd name="T96" fmla="*/ 2592 w 2596"/>
                <a:gd name="T97" fmla="*/ 3216 h 3235"/>
                <a:gd name="T98" fmla="*/ 2578 w 2596"/>
                <a:gd name="T99" fmla="*/ 3235 h 3235"/>
                <a:gd name="T100" fmla="*/ 2337 w 2596"/>
                <a:gd name="T101" fmla="*/ 3196 h 3235"/>
                <a:gd name="T102" fmla="*/ 2102 w 2596"/>
                <a:gd name="T103" fmla="*/ 3146 h 3235"/>
                <a:gd name="T104" fmla="*/ 1875 w 2596"/>
                <a:gd name="T105" fmla="*/ 3090 h 3235"/>
                <a:gd name="T106" fmla="*/ 1657 w 2596"/>
                <a:gd name="T107" fmla="*/ 3025 h 3235"/>
                <a:gd name="T108" fmla="*/ 1451 w 2596"/>
                <a:gd name="T109" fmla="*/ 2954 h 3235"/>
                <a:gd name="T110" fmla="*/ 1211 w 2596"/>
                <a:gd name="T111" fmla="*/ 2858 h 3235"/>
                <a:gd name="T112" fmla="*/ 1034 w 2596"/>
                <a:gd name="T113" fmla="*/ 2777 h 3235"/>
                <a:gd name="T114" fmla="*/ 913 w 2596"/>
                <a:gd name="T115" fmla="*/ 1981 h 3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96" h="3235">
                  <a:moveTo>
                    <a:pt x="223" y="1856"/>
                  </a:moveTo>
                  <a:lnTo>
                    <a:pt x="223" y="1883"/>
                  </a:lnTo>
                  <a:lnTo>
                    <a:pt x="224" y="1909"/>
                  </a:lnTo>
                  <a:lnTo>
                    <a:pt x="226" y="1934"/>
                  </a:lnTo>
                  <a:lnTo>
                    <a:pt x="228" y="1960"/>
                  </a:lnTo>
                  <a:lnTo>
                    <a:pt x="232" y="1982"/>
                  </a:lnTo>
                  <a:lnTo>
                    <a:pt x="234" y="2005"/>
                  </a:lnTo>
                  <a:lnTo>
                    <a:pt x="241" y="2046"/>
                  </a:lnTo>
                  <a:lnTo>
                    <a:pt x="247" y="2080"/>
                  </a:lnTo>
                  <a:lnTo>
                    <a:pt x="253" y="2106"/>
                  </a:lnTo>
                  <a:lnTo>
                    <a:pt x="258" y="2123"/>
                  </a:lnTo>
                  <a:lnTo>
                    <a:pt x="259" y="2129"/>
                  </a:lnTo>
                  <a:lnTo>
                    <a:pt x="245" y="2108"/>
                  </a:lnTo>
                  <a:lnTo>
                    <a:pt x="230" y="2089"/>
                  </a:lnTo>
                  <a:lnTo>
                    <a:pt x="203" y="2050"/>
                  </a:lnTo>
                  <a:lnTo>
                    <a:pt x="190" y="2029"/>
                  </a:lnTo>
                  <a:lnTo>
                    <a:pt x="178" y="2009"/>
                  </a:lnTo>
                  <a:lnTo>
                    <a:pt x="152" y="1969"/>
                  </a:lnTo>
                  <a:lnTo>
                    <a:pt x="140" y="1949"/>
                  </a:lnTo>
                  <a:lnTo>
                    <a:pt x="130" y="1928"/>
                  </a:lnTo>
                  <a:lnTo>
                    <a:pt x="108" y="1886"/>
                  </a:lnTo>
                  <a:lnTo>
                    <a:pt x="98" y="1866"/>
                  </a:lnTo>
                  <a:lnTo>
                    <a:pt x="89" y="1846"/>
                  </a:lnTo>
                  <a:lnTo>
                    <a:pt x="79" y="1824"/>
                  </a:lnTo>
                  <a:lnTo>
                    <a:pt x="71" y="1804"/>
                  </a:lnTo>
                  <a:lnTo>
                    <a:pt x="62" y="1783"/>
                  </a:lnTo>
                  <a:lnTo>
                    <a:pt x="55" y="1762"/>
                  </a:lnTo>
                  <a:lnTo>
                    <a:pt x="48" y="1740"/>
                  </a:lnTo>
                  <a:lnTo>
                    <a:pt x="41" y="1720"/>
                  </a:lnTo>
                  <a:lnTo>
                    <a:pt x="35" y="1698"/>
                  </a:lnTo>
                  <a:lnTo>
                    <a:pt x="29" y="1676"/>
                  </a:lnTo>
                  <a:lnTo>
                    <a:pt x="23" y="1656"/>
                  </a:lnTo>
                  <a:lnTo>
                    <a:pt x="18" y="1634"/>
                  </a:lnTo>
                  <a:lnTo>
                    <a:pt x="14" y="1613"/>
                  </a:lnTo>
                  <a:lnTo>
                    <a:pt x="11" y="1591"/>
                  </a:lnTo>
                  <a:lnTo>
                    <a:pt x="7" y="1570"/>
                  </a:lnTo>
                  <a:lnTo>
                    <a:pt x="5" y="1548"/>
                  </a:lnTo>
                  <a:lnTo>
                    <a:pt x="1" y="1505"/>
                  </a:lnTo>
                  <a:lnTo>
                    <a:pt x="0" y="1483"/>
                  </a:lnTo>
                  <a:lnTo>
                    <a:pt x="0" y="1462"/>
                  </a:lnTo>
                  <a:lnTo>
                    <a:pt x="1" y="1427"/>
                  </a:lnTo>
                  <a:lnTo>
                    <a:pt x="4" y="1392"/>
                  </a:lnTo>
                  <a:lnTo>
                    <a:pt x="7" y="1358"/>
                  </a:lnTo>
                  <a:lnTo>
                    <a:pt x="12" y="1325"/>
                  </a:lnTo>
                  <a:lnTo>
                    <a:pt x="19" y="1291"/>
                  </a:lnTo>
                  <a:lnTo>
                    <a:pt x="28" y="1259"/>
                  </a:lnTo>
                  <a:lnTo>
                    <a:pt x="37" y="1225"/>
                  </a:lnTo>
                  <a:lnTo>
                    <a:pt x="49" y="1193"/>
                  </a:lnTo>
                  <a:lnTo>
                    <a:pt x="61" y="1162"/>
                  </a:lnTo>
                  <a:lnTo>
                    <a:pt x="76" y="1129"/>
                  </a:lnTo>
                  <a:lnTo>
                    <a:pt x="91" y="1098"/>
                  </a:lnTo>
                  <a:lnTo>
                    <a:pt x="108" y="1067"/>
                  </a:lnTo>
                  <a:lnTo>
                    <a:pt x="126" y="1036"/>
                  </a:lnTo>
                  <a:lnTo>
                    <a:pt x="146" y="1006"/>
                  </a:lnTo>
                  <a:lnTo>
                    <a:pt x="167" y="974"/>
                  </a:lnTo>
                  <a:lnTo>
                    <a:pt x="190" y="944"/>
                  </a:lnTo>
                  <a:lnTo>
                    <a:pt x="212" y="916"/>
                  </a:lnTo>
                  <a:lnTo>
                    <a:pt x="238" y="886"/>
                  </a:lnTo>
                  <a:lnTo>
                    <a:pt x="264" y="857"/>
                  </a:lnTo>
                  <a:lnTo>
                    <a:pt x="290" y="829"/>
                  </a:lnTo>
                  <a:lnTo>
                    <a:pt x="319" y="800"/>
                  </a:lnTo>
                  <a:lnTo>
                    <a:pt x="349" y="773"/>
                  </a:lnTo>
                  <a:lnTo>
                    <a:pt x="380" y="745"/>
                  </a:lnTo>
                  <a:lnTo>
                    <a:pt x="412" y="719"/>
                  </a:lnTo>
                  <a:lnTo>
                    <a:pt x="445" y="691"/>
                  </a:lnTo>
                  <a:lnTo>
                    <a:pt x="480" y="666"/>
                  </a:lnTo>
                  <a:lnTo>
                    <a:pt x="515" y="640"/>
                  </a:lnTo>
                  <a:lnTo>
                    <a:pt x="552" y="614"/>
                  </a:lnTo>
                  <a:lnTo>
                    <a:pt x="589" y="589"/>
                  </a:lnTo>
                  <a:lnTo>
                    <a:pt x="629" y="564"/>
                  </a:lnTo>
                  <a:lnTo>
                    <a:pt x="668" y="540"/>
                  </a:lnTo>
                  <a:lnTo>
                    <a:pt x="709" y="516"/>
                  </a:lnTo>
                  <a:lnTo>
                    <a:pt x="751" y="493"/>
                  </a:lnTo>
                  <a:lnTo>
                    <a:pt x="794" y="470"/>
                  </a:lnTo>
                  <a:lnTo>
                    <a:pt x="837" y="448"/>
                  </a:lnTo>
                  <a:lnTo>
                    <a:pt x="883" y="425"/>
                  </a:lnTo>
                  <a:lnTo>
                    <a:pt x="929" y="403"/>
                  </a:lnTo>
                  <a:lnTo>
                    <a:pt x="975" y="383"/>
                  </a:lnTo>
                  <a:lnTo>
                    <a:pt x="1022" y="361"/>
                  </a:lnTo>
                  <a:lnTo>
                    <a:pt x="1071" y="341"/>
                  </a:lnTo>
                  <a:lnTo>
                    <a:pt x="1121" y="322"/>
                  </a:lnTo>
                  <a:lnTo>
                    <a:pt x="1171" y="301"/>
                  </a:lnTo>
                  <a:lnTo>
                    <a:pt x="1221" y="283"/>
                  </a:lnTo>
                  <a:lnTo>
                    <a:pt x="1274" y="264"/>
                  </a:lnTo>
                  <a:lnTo>
                    <a:pt x="1327" y="246"/>
                  </a:lnTo>
                  <a:lnTo>
                    <a:pt x="1380" y="229"/>
                  </a:lnTo>
                  <a:lnTo>
                    <a:pt x="1435" y="211"/>
                  </a:lnTo>
                  <a:lnTo>
                    <a:pt x="1490" y="196"/>
                  </a:lnTo>
                  <a:lnTo>
                    <a:pt x="1545" y="179"/>
                  </a:lnTo>
                  <a:lnTo>
                    <a:pt x="1602" y="163"/>
                  </a:lnTo>
                  <a:lnTo>
                    <a:pt x="1659" y="149"/>
                  </a:lnTo>
                  <a:lnTo>
                    <a:pt x="1717" y="133"/>
                  </a:lnTo>
                  <a:lnTo>
                    <a:pt x="1776" y="120"/>
                  </a:lnTo>
                  <a:lnTo>
                    <a:pt x="1834" y="107"/>
                  </a:lnTo>
                  <a:lnTo>
                    <a:pt x="1894" y="94"/>
                  </a:lnTo>
                  <a:lnTo>
                    <a:pt x="1956" y="80"/>
                  </a:lnTo>
                  <a:lnTo>
                    <a:pt x="2017" y="68"/>
                  </a:lnTo>
                  <a:lnTo>
                    <a:pt x="2078" y="58"/>
                  </a:lnTo>
                  <a:lnTo>
                    <a:pt x="2140" y="47"/>
                  </a:lnTo>
                  <a:lnTo>
                    <a:pt x="2204" y="36"/>
                  </a:lnTo>
                  <a:lnTo>
                    <a:pt x="2268" y="26"/>
                  </a:lnTo>
                  <a:lnTo>
                    <a:pt x="2331" y="17"/>
                  </a:lnTo>
                  <a:lnTo>
                    <a:pt x="2395" y="8"/>
                  </a:lnTo>
                  <a:lnTo>
                    <a:pt x="2461" y="0"/>
                  </a:lnTo>
                  <a:lnTo>
                    <a:pt x="2466" y="7"/>
                  </a:lnTo>
                  <a:lnTo>
                    <a:pt x="2472" y="14"/>
                  </a:lnTo>
                  <a:lnTo>
                    <a:pt x="2478" y="20"/>
                  </a:lnTo>
                  <a:lnTo>
                    <a:pt x="2481" y="25"/>
                  </a:lnTo>
                  <a:lnTo>
                    <a:pt x="2484" y="30"/>
                  </a:lnTo>
                  <a:lnTo>
                    <a:pt x="2268" y="145"/>
                  </a:lnTo>
                  <a:lnTo>
                    <a:pt x="2164" y="200"/>
                  </a:lnTo>
                  <a:lnTo>
                    <a:pt x="2065" y="254"/>
                  </a:lnTo>
                  <a:lnTo>
                    <a:pt x="1968" y="308"/>
                  </a:lnTo>
                  <a:lnTo>
                    <a:pt x="1872" y="362"/>
                  </a:lnTo>
                  <a:lnTo>
                    <a:pt x="1777" y="418"/>
                  </a:lnTo>
                  <a:lnTo>
                    <a:pt x="1682" y="474"/>
                  </a:lnTo>
                  <a:lnTo>
                    <a:pt x="1587" y="533"/>
                  </a:lnTo>
                  <a:lnTo>
                    <a:pt x="1490" y="594"/>
                  </a:lnTo>
                  <a:lnTo>
                    <a:pt x="1442" y="626"/>
                  </a:lnTo>
                  <a:lnTo>
                    <a:pt x="1392" y="659"/>
                  </a:lnTo>
                  <a:lnTo>
                    <a:pt x="1343" y="692"/>
                  </a:lnTo>
                  <a:lnTo>
                    <a:pt x="1292" y="727"/>
                  </a:lnTo>
                  <a:lnTo>
                    <a:pt x="1241" y="764"/>
                  </a:lnTo>
                  <a:lnTo>
                    <a:pt x="1188" y="802"/>
                  </a:lnTo>
                  <a:lnTo>
                    <a:pt x="1135" y="840"/>
                  </a:lnTo>
                  <a:lnTo>
                    <a:pt x="1080" y="880"/>
                  </a:lnTo>
                  <a:lnTo>
                    <a:pt x="1025" y="922"/>
                  </a:lnTo>
                  <a:lnTo>
                    <a:pt x="968" y="965"/>
                  </a:lnTo>
                  <a:lnTo>
                    <a:pt x="911" y="1009"/>
                  </a:lnTo>
                  <a:lnTo>
                    <a:pt x="851" y="1055"/>
                  </a:lnTo>
                  <a:lnTo>
                    <a:pt x="824" y="1075"/>
                  </a:lnTo>
                  <a:lnTo>
                    <a:pt x="793" y="1098"/>
                  </a:lnTo>
                  <a:lnTo>
                    <a:pt x="752" y="1129"/>
                  </a:lnTo>
                  <a:lnTo>
                    <a:pt x="705" y="1169"/>
                  </a:lnTo>
                  <a:lnTo>
                    <a:pt x="679" y="1190"/>
                  </a:lnTo>
                  <a:lnTo>
                    <a:pt x="651" y="1213"/>
                  </a:lnTo>
                  <a:lnTo>
                    <a:pt x="624" y="1238"/>
                  </a:lnTo>
                  <a:lnTo>
                    <a:pt x="595" y="1265"/>
                  </a:lnTo>
                  <a:lnTo>
                    <a:pt x="566" y="1292"/>
                  </a:lnTo>
                  <a:lnTo>
                    <a:pt x="536" y="1320"/>
                  </a:lnTo>
                  <a:lnTo>
                    <a:pt x="508" y="1350"/>
                  </a:lnTo>
                  <a:lnTo>
                    <a:pt x="493" y="1366"/>
                  </a:lnTo>
                  <a:lnTo>
                    <a:pt x="478" y="1381"/>
                  </a:lnTo>
                  <a:lnTo>
                    <a:pt x="450" y="1412"/>
                  </a:lnTo>
                  <a:lnTo>
                    <a:pt x="436" y="1428"/>
                  </a:lnTo>
                  <a:lnTo>
                    <a:pt x="421" y="1445"/>
                  </a:lnTo>
                  <a:lnTo>
                    <a:pt x="408" y="1460"/>
                  </a:lnTo>
                  <a:lnTo>
                    <a:pt x="395" y="1477"/>
                  </a:lnTo>
                  <a:lnTo>
                    <a:pt x="368" y="1511"/>
                  </a:lnTo>
                  <a:lnTo>
                    <a:pt x="343" y="1544"/>
                  </a:lnTo>
                  <a:lnTo>
                    <a:pt x="320" y="1579"/>
                  </a:lnTo>
                  <a:lnTo>
                    <a:pt x="310" y="1596"/>
                  </a:lnTo>
                  <a:lnTo>
                    <a:pt x="300" y="1614"/>
                  </a:lnTo>
                  <a:lnTo>
                    <a:pt x="290" y="1631"/>
                  </a:lnTo>
                  <a:lnTo>
                    <a:pt x="281" y="1649"/>
                  </a:lnTo>
                  <a:lnTo>
                    <a:pt x="272" y="1666"/>
                  </a:lnTo>
                  <a:lnTo>
                    <a:pt x="264" y="1684"/>
                  </a:lnTo>
                  <a:lnTo>
                    <a:pt x="257" y="1702"/>
                  </a:lnTo>
                  <a:lnTo>
                    <a:pt x="250" y="1718"/>
                  </a:lnTo>
                  <a:lnTo>
                    <a:pt x="244" y="1736"/>
                  </a:lnTo>
                  <a:lnTo>
                    <a:pt x="238" y="1753"/>
                  </a:lnTo>
                  <a:lnTo>
                    <a:pt x="234" y="1771"/>
                  </a:lnTo>
                  <a:lnTo>
                    <a:pt x="229" y="1788"/>
                  </a:lnTo>
                  <a:lnTo>
                    <a:pt x="227" y="1806"/>
                  </a:lnTo>
                  <a:lnTo>
                    <a:pt x="224" y="1823"/>
                  </a:lnTo>
                  <a:lnTo>
                    <a:pt x="223" y="1840"/>
                  </a:lnTo>
                  <a:lnTo>
                    <a:pt x="223" y="1856"/>
                  </a:lnTo>
                  <a:close/>
                  <a:moveTo>
                    <a:pt x="913" y="1981"/>
                  </a:moveTo>
                  <a:lnTo>
                    <a:pt x="1059" y="2107"/>
                  </a:lnTo>
                  <a:lnTo>
                    <a:pt x="1140" y="2176"/>
                  </a:lnTo>
                  <a:lnTo>
                    <a:pt x="1182" y="2212"/>
                  </a:lnTo>
                  <a:lnTo>
                    <a:pt x="1224" y="2248"/>
                  </a:lnTo>
                  <a:lnTo>
                    <a:pt x="1268" y="2284"/>
                  </a:lnTo>
                  <a:lnTo>
                    <a:pt x="1314" y="2321"/>
                  </a:lnTo>
                  <a:lnTo>
                    <a:pt x="1359" y="2359"/>
                  </a:lnTo>
                  <a:lnTo>
                    <a:pt x="1407" y="2396"/>
                  </a:lnTo>
                  <a:lnTo>
                    <a:pt x="1505" y="2474"/>
                  </a:lnTo>
                  <a:lnTo>
                    <a:pt x="1608" y="2555"/>
                  </a:lnTo>
                  <a:lnTo>
                    <a:pt x="1661" y="2594"/>
                  </a:lnTo>
                  <a:lnTo>
                    <a:pt x="1715" y="2635"/>
                  </a:lnTo>
                  <a:lnTo>
                    <a:pt x="1771" y="2676"/>
                  </a:lnTo>
                  <a:lnTo>
                    <a:pt x="1827" y="2717"/>
                  </a:lnTo>
                  <a:lnTo>
                    <a:pt x="1885" y="2758"/>
                  </a:lnTo>
                  <a:lnTo>
                    <a:pt x="1944" y="2800"/>
                  </a:lnTo>
                  <a:lnTo>
                    <a:pt x="2004" y="2840"/>
                  </a:lnTo>
                  <a:lnTo>
                    <a:pt x="2065" y="2882"/>
                  </a:lnTo>
                  <a:lnTo>
                    <a:pt x="2127" y="2923"/>
                  </a:lnTo>
                  <a:lnTo>
                    <a:pt x="2191" y="2964"/>
                  </a:lnTo>
                  <a:lnTo>
                    <a:pt x="2256" y="3006"/>
                  </a:lnTo>
                  <a:lnTo>
                    <a:pt x="2322" y="3047"/>
                  </a:lnTo>
                  <a:lnTo>
                    <a:pt x="2389" y="3088"/>
                  </a:lnTo>
                  <a:lnTo>
                    <a:pt x="2456" y="3128"/>
                  </a:lnTo>
                  <a:lnTo>
                    <a:pt x="2526" y="3169"/>
                  </a:lnTo>
                  <a:lnTo>
                    <a:pt x="2596" y="3209"/>
                  </a:lnTo>
                  <a:lnTo>
                    <a:pt x="2594" y="3212"/>
                  </a:lnTo>
                  <a:lnTo>
                    <a:pt x="2592" y="3216"/>
                  </a:lnTo>
                  <a:lnTo>
                    <a:pt x="2587" y="3223"/>
                  </a:lnTo>
                  <a:lnTo>
                    <a:pt x="2583" y="3230"/>
                  </a:lnTo>
                  <a:lnTo>
                    <a:pt x="2581" y="3233"/>
                  </a:lnTo>
                  <a:lnTo>
                    <a:pt x="2578" y="3235"/>
                  </a:lnTo>
                  <a:lnTo>
                    <a:pt x="2517" y="3227"/>
                  </a:lnTo>
                  <a:lnTo>
                    <a:pt x="2457" y="3217"/>
                  </a:lnTo>
                  <a:lnTo>
                    <a:pt x="2397" y="3206"/>
                  </a:lnTo>
                  <a:lnTo>
                    <a:pt x="2337" y="3196"/>
                  </a:lnTo>
                  <a:lnTo>
                    <a:pt x="2277" y="3185"/>
                  </a:lnTo>
                  <a:lnTo>
                    <a:pt x="2218" y="3173"/>
                  </a:lnTo>
                  <a:lnTo>
                    <a:pt x="2161" y="3160"/>
                  </a:lnTo>
                  <a:lnTo>
                    <a:pt x="2102" y="3146"/>
                  </a:lnTo>
                  <a:lnTo>
                    <a:pt x="2044" y="3133"/>
                  </a:lnTo>
                  <a:lnTo>
                    <a:pt x="1988" y="3119"/>
                  </a:lnTo>
                  <a:lnTo>
                    <a:pt x="1932" y="3104"/>
                  </a:lnTo>
                  <a:lnTo>
                    <a:pt x="1875" y="3090"/>
                  </a:lnTo>
                  <a:lnTo>
                    <a:pt x="1820" y="3074"/>
                  </a:lnTo>
                  <a:lnTo>
                    <a:pt x="1765" y="3058"/>
                  </a:lnTo>
                  <a:lnTo>
                    <a:pt x="1711" y="3042"/>
                  </a:lnTo>
                  <a:lnTo>
                    <a:pt x="1657" y="3025"/>
                  </a:lnTo>
                  <a:lnTo>
                    <a:pt x="1604" y="3008"/>
                  </a:lnTo>
                  <a:lnTo>
                    <a:pt x="1553" y="2990"/>
                  </a:lnTo>
                  <a:lnTo>
                    <a:pt x="1501" y="2972"/>
                  </a:lnTo>
                  <a:lnTo>
                    <a:pt x="1451" y="2954"/>
                  </a:lnTo>
                  <a:lnTo>
                    <a:pt x="1352" y="2916"/>
                  </a:lnTo>
                  <a:lnTo>
                    <a:pt x="1304" y="2897"/>
                  </a:lnTo>
                  <a:lnTo>
                    <a:pt x="1256" y="2878"/>
                  </a:lnTo>
                  <a:lnTo>
                    <a:pt x="1211" y="2858"/>
                  </a:lnTo>
                  <a:lnTo>
                    <a:pt x="1165" y="2838"/>
                  </a:lnTo>
                  <a:lnTo>
                    <a:pt x="1121" y="2818"/>
                  </a:lnTo>
                  <a:lnTo>
                    <a:pt x="1077" y="2797"/>
                  </a:lnTo>
                  <a:lnTo>
                    <a:pt x="1034" y="2777"/>
                  </a:lnTo>
                  <a:lnTo>
                    <a:pt x="993" y="2755"/>
                  </a:lnTo>
                  <a:lnTo>
                    <a:pt x="953" y="2735"/>
                  </a:lnTo>
                  <a:lnTo>
                    <a:pt x="913" y="2713"/>
                  </a:lnTo>
                  <a:lnTo>
                    <a:pt x="913" y="198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grpSp>
      <p:sp>
        <p:nvSpPr>
          <p:cNvPr id="12" name="Picture Placeholder 11"/>
          <p:cNvSpPr>
            <a:spLocks noGrp="1"/>
          </p:cNvSpPr>
          <p:nvPr>
            <p:ph type="pic" sz="quarter" idx="13"/>
          </p:nvPr>
        </p:nvSpPr>
        <p:spPr>
          <a:xfrm>
            <a:off x="3935760" y="2924175"/>
            <a:ext cx="7848253" cy="3529161"/>
          </a:xfrm>
          <a:solidFill>
            <a:schemeClr val="bg2">
              <a:lumMod val="20000"/>
              <a:lumOff val="80000"/>
            </a:schemeClr>
          </a:solidFill>
        </p:spPr>
        <p:txBody>
          <a:bodyPr/>
          <a:lstStyle>
            <a:lvl1pPr marL="0" indent="0">
              <a:buFontTx/>
              <a:buNone/>
              <a:defRPr sz="1200"/>
            </a:lvl1pPr>
          </a:lstStyle>
          <a:p>
            <a:r>
              <a:rPr lang="fi-FI"/>
              <a:t>Lisää kuva napsauttamalla kuvaketta</a:t>
            </a:r>
          </a:p>
        </p:txBody>
      </p:sp>
    </p:spTree>
    <p:extLst>
      <p:ext uri="{BB962C8B-B14F-4D97-AF65-F5344CB8AC3E}">
        <p14:creationId xmlns:p14="http://schemas.microsoft.com/office/powerpoint/2010/main" val="838069113"/>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userDrawn="1">
  <p:cSld name="Thank you and Contacts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3" name="Rounded Rectangle 32"/>
          <p:cNvSpPr/>
          <p:nvPr userDrawn="1"/>
        </p:nvSpPr>
        <p:spPr>
          <a:xfrm>
            <a:off x="6096000" y="4005064"/>
            <a:ext cx="6096000" cy="2016224"/>
          </a:xfrm>
          <a:custGeom>
            <a:avLst/>
            <a:gdLst/>
            <a:ahLst/>
            <a:cxnLst/>
            <a:rect l="l" t="t" r="r" b="b"/>
            <a:pathLst>
              <a:path w="6096000" h="2016224">
                <a:moveTo>
                  <a:pt x="209949" y="0"/>
                </a:moveTo>
                <a:lnTo>
                  <a:pt x="6096000" y="0"/>
                </a:lnTo>
                <a:lnTo>
                  <a:pt x="6096000" y="2016224"/>
                </a:lnTo>
                <a:lnTo>
                  <a:pt x="209949" y="2016224"/>
                </a:lnTo>
                <a:cubicBezTo>
                  <a:pt x="93997" y="2016224"/>
                  <a:pt x="0" y="1922227"/>
                  <a:pt x="0" y="1806275"/>
                </a:cubicBezTo>
                <a:lnTo>
                  <a:pt x="0" y="209949"/>
                </a:lnTo>
                <a:cubicBezTo>
                  <a:pt x="0" y="93997"/>
                  <a:pt x="93997" y="0"/>
                  <a:pt x="20994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Rounded Rectangle 16"/>
          <p:cNvSpPr/>
          <p:nvPr userDrawn="1"/>
        </p:nvSpPr>
        <p:spPr>
          <a:xfrm>
            <a:off x="6096000" y="620688"/>
            <a:ext cx="6096000" cy="3312368"/>
          </a:xfrm>
          <a:custGeom>
            <a:avLst/>
            <a:gdLst/>
            <a:ahLst/>
            <a:cxnLst/>
            <a:rect l="l" t="t" r="r" b="b"/>
            <a:pathLst>
              <a:path w="6096000" h="3312368">
                <a:moveTo>
                  <a:pt x="180127" y="0"/>
                </a:moveTo>
                <a:lnTo>
                  <a:pt x="6096000" y="0"/>
                </a:lnTo>
                <a:lnTo>
                  <a:pt x="6096000" y="3312368"/>
                </a:lnTo>
                <a:lnTo>
                  <a:pt x="180127" y="3312368"/>
                </a:lnTo>
                <a:cubicBezTo>
                  <a:pt x="80646" y="3312368"/>
                  <a:pt x="0" y="3231722"/>
                  <a:pt x="0" y="3132241"/>
                </a:cubicBezTo>
                <a:lnTo>
                  <a:pt x="0" y="180127"/>
                </a:lnTo>
                <a:cubicBezTo>
                  <a:pt x="0" y="80646"/>
                  <a:pt x="80646" y="0"/>
                  <a:pt x="18012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noProof="0"/>
          </a:p>
        </p:txBody>
      </p:sp>
      <p:sp>
        <p:nvSpPr>
          <p:cNvPr id="2" name="Title 1"/>
          <p:cNvSpPr>
            <a:spLocks noGrp="1"/>
          </p:cNvSpPr>
          <p:nvPr>
            <p:ph type="title" hasCustomPrompt="1"/>
          </p:nvPr>
        </p:nvSpPr>
        <p:spPr>
          <a:xfrm>
            <a:off x="6528049" y="980728"/>
            <a:ext cx="5255964" cy="1440160"/>
          </a:xfrm>
        </p:spPr>
        <p:txBody>
          <a:bodyPr/>
          <a:lstStyle>
            <a:lvl1pPr>
              <a:defRPr sz="4000" baseline="0">
                <a:solidFill>
                  <a:schemeClr val="bg1"/>
                </a:solidFill>
              </a:defRPr>
            </a:lvl1pPr>
          </a:lstStyle>
          <a:p>
            <a:r>
              <a:rPr lang="fi-FI" noProof="0"/>
              <a:t>Loppusanat tähän korkeintaan 2 riville</a:t>
            </a:r>
          </a:p>
        </p:txBody>
      </p:sp>
      <p:sp>
        <p:nvSpPr>
          <p:cNvPr id="4" name="Date Placeholder 3"/>
          <p:cNvSpPr>
            <a:spLocks noGrp="1"/>
          </p:cNvSpPr>
          <p:nvPr>
            <p:ph type="dt" sz="half" idx="10"/>
          </p:nvPr>
        </p:nvSpPr>
        <p:spPr/>
        <p:txBody>
          <a:bodyPr/>
          <a:lstStyle>
            <a:lvl1pPr>
              <a:defRPr>
                <a:noFill/>
              </a:defRPr>
            </a:lvl1pPr>
          </a:lstStyle>
          <a:p>
            <a:fld id="{129DA2DA-4081-4AEC-AF43-427E2C9C78EF}" type="datetime1">
              <a:rPr lang="fi-FI" smtClean="0"/>
              <a:t>6.11.2023</a:t>
            </a:fld>
            <a:endParaRPr lang="en-US"/>
          </a:p>
        </p:txBody>
      </p:sp>
      <p:sp>
        <p:nvSpPr>
          <p:cNvPr id="5" name="Footer Placeholder 4"/>
          <p:cNvSpPr>
            <a:spLocks noGrp="1"/>
          </p:cNvSpPr>
          <p:nvPr>
            <p:ph type="ftr" sz="quarter" idx="11"/>
          </p:nvPr>
        </p:nvSpPr>
        <p:spPr/>
        <p:txBody>
          <a:bodyPr/>
          <a:lstStyle>
            <a:lvl1pPr>
              <a:defRPr>
                <a:noFill/>
              </a:defRPr>
            </a:lvl1pPr>
          </a:lstStyle>
          <a:p>
            <a:r>
              <a:rPr lang="fi-FI" noProof="0"/>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449D1DC6-4D9D-49B0-BBAF-7A30D1B54A51}" type="slidenum">
              <a:rPr lang="en-US" smtClean="0"/>
              <a:pPr/>
              <a:t>‹#›</a:t>
            </a:fld>
            <a:endParaRPr lang="en-US"/>
          </a:p>
        </p:txBody>
      </p:sp>
      <p:sp>
        <p:nvSpPr>
          <p:cNvPr id="10" name="Text Placeholder 19"/>
          <p:cNvSpPr>
            <a:spLocks noGrp="1"/>
          </p:cNvSpPr>
          <p:nvPr>
            <p:ph type="body" sz="quarter" idx="14" hasCustomPrompt="1"/>
          </p:nvPr>
        </p:nvSpPr>
        <p:spPr>
          <a:xfrm>
            <a:off x="6528667" y="2564904"/>
            <a:ext cx="5255346" cy="287262"/>
          </a:xfrm>
        </p:spPr>
        <p:txBody>
          <a:bodyPr anchor="ctr" anchorCtr="0"/>
          <a:lstStyle>
            <a:lvl1pPr marL="0" indent="0">
              <a:lnSpc>
                <a:spcPct val="100000"/>
              </a:lnSpc>
              <a:spcBef>
                <a:spcPts val="0"/>
              </a:spcBef>
              <a:buFontTx/>
              <a:buNone/>
              <a:defRPr sz="1400" b="0">
                <a:solidFill>
                  <a:schemeClr val="bg1"/>
                </a:solidFill>
              </a:defRPr>
            </a:lvl1pPr>
            <a:lvl2pPr marL="0" indent="0">
              <a:buFontTx/>
              <a:buNone/>
              <a:defRPr sz="1400">
                <a:solidFill>
                  <a:schemeClr val="bg1"/>
                </a:solidFill>
              </a:defRPr>
            </a:lvl2pPr>
            <a:lvl3pPr marL="0" indent="0">
              <a:buFontTx/>
              <a:buNone/>
              <a:defRPr sz="1400">
                <a:solidFill>
                  <a:schemeClr val="bg1"/>
                </a:solidFill>
              </a:defRPr>
            </a:lvl3pPr>
            <a:lvl4pPr marL="0" indent="0">
              <a:buFontTx/>
              <a:buNone/>
              <a:defRPr sz="1400">
                <a:solidFill>
                  <a:schemeClr val="bg1"/>
                </a:solidFill>
              </a:defRPr>
            </a:lvl4pPr>
            <a:lvl5pPr marL="0" indent="0">
              <a:spcBef>
                <a:spcPts val="0"/>
              </a:spcBef>
              <a:buFontTx/>
              <a:buNone/>
              <a:defRPr sz="1050" b="0">
                <a:solidFill>
                  <a:schemeClr val="bg1"/>
                </a:solidFill>
              </a:defRPr>
            </a:lvl5pPr>
            <a:lvl6pPr marL="0" indent="0">
              <a:buFontTx/>
              <a:buNone/>
              <a:defRPr sz="1400">
                <a:solidFill>
                  <a:schemeClr val="bg1"/>
                </a:solidFill>
              </a:defRPr>
            </a:lvl6pPr>
            <a:lvl7pPr marL="0" indent="0">
              <a:buFontTx/>
              <a:buNone/>
              <a:defRPr sz="1400">
                <a:solidFill>
                  <a:schemeClr val="bg1"/>
                </a:solidFill>
              </a:defRPr>
            </a:lvl7pPr>
            <a:lvl8pPr marL="0" indent="0">
              <a:buFontTx/>
              <a:buNone/>
              <a:defRPr sz="1400">
                <a:solidFill>
                  <a:schemeClr val="bg1"/>
                </a:solidFill>
              </a:defRPr>
            </a:lvl8pPr>
            <a:lvl9pPr marL="0" indent="0">
              <a:buFontTx/>
              <a:buNone/>
              <a:defRPr sz="1400">
                <a:solidFill>
                  <a:schemeClr val="bg1"/>
                </a:solidFill>
              </a:defRPr>
            </a:lvl9pPr>
          </a:lstStyle>
          <a:p>
            <a:pPr lvl="0"/>
            <a:r>
              <a:rPr lang="fi-FI" noProof="0"/>
              <a:t>Etunimi Sukunimi</a:t>
            </a:r>
          </a:p>
        </p:txBody>
      </p:sp>
      <p:grpSp>
        <p:nvGrpSpPr>
          <p:cNvPr id="12" name="Group 11"/>
          <p:cNvGrpSpPr>
            <a:grpSpLocks noChangeAspect="1"/>
          </p:cNvGrpSpPr>
          <p:nvPr userDrawn="1"/>
        </p:nvGrpSpPr>
        <p:grpSpPr>
          <a:xfrm>
            <a:off x="6528336" y="4363629"/>
            <a:ext cx="2592000" cy="577539"/>
            <a:chOff x="7680325" y="1846263"/>
            <a:chExt cx="3868738" cy="862013"/>
          </a:xfrm>
        </p:grpSpPr>
        <p:sp>
          <p:nvSpPr>
            <p:cNvPr id="13" name="Freeform 8"/>
            <p:cNvSpPr>
              <a:spLocks noEditPoints="1"/>
            </p:cNvSpPr>
            <p:nvPr userDrawn="1"/>
          </p:nvSpPr>
          <p:spPr bwMode="auto">
            <a:xfrm>
              <a:off x="7758113" y="1846263"/>
              <a:ext cx="3790950" cy="862013"/>
            </a:xfrm>
            <a:custGeom>
              <a:avLst/>
              <a:gdLst>
                <a:gd name="T0" fmla="*/ 14089 w 14328"/>
                <a:gd name="T1" fmla="*/ 3254 h 3259"/>
                <a:gd name="T2" fmla="*/ 13367 w 14328"/>
                <a:gd name="T3" fmla="*/ 3035 h 3259"/>
                <a:gd name="T4" fmla="*/ 13521 w 14328"/>
                <a:gd name="T5" fmla="*/ 3259 h 3259"/>
                <a:gd name="T6" fmla="*/ 13360 w 14328"/>
                <a:gd name="T7" fmla="*/ 2617 h 3259"/>
                <a:gd name="T8" fmla="*/ 13622 w 14328"/>
                <a:gd name="T9" fmla="*/ 2705 h 3259"/>
                <a:gd name="T10" fmla="*/ 12039 w 14328"/>
                <a:gd name="T11" fmla="*/ 2574 h 3259"/>
                <a:gd name="T12" fmla="*/ 12122 w 14328"/>
                <a:gd name="T13" fmla="*/ 2671 h 3259"/>
                <a:gd name="T14" fmla="*/ 11005 w 14328"/>
                <a:gd name="T15" fmla="*/ 3227 h 3259"/>
                <a:gd name="T16" fmla="*/ 11241 w 14328"/>
                <a:gd name="T17" fmla="*/ 3141 h 3259"/>
                <a:gd name="T18" fmla="*/ 10755 w 14328"/>
                <a:gd name="T19" fmla="*/ 2717 h 3259"/>
                <a:gd name="T20" fmla="*/ 10144 w 14328"/>
                <a:gd name="T21" fmla="*/ 3218 h 3259"/>
                <a:gd name="T22" fmla="*/ 10664 w 14328"/>
                <a:gd name="T23" fmla="*/ 2875 h 3259"/>
                <a:gd name="T24" fmla="*/ 9377 w 14328"/>
                <a:gd name="T25" fmla="*/ 2669 h 3259"/>
                <a:gd name="T26" fmla="*/ 8982 w 14328"/>
                <a:gd name="T27" fmla="*/ 3243 h 3259"/>
                <a:gd name="T28" fmla="*/ 9043 w 14328"/>
                <a:gd name="T29" fmla="*/ 2573 h 3259"/>
                <a:gd name="T30" fmla="*/ 8993 w 14328"/>
                <a:gd name="T31" fmla="*/ 3137 h 3259"/>
                <a:gd name="T32" fmla="*/ 9269 w 14328"/>
                <a:gd name="T33" fmla="*/ 2721 h 3259"/>
                <a:gd name="T34" fmla="*/ 9015 w 14328"/>
                <a:gd name="T35" fmla="*/ 2352 h 3259"/>
                <a:gd name="T36" fmla="*/ 9267 w 14328"/>
                <a:gd name="T37" fmla="*/ 2327 h 3259"/>
                <a:gd name="T38" fmla="*/ 8017 w 14328"/>
                <a:gd name="T39" fmla="*/ 2573 h 3259"/>
                <a:gd name="T40" fmla="*/ 7892 w 14328"/>
                <a:gd name="T41" fmla="*/ 2665 h 3259"/>
                <a:gd name="T42" fmla="*/ 6820 w 14328"/>
                <a:gd name="T43" fmla="*/ 3182 h 3259"/>
                <a:gd name="T44" fmla="*/ 7245 w 14328"/>
                <a:gd name="T45" fmla="*/ 2585 h 3259"/>
                <a:gd name="T46" fmla="*/ 6022 w 14328"/>
                <a:gd name="T47" fmla="*/ 2718 h 3259"/>
                <a:gd name="T48" fmla="*/ 5930 w 14328"/>
                <a:gd name="T49" fmla="*/ 2569 h 3259"/>
                <a:gd name="T50" fmla="*/ 6583 w 14328"/>
                <a:gd name="T51" fmla="*/ 2688 h 3259"/>
                <a:gd name="T52" fmla="*/ 4825 w 14328"/>
                <a:gd name="T53" fmla="*/ 3241 h 3259"/>
                <a:gd name="T54" fmla="*/ 4642 w 14328"/>
                <a:gd name="T55" fmla="*/ 2591 h 3259"/>
                <a:gd name="T56" fmla="*/ 5358 w 14328"/>
                <a:gd name="T57" fmla="*/ 2655 h 3259"/>
                <a:gd name="T58" fmla="*/ 4237 w 14328"/>
                <a:gd name="T59" fmla="*/ 2931 h 3259"/>
                <a:gd name="T60" fmla="*/ 3560 w 14328"/>
                <a:gd name="T61" fmla="*/ 3051 h 3259"/>
                <a:gd name="T62" fmla="*/ 3750 w 14328"/>
                <a:gd name="T63" fmla="*/ 2684 h 3259"/>
                <a:gd name="T64" fmla="*/ 3966 w 14328"/>
                <a:gd name="T65" fmla="*/ 3168 h 3259"/>
                <a:gd name="T66" fmla="*/ 7042 w 14328"/>
                <a:gd name="T67" fmla="*/ 1003 h 3259"/>
                <a:gd name="T68" fmla="*/ 7099 w 14328"/>
                <a:gd name="T69" fmla="*/ 998 h 3259"/>
                <a:gd name="T70" fmla="*/ 5345 w 14328"/>
                <a:gd name="T71" fmla="*/ 1883 h 3259"/>
                <a:gd name="T72" fmla="*/ 4546 w 14328"/>
                <a:gd name="T73" fmla="*/ 1265 h 3259"/>
                <a:gd name="T74" fmla="*/ 4801 w 14328"/>
                <a:gd name="T75" fmla="*/ 1327 h 3259"/>
                <a:gd name="T76" fmla="*/ 3801 w 14328"/>
                <a:gd name="T77" fmla="*/ 1887 h 3259"/>
                <a:gd name="T78" fmla="*/ 3783 w 14328"/>
                <a:gd name="T79" fmla="*/ 1781 h 3259"/>
                <a:gd name="T80" fmla="*/ 5729 w 14328"/>
                <a:gd name="T81" fmla="*/ 1766 h 3259"/>
                <a:gd name="T82" fmla="*/ 6035 w 14328"/>
                <a:gd name="T83" fmla="*/ 1225 h 3259"/>
                <a:gd name="T84" fmla="*/ 6143 w 14328"/>
                <a:gd name="T85" fmla="*/ 1872 h 3259"/>
                <a:gd name="T86" fmla="*/ 5614 w 14328"/>
                <a:gd name="T87" fmla="*/ 1610 h 3259"/>
                <a:gd name="T88" fmla="*/ 5676 w 14328"/>
                <a:gd name="T89" fmla="*/ 1346 h 3259"/>
                <a:gd name="T90" fmla="*/ 9972 w 14328"/>
                <a:gd name="T91" fmla="*/ 2708 h 3259"/>
                <a:gd name="T92" fmla="*/ 8393 w 14328"/>
                <a:gd name="T93" fmla="*/ 2498 h 3259"/>
                <a:gd name="T94" fmla="*/ 8519 w 14328"/>
                <a:gd name="T95" fmla="*/ 2389 h 3259"/>
                <a:gd name="T96" fmla="*/ 12459 w 14328"/>
                <a:gd name="T97" fmla="*/ 2978 h 3259"/>
                <a:gd name="T98" fmla="*/ 12932 w 14328"/>
                <a:gd name="T99" fmla="*/ 2683 h 3259"/>
                <a:gd name="T100" fmla="*/ 12632 w 14328"/>
                <a:gd name="T101" fmla="*/ 3099 h 3259"/>
                <a:gd name="T102" fmla="*/ 8935 w 14328"/>
                <a:gd name="T103" fmla="*/ 1433 h 3259"/>
                <a:gd name="T104" fmla="*/ 8334 w 14328"/>
                <a:gd name="T105" fmla="*/ 1788 h 3259"/>
                <a:gd name="T106" fmla="*/ 8532 w 14328"/>
                <a:gd name="T107" fmla="*/ 1280 h 3259"/>
                <a:gd name="T108" fmla="*/ 8600 w 14328"/>
                <a:gd name="T109" fmla="*/ 1809 h 3259"/>
                <a:gd name="T110" fmla="*/ 8621 w 14328"/>
                <a:gd name="T111" fmla="*/ 1275 h 3259"/>
                <a:gd name="T112" fmla="*/ 8004 w 14328"/>
                <a:gd name="T113" fmla="*/ 1885 h 3259"/>
                <a:gd name="T114" fmla="*/ 7476 w 14328"/>
                <a:gd name="T115" fmla="*/ 1739 h 3259"/>
                <a:gd name="T116" fmla="*/ 7390 w 14328"/>
                <a:gd name="T117" fmla="*/ 1835 h 3259"/>
                <a:gd name="T118" fmla="*/ 6327 w 14328"/>
                <a:gd name="T119" fmla="*/ 1869 h 3259"/>
                <a:gd name="T120" fmla="*/ 2747 w 14328"/>
                <a:gd name="T121" fmla="*/ 3241 h 3259"/>
                <a:gd name="T122" fmla="*/ 6786 w 14328"/>
                <a:gd name="T123" fmla="*/ 911 h 3259"/>
                <a:gd name="T124" fmla="*/ 115 w 14328"/>
                <a:gd name="T125" fmla="*/ 660 h 3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28" h="3259">
                  <a:moveTo>
                    <a:pt x="14061" y="2660"/>
                  </a:moveTo>
                  <a:lnTo>
                    <a:pt x="14061" y="2997"/>
                  </a:lnTo>
                  <a:lnTo>
                    <a:pt x="14062" y="3055"/>
                  </a:lnTo>
                  <a:lnTo>
                    <a:pt x="14065" y="3084"/>
                  </a:lnTo>
                  <a:lnTo>
                    <a:pt x="14074" y="3110"/>
                  </a:lnTo>
                  <a:lnTo>
                    <a:pt x="14080" y="3122"/>
                  </a:lnTo>
                  <a:lnTo>
                    <a:pt x="14087" y="3133"/>
                  </a:lnTo>
                  <a:lnTo>
                    <a:pt x="14095" y="3143"/>
                  </a:lnTo>
                  <a:lnTo>
                    <a:pt x="14106" y="3151"/>
                  </a:lnTo>
                  <a:lnTo>
                    <a:pt x="14119" y="3157"/>
                  </a:lnTo>
                  <a:lnTo>
                    <a:pt x="14134" y="3163"/>
                  </a:lnTo>
                  <a:lnTo>
                    <a:pt x="14151" y="3165"/>
                  </a:lnTo>
                  <a:lnTo>
                    <a:pt x="14170" y="3167"/>
                  </a:lnTo>
                  <a:lnTo>
                    <a:pt x="14208" y="3163"/>
                  </a:lnTo>
                  <a:lnTo>
                    <a:pt x="14245" y="3153"/>
                  </a:lnTo>
                  <a:lnTo>
                    <a:pt x="14283" y="3139"/>
                  </a:lnTo>
                  <a:lnTo>
                    <a:pt x="14320" y="3122"/>
                  </a:lnTo>
                  <a:lnTo>
                    <a:pt x="14327" y="3167"/>
                  </a:lnTo>
                  <a:lnTo>
                    <a:pt x="14328" y="3173"/>
                  </a:lnTo>
                  <a:lnTo>
                    <a:pt x="14326" y="3177"/>
                  </a:lnTo>
                  <a:lnTo>
                    <a:pt x="14311" y="3191"/>
                  </a:lnTo>
                  <a:lnTo>
                    <a:pt x="14290" y="3204"/>
                  </a:lnTo>
                  <a:lnTo>
                    <a:pt x="14245" y="3227"/>
                  </a:lnTo>
                  <a:lnTo>
                    <a:pt x="14217" y="3237"/>
                  </a:lnTo>
                  <a:lnTo>
                    <a:pt x="14187" y="3247"/>
                  </a:lnTo>
                  <a:lnTo>
                    <a:pt x="14154" y="3254"/>
                  </a:lnTo>
                  <a:lnTo>
                    <a:pt x="14121" y="3257"/>
                  </a:lnTo>
                  <a:lnTo>
                    <a:pt x="14089" y="3254"/>
                  </a:lnTo>
                  <a:lnTo>
                    <a:pt x="14063" y="3251"/>
                  </a:lnTo>
                  <a:lnTo>
                    <a:pt x="14040" y="3242"/>
                  </a:lnTo>
                  <a:lnTo>
                    <a:pt x="14021" y="3233"/>
                  </a:lnTo>
                  <a:lnTo>
                    <a:pt x="14004" y="3221"/>
                  </a:lnTo>
                  <a:lnTo>
                    <a:pt x="13990" y="3206"/>
                  </a:lnTo>
                  <a:lnTo>
                    <a:pt x="13978" y="3189"/>
                  </a:lnTo>
                  <a:lnTo>
                    <a:pt x="13969" y="3171"/>
                  </a:lnTo>
                  <a:lnTo>
                    <a:pt x="13962" y="3152"/>
                  </a:lnTo>
                  <a:lnTo>
                    <a:pt x="13956" y="3132"/>
                  </a:lnTo>
                  <a:lnTo>
                    <a:pt x="13953" y="3110"/>
                  </a:lnTo>
                  <a:lnTo>
                    <a:pt x="13950" y="3089"/>
                  </a:lnTo>
                  <a:lnTo>
                    <a:pt x="13948" y="3043"/>
                  </a:lnTo>
                  <a:lnTo>
                    <a:pt x="13948" y="2997"/>
                  </a:lnTo>
                  <a:lnTo>
                    <a:pt x="13948" y="2660"/>
                  </a:lnTo>
                  <a:lnTo>
                    <a:pt x="13866" y="2660"/>
                  </a:lnTo>
                  <a:lnTo>
                    <a:pt x="13866" y="2634"/>
                  </a:lnTo>
                  <a:lnTo>
                    <a:pt x="14037" y="2455"/>
                  </a:lnTo>
                  <a:lnTo>
                    <a:pt x="14063" y="2455"/>
                  </a:lnTo>
                  <a:lnTo>
                    <a:pt x="14061" y="2585"/>
                  </a:lnTo>
                  <a:lnTo>
                    <a:pt x="14320" y="2585"/>
                  </a:lnTo>
                  <a:lnTo>
                    <a:pt x="14320" y="2660"/>
                  </a:lnTo>
                  <a:lnTo>
                    <a:pt x="14061" y="2660"/>
                  </a:lnTo>
                  <a:close/>
                  <a:moveTo>
                    <a:pt x="13773" y="2863"/>
                  </a:moveTo>
                  <a:lnTo>
                    <a:pt x="13346" y="2922"/>
                  </a:lnTo>
                  <a:lnTo>
                    <a:pt x="13348" y="2953"/>
                  </a:lnTo>
                  <a:lnTo>
                    <a:pt x="13353" y="2983"/>
                  </a:lnTo>
                  <a:lnTo>
                    <a:pt x="13359" y="3009"/>
                  </a:lnTo>
                  <a:lnTo>
                    <a:pt x="13367" y="3035"/>
                  </a:lnTo>
                  <a:lnTo>
                    <a:pt x="13388" y="3078"/>
                  </a:lnTo>
                  <a:lnTo>
                    <a:pt x="13401" y="3096"/>
                  </a:lnTo>
                  <a:lnTo>
                    <a:pt x="13414" y="3111"/>
                  </a:lnTo>
                  <a:lnTo>
                    <a:pt x="13445" y="3138"/>
                  </a:lnTo>
                  <a:lnTo>
                    <a:pt x="13462" y="3147"/>
                  </a:lnTo>
                  <a:lnTo>
                    <a:pt x="13480" y="3156"/>
                  </a:lnTo>
                  <a:lnTo>
                    <a:pt x="13518" y="3165"/>
                  </a:lnTo>
                  <a:lnTo>
                    <a:pt x="13558" y="3169"/>
                  </a:lnTo>
                  <a:lnTo>
                    <a:pt x="13582" y="3168"/>
                  </a:lnTo>
                  <a:lnTo>
                    <a:pt x="13607" y="3165"/>
                  </a:lnTo>
                  <a:lnTo>
                    <a:pt x="13631" y="3159"/>
                  </a:lnTo>
                  <a:lnTo>
                    <a:pt x="13655" y="3153"/>
                  </a:lnTo>
                  <a:lnTo>
                    <a:pt x="13678" y="3144"/>
                  </a:lnTo>
                  <a:lnTo>
                    <a:pt x="13702" y="3134"/>
                  </a:lnTo>
                  <a:lnTo>
                    <a:pt x="13725" y="3122"/>
                  </a:lnTo>
                  <a:lnTo>
                    <a:pt x="13746" y="3109"/>
                  </a:lnTo>
                  <a:lnTo>
                    <a:pt x="13759" y="3109"/>
                  </a:lnTo>
                  <a:lnTo>
                    <a:pt x="13775" y="3156"/>
                  </a:lnTo>
                  <a:lnTo>
                    <a:pt x="13775" y="3162"/>
                  </a:lnTo>
                  <a:lnTo>
                    <a:pt x="13771" y="3168"/>
                  </a:lnTo>
                  <a:lnTo>
                    <a:pt x="13762" y="3177"/>
                  </a:lnTo>
                  <a:lnTo>
                    <a:pt x="13725" y="3200"/>
                  </a:lnTo>
                  <a:lnTo>
                    <a:pt x="13690" y="3219"/>
                  </a:lnTo>
                  <a:lnTo>
                    <a:pt x="13656" y="3234"/>
                  </a:lnTo>
                  <a:lnTo>
                    <a:pt x="13625" y="3243"/>
                  </a:lnTo>
                  <a:lnTo>
                    <a:pt x="13596" y="3251"/>
                  </a:lnTo>
                  <a:lnTo>
                    <a:pt x="13570" y="3255"/>
                  </a:lnTo>
                  <a:lnTo>
                    <a:pt x="13521" y="3259"/>
                  </a:lnTo>
                  <a:lnTo>
                    <a:pt x="13486" y="3258"/>
                  </a:lnTo>
                  <a:lnTo>
                    <a:pt x="13452" y="3253"/>
                  </a:lnTo>
                  <a:lnTo>
                    <a:pt x="13422" y="3245"/>
                  </a:lnTo>
                  <a:lnTo>
                    <a:pt x="13394" y="3234"/>
                  </a:lnTo>
                  <a:lnTo>
                    <a:pt x="13367" y="3221"/>
                  </a:lnTo>
                  <a:lnTo>
                    <a:pt x="13342" y="3204"/>
                  </a:lnTo>
                  <a:lnTo>
                    <a:pt x="13331" y="3195"/>
                  </a:lnTo>
                  <a:lnTo>
                    <a:pt x="13320" y="3186"/>
                  </a:lnTo>
                  <a:lnTo>
                    <a:pt x="13300" y="3164"/>
                  </a:lnTo>
                  <a:lnTo>
                    <a:pt x="13283" y="3141"/>
                  </a:lnTo>
                  <a:lnTo>
                    <a:pt x="13268" y="3115"/>
                  </a:lnTo>
                  <a:lnTo>
                    <a:pt x="13254" y="3087"/>
                  </a:lnTo>
                  <a:lnTo>
                    <a:pt x="13245" y="3057"/>
                  </a:lnTo>
                  <a:lnTo>
                    <a:pt x="13236" y="3026"/>
                  </a:lnTo>
                  <a:lnTo>
                    <a:pt x="13230" y="2993"/>
                  </a:lnTo>
                  <a:lnTo>
                    <a:pt x="13227" y="2958"/>
                  </a:lnTo>
                  <a:lnTo>
                    <a:pt x="13226" y="2922"/>
                  </a:lnTo>
                  <a:lnTo>
                    <a:pt x="13227" y="2880"/>
                  </a:lnTo>
                  <a:lnTo>
                    <a:pt x="13232" y="2840"/>
                  </a:lnTo>
                  <a:lnTo>
                    <a:pt x="13239" y="2803"/>
                  </a:lnTo>
                  <a:lnTo>
                    <a:pt x="13244" y="2785"/>
                  </a:lnTo>
                  <a:lnTo>
                    <a:pt x="13250" y="2768"/>
                  </a:lnTo>
                  <a:lnTo>
                    <a:pt x="13263" y="2736"/>
                  </a:lnTo>
                  <a:lnTo>
                    <a:pt x="13277" y="2707"/>
                  </a:lnTo>
                  <a:lnTo>
                    <a:pt x="13295" y="2681"/>
                  </a:lnTo>
                  <a:lnTo>
                    <a:pt x="13314" y="2657"/>
                  </a:lnTo>
                  <a:lnTo>
                    <a:pt x="13336" y="2635"/>
                  </a:lnTo>
                  <a:lnTo>
                    <a:pt x="13360" y="2617"/>
                  </a:lnTo>
                  <a:lnTo>
                    <a:pt x="13384" y="2601"/>
                  </a:lnTo>
                  <a:lnTo>
                    <a:pt x="13410" y="2588"/>
                  </a:lnTo>
                  <a:lnTo>
                    <a:pt x="13438" y="2579"/>
                  </a:lnTo>
                  <a:lnTo>
                    <a:pt x="13467" y="2571"/>
                  </a:lnTo>
                  <a:lnTo>
                    <a:pt x="13497" y="2567"/>
                  </a:lnTo>
                  <a:lnTo>
                    <a:pt x="13527" y="2565"/>
                  </a:lnTo>
                  <a:lnTo>
                    <a:pt x="13553" y="2567"/>
                  </a:lnTo>
                  <a:lnTo>
                    <a:pt x="13580" y="2570"/>
                  </a:lnTo>
                  <a:lnTo>
                    <a:pt x="13605" y="2576"/>
                  </a:lnTo>
                  <a:lnTo>
                    <a:pt x="13628" y="2585"/>
                  </a:lnTo>
                  <a:lnTo>
                    <a:pt x="13649" y="2595"/>
                  </a:lnTo>
                  <a:lnTo>
                    <a:pt x="13670" y="2609"/>
                  </a:lnTo>
                  <a:lnTo>
                    <a:pt x="13689" y="2624"/>
                  </a:lnTo>
                  <a:lnTo>
                    <a:pt x="13697" y="2633"/>
                  </a:lnTo>
                  <a:lnTo>
                    <a:pt x="13706" y="2641"/>
                  </a:lnTo>
                  <a:lnTo>
                    <a:pt x="13720" y="2661"/>
                  </a:lnTo>
                  <a:lnTo>
                    <a:pt x="13734" y="2683"/>
                  </a:lnTo>
                  <a:lnTo>
                    <a:pt x="13745" y="2708"/>
                  </a:lnTo>
                  <a:lnTo>
                    <a:pt x="13755" y="2735"/>
                  </a:lnTo>
                  <a:lnTo>
                    <a:pt x="13762" y="2763"/>
                  </a:lnTo>
                  <a:lnTo>
                    <a:pt x="13768" y="2795"/>
                  </a:lnTo>
                  <a:lnTo>
                    <a:pt x="13771" y="2828"/>
                  </a:lnTo>
                  <a:lnTo>
                    <a:pt x="13773" y="2863"/>
                  </a:lnTo>
                  <a:close/>
                  <a:moveTo>
                    <a:pt x="13346" y="2853"/>
                  </a:moveTo>
                  <a:lnTo>
                    <a:pt x="13649" y="2808"/>
                  </a:lnTo>
                  <a:lnTo>
                    <a:pt x="13644" y="2768"/>
                  </a:lnTo>
                  <a:lnTo>
                    <a:pt x="13635" y="2733"/>
                  </a:lnTo>
                  <a:lnTo>
                    <a:pt x="13622" y="2705"/>
                  </a:lnTo>
                  <a:lnTo>
                    <a:pt x="13605" y="2679"/>
                  </a:lnTo>
                  <a:lnTo>
                    <a:pt x="13584" y="2661"/>
                  </a:lnTo>
                  <a:lnTo>
                    <a:pt x="13562" y="2648"/>
                  </a:lnTo>
                  <a:lnTo>
                    <a:pt x="13538" y="2640"/>
                  </a:lnTo>
                  <a:lnTo>
                    <a:pt x="13524" y="2637"/>
                  </a:lnTo>
                  <a:lnTo>
                    <a:pt x="13511" y="2636"/>
                  </a:lnTo>
                  <a:lnTo>
                    <a:pt x="13482" y="2640"/>
                  </a:lnTo>
                  <a:lnTo>
                    <a:pt x="13469" y="2642"/>
                  </a:lnTo>
                  <a:lnTo>
                    <a:pt x="13455" y="2647"/>
                  </a:lnTo>
                  <a:lnTo>
                    <a:pt x="13442" y="2654"/>
                  </a:lnTo>
                  <a:lnTo>
                    <a:pt x="13428" y="2663"/>
                  </a:lnTo>
                  <a:lnTo>
                    <a:pt x="13403" y="2683"/>
                  </a:lnTo>
                  <a:lnTo>
                    <a:pt x="13392" y="2697"/>
                  </a:lnTo>
                  <a:lnTo>
                    <a:pt x="13382" y="2713"/>
                  </a:lnTo>
                  <a:lnTo>
                    <a:pt x="13365" y="2750"/>
                  </a:lnTo>
                  <a:lnTo>
                    <a:pt x="13358" y="2772"/>
                  </a:lnTo>
                  <a:lnTo>
                    <a:pt x="13352" y="2797"/>
                  </a:lnTo>
                  <a:lnTo>
                    <a:pt x="13348" y="2823"/>
                  </a:lnTo>
                  <a:lnTo>
                    <a:pt x="13346" y="2853"/>
                  </a:lnTo>
                  <a:close/>
                  <a:moveTo>
                    <a:pt x="11726" y="2585"/>
                  </a:moveTo>
                  <a:lnTo>
                    <a:pt x="11839" y="2585"/>
                  </a:lnTo>
                  <a:lnTo>
                    <a:pt x="11839" y="2684"/>
                  </a:lnTo>
                  <a:lnTo>
                    <a:pt x="11872" y="2659"/>
                  </a:lnTo>
                  <a:lnTo>
                    <a:pt x="11905" y="2636"/>
                  </a:lnTo>
                  <a:lnTo>
                    <a:pt x="11938" y="2616"/>
                  </a:lnTo>
                  <a:lnTo>
                    <a:pt x="11971" y="2598"/>
                  </a:lnTo>
                  <a:lnTo>
                    <a:pt x="12004" y="2585"/>
                  </a:lnTo>
                  <a:lnTo>
                    <a:pt x="12039" y="2574"/>
                  </a:lnTo>
                  <a:lnTo>
                    <a:pt x="12075" y="2568"/>
                  </a:lnTo>
                  <a:lnTo>
                    <a:pt x="12113" y="2565"/>
                  </a:lnTo>
                  <a:lnTo>
                    <a:pt x="12153" y="2569"/>
                  </a:lnTo>
                  <a:lnTo>
                    <a:pt x="12175" y="2573"/>
                  </a:lnTo>
                  <a:lnTo>
                    <a:pt x="12195" y="2580"/>
                  </a:lnTo>
                  <a:lnTo>
                    <a:pt x="12217" y="2589"/>
                  </a:lnTo>
                  <a:lnTo>
                    <a:pt x="12236" y="2603"/>
                  </a:lnTo>
                  <a:lnTo>
                    <a:pt x="12254" y="2619"/>
                  </a:lnTo>
                  <a:lnTo>
                    <a:pt x="12271" y="2640"/>
                  </a:lnTo>
                  <a:lnTo>
                    <a:pt x="12279" y="2658"/>
                  </a:lnTo>
                  <a:lnTo>
                    <a:pt x="12286" y="2677"/>
                  </a:lnTo>
                  <a:lnTo>
                    <a:pt x="12292" y="2699"/>
                  </a:lnTo>
                  <a:lnTo>
                    <a:pt x="12296" y="2721"/>
                  </a:lnTo>
                  <a:lnTo>
                    <a:pt x="12298" y="2777"/>
                  </a:lnTo>
                  <a:lnTo>
                    <a:pt x="12299" y="2845"/>
                  </a:lnTo>
                  <a:lnTo>
                    <a:pt x="12299" y="3241"/>
                  </a:lnTo>
                  <a:lnTo>
                    <a:pt x="12187" y="3241"/>
                  </a:lnTo>
                  <a:lnTo>
                    <a:pt x="12187" y="2858"/>
                  </a:lnTo>
                  <a:lnTo>
                    <a:pt x="12185" y="2802"/>
                  </a:lnTo>
                  <a:lnTo>
                    <a:pt x="12183" y="2759"/>
                  </a:lnTo>
                  <a:lnTo>
                    <a:pt x="12179" y="2741"/>
                  </a:lnTo>
                  <a:lnTo>
                    <a:pt x="12176" y="2725"/>
                  </a:lnTo>
                  <a:lnTo>
                    <a:pt x="12169" y="2711"/>
                  </a:lnTo>
                  <a:lnTo>
                    <a:pt x="12160" y="2697"/>
                  </a:lnTo>
                  <a:lnTo>
                    <a:pt x="12152" y="2689"/>
                  </a:lnTo>
                  <a:lnTo>
                    <a:pt x="12142" y="2682"/>
                  </a:lnTo>
                  <a:lnTo>
                    <a:pt x="12133" y="2676"/>
                  </a:lnTo>
                  <a:lnTo>
                    <a:pt x="12122" y="2671"/>
                  </a:lnTo>
                  <a:lnTo>
                    <a:pt x="12100" y="2665"/>
                  </a:lnTo>
                  <a:lnTo>
                    <a:pt x="12076" y="2663"/>
                  </a:lnTo>
                  <a:lnTo>
                    <a:pt x="12050" y="2665"/>
                  </a:lnTo>
                  <a:lnTo>
                    <a:pt x="12016" y="2672"/>
                  </a:lnTo>
                  <a:lnTo>
                    <a:pt x="11975" y="2685"/>
                  </a:lnTo>
                  <a:lnTo>
                    <a:pt x="11930" y="2706"/>
                  </a:lnTo>
                  <a:lnTo>
                    <a:pt x="11900" y="2723"/>
                  </a:lnTo>
                  <a:lnTo>
                    <a:pt x="11875" y="2739"/>
                  </a:lnTo>
                  <a:lnTo>
                    <a:pt x="11839" y="2768"/>
                  </a:lnTo>
                  <a:lnTo>
                    <a:pt x="11839" y="3241"/>
                  </a:lnTo>
                  <a:lnTo>
                    <a:pt x="11726" y="3241"/>
                  </a:lnTo>
                  <a:lnTo>
                    <a:pt x="11726" y="2585"/>
                  </a:lnTo>
                  <a:close/>
                  <a:moveTo>
                    <a:pt x="11495" y="2585"/>
                  </a:moveTo>
                  <a:lnTo>
                    <a:pt x="11495" y="3241"/>
                  </a:lnTo>
                  <a:lnTo>
                    <a:pt x="11385" y="3241"/>
                  </a:lnTo>
                  <a:lnTo>
                    <a:pt x="11385" y="3140"/>
                  </a:lnTo>
                  <a:lnTo>
                    <a:pt x="11348" y="3170"/>
                  </a:lnTo>
                  <a:lnTo>
                    <a:pt x="11312" y="3194"/>
                  </a:lnTo>
                  <a:lnTo>
                    <a:pt x="11278" y="3215"/>
                  </a:lnTo>
                  <a:lnTo>
                    <a:pt x="11246" y="3231"/>
                  </a:lnTo>
                  <a:lnTo>
                    <a:pt x="11215" y="3243"/>
                  </a:lnTo>
                  <a:lnTo>
                    <a:pt x="11184" y="3252"/>
                  </a:lnTo>
                  <a:lnTo>
                    <a:pt x="11154" y="3258"/>
                  </a:lnTo>
                  <a:lnTo>
                    <a:pt x="11124" y="3259"/>
                  </a:lnTo>
                  <a:lnTo>
                    <a:pt x="11078" y="3255"/>
                  </a:lnTo>
                  <a:lnTo>
                    <a:pt x="11053" y="3249"/>
                  </a:lnTo>
                  <a:lnTo>
                    <a:pt x="11029" y="3241"/>
                  </a:lnTo>
                  <a:lnTo>
                    <a:pt x="11005" y="3227"/>
                  </a:lnTo>
                  <a:lnTo>
                    <a:pt x="10994" y="3218"/>
                  </a:lnTo>
                  <a:lnTo>
                    <a:pt x="10983" y="3207"/>
                  </a:lnTo>
                  <a:lnTo>
                    <a:pt x="10972" y="3197"/>
                  </a:lnTo>
                  <a:lnTo>
                    <a:pt x="10963" y="3182"/>
                  </a:lnTo>
                  <a:lnTo>
                    <a:pt x="10946" y="3151"/>
                  </a:lnTo>
                  <a:lnTo>
                    <a:pt x="10938" y="3131"/>
                  </a:lnTo>
                  <a:lnTo>
                    <a:pt x="10932" y="3109"/>
                  </a:lnTo>
                  <a:lnTo>
                    <a:pt x="10928" y="3085"/>
                  </a:lnTo>
                  <a:lnTo>
                    <a:pt x="10926" y="3057"/>
                  </a:lnTo>
                  <a:lnTo>
                    <a:pt x="10922" y="2991"/>
                  </a:lnTo>
                  <a:lnTo>
                    <a:pt x="10922" y="2909"/>
                  </a:lnTo>
                  <a:lnTo>
                    <a:pt x="10922" y="2585"/>
                  </a:lnTo>
                  <a:lnTo>
                    <a:pt x="11032" y="2585"/>
                  </a:lnTo>
                  <a:lnTo>
                    <a:pt x="11032" y="2909"/>
                  </a:lnTo>
                  <a:lnTo>
                    <a:pt x="11032" y="2984"/>
                  </a:lnTo>
                  <a:lnTo>
                    <a:pt x="11034" y="3036"/>
                  </a:lnTo>
                  <a:lnTo>
                    <a:pt x="11038" y="3073"/>
                  </a:lnTo>
                  <a:lnTo>
                    <a:pt x="11043" y="3087"/>
                  </a:lnTo>
                  <a:lnTo>
                    <a:pt x="11048" y="3101"/>
                  </a:lnTo>
                  <a:lnTo>
                    <a:pt x="11059" y="3120"/>
                  </a:lnTo>
                  <a:lnTo>
                    <a:pt x="11073" y="3134"/>
                  </a:lnTo>
                  <a:lnTo>
                    <a:pt x="11089" y="3144"/>
                  </a:lnTo>
                  <a:lnTo>
                    <a:pt x="11104" y="3152"/>
                  </a:lnTo>
                  <a:lnTo>
                    <a:pt x="11133" y="3159"/>
                  </a:lnTo>
                  <a:lnTo>
                    <a:pt x="11152" y="3162"/>
                  </a:lnTo>
                  <a:lnTo>
                    <a:pt x="11181" y="3159"/>
                  </a:lnTo>
                  <a:lnTo>
                    <a:pt x="11211" y="3152"/>
                  </a:lnTo>
                  <a:lnTo>
                    <a:pt x="11241" y="3141"/>
                  </a:lnTo>
                  <a:lnTo>
                    <a:pt x="11272" y="3128"/>
                  </a:lnTo>
                  <a:lnTo>
                    <a:pt x="11302" y="3113"/>
                  </a:lnTo>
                  <a:lnTo>
                    <a:pt x="11332" y="3095"/>
                  </a:lnTo>
                  <a:lnTo>
                    <a:pt x="11360" y="3075"/>
                  </a:lnTo>
                  <a:lnTo>
                    <a:pt x="11385" y="3056"/>
                  </a:lnTo>
                  <a:lnTo>
                    <a:pt x="11385" y="2585"/>
                  </a:lnTo>
                  <a:lnTo>
                    <a:pt x="11495" y="2585"/>
                  </a:lnTo>
                  <a:close/>
                  <a:moveTo>
                    <a:pt x="10137" y="2162"/>
                  </a:moveTo>
                  <a:lnTo>
                    <a:pt x="10250" y="2162"/>
                  </a:lnTo>
                  <a:lnTo>
                    <a:pt x="10250" y="2629"/>
                  </a:lnTo>
                  <a:lnTo>
                    <a:pt x="10291" y="2610"/>
                  </a:lnTo>
                  <a:lnTo>
                    <a:pt x="10316" y="2599"/>
                  </a:lnTo>
                  <a:lnTo>
                    <a:pt x="10346" y="2589"/>
                  </a:lnTo>
                  <a:lnTo>
                    <a:pt x="10378" y="2580"/>
                  </a:lnTo>
                  <a:lnTo>
                    <a:pt x="10414" y="2573"/>
                  </a:lnTo>
                  <a:lnTo>
                    <a:pt x="10454" y="2568"/>
                  </a:lnTo>
                  <a:lnTo>
                    <a:pt x="10496" y="2565"/>
                  </a:lnTo>
                  <a:lnTo>
                    <a:pt x="10537" y="2568"/>
                  </a:lnTo>
                  <a:lnTo>
                    <a:pt x="10574" y="2574"/>
                  </a:lnTo>
                  <a:lnTo>
                    <a:pt x="10608" y="2582"/>
                  </a:lnTo>
                  <a:lnTo>
                    <a:pt x="10638" y="2594"/>
                  </a:lnTo>
                  <a:lnTo>
                    <a:pt x="10665" y="2610"/>
                  </a:lnTo>
                  <a:lnTo>
                    <a:pt x="10677" y="2618"/>
                  </a:lnTo>
                  <a:lnTo>
                    <a:pt x="10689" y="2628"/>
                  </a:lnTo>
                  <a:lnTo>
                    <a:pt x="10710" y="2647"/>
                  </a:lnTo>
                  <a:lnTo>
                    <a:pt x="10728" y="2669"/>
                  </a:lnTo>
                  <a:lnTo>
                    <a:pt x="10742" y="2691"/>
                  </a:lnTo>
                  <a:lnTo>
                    <a:pt x="10755" y="2717"/>
                  </a:lnTo>
                  <a:lnTo>
                    <a:pt x="10773" y="2767"/>
                  </a:lnTo>
                  <a:lnTo>
                    <a:pt x="10779" y="2793"/>
                  </a:lnTo>
                  <a:lnTo>
                    <a:pt x="10783" y="2819"/>
                  </a:lnTo>
                  <a:lnTo>
                    <a:pt x="10786" y="2869"/>
                  </a:lnTo>
                  <a:lnTo>
                    <a:pt x="10784" y="2906"/>
                  </a:lnTo>
                  <a:lnTo>
                    <a:pt x="10779" y="2943"/>
                  </a:lnTo>
                  <a:lnTo>
                    <a:pt x="10770" y="2978"/>
                  </a:lnTo>
                  <a:lnTo>
                    <a:pt x="10758" y="3013"/>
                  </a:lnTo>
                  <a:lnTo>
                    <a:pt x="10741" y="3047"/>
                  </a:lnTo>
                  <a:lnTo>
                    <a:pt x="10722" y="3079"/>
                  </a:lnTo>
                  <a:lnTo>
                    <a:pt x="10699" y="3109"/>
                  </a:lnTo>
                  <a:lnTo>
                    <a:pt x="10672" y="3137"/>
                  </a:lnTo>
                  <a:lnTo>
                    <a:pt x="10658" y="3150"/>
                  </a:lnTo>
                  <a:lnTo>
                    <a:pt x="10644" y="3162"/>
                  </a:lnTo>
                  <a:lnTo>
                    <a:pt x="10610" y="3185"/>
                  </a:lnTo>
                  <a:lnTo>
                    <a:pt x="10574" y="3205"/>
                  </a:lnTo>
                  <a:lnTo>
                    <a:pt x="10536" y="3222"/>
                  </a:lnTo>
                  <a:lnTo>
                    <a:pt x="10494" y="3235"/>
                  </a:lnTo>
                  <a:lnTo>
                    <a:pt x="10448" y="3246"/>
                  </a:lnTo>
                  <a:lnTo>
                    <a:pt x="10400" y="3252"/>
                  </a:lnTo>
                  <a:lnTo>
                    <a:pt x="10348" y="3254"/>
                  </a:lnTo>
                  <a:lnTo>
                    <a:pt x="10311" y="3253"/>
                  </a:lnTo>
                  <a:lnTo>
                    <a:pt x="10276" y="3249"/>
                  </a:lnTo>
                  <a:lnTo>
                    <a:pt x="10244" y="3245"/>
                  </a:lnTo>
                  <a:lnTo>
                    <a:pt x="10216" y="3239"/>
                  </a:lnTo>
                  <a:lnTo>
                    <a:pt x="10176" y="3228"/>
                  </a:lnTo>
                  <a:lnTo>
                    <a:pt x="10155" y="3222"/>
                  </a:lnTo>
                  <a:lnTo>
                    <a:pt x="10144" y="3218"/>
                  </a:lnTo>
                  <a:lnTo>
                    <a:pt x="10140" y="3215"/>
                  </a:lnTo>
                  <a:lnTo>
                    <a:pt x="10137" y="3210"/>
                  </a:lnTo>
                  <a:lnTo>
                    <a:pt x="10137" y="3204"/>
                  </a:lnTo>
                  <a:lnTo>
                    <a:pt x="10137" y="2683"/>
                  </a:lnTo>
                  <a:lnTo>
                    <a:pt x="10137" y="2162"/>
                  </a:lnTo>
                  <a:close/>
                  <a:moveTo>
                    <a:pt x="10250" y="2702"/>
                  </a:moveTo>
                  <a:lnTo>
                    <a:pt x="10250" y="3138"/>
                  </a:lnTo>
                  <a:lnTo>
                    <a:pt x="10274" y="3145"/>
                  </a:lnTo>
                  <a:lnTo>
                    <a:pt x="10300" y="3151"/>
                  </a:lnTo>
                  <a:lnTo>
                    <a:pt x="10348" y="3158"/>
                  </a:lnTo>
                  <a:lnTo>
                    <a:pt x="10410" y="3162"/>
                  </a:lnTo>
                  <a:lnTo>
                    <a:pt x="10465" y="3158"/>
                  </a:lnTo>
                  <a:lnTo>
                    <a:pt x="10491" y="3153"/>
                  </a:lnTo>
                  <a:lnTo>
                    <a:pt x="10503" y="3150"/>
                  </a:lnTo>
                  <a:lnTo>
                    <a:pt x="10515" y="3146"/>
                  </a:lnTo>
                  <a:lnTo>
                    <a:pt x="10538" y="3138"/>
                  </a:lnTo>
                  <a:lnTo>
                    <a:pt x="10560" y="3127"/>
                  </a:lnTo>
                  <a:lnTo>
                    <a:pt x="10579" y="3115"/>
                  </a:lnTo>
                  <a:lnTo>
                    <a:pt x="10597" y="3099"/>
                  </a:lnTo>
                  <a:lnTo>
                    <a:pt x="10612" y="3083"/>
                  </a:lnTo>
                  <a:lnTo>
                    <a:pt x="10626" y="3065"/>
                  </a:lnTo>
                  <a:lnTo>
                    <a:pt x="10638" y="3043"/>
                  </a:lnTo>
                  <a:lnTo>
                    <a:pt x="10647" y="3020"/>
                  </a:lnTo>
                  <a:lnTo>
                    <a:pt x="10656" y="2995"/>
                  </a:lnTo>
                  <a:lnTo>
                    <a:pt x="10662" y="2967"/>
                  </a:lnTo>
                  <a:lnTo>
                    <a:pt x="10664" y="2937"/>
                  </a:lnTo>
                  <a:lnTo>
                    <a:pt x="10665" y="2906"/>
                  </a:lnTo>
                  <a:lnTo>
                    <a:pt x="10664" y="2875"/>
                  </a:lnTo>
                  <a:lnTo>
                    <a:pt x="10662" y="2846"/>
                  </a:lnTo>
                  <a:lnTo>
                    <a:pt x="10656" y="2819"/>
                  </a:lnTo>
                  <a:lnTo>
                    <a:pt x="10648" y="2795"/>
                  </a:lnTo>
                  <a:lnTo>
                    <a:pt x="10639" y="2772"/>
                  </a:lnTo>
                  <a:lnTo>
                    <a:pt x="10628" y="2751"/>
                  </a:lnTo>
                  <a:lnTo>
                    <a:pt x="10602" y="2718"/>
                  </a:lnTo>
                  <a:lnTo>
                    <a:pt x="10586" y="2703"/>
                  </a:lnTo>
                  <a:lnTo>
                    <a:pt x="10569" y="2691"/>
                  </a:lnTo>
                  <a:lnTo>
                    <a:pt x="10532" y="2672"/>
                  </a:lnTo>
                  <a:lnTo>
                    <a:pt x="10513" y="2666"/>
                  </a:lnTo>
                  <a:lnTo>
                    <a:pt x="10491" y="2661"/>
                  </a:lnTo>
                  <a:lnTo>
                    <a:pt x="10448" y="2658"/>
                  </a:lnTo>
                  <a:lnTo>
                    <a:pt x="10398" y="2660"/>
                  </a:lnTo>
                  <a:lnTo>
                    <a:pt x="10346" y="2670"/>
                  </a:lnTo>
                  <a:lnTo>
                    <a:pt x="10321" y="2676"/>
                  </a:lnTo>
                  <a:lnTo>
                    <a:pt x="10297" y="2683"/>
                  </a:lnTo>
                  <a:lnTo>
                    <a:pt x="10250" y="2702"/>
                  </a:lnTo>
                  <a:close/>
                  <a:moveTo>
                    <a:pt x="9125" y="2565"/>
                  </a:moveTo>
                  <a:lnTo>
                    <a:pt x="9165" y="2568"/>
                  </a:lnTo>
                  <a:lnTo>
                    <a:pt x="9204" y="2573"/>
                  </a:lnTo>
                  <a:lnTo>
                    <a:pt x="9240" y="2582"/>
                  </a:lnTo>
                  <a:lnTo>
                    <a:pt x="9272" y="2594"/>
                  </a:lnTo>
                  <a:lnTo>
                    <a:pt x="9302" y="2609"/>
                  </a:lnTo>
                  <a:lnTo>
                    <a:pt x="9317" y="2618"/>
                  </a:lnTo>
                  <a:lnTo>
                    <a:pt x="9330" y="2627"/>
                  </a:lnTo>
                  <a:lnTo>
                    <a:pt x="9355" y="2647"/>
                  </a:lnTo>
                  <a:lnTo>
                    <a:pt x="9366" y="2658"/>
                  </a:lnTo>
                  <a:lnTo>
                    <a:pt x="9377" y="2669"/>
                  </a:lnTo>
                  <a:lnTo>
                    <a:pt x="9397" y="2694"/>
                  </a:lnTo>
                  <a:lnTo>
                    <a:pt x="9414" y="2719"/>
                  </a:lnTo>
                  <a:lnTo>
                    <a:pt x="9427" y="2747"/>
                  </a:lnTo>
                  <a:lnTo>
                    <a:pt x="9439" y="2774"/>
                  </a:lnTo>
                  <a:lnTo>
                    <a:pt x="9447" y="2804"/>
                  </a:lnTo>
                  <a:lnTo>
                    <a:pt x="9455" y="2834"/>
                  </a:lnTo>
                  <a:lnTo>
                    <a:pt x="9458" y="2864"/>
                  </a:lnTo>
                  <a:lnTo>
                    <a:pt x="9459" y="2895"/>
                  </a:lnTo>
                  <a:lnTo>
                    <a:pt x="9457" y="2931"/>
                  </a:lnTo>
                  <a:lnTo>
                    <a:pt x="9452" y="2966"/>
                  </a:lnTo>
                  <a:lnTo>
                    <a:pt x="9445" y="3001"/>
                  </a:lnTo>
                  <a:lnTo>
                    <a:pt x="9433" y="3035"/>
                  </a:lnTo>
                  <a:lnTo>
                    <a:pt x="9427" y="3050"/>
                  </a:lnTo>
                  <a:lnTo>
                    <a:pt x="9420" y="3066"/>
                  </a:lnTo>
                  <a:lnTo>
                    <a:pt x="9402" y="3096"/>
                  </a:lnTo>
                  <a:lnTo>
                    <a:pt x="9383" y="3125"/>
                  </a:lnTo>
                  <a:lnTo>
                    <a:pt x="9360" y="3150"/>
                  </a:lnTo>
                  <a:lnTo>
                    <a:pt x="9335" y="3174"/>
                  </a:lnTo>
                  <a:lnTo>
                    <a:pt x="9306" y="3195"/>
                  </a:lnTo>
                  <a:lnTo>
                    <a:pt x="9276" y="3213"/>
                  </a:lnTo>
                  <a:lnTo>
                    <a:pt x="9242" y="3229"/>
                  </a:lnTo>
                  <a:lnTo>
                    <a:pt x="9207" y="3242"/>
                  </a:lnTo>
                  <a:lnTo>
                    <a:pt x="9169" y="3252"/>
                  </a:lnTo>
                  <a:lnTo>
                    <a:pt x="9129" y="3257"/>
                  </a:lnTo>
                  <a:lnTo>
                    <a:pt x="9087" y="3259"/>
                  </a:lnTo>
                  <a:lnTo>
                    <a:pt x="9050" y="3258"/>
                  </a:lnTo>
                  <a:lnTo>
                    <a:pt x="9015" y="3252"/>
                  </a:lnTo>
                  <a:lnTo>
                    <a:pt x="8982" y="3243"/>
                  </a:lnTo>
                  <a:lnTo>
                    <a:pt x="8951" y="3231"/>
                  </a:lnTo>
                  <a:lnTo>
                    <a:pt x="8922" y="3217"/>
                  </a:lnTo>
                  <a:lnTo>
                    <a:pt x="8894" y="3200"/>
                  </a:lnTo>
                  <a:lnTo>
                    <a:pt x="8870" y="3181"/>
                  </a:lnTo>
                  <a:lnTo>
                    <a:pt x="8848" y="3158"/>
                  </a:lnTo>
                  <a:lnTo>
                    <a:pt x="8827" y="3134"/>
                  </a:lnTo>
                  <a:lnTo>
                    <a:pt x="8809" y="3108"/>
                  </a:lnTo>
                  <a:lnTo>
                    <a:pt x="8794" y="3080"/>
                  </a:lnTo>
                  <a:lnTo>
                    <a:pt x="8782" y="3051"/>
                  </a:lnTo>
                  <a:lnTo>
                    <a:pt x="8771" y="3020"/>
                  </a:lnTo>
                  <a:lnTo>
                    <a:pt x="8764" y="2988"/>
                  </a:lnTo>
                  <a:lnTo>
                    <a:pt x="8759" y="2955"/>
                  </a:lnTo>
                  <a:lnTo>
                    <a:pt x="8758" y="2922"/>
                  </a:lnTo>
                  <a:lnTo>
                    <a:pt x="8760" y="2885"/>
                  </a:lnTo>
                  <a:lnTo>
                    <a:pt x="8765" y="2850"/>
                  </a:lnTo>
                  <a:lnTo>
                    <a:pt x="8772" y="2815"/>
                  </a:lnTo>
                  <a:lnTo>
                    <a:pt x="8783" y="2783"/>
                  </a:lnTo>
                  <a:lnTo>
                    <a:pt x="8790" y="2767"/>
                  </a:lnTo>
                  <a:lnTo>
                    <a:pt x="8797" y="2751"/>
                  </a:lnTo>
                  <a:lnTo>
                    <a:pt x="8814" y="2723"/>
                  </a:lnTo>
                  <a:lnTo>
                    <a:pt x="8833" y="2695"/>
                  </a:lnTo>
                  <a:lnTo>
                    <a:pt x="8856" y="2670"/>
                  </a:lnTo>
                  <a:lnTo>
                    <a:pt x="8881" y="2647"/>
                  </a:lnTo>
                  <a:lnTo>
                    <a:pt x="8909" y="2627"/>
                  </a:lnTo>
                  <a:lnTo>
                    <a:pt x="8939" y="2609"/>
                  </a:lnTo>
                  <a:lnTo>
                    <a:pt x="8971" y="2593"/>
                  </a:lnTo>
                  <a:lnTo>
                    <a:pt x="9006" y="2581"/>
                  </a:lnTo>
                  <a:lnTo>
                    <a:pt x="9043" y="2573"/>
                  </a:lnTo>
                  <a:lnTo>
                    <a:pt x="9083" y="2568"/>
                  </a:lnTo>
                  <a:lnTo>
                    <a:pt x="9125" y="2565"/>
                  </a:lnTo>
                  <a:close/>
                  <a:moveTo>
                    <a:pt x="9103" y="2645"/>
                  </a:moveTo>
                  <a:lnTo>
                    <a:pt x="9065" y="2648"/>
                  </a:lnTo>
                  <a:lnTo>
                    <a:pt x="9044" y="2652"/>
                  </a:lnTo>
                  <a:lnTo>
                    <a:pt x="9025" y="2657"/>
                  </a:lnTo>
                  <a:lnTo>
                    <a:pt x="9006" y="2664"/>
                  </a:lnTo>
                  <a:lnTo>
                    <a:pt x="8988" y="2673"/>
                  </a:lnTo>
                  <a:lnTo>
                    <a:pt x="8970" y="2684"/>
                  </a:lnTo>
                  <a:lnTo>
                    <a:pt x="8954" y="2696"/>
                  </a:lnTo>
                  <a:lnTo>
                    <a:pt x="8939" y="2711"/>
                  </a:lnTo>
                  <a:lnTo>
                    <a:pt x="8924" y="2727"/>
                  </a:lnTo>
                  <a:lnTo>
                    <a:pt x="8912" y="2747"/>
                  </a:lnTo>
                  <a:lnTo>
                    <a:pt x="8901" y="2768"/>
                  </a:lnTo>
                  <a:lnTo>
                    <a:pt x="8893" y="2792"/>
                  </a:lnTo>
                  <a:lnTo>
                    <a:pt x="8886" y="2817"/>
                  </a:lnTo>
                  <a:lnTo>
                    <a:pt x="8883" y="2832"/>
                  </a:lnTo>
                  <a:lnTo>
                    <a:pt x="8882" y="2846"/>
                  </a:lnTo>
                  <a:lnTo>
                    <a:pt x="8881" y="2876"/>
                  </a:lnTo>
                  <a:lnTo>
                    <a:pt x="8885" y="2928"/>
                  </a:lnTo>
                  <a:lnTo>
                    <a:pt x="8895" y="2979"/>
                  </a:lnTo>
                  <a:lnTo>
                    <a:pt x="8904" y="3006"/>
                  </a:lnTo>
                  <a:lnTo>
                    <a:pt x="8915" y="3031"/>
                  </a:lnTo>
                  <a:lnTo>
                    <a:pt x="8927" y="3055"/>
                  </a:lnTo>
                  <a:lnTo>
                    <a:pt x="8940" y="3078"/>
                  </a:lnTo>
                  <a:lnTo>
                    <a:pt x="8955" y="3099"/>
                  </a:lnTo>
                  <a:lnTo>
                    <a:pt x="8973" y="3119"/>
                  </a:lnTo>
                  <a:lnTo>
                    <a:pt x="8993" y="3137"/>
                  </a:lnTo>
                  <a:lnTo>
                    <a:pt x="9013" y="3151"/>
                  </a:lnTo>
                  <a:lnTo>
                    <a:pt x="9036" y="3163"/>
                  </a:lnTo>
                  <a:lnTo>
                    <a:pt x="9060" y="3173"/>
                  </a:lnTo>
                  <a:lnTo>
                    <a:pt x="9086" y="3177"/>
                  </a:lnTo>
                  <a:lnTo>
                    <a:pt x="9114" y="3180"/>
                  </a:lnTo>
                  <a:lnTo>
                    <a:pt x="9139" y="3179"/>
                  </a:lnTo>
                  <a:lnTo>
                    <a:pt x="9164" y="3175"/>
                  </a:lnTo>
                  <a:lnTo>
                    <a:pt x="9175" y="3171"/>
                  </a:lnTo>
                  <a:lnTo>
                    <a:pt x="9187" y="3168"/>
                  </a:lnTo>
                  <a:lnTo>
                    <a:pt x="9209" y="3159"/>
                  </a:lnTo>
                  <a:lnTo>
                    <a:pt x="9228" y="3147"/>
                  </a:lnTo>
                  <a:lnTo>
                    <a:pt x="9246" y="3134"/>
                  </a:lnTo>
                  <a:lnTo>
                    <a:pt x="9263" y="3119"/>
                  </a:lnTo>
                  <a:lnTo>
                    <a:pt x="9278" y="3102"/>
                  </a:lnTo>
                  <a:lnTo>
                    <a:pt x="9291" y="3084"/>
                  </a:lnTo>
                  <a:lnTo>
                    <a:pt x="9303" y="3063"/>
                  </a:lnTo>
                  <a:lnTo>
                    <a:pt x="9321" y="3020"/>
                  </a:lnTo>
                  <a:lnTo>
                    <a:pt x="9327" y="2996"/>
                  </a:lnTo>
                  <a:lnTo>
                    <a:pt x="9332" y="2972"/>
                  </a:lnTo>
                  <a:lnTo>
                    <a:pt x="9336" y="2922"/>
                  </a:lnTo>
                  <a:lnTo>
                    <a:pt x="9333" y="2877"/>
                  </a:lnTo>
                  <a:lnTo>
                    <a:pt x="9330" y="2855"/>
                  </a:lnTo>
                  <a:lnTo>
                    <a:pt x="9324" y="2832"/>
                  </a:lnTo>
                  <a:lnTo>
                    <a:pt x="9317" y="2808"/>
                  </a:lnTo>
                  <a:lnTo>
                    <a:pt x="9307" y="2785"/>
                  </a:lnTo>
                  <a:lnTo>
                    <a:pt x="9296" y="2763"/>
                  </a:lnTo>
                  <a:lnTo>
                    <a:pt x="9283" y="2742"/>
                  </a:lnTo>
                  <a:lnTo>
                    <a:pt x="9269" y="2721"/>
                  </a:lnTo>
                  <a:lnTo>
                    <a:pt x="9252" y="2703"/>
                  </a:lnTo>
                  <a:lnTo>
                    <a:pt x="9233" y="2687"/>
                  </a:lnTo>
                  <a:lnTo>
                    <a:pt x="9211" y="2672"/>
                  </a:lnTo>
                  <a:lnTo>
                    <a:pt x="9188" y="2660"/>
                  </a:lnTo>
                  <a:lnTo>
                    <a:pt x="9162" y="2652"/>
                  </a:lnTo>
                  <a:lnTo>
                    <a:pt x="9134" y="2647"/>
                  </a:lnTo>
                  <a:lnTo>
                    <a:pt x="9103" y="2645"/>
                  </a:lnTo>
                  <a:close/>
                  <a:moveTo>
                    <a:pt x="8961" y="2447"/>
                  </a:moveTo>
                  <a:lnTo>
                    <a:pt x="8940" y="2443"/>
                  </a:lnTo>
                  <a:lnTo>
                    <a:pt x="8929" y="2438"/>
                  </a:lnTo>
                  <a:lnTo>
                    <a:pt x="8924" y="2435"/>
                  </a:lnTo>
                  <a:lnTo>
                    <a:pt x="8919" y="2431"/>
                  </a:lnTo>
                  <a:lnTo>
                    <a:pt x="8911" y="2423"/>
                  </a:lnTo>
                  <a:lnTo>
                    <a:pt x="8905" y="2413"/>
                  </a:lnTo>
                  <a:lnTo>
                    <a:pt x="8900" y="2400"/>
                  </a:lnTo>
                  <a:lnTo>
                    <a:pt x="8899" y="2387"/>
                  </a:lnTo>
                  <a:lnTo>
                    <a:pt x="8900" y="2373"/>
                  </a:lnTo>
                  <a:lnTo>
                    <a:pt x="8904" y="2363"/>
                  </a:lnTo>
                  <a:lnTo>
                    <a:pt x="8918" y="2343"/>
                  </a:lnTo>
                  <a:lnTo>
                    <a:pt x="8927" y="2336"/>
                  </a:lnTo>
                  <a:lnTo>
                    <a:pt x="8937" y="2330"/>
                  </a:lnTo>
                  <a:lnTo>
                    <a:pt x="8949" y="2327"/>
                  </a:lnTo>
                  <a:lnTo>
                    <a:pt x="8961" y="2325"/>
                  </a:lnTo>
                  <a:lnTo>
                    <a:pt x="8975" y="2327"/>
                  </a:lnTo>
                  <a:lnTo>
                    <a:pt x="8987" y="2330"/>
                  </a:lnTo>
                  <a:lnTo>
                    <a:pt x="8997" y="2336"/>
                  </a:lnTo>
                  <a:lnTo>
                    <a:pt x="9007" y="2343"/>
                  </a:lnTo>
                  <a:lnTo>
                    <a:pt x="9015" y="2352"/>
                  </a:lnTo>
                  <a:lnTo>
                    <a:pt x="9021" y="2363"/>
                  </a:lnTo>
                  <a:lnTo>
                    <a:pt x="9024" y="2367"/>
                  </a:lnTo>
                  <a:lnTo>
                    <a:pt x="9026" y="2373"/>
                  </a:lnTo>
                  <a:lnTo>
                    <a:pt x="9027" y="2387"/>
                  </a:lnTo>
                  <a:lnTo>
                    <a:pt x="9026" y="2400"/>
                  </a:lnTo>
                  <a:lnTo>
                    <a:pt x="9021" y="2413"/>
                  </a:lnTo>
                  <a:lnTo>
                    <a:pt x="9014" y="2423"/>
                  </a:lnTo>
                  <a:lnTo>
                    <a:pt x="9006" y="2431"/>
                  </a:lnTo>
                  <a:lnTo>
                    <a:pt x="8984" y="2443"/>
                  </a:lnTo>
                  <a:lnTo>
                    <a:pt x="8961" y="2447"/>
                  </a:lnTo>
                  <a:close/>
                  <a:moveTo>
                    <a:pt x="9255" y="2447"/>
                  </a:moveTo>
                  <a:lnTo>
                    <a:pt x="9233" y="2443"/>
                  </a:lnTo>
                  <a:lnTo>
                    <a:pt x="9222" y="2438"/>
                  </a:lnTo>
                  <a:lnTo>
                    <a:pt x="9217" y="2435"/>
                  </a:lnTo>
                  <a:lnTo>
                    <a:pt x="9211" y="2431"/>
                  </a:lnTo>
                  <a:lnTo>
                    <a:pt x="9203" y="2423"/>
                  </a:lnTo>
                  <a:lnTo>
                    <a:pt x="9195" y="2413"/>
                  </a:lnTo>
                  <a:lnTo>
                    <a:pt x="9191" y="2400"/>
                  </a:lnTo>
                  <a:lnTo>
                    <a:pt x="9189" y="2387"/>
                  </a:lnTo>
                  <a:lnTo>
                    <a:pt x="9191" y="2373"/>
                  </a:lnTo>
                  <a:lnTo>
                    <a:pt x="9195" y="2361"/>
                  </a:lnTo>
                  <a:lnTo>
                    <a:pt x="9201" y="2351"/>
                  </a:lnTo>
                  <a:lnTo>
                    <a:pt x="9211" y="2342"/>
                  </a:lnTo>
                  <a:lnTo>
                    <a:pt x="9221" y="2335"/>
                  </a:lnTo>
                  <a:lnTo>
                    <a:pt x="9231" y="2330"/>
                  </a:lnTo>
                  <a:lnTo>
                    <a:pt x="9243" y="2327"/>
                  </a:lnTo>
                  <a:lnTo>
                    <a:pt x="9255" y="2325"/>
                  </a:lnTo>
                  <a:lnTo>
                    <a:pt x="9267" y="2327"/>
                  </a:lnTo>
                  <a:lnTo>
                    <a:pt x="9279" y="2330"/>
                  </a:lnTo>
                  <a:lnTo>
                    <a:pt x="9290" y="2336"/>
                  </a:lnTo>
                  <a:lnTo>
                    <a:pt x="9299" y="2343"/>
                  </a:lnTo>
                  <a:lnTo>
                    <a:pt x="9307" y="2352"/>
                  </a:lnTo>
                  <a:lnTo>
                    <a:pt x="9313" y="2363"/>
                  </a:lnTo>
                  <a:lnTo>
                    <a:pt x="9317" y="2373"/>
                  </a:lnTo>
                  <a:lnTo>
                    <a:pt x="9318" y="2387"/>
                  </a:lnTo>
                  <a:lnTo>
                    <a:pt x="9317" y="2400"/>
                  </a:lnTo>
                  <a:lnTo>
                    <a:pt x="9312" y="2412"/>
                  </a:lnTo>
                  <a:lnTo>
                    <a:pt x="9306" y="2421"/>
                  </a:lnTo>
                  <a:lnTo>
                    <a:pt x="9297" y="2431"/>
                  </a:lnTo>
                  <a:lnTo>
                    <a:pt x="9288" y="2437"/>
                  </a:lnTo>
                  <a:lnTo>
                    <a:pt x="9277" y="2443"/>
                  </a:lnTo>
                  <a:lnTo>
                    <a:pt x="9266" y="2445"/>
                  </a:lnTo>
                  <a:lnTo>
                    <a:pt x="9255" y="2447"/>
                  </a:lnTo>
                  <a:close/>
                  <a:moveTo>
                    <a:pt x="7567" y="2585"/>
                  </a:moveTo>
                  <a:lnTo>
                    <a:pt x="7679" y="2585"/>
                  </a:lnTo>
                  <a:lnTo>
                    <a:pt x="7679" y="2684"/>
                  </a:lnTo>
                  <a:lnTo>
                    <a:pt x="7714" y="2659"/>
                  </a:lnTo>
                  <a:lnTo>
                    <a:pt x="7746" y="2636"/>
                  </a:lnTo>
                  <a:lnTo>
                    <a:pt x="7780" y="2616"/>
                  </a:lnTo>
                  <a:lnTo>
                    <a:pt x="7812" y="2598"/>
                  </a:lnTo>
                  <a:lnTo>
                    <a:pt x="7846" y="2585"/>
                  </a:lnTo>
                  <a:lnTo>
                    <a:pt x="7880" y="2574"/>
                  </a:lnTo>
                  <a:lnTo>
                    <a:pt x="7916" y="2568"/>
                  </a:lnTo>
                  <a:lnTo>
                    <a:pt x="7955" y="2565"/>
                  </a:lnTo>
                  <a:lnTo>
                    <a:pt x="7996" y="2569"/>
                  </a:lnTo>
                  <a:lnTo>
                    <a:pt x="8017" y="2573"/>
                  </a:lnTo>
                  <a:lnTo>
                    <a:pt x="8038" y="2580"/>
                  </a:lnTo>
                  <a:lnTo>
                    <a:pt x="8058" y="2589"/>
                  </a:lnTo>
                  <a:lnTo>
                    <a:pt x="8077" y="2603"/>
                  </a:lnTo>
                  <a:lnTo>
                    <a:pt x="8095" y="2619"/>
                  </a:lnTo>
                  <a:lnTo>
                    <a:pt x="8111" y="2640"/>
                  </a:lnTo>
                  <a:lnTo>
                    <a:pt x="8122" y="2658"/>
                  </a:lnTo>
                  <a:lnTo>
                    <a:pt x="8130" y="2677"/>
                  </a:lnTo>
                  <a:lnTo>
                    <a:pt x="8135" y="2699"/>
                  </a:lnTo>
                  <a:lnTo>
                    <a:pt x="8138" y="2721"/>
                  </a:lnTo>
                  <a:lnTo>
                    <a:pt x="8141" y="2748"/>
                  </a:lnTo>
                  <a:lnTo>
                    <a:pt x="8142" y="2777"/>
                  </a:lnTo>
                  <a:lnTo>
                    <a:pt x="8143" y="2845"/>
                  </a:lnTo>
                  <a:lnTo>
                    <a:pt x="8143" y="3241"/>
                  </a:lnTo>
                  <a:lnTo>
                    <a:pt x="8028" y="3241"/>
                  </a:lnTo>
                  <a:lnTo>
                    <a:pt x="8028" y="2858"/>
                  </a:lnTo>
                  <a:lnTo>
                    <a:pt x="8027" y="2802"/>
                  </a:lnTo>
                  <a:lnTo>
                    <a:pt x="8024" y="2759"/>
                  </a:lnTo>
                  <a:lnTo>
                    <a:pt x="8021" y="2741"/>
                  </a:lnTo>
                  <a:lnTo>
                    <a:pt x="8016" y="2725"/>
                  </a:lnTo>
                  <a:lnTo>
                    <a:pt x="8010" y="2711"/>
                  </a:lnTo>
                  <a:lnTo>
                    <a:pt x="8002" y="2697"/>
                  </a:lnTo>
                  <a:lnTo>
                    <a:pt x="7993" y="2689"/>
                  </a:lnTo>
                  <a:lnTo>
                    <a:pt x="7984" y="2682"/>
                  </a:lnTo>
                  <a:lnTo>
                    <a:pt x="7974" y="2676"/>
                  </a:lnTo>
                  <a:lnTo>
                    <a:pt x="7963" y="2671"/>
                  </a:lnTo>
                  <a:lnTo>
                    <a:pt x="7942" y="2665"/>
                  </a:lnTo>
                  <a:lnTo>
                    <a:pt x="7920" y="2663"/>
                  </a:lnTo>
                  <a:lnTo>
                    <a:pt x="7892" y="2665"/>
                  </a:lnTo>
                  <a:lnTo>
                    <a:pt x="7859" y="2672"/>
                  </a:lnTo>
                  <a:lnTo>
                    <a:pt x="7818" y="2685"/>
                  </a:lnTo>
                  <a:lnTo>
                    <a:pt x="7771" y="2706"/>
                  </a:lnTo>
                  <a:lnTo>
                    <a:pt x="7741" y="2723"/>
                  </a:lnTo>
                  <a:lnTo>
                    <a:pt x="7716" y="2739"/>
                  </a:lnTo>
                  <a:lnTo>
                    <a:pt x="7679" y="2768"/>
                  </a:lnTo>
                  <a:lnTo>
                    <a:pt x="7679" y="3241"/>
                  </a:lnTo>
                  <a:lnTo>
                    <a:pt x="7567" y="3241"/>
                  </a:lnTo>
                  <a:lnTo>
                    <a:pt x="7567" y="2585"/>
                  </a:lnTo>
                  <a:close/>
                  <a:moveTo>
                    <a:pt x="7355" y="2585"/>
                  </a:moveTo>
                  <a:lnTo>
                    <a:pt x="7355" y="3241"/>
                  </a:lnTo>
                  <a:lnTo>
                    <a:pt x="7245" y="3241"/>
                  </a:lnTo>
                  <a:lnTo>
                    <a:pt x="7245" y="3140"/>
                  </a:lnTo>
                  <a:lnTo>
                    <a:pt x="7207" y="3170"/>
                  </a:lnTo>
                  <a:lnTo>
                    <a:pt x="7171" y="3194"/>
                  </a:lnTo>
                  <a:lnTo>
                    <a:pt x="7138" y="3215"/>
                  </a:lnTo>
                  <a:lnTo>
                    <a:pt x="7105" y="3231"/>
                  </a:lnTo>
                  <a:lnTo>
                    <a:pt x="7073" y="3243"/>
                  </a:lnTo>
                  <a:lnTo>
                    <a:pt x="7043" y="3252"/>
                  </a:lnTo>
                  <a:lnTo>
                    <a:pt x="7012" y="3258"/>
                  </a:lnTo>
                  <a:lnTo>
                    <a:pt x="6981" y="3259"/>
                  </a:lnTo>
                  <a:lnTo>
                    <a:pt x="6935" y="3255"/>
                  </a:lnTo>
                  <a:lnTo>
                    <a:pt x="6911" y="3249"/>
                  </a:lnTo>
                  <a:lnTo>
                    <a:pt x="6887" y="3241"/>
                  </a:lnTo>
                  <a:lnTo>
                    <a:pt x="6863" y="3227"/>
                  </a:lnTo>
                  <a:lnTo>
                    <a:pt x="6840" y="3207"/>
                  </a:lnTo>
                  <a:lnTo>
                    <a:pt x="6829" y="3197"/>
                  </a:lnTo>
                  <a:lnTo>
                    <a:pt x="6820" y="3182"/>
                  </a:lnTo>
                  <a:lnTo>
                    <a:pt x="6803" y="3151"/>
                  </a:lnTo>
                  <a:lnTo>
                    <a:pt x="6796" y="3131"/>
                  </a:lnTo>
                  <a:lnTo>
                    <a:pt x="6791" y="3109"/>
                  </a:lnTo>
                  <a:lnTo>
                    <a:pt x="6784" y="3057"/>
                  </a:lnTo>
                  <a:lnTo>
                    <a:pt x="6783" y="2991"/>
                  </a:lnTo>
                  <a:lnTo>
                    <a:pt x="6781" y="2909"/>
                  </a:lnTo>
                  <a:lnTo>
                    <a:pt x="6781" y="2585"/>
                  </a:lnTo>
                  <a:lnTo>
                    <a:pt x="6892" y="2585"/>
                  </a:lnTo>
                  <a:lnTo>
                    <a:pt x="6892" y="2909"/>
                  </a:lnTo>
                  <a:lnTo>
                    <a:pt x="6892" y="2984"/>
                  </a:lnTo>
                  <a:lnTo>
                    <a:pt x="6894" y="3036"/>
                  </a:lnTo>
                  <a:lnTo>
                    <a:pt x="6898" y="3073"/>
                  </a:lnTo>
                  <a:lnTo>
                    <a:pt x="6903" y="3087"/>
                  </a:lnTo>
                  <a:lnTo>
                    <a:pt x="6907" y="3101"/>
                  </a:lnTo>
                  <a:lnTo>
                    <a:pt x="6918" y="3120"/>
                  </a:lnTo>
                  <a:lnTo>
                    <a:pt x="6933" y="3134"/>
                  </a:lnTo>
                  <a:lnTo>
                    <a:pt x="6948" y="3144"/>
                  </a:lnTo>
                  <a:lnTo>
                    <a:pt x="6964" y="3152"/>
                  </a:lnTo>
                  <a:lnTo>
                    <a:pt x="6993" y="3159"/>
                  </a:lnTo>
                  <a:lnTo>
                    <a:pt x="7012" y="3162"/>
                  </a:lnTo>
                  <a:lnTo>
                    <a:pt x="7041" y="3159"/>
                  </a:lnTo>
                  <a:lnTo>
                    <a:pt x="7069" y="3152"/>
                  </a:lnTo>
                  <a:lnTo>
                    <a:pt x="7101" y="3141"/>
                  </a:lnTo>
                  <a:lnTo>
                    <a:pt x="7131" y="3128"/>
                  </a:lnTo>
                  <a:lnTo>
                    <a:pt x="7161" y="3113"/>
                  </a:lnTo>
                  <a:lnTo>
                    <a:pt x="7191" y="3095"/>
                  </a:lnTo>
                  <a:lnTo>
                    <a:pt x="7245" y="3056"/>
                  </a:lnTo>
                  <a:lnTo>
                    <a:pt x="7245" y="2585"/>
                  </a:lnTo>
                  <a:lnTo>
                    <a:pt x="7355" y="2585"/>
                  </a:lnTo>
                  <a:close/>
                  <a:moveTo>
                    <a:pt x="6593" y="2829"/>
                  </a:moveTo>
                  <a:lnTo>
                    <a:pt x="6593" y="3241"/>
                  </a:lnTo>
                  <a:lnTo>
                    <a:pt x="6480" y="3241"/>
                  </a:lnTo>
                  <a:lnTo>
                    <a:pt x="6480" y="2861"/>
                  </a:lnTo>
                  <a:lnTo>
                    <a:pt x="6480" y="2798"/>
                  </a:lnTo>
                  <a:lnTo>
                    <a:pt x="6478" y="2756"/>
                  </a:lnTo>
                  <a:lnTo>
                    <a:pt x="6472" y="2729"/>
                  </a:lnTo>
                  <a:lnTo>
                    <a:pt x="6467" y="2717"/>
                  </a:lnTo>
                  <a:lnTo>
                    <a:pt x="6460" y="2706"/>
                  </a:lnTo>
                  <a:lnTo>
                    <a:pt x="6450" y="2695"/>
                  </a:lnTo>
                  <a:lnTo>
                    <a:pt x="6439" y="2685"/>
                  </a:lnTo>
                  <a:lnTo>
                    <a:pt x="6427" y="2678"/>
                  </a:lnTo>
                  <a:lnTo>
                    <a:pt x="6415" y="2672"/>
                  </a:lnTo>
                  <a:lnTo>
                    <a:pt x="6388" y="2665"/>
                  </a:lnTo>
                  <a:lnTo>
                    <a:pt x="6360" y="2663"/>
                  </a:lnTo>
                  <a:lnTo>
                    <a:pt x="6328" y="2666"/>
                  </a:lnTo>
                  <a:lnTo>
                    <a:pt x="6296" y="2673"/>
                  </a:lnTo>
                  <a:lnTo>
                    <a:pt x="6264" y="2683"/>
                  </a:lnTo>
                  <a:lnTo>
                    <a:pt x="6234" y="2696"/>
                  </a:lnTo>
                  <a:lnTo>
                    <a:pt x="6184" y="2724"/>
                  </a:lnTo>
                  <a:lnTo>
                    <a:pt x="6148" y="2748"/>
                  </a:lnTo>
                  <a:lnTo>
                    <a:pt x="6148" y="3241"/>
                  </a:lnTo>
                  <a:lnTo>
                    <a:pt x="6036" y="3241"/>
                  </a:lnTo>
                  <a:lnTo>
                    <a:pt x="6036" y="2827"/>
                  </a:lnTo>
                  <a:lnTo>
                    <a:pt x="6034" y="2771"/>
                  </a:lnTo>
                  <a:lnTo>
                    <a:pt x="6030" y="2744"/>
                  </a:lnTo>
                  <a:lnTo>
                    <a:pt x="6022" y="2718"/>
                  </a:lnTo>
                  <a:lnTo>
                    <a:pt x="6017" y="2707"/>
                  </a:lnTo>
                  <a:lnTo>
                    <a:pt x="6010" y="2696"/>
                  </a:lnTo>
                  <a:lnTo>
                    <a:pt x="6002" y="2687"/>
                  </a:lnTo>
                  <a:lnTo>
                    <a:pt x="5991" y="2678"/>
                  </a:lnTo>
                  <a:lnTo>
                    <a:pt x="5979" y="2672"/>
                  </a:lnTo>
                  <a:lnTo>
                    <a:pt x="5964" y="2667"/>
                  </a:lnTo>
                  <a:lnTo>
                    <a:pt x="5948" y="2664"/>
                  </a:lnTo>
                  <a:lnTo>
                    <a:pt x="5928" y="2663"/>
                  </a:lnTo>
                  <a:lnTo>
                    <a:pt x="5907" y="2665"/>
                  </a:lnTo>
                  <a:lnTo>
                    <a:pt x="5894" y="2667"/>
                  </a:lnTo>
                  <a:lnTo>
                    <a:pt x="5879" y="2670"/>
                  </a:lnTo>
                  <a:lnTo>
                    <a:pt x="5846" y="2681"/>
                  </a:lnTo>
                  <a:lnTo>
                    <a:pt x="5808" y="2697"/>
                  </a:lnTo>
                  <a:lnTo>
                    <a:pt x="5774" y="2715"/>
                  </a:lnTo>
                  <a:lnTo>
                    <a:pt x="5745" y="2735"/>
                  </a:lnTo>
                  <a:lnTo>
                    <a:pt x="5704" y="2768"/>
                  </a:lnTo>
                  <a:lnTo>
                    <a:pt x="5704" y="3241"/>
                  </a:lnTo>
                  <a:lnTo>
                    <a:pt x="5591" y="3241"/>
                  </a:lnTo>
                  <a:lnTo>
                    <a:pt x="5591" y="2585"/>
                  </a:lnTo>
                  <a:lnTo>
                    <a:pt x="5704" y="2585"/>
                  </a:lnTo>
                  <a:lnTo>
                    <a:pt x="5704" y="2684"/>
                  </a:lnTo>
                  <a:lnTo>
                    <a:pt x="5756" y="2646"/>
                  </a:lnTo>
                  <a:lnTo>
                    <a:pt x="5786" y="2625"/>
                  </a:lnTo>
                  <a:lnTo>
                    <a:pt x="5818" y="2607"/>
                  </a:lnTo>
                  <a:lnTo>
                    <a:pt x="5854" y="2591"/>
                  </a:lnTo>
                  <a:lnTo>
                    <a:pt x="5891" y="2577"/>
                  </a:lnTo>
                  <a:lnTo>
                    <a:pt x="5910" y="2573"/>
                  </a:lnTo>
                  <a:lnTo>
                    <a:pt x="5930" y="2569"/>
                  </a:lnTo>
                  <a:lnTo>
                    <a:pt x="5970" y="2565"/>
                  </a:lnTo>
                  <a:lnTo>
                    <a:pt x="5992" y="2567"/>
                  </a:lnTo>
                  <a:lnTo>
                    <a:pt x="6011" y="2569"/>
                  </a:lnTo>
                  <a:lnTo>
                    <a:pt x="6045" y="2577"/>
                  </a:lnTo>
                  <a:lnTo>
                    <a:pt x="6071" y="2591"/>
                  </a:lnTo>
                  <a:lnTo>
                    <a:pt x="6092" y="2607"/>
                  </a:lnTo>
                  <a:lnTo>
                    <a:pt x="6107" y="2624"/>
                  </a:lnTo>
                  <a:lnTo>
                    <a:pt x="6119" y="2642"/>
                  </a:lnTo>
                  <a:lnTo>
                    <a:pt x="6132" y="2673"/>
                  </a:lnTo>
                  <a:lnTo>
                    <a:pt x="6180" y="2640"/>
                  </a:lnTo>
                  <a:lnTo>
                    <a:pt x="6209" y="2622"/>
                  </a:lnTo>
                  <a:lnTo>
                    <a:pt x="6242" y="2605"/>
                  </a:lnTo>
                  <a:lnTo>
                    <a:pt x="6275" y="2589"/>
                  </a:lnTo>
                  <a:lnTo>
                    <a:pt x="6312" y="2577"/>
                  </a:lnTo>
                  <a:lnTo>
                    <a:pt x="6352" y="2569"/>
                  </a:lnTo>
                  <a:lnTo>
                    <a:pt x="6394" y="2565"/>
                  </a:lnTo>
                  <a:lnTo>
                    <a:pt x="6420" y="2567"/>
                  </a:lnTo>
                  <a:lnTo>
                    <a:pt x="6447" y="2571"/>
                  </a:lnTo>
                  <a:lnTo>
                    <a:pt x="6472" y="2577"/>
                  </a:lnTo>
                  <a:lnTo>
                    <a:pt x="6495" y="2588"/>
                  </a:lnTo>
                  <a:lnTo>
                    <a:pt x="6516" y="2600"/>
                  </a:lnTo>
                  <a:lnTo>
                    <a:pt x="6537" y="2616"/>
                  </a:lnTo>
                  <a:lnTo>
                    <a:pt x="6555" y="2634"/>
                  </a:lnTo>
                  <a:lnTo>
                    <a:pt x="6563" y="2645"/>
                  </a:lnTo>
                  <a:lnTo>
                    <a:pt x="6570" y="2655"/>
                  </a:lnTo>
                  <a:lnTo>
                    <a:pt x="6574" y="2663"/>
                  </a:lnTo>
                  <a:lnTo>
                    <a:pt x="6577" y="2671"/>
                  </a:lnTo>
                  <a:lnTo>
                    <a:pt x="6583" y="2688"/>
                  </a:lnTo>
                  <a:lnTo>
                    <a:pt x="6586" y="2697"/>
                  </a:lnTo>
                  <a:lnTo>
                    <a:pt x="6587" y="2707"/>
                  </a:lnTo>
                  <a:lnTo>
                    <a:pt x="6591" y="2727"/>
                  </a:lnTo>
                  <a:lnTo>
                    <a:pt x="6593" y="2774"/>
                  </a:lnTo>
                  <a:lnTo>
                    <a:pt x="6593" y="2829"/>
                  </a:lnTo>
                  <a:close/>
                  <a:moveTo>
                    <a:pt x="5381" y="2829"/>
                  </a:moveTo>
                  <a:lnTo>
                    <a:pt x="5381" y="3241"/>
                  </a:lnTo>
                  <a:lnTo>
                    <a:pt x="5270" y="3241"/>
                  </a:lnTo>
                  <a:lnTo>
                    <a:pt x="5270" y="2861"/>
                  </a:lnTo>
                  <a:lnTo>
                    <a:pt x="5268" y="2798"/>
                  </a:lnTo>
                  <a:lnTo>
                    <a:pt x="5266" y="2756"/>
                  </a:lnTo>
                  <a:lnTo>
                    <a:pt x="5260" y="2729"/>
                  </a:lnTo>
                  <a:lnTo>
                    <a:pt x="5255" y="2717"/>
                  </a:lnTo>
                  <a:lnTo>
                    <a:pt x="5248" y="2706"/>
                  </a:lnTo>
                  <a:lnTo>
                    <a:pt x="5238" y="2695"/>
                  </a:lnTo>
                  <a:lnTo>
                    <a:pt x="5228" y="2685"/>
                  </a:lnTo>
                  <a:lnTo>
                    <a:pt x="5216" y="2678"/>
                  </a:lnTo>
                  <a:lnTo>
                    <a:pt x="5204" y="2672"/>
                  </a:lnTo>
                  <a:lnTo>
                    <a:pt x="5176" y="2665"/>
                  </a:lnTo>
                  <a:lnTo>
                    <a:pt x="5149" y="2663"/>
                  </a:lnTo>
                  <a:lnTo>
                    <a:pt x="5116" y="2666"/>
                  </a:lnTo>
                  <a:lnTo>
                    <a:pt x="5084" y="2673"/>
                  </a:lnTo>
                  <a:lnTo>
                    <a:pt x="5053" y="2683"/>
                  </a:lnTo>
                  <a:lnTo>
                    <a:pt x="5023" y="2696"/>
                  </a:lnTo>
                  <a:lnTo>
                    <a:pt x="4972" y="2724"/>
                  </a:lnTo>
                  <a:lnTo>
                    <a:pt x="4936" y="2748"/>
                  </a:lnTo>
                  <a:lnTo>
                    <a:pt x="4936" y="3241"/>
                  </a:lnTo>
                  <a:lnTo>
                    <a:pt x="4825" y="3241"/>
                  </a:lnTo>
                  <a:lnTo>
                    <a:pt x="4825" y="2827"/>
                  </a:lnTo>
                  <a:lnTo>
                    <a:pt x="4822" y="2771"/>
                  </a:lnTo>
                  <a:lnTo>
                    <a:pt x="4819" y="2744"/>
                  </a:lnTo>
                  <a:lnTo>
                    <a:pt x="4811" y="2718"/>
                  </a:lnTo>
                  <a:lnTo>
                    <a:pt x="4798" y="2696"/>
                  </a:lnTo>
                  <a:lnTo>
                    <a:pt x="4790" y="2687"/>
                  </a:lnTo>
                  <a:lnTo>
                    <a:pt x="4780" y="2678"/>
                  </a:lnTo>
                  <a:lnTo>
                    <a:pt x="4768" y="2672"/>
                  </a:lnTo>
                  <a:lnTo>
                    <a:pt x="4754" y="2667"/>
                  </a:lnTo>
                  <a:lnTo>
                    <a:pt x="4738" y="2664"/>
                  </a:lnTo>
                  <a:lnTo>
                    <a:pt x="4719" y="2663"/>
                  </a:lnTo>
                  <a:lnTo>
                    <a:pt x="4697" y="2665"/>
                  </a:lnTo>
                  <a:lnTo>
                    <a:pt x="4684" y="2667"/>
                  </a:lnTo>
                  <a:lnTo>
                    <a:pt x="4669" y="2670"/>
                  </a:lnTo>
                  <a:lnTo>
                    <a:pt x="4636" y="2681"/>
                  </a:lnTo>
                  <a:lnTo>
                    <a:pt x="4599" y="2697"/>
                  </a:lnTo>
                  <a:lnTo>
                    <a:pt x="4564" y="2715"/>
                  </a:lnTo>
                  <a:lnTo>
                    <a:pt x="4535" y="2735"/>
                  </a:lnTo>
                  <a:lnTo>
                    <a:pt x="4492" y="2768"/>
                  </a:lnTo>
                  <a:lnTo>
                    <a:pt x="4492" y="3241"/>
                  </a:lnTo>
                  <a:lnTo>
                    <a:pt x="4379" y="3241"/>
                  </a:lnTo>
                  <a:lnTo>
                    <a:pt x="4379" y="2585"/>
                  </a:lnTo>
                  <a:lnTo>
                    <a:pt x="4492" y="2585"/>
                  </a:lnTo>
                  <a:lnTo>
                    <a:pt x="4492" y="2684"/>
                  </a:lnTo>
                  <a:lnTo>
                    <a:pt x="4544" y="2646"/>
                  </a:lnTo>
                  <a:lnTo>
                    <a:pt x="4574" y="2625"/>
                  </a:lnTo>
                  <a:lnTo>
                    <a:pt x="4607" y="2607"/>
                  </a:lnTo>
                  <a:lnTo>
                    <a:pt x="4642" y="2591"/>
                  </a:lnTo>
                  <a:lnTo>
                    <a:pt x="4681" y="2577"/>
                  </a:lnTo>
                  <a:lnTo>
                    <a:pt x="4700" y="2573"/>
                  </a:lnTo>
                  <a:lnTo>
                    <a:pt x="4720" y="2569"/>
                  </a:lnTo>
                  <a:lnTo>
                    <a:pt x="4761" y="2565"/>
                  </a:lnTo>
                  <a:lnTo>
                    <a:pt x="4783" y="2567"/>
                  </a:lnTo>
                  <a:lnTo>
                    <a:pt x="4802" y="2569"/>
                  </a:lnTo>
                  <a:lnTo>
                    <a:pt x="4834" y="2577"/>
                  </a:lnTo>
                  <a:lnTo>
                    <a:pt x="4861" y="2591"/>
                  </a:lnTo>
                  <a:lnTo>
                    <a:pt x="4881" y="2607"/>
                  </a:lnTo>
                  <a:lnTo>
                    <a:pt x="4895" y="2624"/>
                  </a:lnTo>
                  <a:lnTo>
                    <a:pt x="4907" y="2642"/>
                  </a:lnTo>
                  <a:lnTo>
                    <a:pt x="4921" y="2673"/>
                  </a:lnTo>
                  <a:lnTo>
                    <a:pt x="4970" y="2640"/>
                  </a:lnTo>
                  <a:lnTo>
                    <a:pt x="4999" y="2622"/>
                  </a:lnTo>
                  <a:lnTo>
                    <a:pt x="5030" y="2605"/>
                  </a:lnTo>
                  <a:lnTo>
                    <a:pt x="5065" y="2589"/>
                  </a:lnTo>
                  <a:lnTo>
                    <a:pt x="5102" y="2577"/>
                  </a:lnTo>
                  <a:lnTo>
                    <a:pt x="5141" y="2569"/>
                  </a:lnTo>
                  <a:lnTo>
                    <a:pt x="5183" y="2565"/>
                  </a:lnTo>
                  <a:lnTo>
                    <a:pt x="5208" y="2567"/>
                  </a:lnTo>
                  <a:lnTo>
                    <a:pt x="5235" y="2571"/>
                  </a:lnTo>
                  <a:lnTo>
                    <a:pt x="5260" y="2577"/>
                  </a:lnTo>
                  <a:lnTo>
                    <a:pt x="5283" y="2588"/>
                  </a:lnTo>
                  <a:lnTo>
                    <a:pt x="5306" y="2600"/>
                  </a:lnTo>
                  <a:lnTo>
                    <a:pt x="5325" y="2616"/>
                  </a:lnTo>
                  <a:lnTo>
                    <a:pt x="5343" y="2634"/>
                  </a:lnTo>
                  <a:lnTo>
                    <a:pt x="5351" y="2645"/>
                  </a:lnTo>
                  <a:lnTo>
                    <a:pt x="5358" y="2655"/>
                  </a:lnTo>
                  <a:lnTo>
                    <a:pt x="5362" y="2663"/>
                  </a:lnTo>
                  <a:lnTo>
                    <a:pt x="5366" y="2671"/>
                  </a:lnTo>
                  <a:lnTo>
                    <a:pt x="5372" y="2688"/>
                  </a:lnTo>
                  <a:lnTo>
                    <a:pt x="5374" y="2697"/>
                  </a:lnTo>
                  <a:lnTo>
                    <a:pt x="5376" y="2707"/>
                  </a:lnTo>
                  <a:lnTo>
                    <a:pt x="5379" y="2727"/>
                  </a:lnTo>
                  <a:lnTo>
                    <a:pt x="5381" y="2774"/>
                  </a:lnTo>
                  <a:lnTo>
                    <a:pt x="5381" y="2829"/>
                  </a:lnTo>
                  <a:close/>
                  <a:moveTo>
                    <a:pt x="3903" y="2565"/>
                  </a:moveTo>
                  <a:lnTo>
                    <a:pt x="3944" y="2568"/>
                  </a:lnTo>
                  <a:lnTo>
                    <a:pt x="3982" y="2573"/>
                  </a:lnTo>
                  <a:lnTo>
                    <a:pt x="4018" y="2582"/>
                  </a:lnTo>
                  <a:lnTo>
                    <a:pt x="4052" y="2594"/>
                  </a:lnTo>
                  <a:lnTo>
                    <a:pt x="4082" y="2609"/>
                  </a:lnTo>
                  <a:lnTo>
                    <a:pt x="4095" y="2618"/>
                  </a:lnTo>
                  <a:lnTo>
                    <a:pt x="4109" y="2627"/>
                  </a:lnTo>
                  <a:lnTo>
                    <a:pt x="4133" y="2647"/>
                  </a:lnTo>
                  <a:lnTo>
                    <a:pt x="4145" y="2658"/>
                  </a:lnTo>
                  <a:lnTo>
                    <a:pt x="4156" y="2669"/>
                  </a:lnTo>
                  <a:lnTo>
                    <a:pt x="4175" y="2694"/>
                  </a:lnTo>
                  <a:lnTo>
                    <a:pt x="4192" y="2719"/>
                  </a:lnTo>
                  <a:lnTo>
                    <a:pt x="4207" y="2747"/>
                  </a:lnTo>
                  <a:lnTo>
                    <a:pt x="4217" y="2774"/>
                  </a:lnTo>
                  <a:lnTo>
                    <a:pt x="4227" y="2804"/>
                  </a:lnTo>
                  <a:lnTo>
                    <a:pt x="4233" y="2834"/>
                  </a:lnTo>
                  <a:lnTo>
                    <a:pt x="4237" y="2864"/>
                  </a:lnTo>
                  <a:lnTo>
                    <a:pt x="4238" y="2895"/>
                  </a:lnTo>
                  <a:lnTo>
                    <a:pt x="4237" y="2931"/>
                  </a:lnTo>
                  <a:lnTo>
                    <a:pt x="4232" y="2966"/>
                  </a:lnTo>
                  <a:lnTo>
                    <a:pt x="4223" y="3001"/>
                  </a:lnTo>
                  <a:lnTo>
                    <a:pt x="4213" y="3035"/>
                  </a:lnTo>
                  <a:lnTo>
                    <a:pt x="4205" y="3050"/>
                  </a:lnTo>
                  <a:lnTo>
                    <a:pt x="4198" y="3066"/>
                  </a:lnTo>
                  <a:lnTo>
                    <a:pt x="4181" y="3096"/>
                  </a:lnTo>
                  <a:lnTo>
                    <a:pt x="4161" y="3125"/>
                  </a:lnTo>
                  <a:lnTo>
                    <a:pt x="4138" y="3150"/>
                  </a:lnTo>
                  <a:lnTo>
                    <a:pt x="4113" y="3174"/>
                  </a:lnTo>
                  <a:lnTo>
                    <a:pt x="4085" y="3195"/>
                  </a:lnTo>
                  <a:lnTo>
                    <a:pt x="4054" y="3213"/>
                  </a:lnTo>
                  <a:lnTo>
                    <a:pt x="4022" y="3229"/>
                  </a:lnTo>
                  <a:lnTo>
                    <a:pt x="3986" y="3242"/>
                  </a:lnTo>
                  <a:lnTo>
                    <a:pt x="3949" y="3252"/>
                  </a:lnTo>
                  <a:lnTo>
                    <a:pt x="3908" y="3257"/>
                  </a:lnTo>
                  <a:lnTo>
                    <a:pt x="3866" y="3259"/>
                  </a:lnTo>
                  <a:lnTo>
                    <a:pt x="3830" y="3258"/>
                  </a:lnTo>
                  <a:lnTo>
                    <a:pt x="3794" y="3252"/>
                  </a:lnTo>
                  <a:lnTo>
                    <a:pt x="3762" y="3243"/>
                  </a:lnTo>
                  <a:lnTo>
                    <a:pt x="3730" y="3231"/>
                  </a:lnTo>
                  <a:lnTo>
                    <a:pt x="3700" y="3217"/>
                  </a:lnTo>
                  <a:lnTo>
                    <a:pt x="3674" y="3200"/>
                  </a:lnTo>
                  <a:lnTo>
                    <a:pt x="3649" y="3181"/>
                  </a:lnTo>
                  <a:lnTo>
                    <a:pt x="3626" y="3158"/>
                  </a:lnTo>
                  <a:lnTo>
                    <a:pt x="3606" y="3134"/>
                  </a:lnTo>
                  <a:lnTo>
                    <a:pt x="3588" y="3108"/>
                  </a:lnTo>
                  <a:lnTo>
                    <a:pt x="3572" y="3080"/>
                  </a:lnTo>
                  <a:lnTo>
                    <a:pt x="3560" y="3051"/>
                  </a:lnTo>
                  <a:lnTo>
                    <a:pt x="3549" y="3020"/>
                  </a:lnTo>
                  <a:lnTo>
                    <a:pt x="3542" y="2988"/>
                  </a:lnTo>
                  <a:lnTo>
                    <a:pt x="3538" y="2955"/>
                  </a:lnTo>
                  <a:lnTo>
                    <a:pt x="3536" y="2922"/>
                  </a:lnTo>
                  <a:lnTo>
                    <a:pt x="3538" y="2885"/>
                  </a:lnTo>
                  <a:lnTo>
                    <a:pt x="3543" y="2850"/>
                  </a:lnTo>
                  <a:lnTo>
                    <a:pt x="3550" y="2815"/>
                  </a:lnTo>
                  <a:lnTo>
                    <a:pt x="3561" y="2783"/>
                  </a:lnTo>
                  <a:lnTo>
                    <a:pt x="3568" y="2767"/>
                  </a:lnTo>
                  <a:lnTo>
                    <a:pt x="3576" y="2751"/>
                  </a:lnTo>
                  <a:lnTo>
                    <a:pt x="3592" y="2723"/>
                  </a:lnTo>
                  <a:lnTo>
                    <a:pt x="3612" y="2695"/>
                  </a:lnTo>
                  <a:lnTo>
                    <a:pt x="3634" y="2670"/>
                  </a:lnTo>
                  <a:lnTo>
                    <a:pt x="3660" y="2647"/>
                  </a:lnTo>
                  <a:lnTo>
                    <a:pt x="3687" y="2627"/>
                  </a:lnTo>
                  <a:lnTo>
                    <a:pt x="3717" y="2609"/>
                  </a:lnTo>
                  <a:lnTo>
                    <a:pt x="3750" y="2593"/>
                  </a:lnTo>
                  <a:lnTo>
                    <a:pt x="3784" y="2581"/>
                  </a:lnTo>
                  <a:lnTo>
                    <a:pt x="3822" y="2573"/>
                  </a:lnTo>
                  <a:lnTo>
                    <a:pt x="3861" y="2568"/>
                  </a:lnTo>
                  <a:lnTo>
                    <a:pt x="3903" y="2565"/>
                  </a:lnTo>
                  <a:close/>
                  <a:moveTo>
                    <a:pt x="3882" y="2645"/>
                  </a:moveTo>
                  <a:lnTo>
                    <a:pt x="3843" y="2648"/>
                  </a:lnTo>
                  <a:lnTo>
                    <a:pt x="3824" y="2652"/>
                  </a:lnTo>
                  <a:lnTo>
                    <a:pt x="3805" y="2657"/>
                  </a:lnTo>
                  <a:lnTo>
                    <a:pt x="3786" y="2664"/>
                  </a:lnTo>
                  <a:lnTo>
                    <a:pt x="3766" y="2673"/>
                  </a:lnTo>
                  <a:lnTo>
                    <a:pt x="3750" y="2684"/>
                  </a:lnTo>
                  <a:lnTo>
                    <a:pt x="3733" y="2696"/>
                  </a:lnTo>
                  <a:lnTo>
                    <a:pt x="3717" y="2711"/>
                  </a:lnTo>
                  <a:lnTo>
                    <a:pt x="3703" y="2727"/>
                  </a:lnTo>
                  <a:lnTo>
                    <a:pt x="3691" y="2747"/>
                  </a:lnTo>
                  <a:lnTo>
                    <a:pt x="3680" y="2768"/>
                  </a:lnTo>
                  <a:lnTo>
                    <a:pt x="3672" y="2792"/>
                  </a:lnTo>
                  <a:lnTo>
                    <a:pt x="3664" y="2817"/>
                  </a:lnTo>
                  <a:lnTo>
                    <a:pt x="3663" y="2832"/>
                  </a:lnTo>
                  <a:lnTo>
                    <a:pt x="3661" y="2846"/>
                  </a:lnTo>
                  <a:lnTo>
                    <a:pt x="3660" y="2876"/>
                  </a:lnTo>
                  <a:lnTo>
                    <a:pt x="3663" y="2928"/>
                  </a:lnTo>
                  <a:lnTo>
                    <a:pt x="3675" y="2979"/>
                  </a:lnTo>
                  <a:lnTo>
                    <a:pt x="3684" y="3006"/>
                  </a:lnTo>
                  <a:lnTo>
                    <a:pt x="3693" y="3031"/>
                  </a:lnTo>
                  <a:lnTo>
                    <a:pt x="3705" y="3055"/>
                  </a:lnTo>
                  <a:lnTo>
                    <a:pt x="3720" y="3078"/>
                  </a:lnTo>
                  <a:lnTo>
                    <a:pt x="3735" y="3099"/>
                  </a:lnTo>
                  <a:lnTo>
                    <a:pt x="3752" y="3119"/>
                  </a:lnTo>
                  <a:lnTo>
                    <a:pt x="3771" y="3137"/>
                  </a:lnTo>
                  <a:lnTo>
                    <a:pt x="3792" y="3151"/>
                  </a:lnTo>
                  <a:lnTo>
                    <a:pt x="3814" y="3163"/>
                  </a:lnTo>
                  <a:lnTo>
                    <a:pt x="3838" y="3173"/>
                  </a:lnTo>
                  <a:lnTo>
                    <a:pt x="3865" y="3177"/>
                  </a:lnTo>
                  <a:lnTo>
                    <a:pt x="3892" y="3180"/>
                  </a:lnTo>
                  <a:lnTo>
                    <a:pt x="3919" y="3179"/>
                  </a:lnTo>
                  <a:lnTo>
                    <a:pt x="3943" y="3175"/>
                  </a:lnTo>
                  <a:lnTo>
                    <a:pt x="3955" y="3171"/>
                  </a:lnTo>
                  <a:lnTo>
                    <a:pt x="3966" y="3168"/>
                  </a:lnTo>
                  <a:lnTo>
                    <a:pt x="3987" y="3159"/>
                  </a:lnTo>
                  <a:lnTo>
                    <a:pt x="4006" y="3147"/>
                  </a:lnTo>
                  <a:lnTo>
                    <a:pt x="4025" y="3134"/>
                  </a:lnTo>
                  <a:lnTo>
                    <a:pt x="4041" y="3119"/>
                  </a:lnTo>
                  <a:lnTo>
                    <a:pt x="4057" y="3102"/>
                  </a:lnTo>
                  <a:lnTo>
                    <a:pt x="4070" y="3084"/>
                  </a:lnTo>
                  <a:lnTo>
                    <a:pt x="4082" y="3063"/>
                  </a:lnTo>
                  <a:lnTo>
                    <a:pt x="4100" y="3020"/>
                  </a:lnTo>
                  <a:lnTo>
                    <a:pt x="4106" y="2996"/>
                  </a:lnTo>
                  <a:lnTo>
                    <a:pt x="4111" y="2972"/>
                  </a:lnTo>
                  <a:lnTo>
                    <a:pt x="4115" y="2922"/>
                  </a:lnTo>
                  <a:lnTo>
                    <a:pt x="4112" y="2877"/>
                  </a:lnTo>
                  <a:lnTo>
                    <a:pt x="4108" y="2855"/>
                  </a:lnTo>
                  <a:lnTo>
                    <a:pt x="4102" y="2832"/>
                  </a:lnTo>
                  <a:lnTo>
                    <a:pt x="4095" y="2808"/>
                  </a:lnTo>
                  <a:lnTo>
                    <a:pt x="4085" y="2785"/>
                  </a:lnTo>
                  <a:lnTo>
                    <a:pt x="4075" y="2763"/>
                  </a:lnTo>
                  <a:lnTo>
                    <a:pt x="4063" y="2742"/>
                  </a:lnTo>
                  <a:lnTo>
                    <a:pt x="4047" y="2721"/>
                  </a:lnTo>
                  <a:lnTo>
                    <a:pt x="4030" y="2703"/>
                  </a:lnTo>
                  <a:lnTo>
                    <a:pt x="4011" y="2687"/>
                  </a:lnTo>
                  <a:lnTo>
                    <a:pt x="3991" y="2672"/>
                  </a:lnTo>
                  <a:lnTo>
                    <a:pt x="3967" y="2660"/>
                  </a:lnTo>
                  <a:lnTo>
                    <a:pt x="3940" y="2652"/>
                  </a:lnTo>
                  <a:lnTo>
                    <a:pt x="3913" y="2647"/>
                  </a:lnTo>
                  <a:lnTo>
                    <a:pt x="3882" y="2645"/>
                  </a:lnTo>
                  <a:close/>
                  <a:moveTo>
                    <a:pt x="7065" y="1008"/>
                  </a:moveTo>
                  <a:lnTo>
                    <a:pt x="7042" y="1003"/>
                  </a:lnTo>
                  <a:lnTo>
                    <a:pt x="7030" y="998"/>
                  </a:lnTo>
                  <a:lnTo>
                    <a:pt x="7018" y="991"/>
                  </a:lnTo>
                  <a:lnTo>
                    <a:pt x="7008" y="981"/>
                  </a:lnTo>
                  <a:lnTo>
                    <a:pt x="7005" y="975"/>
                  </a:lnTo>
                  <a:lnTo>
                    <a:pt x="7001" y="969"/>
                  </a:lnTo>
                  <a:lnTo>
                    <a:pt x="6996" y="955"/>
                  </a:lnTo>
                  <a:lnTo>
                    <a:pt x="6994" y="939"/>
                  </a:lnTo>
                  <a:lnTo>
                    <a:pt x="6995" y="924"/>
                  </a:lnTo>
                  <a:lnTo>
                    <a:pt x="7000" y="911"/>
                  </a:lnTo>
                  <a:lnTo>
                    <a:pt x="7007" y="899"/>
                  </a:lnTo>
                  <a:lnTo>
                    <a:pt x="7015" y="889"/>
                  </a:lnTo>
                  <a:lnTo>
                    <a:pt x="7026" y="881"/>
                  </a:lnTo>
                  <a:lnTo>
                    <a:pt x="7038" y="875"/>
                  </a:lnTo>
                  <a:lnTo>
                    <a:pt x="7051" y="871"/>
                  </a:lnTo>
                  <a:lnTo>
                    <a:pt x="7065" y="870"/>
                  </a:lnTo>
                  <a:lnTo>
                    <a:pt x="7078" y="871"/>
                  </a:lnTo>
                  <a:lnTo>
                    <a:pt x="7091" y="875"/>
                  </a:lnTo>
                  <a:lnTo>
                    <a:pt x="7102" y="881"/>
                  </a:lnTo>
                  <a:lnTo>
                    <a:pt x="7113" y="889"/>
                  </a:lnTo>
                  <a:lnTo>
                    <a:pt x="7121" y="899"/>
                  </a:lnTo>
                  <a:lnTo>
                    <a:pt x="7127" y="911"/>
                  </a:lnTo>
                  <a:lnTo>
                    <a:pt x="7131" y="924"/>
                  </a:lnTo>
                  <a:lnTo>
                    <a:pt x="7133" y="939"/>
                  </a:lnTo>
                  <a:lnTo>
                    <a:pt x="7131" y="955"/>
                  </a:lnTo>
                  <a:lnTo>
                    <a:pt x="7126" y="969"/>
                  </a:lnTo>
                  <a:lnTo>
                    <a:pt x="7120" y="981"/>
                  </a:lnTo>
                  <a:lnTo>
                    <a:pt x="7110" y="991"/>
                  </a:lnTo>
                  <a:lnTo>
                    <a:pt x="7099" y="998"/>
                  </a:lnTo>
                  <a:lnTo>
                    <a:pt x="7089" y="1003"/>
                  </a:lnTo>
                  <a:lnTo>
                    <a:pt x="7065" y="1008"/>
                  </a:lnTo>
                  <a:close/>
                  <a:moveTo>
                    <a:pt x="5250" y="1290"/>
                  </a:moveTo>
                  <a:lnTo>
                    <a:pt x="5250" y="1627"/>
                  </a:lnTo>
                  <a:lnTo>
                    <a:pt x="5250" y="1656"/>
                  </a:lnTo>
                  <a:lnTo>
                    <a:pt x="5253" y="1685"/>
                  </a:lnTo>
                  <a:lnTo>
                    <a:pt x="5258" y="1713"/>
                  </a:lnTo>
                  <a:lnTo>
                    <a:pt x="5266" y="1739"/>
                  </a:lnTo>
                  <a:lnTo>
                    <a:pt x="5279" y="1761"/>
                  </a:lnTo>
                  <a:lnTo>
                    <a:pt x="5289" y="1771"/>
                  </a:lnTo>
                  <a:lnTo>
                    <a:pt x="5300" y="1779"/>
                  </a:lnTo>
                  <a:lnTo>
                    <a:pt x="5312" y="1787"/>
                  </a:lnTo>
                  <a:lnTo>
                    <a:pt x="5327" y="1791"/>
                  </a:lnTo>
                  <a:lnTo>
                    <a:pt x="5344" y="1795"/>
                  </a:lnTo>
                  <a:lnTo>
                    <a:pt x="5363" y="1796"/>
                  </a:lnTo>
                  <a:lnTo>
                    <a:pt x="5400" y="1793"/>
                  </a:lnTo>
                  <a:lnTo>
                    <a:pt x="5438" y="1782"/>
                  </a:lnTo>
                  <a:lnTo>
                    <a:pt x="5474" y="1767"/>
                  </a:lnTo>
                  <a:lnTo>
                    <a:pt x="5510" y="1751"/>
                  </a:lnTo>
                  <a:lnTo>
                    <a:pt x="5518" y="1796"/>
                  </a:lnTo>
                  <a:lnTo>
                    <a:pt x="5520" y="1801"/>
                  </a:lnTo>
                  <a:lnTo>
                    <a:pt x="5519" y="1806"/>
                  </a:lnTo>
                  <a:lnTo>
                    <a:pt x="5502" y="1819"/>
                  </a:lnTo>
                  <a:lnTo>
                    <a:pt x="5481" y="1833"/>
                  </a:lnTo>
                  <a:lnTo>
                    <a:pt x="5436" y="1855"/>
                  </a:lnTo>
                  <a:lnTo>
                    <a:pt x="5409" y="1867"/>
                  </a:lnTo>
                  <a:lnTo>
                    <a:pt x="5378" y="1877"/>
                  </a:lnTo>
                  <a:lnTo>
                    <a:pt x="5345" y="1883"/>
                  </a:lnTo>
                  <a:lnTo>
                    <a:pt x="5310" y="1885"/>
                  </a:lnTo>
                  <a:lnTo>
                    <a:pt x="5280" y="1884"/>
                  </a:lnTo>
                  <a:lnTo>
                    <a:pt x="5254" y="1879"/>
                  </a:lnTo>
                  <a:lnTo>
                    <a:pt x="5231" y="1872"/>
                  </a:lnTo>
                  <a:lnTo>
                    <a:pt x="5211" y="1862"/>
                  </a:lnTo>
                  <a:lnTo>
                    <a:pt x="5194" y="1849"/>
                  </a:lnTo>
                  <a:lnTo>
                    <a:pt x="5181" y="1835"/>
                  </a:lnTo>
                  <a:lnTo>
                    <a:pt x="5169" y="1819"/>
                  </a:lnTo>
                  <a:lnTo>
                    <a:pt x="5159" y="1801"/>
                  </a:lnTo>
                  <a:lnTo>
                    <a:pt x="5152" y="1782"/>
                  </a:lnTo>
                  <a:lnTo>
                    <a:pt x="5147" y="1761"/>
                  </a:lnTo>
                  <a:lnTo>
                    <a:pt x="5144" y="1740"/>
                  </a:lnTo>
                  <a:lnTo>
                    <a:pt x="5141" y="1717"/>
                  </a:lnTo>
                  <a:lnTo>
                    <a:pt x="5139" y="1673"/>
                  </a:lnTo>
                  <a:lnTo>
                    <a:pt x="5138" y="1627"/>
                  </a:lnTo>
                  <a:lnTo>
                    <a:pt x="5138" y="1290"/>
                  </a:lnTo>
                  <a:lnTo>
                    <a:pt x="5057" y="1290"/>
                  </a:lnTo>
                  <a:lnTo>
                    <a:pt x="5057" y="1261"/>
                  </a:lnTo>
                  <a:lnTo>
                    <a:pt x="5228" y="1083"/>
                  </a:lnTo>
                  <a:lnTo>
                    <a:pt x="5256" y="1083"/>
                  </a:lnTo>
                  <a:lnTo>
                    <a:pt x="5250" y="1213"/>
                  </a:lnTo>
                  <a:lnTo>
                    <a:pt x="5512" y="1213"/>
                  </a:lnTo>
                  <a:lnTo>
                    <a:pt x="5512" y="1290"/>
                  </a:lnTo>
                  <a:lnTo>
                    <a:pt x="5250" y="1290"/>
                  </a:lnTo>
                  <a:close/>
                  <a:moveTo>
                    <a:pt x="4366" y="1213"/>
                  </a:moveTo>
                  <a:lnTo>
                    <a:pt x="4481" y="1213"/>
                  </a:lnTo>
                  <a:lnTo>
                    <a:pt x="4481" y="1314"/>
                  </a:lnTo>
                  <a:lnTo>
                    <a:pt x="4546" y="1265"/>
                  </a:lnTo>
                  <a:lnTo>
                    <a:pt x="4579" y="1244"/>
                  </a:lnTo>
                  <a:lnTo>
                    <a:pt x="4612" y="1227"/>
                  </a:lnTo>
                  <a:lnTo>
                    <a:pt x="4646" y="1213"/>
                  </a:lnTo>
                  <a:lnTo>
                    <a:pt x="4681" y="1203"/>
                  </a:lnTo>
                  <a:lnTo>
                    <a:pt x="4717" y="1196"/>
                  </a:lnTo>
                  <a:lnTo>
                    <a:pt x="4756" y="1195"/>
                  </a:lnTo>
                  <a:lnTo>
                    <a:pt x="4796" y="1197"/>
                  </a:lnTo>
                  <a:lnTo>
                    <a:pt x="4838" y="1208"/>
                  </a:lnTo>
                  <a:lnTo>
                    <a:pt x="4858" y="1218"/>
                  </a:lnTo>
                  <a:lnTo>
                    <a:pt x="4877" y="1231"/>
                  </a:lnTo>
                  <a:lnTo>
                    <a:pt x="4897" y="1248"/>
                  </a:lnTo>
                  <a:lnTo>
                    <a:pt x="4913" y="1268"/>
                  </a:lnTo>
                  <a:lnTo>
                    <a:pt x="4923" y="1286"/>
                  </a:lnTo>
                  <a:lnTo>
                    <a:pt x="4930" y="1305"/>
                  </a:lnTo>
                  <a:lnTo>
                    <a:pt x="4935" y="1326"/>
                  </a:lnTo>
                  <a:lnTo>
                    <a:pt x="4939" y="1350"/>
                  </a:lnTo>
                  <a:lnTo>
                    <a:pt x="4941" y="1405"/>
                  </a:lnTo>
                  <a:lnTo>
                    <a:pt x="4942" y="1475"/>
                  </a:lnTo>
                  <a:lnTo>
                    <a:pt x="4942" y="1869"/>
                  </a:lnTo>
                  <a:lnTo>
                    <a:pt x="4829" y="1869"/>
                  </a:lnTo>
                  <a:lnTo>
                    <a:pt x="4829" y="1488"/>
                  </a:lnTo>
                  <a:lnTo>
                    <a:pt x="4829" y="1431"/>
                  </a:lnTo>
                  <a:lnTo>
                    <a:pt x="4828" y="1409"/>
                  </a:lnTo>
                  <a:lnTo>
                    <a:pt x="4826" y="1388"/>
                  </a:lnTo>
                  <a:lnTo>
                    <a:pt x="4822" y="1370"/>
                  </a:lnTo>
                  <a:lnTo>
                    <a:pt x="4817" y="1355"/>
                  </a:lnTo>
                  <a:lnTo>
                    <a:pt x="4810" y="1340"/>
                  </a:lnTo>
                  <a:lnTo>
                    <a:pt x="4801" y="1327"/>
                  </a:lnTo>
                  <a:lnTo>
                    <a:pt x="4785" y="1311"/>
                  </a:lnTo>
                  <a:lnTo>
                    <a:pt x="4765" y="1301"/>
                  </a:lnTo>
                  <a:lnTo>
                    <a:pt x="4743" y="1295"/>
                  </a:lnTo>
                  <a:lnTo>
                    <a:pt x="4719" y="1292"/>
                  </a:lnTo>
                  <a:lnTo>
                    <a:pt x="4693" y="1295"/>
                  </a:lnTo>
                  <a:lnTo>
                    <a:pt x="4658" y="1302"/>
                  </a:lnTo>
                  <a:lnTo>
                    <a:pt x="4639" y="1307"/>
                  </a:lnTo>
                  <a:lnTo>
                    <a:pt x="4618" y="1314"/>
                  </a:lnTo>
                  <a:lnTo>
                    <a:pt x="4573" y="1334"/>
                  </a:lnTo>
                  <a:lnTo>
                    <a:pt x="4543" y="1352"/>
                  </a:lnTo>
                  <a:lnTo>
                    <a:pt x="4517" y="1368"/>
                  </a:lnTo>
                  <a:lnTo>
                    <a:pt x="4497" y="1383"/>
                  </a:lnTo>
                  <a:lnTo>
                    <a:pt x="4481" y="1398"/>
                  </a:lnTo>
                  <a:lnTo>
                    <a:pt x="4481" y="1869"/>
                  </a:lnTo>
                  <a:lnTo>
                    <a:pt x="4366" y="1869"/>
                  </a:lnTo>
                  <a:lnTo>
                    <a:pt x="4366" y="1213"/>
                  </a:lnTo>
                  <a:close/>
                  <a:moveTo>
                    <a:pt x="4175" y="1213"/>
                  </a:moveTo>
                  <a:lnTo>
                    <a:pt x="4175" y="1869"/>
                  </a:lnTo>
                  <a:lnTo>
                    <a:pt x="4063" y="1869"/>
                  </a:lnTo>
                  <a:lnTo>
                    <a:pt x="4063" y="1770"/>
                  </a:lnTo>
                  <a:lnTo>
                    <a:pt x="4024" y="1799"/>
                  </a:lnTo>
                  <a:lnTo>
                    <a:pt x="3989" y="1824"/>
                  </a:lnTo>
                  <a:lnTo>
                    <a:pt x="3956" y="1844"/>
                  </a:lnTo>
                  <a:lnTo>
                    <a:pt x="3924" y="1860"/>
                  </a:lnTo>
                  <a:lnTo>
                    <a:pt x="3892" y="1873"/>
                  </a:lnTo>
                  <a:lnTo>
                    <a:pt x="3862" y="1881"/>
                  </a:lnTo>
                  <a:lnTo>
                    <a:pt x="3832" y="1886"/>
                  </a:lnTo>
                  <a:lnTo>
                    <a:pt x="3801" y="1887"/>
                  </a:lnTo>
                  <a:lnTo>
                    <a:pt x="3754" y="1884"/>
                  </a:lnTo>
                  <a:lnTo>
                    <a:pt x="3730" y="1878"/>
                  </a:lnTo>
                  <a:lnTo>
                    <a:pt x="3706" y="1868"/>
                  </a:lnTo>
                  <a:lnTo>
                    <a:pt x="3682" y="1855"/>
                  </a:lnTo>
                  <a:lnTo>
                    <a:pt x="3672" y="1845"/>
                  </a:lnTo>
                  <a:lnTo>
                    <a:pt x="3661" y="1836"/>
                  </a:lnTo>
                  <a:lnTo>
                    <a:pt x="3650" y="1824"/>
                  </a:lnTo>
                  <a:lnTo>
                    <a:pt x="3640" y="1811"/>
                  </a:lnTo>
                  <a:lnTo>
                    <a:pt x="3631" y="1796"/>
                  </a:lnTo>
                  <a:lnTo>
                    <a:pt x="3622" y="1779"/>
                  </a:lnTo>
                  <a:lnTo>
                    <a:pt x="3615" y="1760"/>
                  </a:lnTo>
                  <a:lnTo>
                    <a:pt x="3609" y="1739"/>
                  </a:lnTo>
                  <a:lnTo>
                    <a:pt x="3606" y="1713"/>
                  </a:lnTo>
                  <a:lnTo>
                    <a:pt x="3602" y="1686"/>
                  </a:lnTo>
                  <a:lnTo>
                    <a:pt x="3600" y="1621"/>
                  </a:lnTo>
                  <a:lnTo>
                    <a:pt x="3600" y="1537"/>
                  </a:lnTo>
                  <a:lnTo>
                    <a:pt x="3600" y="1213"/>
                  </a:lnTo>
                  <a:lnTo>
                    <a:pt x="3712" y="1213"/>
                  </a:lnTo>
                  <a:lnTo>
                    <a:pt x="3712" y="1537"/>
                  </a:lnTo>
                  <a:lnTo>
                    <a:pt x="3712" y="1613"/>
                  </a:lnTo>
                  <a:lnTo>
                    <a:pt x="3714" y="1665"/>
                  </a:lnTo>
                  <a:lnTo>
                    <a:pt x="3718" y="1701"/>
                  </a:lnTo>
                  <a:lnTo>
                    <a:pt x="3722" y="1717"/>
                  </a:lnTo>
                  <a:lnTo>
                    <a:pt x="3728" y="1730"/>
                  </a:lnTo>
                  <a:lnTo>
                    <a:pt x="3739" y="1748"/>
                  </a:lnTo>
                  <a:lnTo>
                    <a:pt x="3753" y="1763"/>
                  </a:lnTo>
                  <a:lnTo>
                    <a:pt x="3768" y="1773"/>
                  </a:lnTo>
                  <a:lnTo>
                    <a:pt x="3783" y="1781"/>
                  </a:lnTo>
                  <a:lnTo>
                    <a:pt x="3812" y="1789"/>
                  </a:lnTo>
                  <a:lnTo>
                    <a:pt x="3830" y="1790"/>
                  </a:lnTo>
                  <a:lnTo>
                    <a:pt x="3859" y="1788"/>
                  </a:lnTo>
                  <a:lnTo>
                    <a:pt x="3889" y="1782"/>
                  </a:lnTo>
                  <a:lnTo>
                    <a:pt x="3920" y="1771"/>
                  </a:lnTo>
                  <a:lnTo>
                    <a:pt x="3950" y="1758"/>
                  </a:lnTo>
                  <a:lnTo>
                    <a:pt x="3980" y="1741"/>
                  </a:lnTo>
                  <a:lnTo>
                    <a:pt x="4009" y="1724"/>
                  </a:lnTo>
                  <a:lnTo>
                    <a:pt x="4037" y="1705"/>
                  </a:lnTo>
                  <a:lnTo>
                    <a:pt x="4063" y="1685"/>
                  </a:lnTo>
                  <a:lnTo>
                    <a:pt x="4063" y="1213"/>
                  </a:lnTo>
                  <a:lnTo>
                    <a:pt x="4175" y="1213"/>
                  </a:lnTo>
                  <a:close/>
                  <a:moveTo>
                    <a:pt x="5997" y="1761"/>
                  </a:moveTo>
                  <a:lnTo>
                    <a:pt x="5997" y="1521"/>
                  </a:lnTo>
                  <a:lnTo>
                    <a:pt x="5902" y="1550"/>
                  </a:lnTo>
                  <a:lnTo>
                    <a:pt x="5830" y="1574"/>
                  </a:lnTo>
                  <a:lnTo>
                    <a:pt x="5778" y="1595"/>
                  </a:lnTo>
                  <a:lnTo>
                    <a:pt x="5759" y="1604"/>
                  </a:lnTo>
                  <a:lnTo>
                    <a:pt x="5744" y="1614"/>
                  </a:lnTo>
                  <a:lnTo>
                    <a:pt x="5732" y="1622"/>
                  </a:lnTo>
                  <a:lnTo>
                    <a:pt x="5722" y="1631"/>
                  </a:lnTo>
                  <a:lnTo>
                    <a:pt x="5711" y="1649"/>
                  </a:lnTo>
                  <a:lnTo>
                    <a:pt x="5706" y="1667"/>
                  </a:lnTo>
                  <a:lnTo>
                    <a:pt x="5706" y="1688"/>
                  </a:lnTo>
                  <a:lnTo>
                    <a:pt x="5706" y="1700"/>
                  </a:lnTo>
                  <a:lnTo>
                    <a:pt x="5708" y="1715"/>
                  </a:lnTo>
                  <a:lnTo>
                    <a:pt x="5715" y="1741"/>
                  </a:lnTo>
                  <a:lnTo>
                    <a:pt x="5729" y="1766"/>
                  </a:lnTo>
                  <a:lnTo>
                    <a:pt x="5741" y="1777"/>
                  </a:lnTo>
                  <a:lnTo>
                    <a:pt x="5754" y="1785"/>
                  </a:lnTo>
                  <a:lnTo>
                    <a:pt x="5771" y="1793"/>
                  </a:lnTo>
                  <a:lnTo>
                    <a:pt x="5790" y="1797"/>
                  </a:lnTo>
                  <a:lnTo>
                    <a:pt x="5814" y="1800"/>
                  </a:lnTo>
                  <a:lnTo>
                    <a:pt x="5842" y="1800"/>
                  </a:lnTo>
                  <a:lnTo>
                    <a:pt x="5873" y="1796"/>
                  </a:lnTo>
                  <a:lnTo>
                    <a:pt x="5910" y="1788"/>
                  </a:lnTo>
                  <a:lnTo>
                    <a:pt x="5951" y="1777"/>
                  </a:lnTo>
                  <a:lnTo>
                    <a:pt x="5997" y="1761"/>
                  </a:lnTo>
                  <a:close/>
                  <a:moveTo>
                    <a:pt x="5643" y="1356"/>
                  </a:moveTo>
                  <a:lnTo>
                    <a:pt x="5638" y="1284"/>
                  </a:lnTo>
                  <a:lnTo>
                    <a:pt x="5639" y="1277"/>
                  </a:lnTo>
                  <a:lnTo>
                    <a:pt x="5643" y="1271"/>
                  </a:lnTo>
                  <a:lnTo>
                    <a:pt x="5656" y="1257"/>
                  </a:lnTo>
                  <a:lnTo>
                    <a:pt x="5693" y="1238"/>
                  </a:lnTo>
                  <a:lnTo>
                    <a:pt x="5729" y="1221"/>
                  </a:lnTo>
                  <a:lnTo>
                    <a:pt x="5764" y="1211"/>
                  </a:lnTo>
                  <a:lnTo>
                    <a:pt x="5796" y="1202"/>
                  </a:lnTo>
                  <a:lnTo>
                    <a:pt x="5826" y="1197"/>
                  </a:lnTo>
                  <a:lnTo>
                    <a:pt x="5854" y="1194"/>
                  </a:lnTo>
                  <a:lnTo>
                    <a:pt x="5897" y="1191"/>
                  </a:lnTo>
                  <a:lnTo>
                    <a:pt x="5933" y="1194"/>
                  </a:lnTo>
                  <a:lnTo>
                    <a:pt x="5964" y="1197"/>
                  </a:lnTo>
                  <a:lnTo>
                    <a:pt x="5979" y="1201"/>
                  </a:lnTo>
                  <a:lnTo>
                    <a:pt x="5992" y="1205"/>
                  </a:lnTo>
                  <a:lnTo>
                    <a:pt x="6015" y="1213"/>
                  </a:lnTo>
                  <a:lnTo>
                    <a:pt x="6035" y="1225"/>
                  </a:lnTo>
                  <a:lnTo>
                    <a:pt x="6052" y="1238"/>
                  </a:lnTo>
                  <a:lnTo>
                    <a:pt x="6065" y="1253"/>
                  </a:lnTo>
                  <a:lnTo>
                    <a:pt x="6076" y="1268"/>
                  </a:lnTo>
                  <a:lnTo>
                    <a:pt x="6084" y="1285"/>
                  </a:lnTo>
                  <a:lnTo>
                    <a:pt x="6090" y="1303"/>
                  </a:lnTo>
                  <a:lnTo>
                    <a:pt x="6095" y="1321"/>
                  </a:lnTo>
                  <a:lnTo>
                    <a:pt x="6098" y="1340"/>
                  </a:lnTo>
                  <a:lnTo>
                    <a:pt x="6101" y="1377"/>
                  </a:lnTo>
                  <a:lnTo>
                    <a:pt x="6101" y="1413"/>
                  </a:lnTo>
                  <a:lnTo>
                    <a:pt x="6099" y="1577"/>
                  </a:lnTo>
                  <a:lnTo>
                    <a:pt x="6096" y="1724"/>
                  </a:lnTo>
                  <a:lnTo>
                    <a:pt x="6096" y="1758"/>
                  </a:lnTo>
                  <a:lnTo>
                    <a:pt x="6098" y="1770"/>
                  </a:lnTo>
                  <a:lnTo>
                    <a:pt x="6101" y="1779"/>
                  </a:lnTo>
                  <a:lnTo>
                    <a:pt x="6105" y="1787"/>
                  </a:lnTo>
                  <a:lnTo>
                    <a:pt x="6112" y="1793"/>
                  </a:lnTo>
                  <a:lnTo>
                    <a:pt x="6120" y="1795"/>
                  </a:lnTo>
                  <a:lnTo>
                    <a:pt x="6132" y="1796"/>
                  </a:lnTo>
                  <a:lnTo>
                    <a:pt x="6160" y="1793"/>
                  </a:lnTo>
                  <a:lnTo>
                    <a:pt x="6185" y="1785"/>
                  </a:lnTo>
                  <a:lnTo>
                    <a:pt x="6207" y="1776"/>
                  </a:lnTo>
                  <a:lnTo>
                    <a:pt x="6221" y="1766"/>
                  </a:lnTo>
                  <a:lnTo>
                    <a:pt x="6227" y="1823"/>
                  </a:lnTo>
                  <a:lnTo>
                    <a:pt x="6226" y="1829"/>
                  </a:lnTo>
                  <a:lnTo>
                    <a:pt x="6224" y="1835"/>
                  </a:lnTo>
                  <a:lnTo>
                    <a:pt x="6214" y="1843"/>
                  </a:lnTo>
                  <a:lnTo>
                    <a:pt x="6179" y="1859"/>
                  </a:lnTo>
                  <a:lnTo>
                    <a:pt x="6143" y="1872"/>
                  </a:lnTo>
                  <a:lnTo>
                    <a:pt x="6107" y="1881"/>
                  </a:lnTo>
                  <a:lnTo>
                    <a:pt x="6075" y="1885"/>
                  </a:lnTo>
                  <a:lnTo>
                    <a:pt x="6057" y="1884"/>
                  </a:lnTo>
                  <a:lnTo>
                    <a:pt x="6041" y="1879"/>
                  </a:lnTo>
                  <a:lnTo>
                    <a:pt x="6030" y="1871"/>
                  </a:lnTo>
                  <a:lnTo>
                    <a:pt x="6022" y="1862"/>
                  </a:lnTo>
                  <a:lnTo>
                    <a:pt x="6011" y="1843"/>
                  </a:lnTo>
                  <a:lnTo>
                    <a:pt x="6008" y="1827"/>
                  </a:lnTo>
                  <a:lnTo>
                    <a:pt x="5957" y="1845"/>
                  </a:lnTo>
                  <a:lnTo>
                    <a:pt x="5896" y="1865"/>
                  </a:lnTo>
                  <a:lnTo>
                    <a:pt x="5829" y="1879"/>
                  </a:lnTo>
                  <a:lnTo>
                    <a:pt x="5796" y="1884"/>
                  </a:lnTo>
                  <a:lnTo>
                    <a:pt x="5764" y="1885"/>
                  </a:lnTo>
                  <a:lnTo>
                    <a:pt x="5727" y="1881"/>
                  </a:lnTo>
                  <a:lnTo>
                    <a:pt x="5710" y="1877"/>
                  </a:lnTo>
                  <a:lnTo>
                    <a:pt x="5693" y="1871"/>
                  </a:lnTo>
                  <a:lnTo>
                    <a:pt x="5666" y="1855"/>
                  </a:lnTo>
                  <a:lnTo>
                    <a:pt x="5643" y="1836"/>
                  </a:lnTo>
                  <a:lnTo>
                    <a:pt x="5627" y="1811"/>
                  </a:lnTo>
                  <a:lnTo>
                    <a:pt x="5614" y="1781"/>
                  </a:lnTo>
                  <a:lnTo>
                    <a:pt x="5608" y="1764"/>
                  </a:lnTo>
                  <a:lnTo>
                    <a:pt x="5604" y="1745"/>
                  </a:lnTo>
                  <a:lnTo>
                    <a:pt x="5602" y="1723"/>
                  </a:lnTo>
                  <a:lnTo>
                    <a:pt x="5602" y="1701"/>
                  </a:lnTo>
                  <a:lnTo>
                    <a:pt x="5603" y="1661"/>
                  </a:lnTo>
                  <a:lnTo>
                    <a:pt x="5604" y="1644"/>
                  </a:lnTo>
                  <a:lnTo>
                    <a:pt x="5608" y="1627"/>
                  </a:lnTo>
                  <a:lnTo>
                    <a:pt x="5614" y="1610"/>
                  </a:lnTo>
                  <a:lnTo>
                    <a:pt x="5622" y="1596"/>
                  </a:lnTo>
                  <a:lnTo>
                    <a:pt x="5634" y="1580"/>
                  </a:lnTo>
                  <a:lnTo>
                    <a:pt x="5651" y="1566"/>
                  </a:lnTo>
                  <a:lnTo>
                    <a:pt x="5672" y="1553"/>
                  </a:lnTo>
                  <a:lnTo>
                    <a:pt x="5698" y="1538"/>
                  </a:lnTo>
                  <a:lnTo>
                    <a:pt x="5729" y="1525"/>
                  </a:lnTo>
                  <a:lnTo>
                    <a:pt x="5768" y="1511"/>
                  </a:lnTo>
                  <a:lnTo>
                    <a:pt x="5866" y="1481"/>
                  </a:lnTo>
                  <a:lnTo>
                    <a:pt x="5927" y="1465"/>
                  </a:lnTo>
                  <a:lnTo>
                    <a:pt x="5997" y="1448"/>
                  </a:lnTo>
                  <a:lnTo>
                    <a:pt x="5996" y="1364"/>
                  </a:lnTo>
                  <a:lnTo>
                    <a:pt x="5993" y="1356"/>
                  </a:lnTo>
                  <a:lnTo>
                    <a:pt x="5988" y="1347"/>
                  </a:lnTo>
                  <a:lnTo>
                    <a:pt x="5979" y="1326"/>
                  </a:lnTo>
                  <a:lnTo>
                    <a:pt x="5973" y="1316"/>
                  </a:lnTo>
                  <a:lnTo>
                    <a:pt x="5966" y="1309"/>
                  </a:lnTo>
                  <a:lnTo>
                    <a:pt x="5949" y="1297"/>
                  </a:lnTo>
                  <a:lnTo>
                    <a:pt x="5930" y="1289"/>
                  </a:lnTo>
                  <a:lnTo>
                    <a:pt x="5909" y="1284"/>
                  </a:lnTo>
                  <a:lnTo>
                    <a:pt x="5890" y="1280"/>
                  </a:lnTo>
                  <a:lnTo>
                    <a:pt x="5858" y="1279"/>
                  </a:lnTo>
                  <a:lnTo>
                    <a:pt x="5818" y="1281"/>
                  </a:lnTo>
                  <a:lnTo>
                    <a:pt x="5784" y="1286"/>
                  </a:lnTo>
                  <a:lnTo>
                    <a:pt x="5754" y="1295"/>
                  </a:lnTo>
                  <a:lnTo>
                    <a:pt x="5729" y="1305"/>
                  </a:lnTo>
                  <a:lnTo>
                    <a:pt x="5709" y="1319"/>
                  </a:lnTo>
                  <a:lnTo>
                    <a:pt x="5691" y="1332"/>
                  </a:lnTo>
                  <a:lnTo>
                    <a:pt x="5676" y="1346"/>
                  </a:lnTo>
                  <a:lnTo>
                    <a:pt x="5664" y="1361"/>
                  </a:lnTo>
                  <a:lnTo>
                    <a:pt x="5643" y="1356"/>
                  </a:lnTo>
                  <a:close/>
                  <a:moveTo>
                    <a:pt x="9708" y="2887"/>
                  </a:moveTo>
                  <a:lnTo>
                    <a:pt x="9708" y="3237"/>
                  </a:lnTo>
                  <a:lnTo>
                    <a:pt x="9595" y="3237"/>
                  </a:lnTo>
                  <a:lnTo>
                    <a:pt x="9595" y="2585"/>
                  </a:lnTo>
                  <a:lnTo>
                    <a:pt x="9708" y="2585"/>
                  </a:lnTo>
                  <a:lnTo>
                    <a:pt x="9708" y="2750"/>
                  </a:lnTo>
                  <a:lnTo>
                    <a:pt x="9714" y="2732"/>
                  </a:lnTo>
                  <a:lnTo>
                    <a:pt x="9722" y="2715"/>
                  </a:lnTo>
                  <a:lnTo>
                    <a:pt x="9741" y="2682"/>
                  </a:lnTo>
                  <a:lnTo>
                    <a:pt x="9765" y="2651"/>
                  </a:lnTo>
                  <a:lnTo>
                    <a:pt x="9792" y="2622"/>
                  </a:lnTo>
                  <a:lnTo>
                    <a:pt x="9823" y="2599"/>
                  </a:lnTo>
                  <a:lnTo>
                    <a:pt x="9839" y="2589"/>
                  </a:lnTo>
                  <a:lnTo>
                    <a:pt x="9855" y="2581"/>
                  </a:lnTo>
                  <a:lnTo>
                    <a:pt x="9891" y="2570"/>
                  </a:lnTo>
                  <a:lnTo>
                    <a:pt x="9927" y="2565"/>
                  </a:lnTo>
                  <a:lnTo>
                    <a:pt x="9960" y="2569"/>
                  </a:lnTo>
                  <a:lnTo>
                    <a:pt x="9987" y="2577"/>
                  </a:lnTo>
                  <a:lnTo>
                    <a:pt x="10009" y="2589"/>
                  </a:lnTo>
                  <a:lnTo>
                    <a:pt x="10022" y="2600"/>
                  </a:lnTo>
                  <a:lnTo>
                    <a:pt x="10027" y="2607"/>
                  </a:lnTo>
                  <a:lnTo>
                    <a:pt x="10027" y="2618"/>
                  </a:lnTo>
                  <a:lnTo>
                    <a:pt x="10027" y="2630"/>
                  </a:lnTo>
                  <a:lnTo>
                    <a:pt x="10022" y="2645"/>
                  </a:lnTo>
                  <a:lnTo>
                    <a:pt x="9993" y="2708"/>
                  </a:lnTo>
                  <a:lnTo>
                    <a:pt x="9972" y="2708"/>
                  </a:lnTo>
                  <a:lnTo>
                    <a:pt x="9961" y="2700"/>
                  </a:lnTo>
                  <a:lnTo>
                    <a:pt x="9948" y="2694"/>
                  </a:lnTo>
                  <a:lnTo>
                    <a:pt x="9930" y="2689"/>
                  </a:lnTo>
                  <a:lnTo>
                    <a:pt x="9905" y="2687"/>
                  </a:lnTo>
                  <a:lnTo>
                    <a:pt x="9890" y="2688"/>
                  </a:lnTo>
                  <a:lnTo>
                    <a:pt x="9876" y="2691"/>
                  </a:lnTo>
                  <a:lnTo>
                    <a:pt x="9845" y="2705"/>
                  </a:lnTo>
                  <a:lnTo>
                    <a:pt x="9812" y="2725"/>
                  </a:lnTo>
                  <a:lnTo>
                    <a:pt x="9781" y="2751"/>
                  </a:lnTo>
                  <a:lnTo>
                    <a:pt x="9752" y="2783"/>
                  </a:lnTo>
                  <a:lnTo>
                    <a:pt x="9740" y="2798"/>
                  </a:lnTo>
                  <a:lnTo>
                    <a:pt x="9729" y="2816"/>
                  </a:lnTo>
                  <a:lnTo>
                    <a:pt x="9720" y="2833"/>
                  </a:lnTo>
                  <a:lnTo>
                    <a:pt x="9714" y="2851"/>
                  </a:lnTo>
                  <a:lnTo>
                    <a:pt x="9709" y="2869"/>
                  </a:lnTo>
                  <a:lnTo>
                    <a:pt x="9708" y="2887"/>
                  </a:lnTo>
                  <a:close/>
                  <a:moveTo>
                    <a:pt x="8509" y="2585"/>
                  </a:moveTo>
                  <a:lnTo>
                    <a:pt x="8716" y="2585"/>
                  </a:lnTo>
                  <a:lnTo>
                    <a:pt x="8716" y="2660"/>
                  </a:lnTo>
                  <a:lnTo>
                    <a:pt x="8509" y="2660"/>
                  </a:lnTo>
                  <a:lnTo>
                    <a:pt x="8509" y="3237"/>
                  </a:lnTo>
                  <a:lnTo>
                    <a:pt x="8392" y="3237"/>
                  </a:lnTo>
                  <a:lnTo>
                    <a:pt x="8392" y="2660"/>
                  </a:lnTo>
                  <a:lnTo>
                    <a:pt x="8297" y="2660"/>
                  </a:lnTo>
                  <a:lnTo>
                    <a:pt x="8297" y="2603"/>
                  </a:lnTo>
                  <a:lnTo>
                    <a:pt x="8392" y="2585"/>
                  </a:lnTo>
                  <a:lnTo>
                    <a:pt x="8392" y="2547"/>
                  </a:lnTo>
                  <a:lnTo>
                    <a:pt x="8393" y="2498"/>
                  </a:lnTo>
                  <a:lnTo>
                    <a:pt x="8399" y="2454"/>
                  </a:lnTo>
                  <a:lnTo>
                    <a:pt x="8407" y="2415"/>
                  </a:lnTo>
                  <a:lnTo>
                    <a:pt x="8418" y="2382"/>
                  </a:lnTo>
                  <a:lnTo>
                    <a:pt x="8431" y="2352"/>
                  </a:lnTo>
                  <a:lnTo>
                    <a:pt x="8447" y="2325"/>
                  </a:lnTo>
                  <a:lnTo>
                    <a:pt x="8464" y="2301"/>
                  </a:lnTo>
                  <a:lnTo>
                    <a:pt x="8480" y="2281"/>
                  </a:lnTo>
                  <a:lnTo>
                    <a:pt x="8506" y="2257"/>
                  </a:lnTo>
                  <a:lnTo>
                    <a:pt x="8532" y="2237"/>
                  </a:lnTo>
                  <a:lnTo>
                    <a:pt x="8561" y="2220"/>
                  </a:lnTo>
                  <a:lnTo>
                    <a:pt x="8575" y="2211"/>
                  </a:lnTo>
                  <a:lnTo>
                    <a:pt x="8590" y="2204"/>
                  </a:lnTo>
                  <a:lnTo>
                    <a:pt x="8621" y="2192"/>
                  </a:lnTo>
                  <a:lnTo>
                    <a:pt x="8652" y="2184"/>
                  </a:lnTo>
                  <a:lnTo>
                    <a:pt x="8683" y="2178"/>
                  </a:lnTo>
                  <a:lnTo>
                    <a:pt x="8713" y="2175"/>
                  </a:lnTo>
                  <a:lnTo>
                    <a:pt x="8713" y="2270"/>
                  </a:lnTo>
                  <a:lnTo>
                    <a:pt x="8682" y="2268"/>
                  </a:lnTo>
                  <a:lnTo>
                    <a:pt x="8642" y="2271"/>
                  </a:lnTo>
                  <a:lnTo>
                    <a:pt x="8606" y="2281"/>
                  </a:lnTo>
                  <a:lnTo>
                    <a:pt x="8588" y="2288"/>
                  </a:lnTo>
                  <a:lnTo>
                    <a:pt x="8573" y="2298"/>
                  </a:lnTo>
                  <a:lnTo>
                    <a:pt x="8558" y="2309"/>
                  </a:lnTo>
                  <a:lnTo>
                    <a:pt x="8546" y="2321"/>
                  </a:lnTo>
                  <a:lnTo>
                    <a:pt x="8540" y="2329"/>
                  </a:lnTo>
                  <a:lnTo>
                    <a:pt x="8534" y="2339"/>
                  </a:lnTo>
                  <a:lnTo>
                    <a:pt x="8526" y="2363"/>
                  </a:lnTo>
                  <a:lnTo>
                    <a:pt x="8519" y="2389"/>
                  </a:lnTo>
                  <a:lnTo>
                    <a:pt x="8515" y="2419"/>
                  </a:lnTo>
                  <a:lnTo>
                    <a:pt x="8510" y="2483"/>
                  </a:lnTo>
                  <a:lnTo>
                    <a:pt x="8509" y="2547"/>
                  </a:lnTo>
                  <a:lnTo>
                    <a:pt x="8509" y="2585"/>
                  </a:lnTo>
                  <a:close/>
                  <a:moveTo>
                    <a:pt x="13091" y="2162"/>
                  </a:moveTo>
                  <a:lnTo>
                    <a:pt x="13091" y="2683"/>
                  </a:lnTo>
                  <a:lnTo>
                    <a:pt x="13091" y="3204"/>
                  </a:lnTo>
                  <a:lnTo>
                    <a:pt x="13091" y="3210"/>
                  </a:lnTo>
                  <a:lnTo>
                    <a:pt x="13089" y="3215"/>
                  </a:lnTo>
                  <a:lnTo>
                    <a:pt x="13073" y="3222"/>
                  </a:lnTo>
                  <a:lnTo>
                    <a:pt x="13053" y="3228"/>
                  </a:lnTo>
                  <a:lnTo>
                    <a:pt x="13011" y="3239"/>
                  </a:lnTo>
                  <a:lnTo>
                    <a:pt x="12952" y="3249"/>
                  </a:lnTo>
                  <a:lnTo>
                    <a:pt x="12917" y="3253"/>
                  </a:lnTo>
                  <a:lnTo>
                    <a:pt x="12880" y="3254"/>
                  </a:lnTo>
                  <a:lnTo>
                    <a:pt x="12828" y="3252"/>
                  </a:lnTo>
                  <a:lnTo>
                    <a:pt x="12780" y="3246"/>
                  </a:lnTo>
                  <a:lnTo>
                    <a:pt x="12736" y="3235"/>
                  </a:lnTo>
                  <a:lnTo>
                    <a:pt x="12693" y="3222"/>
                  </a:lnTo>
                  <a:lnTo>
                    <a:pt x="12654" y="3205"/>
                  </a:lnTo>
                  <a:lnTo>
                    <a:pt x="12618" y="3185"/>
                  </a:lnTo>
                  <a:lnTo>
                    <a:pt x="12586" y="3162"/>
                  </a:lnTo>
                  <a:lnTo>
                    <a:pt x="12556" y="3137"/>
                  </a:lnTo>
                  <a:lnTo>
                    <a:pt x="12530" y="3109"/>
                  </a:lnTo>
                  <a:lnTo>
                    <a:pt x="12507" y="3079"/>
                  </a:lnTo>
                  <a:lnTo>
                    <a:pt x="12488" y="3047"/>
                  </a:lnTo>
                  <a:lnTo>
                    <a:pt x="12472" y="3013"/>
                  </a:lnTo>
                  <a:lnTo>
                    <a:pt x="12459" y="2978"/>
                  </a:lnTo>
                  <a:lnTo>
                    <a:pt x="12451" y="2943"/>
                  </a:lnTo>
                  <a:lnTo>
                    <a:pt x="12445" y="2906"/>
                  </a:lnTo>
                  <a:lnTo>
                    <a:pt x="12443" y="2869"/>
                  </a:lnTo>
                  <a:lnTo>
                    <a:pt x="12446" y="2819"/>
                  </a:lnTo>
                  <a:lnTo>
                    <a:pt x="12449" y="2793"/>
                  </a:lnTo>
                  <a:lnTo>
                    <a:pt x="12455" y="2767"/>
                  </a:lnTo>
                  <a:lnTo>
                    <a:pt x="12464" y="2742"/>
                  </a:lnTo>
                  <a:lnTo>
                    <a:pt x="12475" y="2717"/>
                  </a:lnTo>
                  <a:lnTo>
                    <a:pt x="12487" y="2691"/>
                  </a:lnTo>
                  <a:lnTo>
                    <a:pt x="12502" y="2669"/>
                  </a:lnTo>
                  <a:lnTo>
                    <a:pt x="12519" y="2647"/>
                  </a:lnTo>
                  <a:lnTo>
                    <a:pt x="12540" y="2628"/>
                  </a:lnTo>
                  <a:lnTo>
                    <a:pt x="12563" y="2610"/>
                  </a:lnTo>
                  <a:lnTo>
                    <a:pt x="12591" y="2594"/>
                  </a:lnTo>
                  <a:lnTo>
                    <a:pt x="12621" y="2582"/>
                  </a:lnTo>
                  <a:lnTo>
                    <a:pt x="12654" y="2574"/>
                  </a:lnTo>
                  <a:lnTo>
                    <a:pt x="12692" y="2568"/>
                  </a:lnTo>
                  <a:lnTo>
                    <a:pt x="12734" y="2565"/>
                  </a:lnTo>
                  <a:lnTo>
                    <a:pt x="12774" y="2568"/>
                  </a:lnTo>
                  <a:lnTo>
                    <a:pt x="12813" y="2573"/>
                  </a:lnTo>
                  <a:lnTo>
                    <a:pt x="12848" y="2580"/>
                  </a:lnTo>
                  <a:lnTo>
                    <a:pt x="12881" y="2589"/>
                  </a:lnTo>
                  <a:lnTo>
                    <a:pt x="12936" y="2610"/>
                  </a:lnTo>
                  <a:lnTo>
                    <a:pt x="12980" y="2629"/>
                  </a:lnTo>
                  <a:lnTo>
                    <a:pt x="12980" y="2162"/>
                  </a:lnTo>
                  <a:lnTo>
                    <a:pt x="13091" y="2162"/>
                  </a:lnTo>
                  <a:close/>
                  <a:moveTo>
                    <a:pt x="12980" y="2702"/>
                  </a:moveTo>
                  <a:lnTo>
                    <a:pt x="12932" y="2683"/>
                  </a:lnTo>
                  <a:lnTo>
                    <a:pt x="12881" y="2670"/>
                  </a:lnTo>
                  <a:lnTo>
                    <a:pt x="12856" y="2664"/>
                  </a:lnTo>
                  <a:lnTo>
                    <a:pt x="12831" y="2660"/>
                  </a:lnTo>
                  <a:lnTo>
                    <a:pt x="12806" y="2659"/>
                  </a:lnTo>
                  <a:lnTo>
                    <a:pt x="12780" y="2658"/>
                  </a:lnTo>
                  <a:lnTo>
                    <a:pt x="12737" y="2661"/>
                  </a:lnTo>
                  <a:lnTo>
                    <a:pt x="12717" y="2666"/>
                  </a:lnTo>
                  <a:lnTo>
                    <a:pt x="12696" y="2672"/>
                  </a:lnTo>
                  <a:lnTo>
                    <a:pt x="12677" y="2681"/>
                  </a:lnTo>
                  <a:lnTo>
                    <a:pt x="12659" y="2691"/>
                  </a:lnTo>
                  <a:lnTo>
                    <a:pt x="12644" y="2703"/>
                  </a:lnTo>
                  <a:lnTo>
                    <a:pt x="12628" y="2718"/>
                  </a:lnTo>
                  <a:lnTo>
                    <a:pt x="12614" y="2733"/>
                  </a:lnTo>
                  <a:lnTo>
                    <a:pt x="12600" y="2751"/>
                  </a:lnTo>
                  <a:lnTo>
                    <a:pt x="12590" y="2772"/>
                  </a:lnTo>
                  <a:lnTo>
                    <a:pt x="12580" y="2795"/>
                  </a:lnTo>
                  <a:lnTo>
                    <a:pt x="12573" y="2819"/>
                  </a:lnTo>
                  <a:lnTo>
                    <a:pt x="12568" y="2846"/>
                  </a:lnTo>
                  <a:lnTo>
                    <a:pt x="12564" y="2875"/>
                  </a:lnTo>
                  <a:lnTo>
                    <a:pt x="12563" y="2906"/>
                  </a:lnTo>
                  <a:lnTo>
                    <a:pt x="12564" y="2937"/>
                  </a:lnTo>
                  <a:lnTo>
                    <a:pt x="12568" y="2967"/>
                  </a:lnTo>
                  <a:lnTo>
                    <a:pt x="12573" y="2995"/>
                  </a:lnTo>
                  <a:lnTo>
                    <a:pt x="12581" y="3020"/>
                  </a:lnTo>
                  <a:lnTo>
                    <a:pt x="12591" y="3043"/>
                  </a:lnTo>
                  <a:lnTo>
                    <a:pt x="12602" y="3065"/>
                  </a:lnTo>
                  <a:lnTo>
                    <a:pt x="12616" y="3083"/>
                  </a:lnTo>
                  <a:lnTo>
                    <a:pt x="12632" y="3099"/>
                  </a:lnTo>
                  <a:lnTo>
                    <a:pt x="12648" y="3115"/>
                  </a:lnTo>
                  <a:lnTo>
                    <a:pt x="12669" y="3127"/>
                  </a:lnTo>
                  <a:lnTo>
                    <a:pt x="12689" y="3138"/>
                  </a:lnTo>
                  <a:lnTo>
                    <a:pt x="12712" y="3146"/>
                  </a:lnTo>
                  <a:lnTo>
                    <a:pt x="12737" y="3153"/>
                  </a:lnTo>
                  <a:lnTo>
                    <a:pt x="12762" y="3158"/>
                  </a:lnTo>
                  <a:lnTo>
                    <a:pt x="12820" y="3162"/>
                  </a:lnTo>
                  <a:lnTo>
                    <a:pt x="12879" y="3158"/>
                  </a:lnTo>
                  <a:lnTo>
                    <a:pt x="12928" y="3151"/>
                  </a:lnTo>
                  <a:lnTo>
                    <a:pt x="12954" y="3145"/>
                  </a:lnTo>
                  <a:lnTo>
                    <a:pt x="12980" y="3138"/>
                  </a:lnTo>
                  <a:lnTo>
                    <a:pt x="12980" y="2702"/>
                  </a:lnTo>
                  <a:close/>
                  <a:moveTo>
                    <a:pt x="8611" y="1195"/>
                  </a:moveTo>
                  <a:lnTo>
                    <a:pt x="8652" y="1196"/>
                  </a:lnTo>
                  <a:lnTo>
                    <a:pt x="8692" y="1202"/>
                  </a:lnTo>
                  <a:lnTo>
                    <a:pt x="8726" y="1211"/>
                  </a:lnTo>
                  <a:lnTo>
                    <a:pt x="8760" y="1223"/>
                  </a:lnTo>
                  <a:lnTo>
                    <a:pt x="8790" y="1238"/>
                  </a:lnTo>
                  <a:lnTo>
                    <a:pt x="8804" y="1247"/>
                  </a:lnTo>
                  <a:lnTo>
                    <a:pt x="8818" y="1256"/>
                  </a:lnTo>
                  <a:lnTo>
                    <a:pt x="8842" y="1275"/>
                  </a:lnTo>
                  <a:lnTo>
                    <a:pt x="8853" y="1286"/>
                  </a:lnTo>
                  <a:lnTo>
                    <a:pt x="8864" y="1298"/>
                  </a:lnTo>
                  <a:lnTo>
                    <a:pt x="8883" y="1322"/>
                  </a:lnTo>
                  <a:lnTo>
                    <a:pt x="8900" y="1349"/>
                  </a:lnTo>
                  <a:lnTo>
                    <a:pt x="8915" y="1375"/>
                  </a:lnTo>
                  <a:lnTo>
                    <a:pt x="8925" y="1404"/>
                  </a:lnTo>
                  <a:lnTo>
                    <a:pt x="8935" y="1433"/>
                  </a:lnTo>
                  <a:lnTo>
                    <a:pt x="8941" y="1463"/>
                  </a:lnTo>
                  <a:lnTo>
                    <a:pt x="8945" y="1494"/>
                  </a:lnTo>
                  <a:lnTo>
                    <a:pt x="8946" y="1524"/>
                  </a:lnTo>
                  <a:lnTo>
                    <a:pt x="8945" y="1560"/>
                  </a:lnTo>
                  <a:lnTo>
                    <a:pt x="8940" y="1595"/>
                  </a:lnTo>
                  <a:lnTo>
                    <a:pt x="8931" y="1629"/>
                  </a:lnTo>
                  <a:lnTo>
                    <a:pt x="8921" y="1662"/>
                  </a:lnTo>
                  <a:lnTo>
                    <a:pt x="8913" y="1679"/>
                  </a:lnTo>
                  <a:lnTo>
                    <a:pt x="8906" y="1694"/>
                  </a:lnTo>
                  <a:lnTo>
                    <a:pt x="8889" y="1724"/>
                  </a:lnTo>
                  <a:lnTo>
                    <a:pt x="8869" y="1752"/>
                  </a:lnTo>
                  <a:lnTo>
                    <a:pt x="8846" y="1778"/>
                  </a:lnTo>
                  <a:lnTo>
                    <a:pt x="8821" y="1802"/>
                  </a:lnTo>
                  <a:lnTo>
                    <a:pt x="8794" y="1824"/>
                  </a:lnTo>
                  <a:lnTo>
                    <a:pt x="8762" y="1842"/>
                  </a:lnTo>
                  <a:lnTo>
                    <a:pt x="8730" y="1859"/>
                  </a:lnTo>
                  <a:lnTo>
                    <a:pt x="8694" y="1871"/>
                  </a:lnTo>
                  <a:lnTo>
                    <a:pt x="8657" y="1880"/>
                  </a:lnTo>
                  <a:lnTo>
                    <a:pt x="8617" y="1886"/>
                  </a:lnTo>
                  <a:lnTo>
                    <a:pt x="8575" y="1889"/>
                  </a:lnTo>
                  <a:lnTo>
                    <a:pt x="8538" y="1886"/>
                  </a:lnTo>
                  <a:lnTo>
                    <a:pt x="8502" y="1881"/>
                  </a:lnTo>
                  <a:lnTo>
                    <a:pt x="8470" y="1873"/>
                  </a:lnTo>
                  <a:lnTo>
                    <a:pt x="8438" y="1861"/>
                  </a:lnTo>
                  <a:lnTo>
                    <a:pt x="8408" y="1847"/>
                  </a:lnTo>
                  <a:lnTo>
                    <a:pt x="8382" y="1829"/>
                  </a:lnTo>
                  <a:lnTo>
                    <a:pt x="8357" y="1809"/>
                  </a:lnTo>
                  <a:lnTo>
                    <a:pt x="8334" y="1788"/>
                  </a:lnTo>
                  <a:lnTo>
                    <a:pt x="8314" y="1764"/>
                  </a:lnTo>
                  <a:lnTo>
                    <a:pt x="8296" y="1737"/>
                  </a:lnTo>
                  <a:lnTo>
                    <a:pt x="8281" y="1710"/>
                  </a:lnTo>
                  <a:lnTo>
                    <a:pt x="8268" y="1680"/>
                  </a:lnTo>
                  <a:lnTo>
                    <a:pt x="8258" y="1650"/>
                  </a:lnTo>
                  <a:lnTo>
                    <a:pt x="8251" y="1617"/>
                  </a:lnTo>
                  <a:lnTo>
                    <a:pt x="8246" y="1584"/>
                  </a:lnTo>
                  <a:lnTo>
                    <a:pt x="8245" y="1550"/>
                  </a:lnTo>
                  <a:lnTo>
                    <a:pt x="8246" y="1514"/>
                  </a:lnTo>
                  <a:lnTo>
                    <a:pt x="8251" y="1478"/>
                  </a:lnTo>
                  <a:lnTo>
                    <a:pt x="8260" y="1445"/>
                  </a:lnTo>
                  <a:lnTo>
                    <a:pt x="8270" y="1411"/>
                  </a:lnTo>
                  <a:lnTo>
                    <a:pt x="8276" y="1395"/>
                  </a:lnTo>
                  <a:lnTo>
                    <a:pt x="8284" y="1380"/>
                  </a:lnTo>
                  <a:lnTo>
                    <a:pt x="8300" y="1351"/>
                  </a:lnTo>
                  <a:lnTo>
                    <a:pt x="8321" y="1323"/>
                  </a:lnTo>
                  <a:lnTo>
                    <a:pt x="8342" y="1298"/>
                  </a:lnTo>
                  <a:lnTo>
                    <a:pt x="8368" y="1275"/>
                  </a:lnTo>
                  <a:lnTo>
                    <a:pt x="8395" y="1255"/>
                  </a:lnTo>
                  <a:lnTo>
                    <a:pt x="8425" y="1237"/>
                  </a:lnTo>
                  <a:lnTo>
                    <a:pt x="8458" y="1223"/>
                  </a:lnTo>
                  <a:lnTo>
                    <a:pt x="8492" y="1211"/>
                  </a:lnTo>
                  <a:lnTo>
                    <a:pt x="8530" y="1202"/>
                  </a:lnTo>
                  <a:lnTo>
                    <a:pt x="8569" y="1196"/>
                  </a:lnTo>
                  <a:lnTo>
                    <a:pt x="8611" y="1195"/>
                  </a:lnTo>
                  <a:close/>
                  <a:moveTo>
                    <a:pt x="8591" y="1274"/>
                  </a:moveTo>
                  <a:lnTo>
                    <a:pt x="8551" y="1277"/>
                  </a:lnTo>
                  <a:lnTo>
                    <a:pt x="8532" y="1280"/>
                  </a:lnTo>
                  <a:lnTo>
                    <a:pt x="8513" y="1286"/>
                  </a:lnTo>
                  <a:lnTo>
                    <a:pt x="8494" y="1293"/>
                  </a:lnTo>
                  <a:lnTo>
                    <a:pt x="8476" y="1302"/>
                  </a:lnTo>
                  <a:lnTo>
                    <a:pt x="8458" y="1313"/>
                  </a:lnTo>
                  <a:lnTo>
                    <a:pt x="8441" y="1326"/>
                  </a:lnTo>
                  <a:lnTo>
                    <a:pt x="8425" y="1340"/>
                  </a:lnTo>
                  <a:lnTo>
                    <a:pt x="8411" y="1357"/>
                  </a:lnTo>
                  <a:lnTo>
                    <a:pt x="8399" y="1376"/>
                  </a:lnTo>
                  <a:lnTo>
                    <a:pt x="8388" y="1397"/>
                  </a:lnTo>
                  <a:lnTo>
                    <a:pt x="8380" y="1421"/>
                  </a:lnTo>
                  <a:lnTo>
                    <a:pt x="8374" y="1447"/>
                  </a:lnTo>
                  <a:lnTo>
                    <a:pt x="8371" y="1460"/>
                  </a:lnTo>
                  <a:lnTo>
                    <a:pt x="8369" y="1475"/>
                  </a:lnTo>
                  <a:lnTo>
                    <a:pt x="8368" y="1506"/>
                  </a:lnTo>
                  <a:lnTo>
                    <a:pt x="8371" y="1556"/>
                  </a:lnTo>
                  <a:lnTo>
                    <a:pt x="8383" y="1609"/>
                  </a:lnTo>
                  <a:lnTo>
                    <a:pt x="8392" y="1634"/>
                  </a:lnTo>
                  <a:lnTo>
                    <a:pt x="8401" y="1659"/>
                  </a:lnTo>
                  <a:lnTo>
                    <a:pt x="8413" y="1683"/>
                  </a:lnTo>
                  <a:lnTo>
                    <a:pt x="8428" y="1706"/>
                  </a:lnTo>
                  <a:lnTo>
                    <a:pt x="8443" y="1728"/>
                  </a:lnTo>
                  <a:lnTo>
                    <a:pt x="8460" y="1748"/>
                  </a:lnTo>
                  <a:lnTo>
                    <a:pt x="8479" y="1765"/>
                  </a:lnTo>
                  <a:lnTo>
                    <a:pt x="8501" y="1781"/>
                  </a:lnTo>
                  <a:lnTo>
                    <a:pt x="8522" y="1793"/>
                  </a:lnTo>
                  <a:lnTo>
                    <a:pt x="8548" y="1801"/>
                  </a:lnTo>
                  <a:lnTo>
                    <a:pt x="8573" y="1807"/>
                  </a:lnTo>
                  <a:lnTo>
                    <a:pt x="8600" y="1809"/>
                  </a:lnTo>
                  <a:lnTo>
                    <a:pt x="8626" y="1807"/>
                  </a:lnTo>
                  <a:lnTo>
                    <a:pt x="8650" y="1803"/>
                  </a:lnTo>
                  <a:lnTo>
                    <a:pt x="8672" y="1797"/>
                  </a:lnTo>
                  <a:lnTo>
                    <a:pt x="8694" y="1788"/>
                  </a:lnTo>
                  <a:lnTo>
                    <a:pt x="8714" y="1777"/>
                  </a:lnTo>
                  <a:lnTo>
                    <a:pt x="8732" y="1764"/>
                  </a:lnTo>
                  <a:lnTo>
                    <a:pt x="8749" y="1748"/>
                  </a:lnTo>
                  <a:lnTo>
                    <a:pt x="8764" y="1731"/>
                  </a:lnTo>
                  <a:lnTo>
                    <a:pt x="8778" y="1712"/>
                  </a:lnTo>
                  <a:lnTo>
                    <a:pt x="8790" y="1693"/>
                  </a:lnTo>
                  <a:lnTo>
                    <a:pt x="8808" y="1649"/>
                  </a:lnTo>
                  <a:lnTo>
                    <a:pt x="8815" y="1626"/>
                  </a:lnTo>
                  <a:lnTo>
                    <a:pt x="8820" y="1601"/>
                  </a:lnTo>
                  <a:lnTo>
                    <a:pt x="8824" y="1550"/>
                  </a:lnTo>
                  <a:lnTo>
                    <a:pt x="8820" y="1507"/>
                  </a:lnTo>
                  <a:lnTo>
                    <a:pt x="8816" y="1484"/>
                  </a:lnTo>
                  <a:lnTo>
                    <a:pt x="8810" y="1460"/>
                  </a:lnTo>
                  <a:lnTo>
                    <a:pt x="8803" y="1437"/>
                  </a:lnTo>
                  <a:lnTo>
                    <a:pt x="8795" y="1415"/>
                  </a:lnTo>
                  <a:lnTo>
                    <a:pt x="8784" y="1392"/>
                  </a:lnTo>
                  <a:lnTo>
                    <a:pt x="8771" y="1370"/>
                  </a:lnTo>
                  <a:lnTo>
                    <a:pt x="8755" y="1351"/>
                  </a:lnTo>
                  <a:lnTo>
                    <a:pt x="8738" y="1332"/>
                  </a:lnTo>
                  <a:lnTo>
                    <a:pt x="8719" y="1315"/>
                  </a:lnTo>
                  <a:lnTo>
                    <a:pt x="8699" y="1302"/>
                  </a:lnTo>
                  <a:lnTo>
                    <a:pt x="8675" y="1290"/>
                  </a:lnTo>
                  <a:lnTo>
                    <a:pt x="8650" y="1281"/>
                  </a:lnTo>
                  <a:lnTo>
                    <a:pt x="8621" y="1275"/>
                  </a:lnTo>
                  <a:lnTo>
                    <a:pt x="8591" y="1274"/>
                  </a:lnTo>
                  <a:close/>
                  <a:moveTo>
                    <a:pt x="7944" y="1290"/>
                  </a:moveTo>
                  <a:lnTo>
                    <a:pt x="7944" y="1627"/>
                  </a:lnTo>
                  <a:lnTo>
                    <a:pt x="7944" y="1656"/>
                  </a:lnTo>
                  <a:lnTo>
                    <a:pt x="7946" y="1685"/>
                  </a:lnTo>
                  <a:lnTo>
                    <a:pt x="7950" y="1713"/>
                  </a:lnTo>
                  <a:lnTo>
                    <a:pt x="7958" y="1739"/>
                  </a:lnTo>
                  <a:lnTo>
                    <a:pt x="7973" y="1761"/>
                  </a:lnTo>
                  <a:lnTo>
                    <a:pt x="7981" y="1771"/>
                  </a:lnTo>
                  <a:lnTo>
                    <a:pt x="7992" y="1779"/>
                  </a:lnTo>
                  <a:lnTo>
                    <a:pt x="8005" y="1787"/>
                  </a:lnTo>
                  <a:lnTo>
                    <a:pt x="8020" y="1791"/>
                  </a:lnTo>
                  <a:lnTo>
                    <a:pt x="8036" y="1795"/>
                  </a:lnTo>
                  <a:lnTo>
                    <a:pt x="8057" y="1796"/>
                  </a:lnTo>
                  <a:lnTo>
                    <a:pt x="8093" y="1793"/>
                  </a:lnTo>
                  <a:lnTo>
                    <a:pt x="8130" y="1782"/>
                  </a:lnTo>
                  <a:lnTo>
                    <a:pt x="8166" y="1767"/>
                  </a:lnTo>
                  <a:lnTo>
                    <a:pt x="8203" y="1751"/>
                  </a:lnTo>
                  <a:lnTo>
                    <a:pt x="8210" y="1796"/>
                  </a:lnTo>
                  <a:lnTo>
                    <a:pt x="8212" y="1801"/>
                  </a:lnTo>
                  <a:lnTo>
                    <a:pt x="8210" y="1806"/>
                  </a:lnTo>
                  <a:lnTo>
                    <a:pt x="8195" y="1819"/>
                  </a:lnTo>
                  <a:lnTo>
                    <a:pt x="8173" y="1833"/>
                  </a:lnTo>
                  <a:lnTo>
                    <a:pt x="8130" y="1855"/>
                  </a:lnTo>
                  <a:lnTo>
                    <a:pt x="8102" y="1867"/>
                  </a:lnTo>
                  <a:lnTo>
                    <a:pt x="8071" y="1877"/>
                  </a:lnTo>
                  <a:lnTo>
                    <a:pt x="8038" y="1883"/>
                  </a:lnTo>
                  <a:lnTo>
                    <a:pt x="8004" y="1885"/>
                  </a:lnTo>
                  <a:lnTo>
                    <a:pt x="7974" y="1884"/>
                  </a:lnTo>
                  <a:lnTo>
                    <a:pt x="7946" y="1879"/>
                  </a:lnTo>
                  <a:lnTo>
                    <a:pt x="7924" y="1872"/>
                  </a:lnTo>
                  <a:lnTo>
                    <a:pt x="7904" y="1862"/>
                  </a:lnTo>
                  <a:lnTo>
                    <a:pt x="7888" y="1849"/>
                  </a:lnTo>
                  <a:lnTo>
                    <a:pt x="7873" y="1835"/>
                  </a:lnTo>
                  <a:lnTo>
                    <a:pt x="7862" y="1819"/>
                  </a:lnTo>
                  <a:lnTo>
                    <a:pt x="7853" y="1801"/>
                  </a:lnTo>
                  <a:lnTo>
                    <a:pt x="7846" y="1782"/>
                  </a:lnTo>
                  <a:lnTo>
                    <a:pt x="7841" y="1761"/>
                  </a:lnTo>
                  <a:lnTo>
                    <a:pt x="7836" y="1740"/>
                  </a:lnTo>
                  <a:lnTo>
                    <a:pt x="7834" y="1717"/>
                  </a:lnTo>
                  <a:lnTo>
                    <a:pt x="7831" y="1673"/>
                  </a:lnTo>
                  <a:lnTo>
                    <a:pt x="7831" y="1627"/>
                  </a:lnTo>
                  <a:lnTo>
                    <a:pt x="7831" y="1290"/>
                  </a:lnTo>
                  <a:lnTo>
                    <a:pt x="7750" y="1290"/>
                  </a:lnTo>
                  <a:lnTo>
                    <a:pt x="7750" y="1261"/>
                  </a:lnTo>
                  <a:lnTo>
                    <a:pt x="7920" y="1083"/>
                  </a:lnTo>
                  <a:lnTo>
                    <a:pt x="7949" y="1083"/>
                  </a:lnTo>
                  <a:lnTo>
                    <a:pt x="7944" y="1213"/>
                  </a:lnTo>
                  <a:lnTo>
                    <a:pt x="8206" y="1213"/>
                  </a:lnTo>
                  <a:lnTo>
                    <a:pt x="8206" y="1290"/>
                  </a:lnTo>
                  <a:lnTo>
                    <a:pt x="7944" y="1290"/>
                  </a:lnTo>
                  <a:close/>
                  <a:moveTo>
                    <a:pt x="7462" y="1290"/>
                  </a:moveTo>
                  <a:lnTo>
                    <a:pt x="7462" y="1627"/>
                  </a:lnTo>
                  <a:lnTo>
                    <a:pt x="7464" y="1685"/>
                  </a:lnTo>
                  <a:lnTo>
                    <a:pt x="7468" y="1713"/>
                  </a:lnTo>
                  <a:lnTo>
                    <a:pt x="7476" y="1739"/>
                  </a:lnTo>
                  <a:lnTo>
                    <a:pt x="7482" y="1751"/>
                  </a:lnTo>
                  <a:lnTo>
                    <a:pt x="7489" y="1761"/>
                  </a:lnTo>
                  <a:lnTo>
                    <a:pt x="7498" y="1771"/>
                  </a:lnTo>
                  <a:lnTo>
                    <a:pt x="7509" y="1779"/>
                  </a:lnTo>
                  <a:lnTo>
                    <a:pt x="7522" y="1787"/>
                  </a:lnTo>
                  <a:lnTo>
                    <a:pt x="7536" y="1791"/>
                  </a:lnTo>
                  <a:lnTo>
                    <a:pt x="7553" y="1795"/>
                  </a:lnTo>
                  <a:lnTo>
                    <a:pt x="7572" y="1796"/>
                  </a:lnTo>
                  <a:lnTo>
                    <a:pt x="7611" y="1793"/>
                  </a:lnTo>
                  <a:lnTo>
                    <a:pt x="7648" y="1782"/>
                  </a:lnTo>
                  <a:lnTo>
                    <a:pt x="7685" y="1767"/>
                  </a:lnTo>
                  <a:lnTo>
                    <a:pt x="7721" y="1751"/>
                  </a:lnTo>
                  <a:lnTo>
                    <a:pt x="7729" y="1796"/>
                  </a:lnTo>
                  <a:lnTo>
                    <a:pt x="7730" y="1801"/>
                  </a:lnTo>
                  <a:lnTo>
                    <a:pt x="7728" y="1806"/>
                  </a:lnTo>
                  <a:lnTo>
                    <a:pt x="7714" y="1819"/>
                  </a:lnTo>
                  <a:lnTo>
                    <a:pt x="7692" y="1833"/>
                  </a:lnTo>
                  <a:lnTo>
                    <a:pt x="7648" y="1855"/>
                  </a:lnTo>
                  <a:lnTo>
                    <a:pt x="7619" y="1867"/>
                  </a:lnTo>
                  <a:lnTo>
                    <a:pt x="7589" y="1877"/>
                  </a:lnTo>
                  <a:lnTo>
                    <a:pt x="7555" y="1883"/>
                  </a:lnTo>
                  <a:lnTo>
                    <a:pt x="7523" y="1885"/>
                  </a:lnTo>
                  <a:lnTo>
                    <a:pt x="7492" y="1884"/>
                  </a:lnTo>
                  <a:lnTo>
                    <a:pt x="7464" y="1879"/>
                  </a:lnTo>
                  <a:lnTo>
                    <a:pt x="7441" y="1872"/>
                  </a:lnTo>
                  <a:lnTo>
                    <a:pt x="7421" y="1862"/>
                  </a:lnTo>
                  <a:lnTo>
                    <a:pt x="7404" y="1849"/>
                  </a:lnTo>
                  <a:lnTo>
                    <a:pt x="7390" y="1835"/>
                  </a:lnTo>
                  <a:lnTo>
                    <a:pt x="7378" y="1819"/>
                  </a:lnTo>
                  <a:lnTo>
                    <a:pt x="7369" y="1801"/>
                  </a:lnTo>
                  <a:lnTo>
                    <a:pt x="7362" y="1782"/>
                  </a:lnTo>
                  <a:lnTo>
                    <a:pt x="7356" y="1761"/>
                  </a:lnTo>
                  <a:lnTo>
                    <a:pt x="7353" y="1740"/>
                  </a:lnTo>
                  <a:lnTo>
                    <a:pt x="7350" y="1717"/>
                  </a:lnTo>
                  <a:lnTo>
                    <a:pt x="7348" y="1673"/>
                  </a:lnTo>
                  <a:lnTo>
                    <a:pt x="7347" y="1627"/>
                  </a:lnTo>
                  <a:lnTo>
                    <a:pt x="7347" y="1290"/>
                  </a:lnTo>
                  <a:lnTo>
                    <a:pt x="7269" y="1290"/>
                  </a:lnTo>
                  <a:lnTo>
                    <a:pt x="7269" y="1261"/>
                  </a:lnTo>
                  <a:lnTo>
                    <a:pt x="7439" y="1083"/>
                  </a:lnTo>
                  <a:lnTo>
                    <a:pt x="7465" y="1083"/>
                  </a:lnTo>
                  <a:lnTo>
                    <a:pt x="7462" y="1213"/>
                  </a:lnTo>
                  <a:lnTo>
                    <a:pt x="7721" y="1213"/>
                  </a:lnTo>
                  <a:lnTo>
                    <a:pt x="7721" y="1290"/>
                  </a:lnTo>
                  <a:lnTo>
                    <a:pt x="7462" y="1290"/>
                  </a:lnTo>
                  <a:close/>
                  <a:moveTo>
                    <a:pt x="7009" y="1869"/>
                  </a:moveTo>
                  <a:lnTo>
                    <a:pt x="7009" y="1213"/>
                  </a:lnTo>
                  <a:lnTo>
                    <a:pt x="7122" y="1213"/>
                  </a:lnTo>
                  <a:lnTo>
                    <a:pt x="7122" y="1869"/>
                  </a:lnTo>
                  <a:lnTo>
                    <a:pt x="7009" y="1869"/>
                  </a:lnTo>
                  <a:close/>
                  <a:moveTo>
                    <a:pt x="6666" y="1869"/>
                  </a:moveTo>
                  <a:lnTo>
                    <a:pt x="6666" y="1213"/>
                  </a:lnTo>
                  <a:lnTo>
                    <a:pt x="6779" y="1213"/>
                  </a:lnTo>
                  <a:lnTo>
                    <a:pt x="6779" y="1869"/>
                  </a:lnTo>
                  <a:lnTo>
                    <a:pt x="6666" y="1869"/>
                  </a:lnTo>
                  <a:close/>
                  <a:moveTo>
                    <a:pt x="6327" y="1869"/>
                  </a:moveTo>
                  <a:lnTo>
                    <a:pt x="6327" y="1376"/>
                  </a:lnTo>
                  <a:lnTo>
                    <a:pt x="6327" y="883"/>
                  </a:lnTo>
                  <a:lnTo>
                    <a:pt x="6439" y="883"/>
                  </a:lnTo>
                  <a:lnTo>
                    <a:pt x="6439" y="1376"/>
                  </a:lnTo>
                  <a:lnTo>
                    <a:pt x="6439" y="1869"/>
                  </a:lnTo>
                  <a:lnTo>
                    <a:pt x="6327" y="1869"/>
                  </a:lnTo>
                  <a:close/>
                  <a:moveTo>
                    <a:pt x="2747" y="1869"/>
                  </a:moveTo>
                  <a:lnTo>
                    <a:pt x="2747" y="1375"/>
                  </a:lnTo>
                  <a:lnTo>
                    <a:pt x="2747" y="881"/>
                  </a:lnTo>
                  <a:lnTo>
                    <a:pt x="2866" y="881"/>
                  </a:lnTo>
                  <a:lnTo>
                    <a:pt x="2866" y="1375"/>
                  </a:lnTo>
                  <a:lnTo>
                    <a:pt x="2866" y="1869"/>
                  </a:lnTo>
                  <a:lnTo>
                    <a:pt x="2747" y="1869"/>
                  </a:lnTo>
                  <a:close/>
                  <a:moveTo>
                    <a:pt x="3363" y="881"/>
                  </a:moveTo>
                  <a:lnTo>
                    <a:pt x="3518" y="881"/>
                  </a:lnTo>
                  <a:lnTo>
                    <a:pt x="3015" y="1321"/>
                  </a:lnTo>
                  <a:lnTo>
                    <a:pt x="3540" y="1869"/>
                  </a:lnTo>
                  <a:lnTo>
                    <a:pt x="3372" y="1869"/>
                  </a:lnTo>
                  <a:lnTo>
                    <a:pt x="2875" y="1343"/>
                  </a:lnTo>
                  <a:lnTo>
                    <a:pt x="3363" y="881"/>
                  </a:lnTo>
                  <a:close/>
                  <a:moveTo>
                    <a:pt x="3363" y="2255"/>
                  </a:moveTo>
                  <a:lnTo>
                    <a:pt x="3518" y="2255"/>
                  </a:lnTo>
                  <a:lnTo>
                    <a:pt x="3015" y="2693"/>
                  </a:lnTo>
                  <a:lnTo>
                    <a:pt x="3540" y="3241"/>
                  </a:lnTo>
                  <a:lnTo>
                    <a:pt x="3372" y="3241"/>
                  </a:lnTo>
                  <a:lnTo>
                    <a:pt x="2875" y="2713"/>
                  </a:lnTo>
                  <a:lnTo>
                    <a:pt x="3363" y="2255"/>
                  </a:lnTo>
                  <a:close/>
                  <a:moveTo>
                    <a:pt x="2747" y="3241"/>
                  </a:moveTo>
                  <a:lnTo>
                    <a:pt x="2747" y="2748"/>
                  </a:lnTo>
                  <a:lnTo>
                    <a:pt x="2747" y="2255"/>
                  </a:lnTo>
                  <a:lnTo>
                    <a:pt x="2866" y="2255"/>
                  </a:lnTo>
                  <a:lnTo>
                    <a:pt x="2866" y="2748"/>
                  </a:lnTo>
                  <a:lnTo>
                    <a:pt x="2866" y="3241"/>
                  </a:lnTo>
                  <a:lnTo>
                    <a:pt x="2747" y="3241"/>
                  </a:lnTo>
                  <a:close/>
                  <a:moveTo>
                    <a:pt x="6721" y="1008"/>
                  </a:moveTo>
                  <a:lnTo>
                    <a:pt x="6699" y="1003"/>
                  </a:lnTo>
                  <a:lnTo>
                    <a:pt x="6688" y="998"/>
                  </a:lnTo>
                  <a:lnTo>
                    <a:pt x="6677" y="991"/>
                  </a:lnTo>
                  <a:lnTo>
                    <a:pt x="6667" y="981"/>
                  </a:lnTo>
                  <a:lnTo>
                    <a:pt x="6660" y="969"/>
                  </a:lnTo>
                  <a:lnTo>
                    <a:pt x="6655" y="955"/>
                  </a:lnTo>
                  <a:lnTo>
                    <a:pt x="6653" y="939"/>
                  </a:lnTo>
                  <a:lnTo>
                    <a:pt x="6655" y="924"/>
                  </a:lnTo>
                  <a:lnTo>
                    <a:pt x="6659" y="911"/>
                  </a:lnTo>
                  <a:lnTo>
                    <a:pt x="6666" y="899"/>
                  </a:lnTo>
                  <a:lnTo>
                    <a:pt x="6675" y="889"/>
                  </a:lnTo>
                  <a:lnTo>
                    <a:pt x="6685" y="881"/>
                  </a:lnTo>
                  <a:lnTo>
                    <a:pt x="6696" y="875"/>
                  </a:lnTo>
                  <a:lnTo>
                    <a:pt x="6709" y="871"/>
                  </a:lnTo>
                  <a:lnTo>
                    <a:pt x="6721" y="870"/>
                  </a:lnTo>
                  <a:lnTo>
                    <a:pt x="6736" y="871"/>
                  </a:lnTo>
                  <a:lnTo>
                    <a:pt x="6749" y="875"/>
                  </a:lnTo>
                  <a:lnTo>
                    <a:pt x="6761" y="881"/>
                  </a:lnTo>
                  <a:lnTo>
                    <a:pt x="6772" y="889"/>
                  </a:lnTo>
                  <a:lnTo>
                    <a:pt x="6780" y="899"/>
                  </a:lnTo>
                  <a:lnTo>
                    <a:pt x="6786" y="911"/>
                  </a:lnTo>
                  <a:lnTo>
                    <a:pt x="6791" y="924"/>
                  </a:lnTo>
                  <a:lnTo>
                    <a:pt x="6792" y="939"/>
                  </a:lnTo>
                  <a:lnTo>
                    <a:pt x="6791" y="955"/>
                  </a:lnTo>
                  <a:lnTo>
                    <a:pt x="6786" y="969"/>
                  </a:lnTo>
                  <a:lnTo>
                    <a:pt x="6778" y="981"/>
                  </a:lnTo>
                  <a:lnTo>
                    <a:pt x="6768" y="991"/>
                  </a:lnTo>
                  <a:lnTo>
                    <a:pt x="6757" y="998"/>
                  </a:lnTo>
                  <a:lnTo>
                    <a:pt x="6745" y="1003"/>
                  </a:lnTo>
                  <a:lnTo>
                    <a:pt x="6721" y="1008"/>
                  </a:lnTo>
                  <a:close/>
                  <a:moveTo>
                    <a:pt x="0" y="1553"/>
                  </a:moveTo>
                  <a:lnTo>
                    <a:pt x="556" y="986"/>
                  </a:lnTo>
                  <a:lnTo>
                    <a:pt x="556" y="1548"/>
                  </a:lnTo>
                  <a:lnTo>
                    <a:pt x="556" y="2109"/>
                  </a:lnTo>
                  <a:lnTo>
                    <a:pt x="556" y="2671"/>
                  </a:lnTo>
                  <a:lnTo>
                    <a:pt x="556" y="3233"/>
                  </a:lnTo>
                  <a:lnTo>
                    <a:pt x="0" y="3233"/>
                  </a:lnTo>
                  <a:lnTo>
                    <a:pt x="0" y="2393"/>
                  </a:lnTo>
                  <a:lnTo>
                    <a:pt x="0" y="1553"/>
                  </a:lnTo>
                  <a:close/>
                  <a:moveTo>
                    <a:pt x="0" y="0"/>
                  </a:moveTo>
                  <a:lnTo>
                    <a:pt x="556" y="0"/>
                  </a:lnTo>
                  <a:lnTo>
                    <a:pt x="556" y="393"/>
                  </a:lnTo>
                  <a:lnTo>
                    <a:pt x="473" y="435"/>
                  </a:lnTo>
                  <a:lnTo>
                    <a:pt x="394" y="477"/>
                  </a:lnTo>
                  <a:lnTo>
                    <a:pt x="318" y="521"/>
                  </a:lnTo>
                  <a:lnTo>
                    <a:pt x="247" y="566"/>
                  </a:lnTo>
                  <a:lnTo>
                    <a:pt x="213" y="589"/>
                  </a:lnTo>
                  <a:lnTo>
                    <a:pt x="179" y="612"/>
                  </a:lnTo>
                  <a:lnTo>
                    <a:pt x="115" y="660"/>
                  </a:lnTo>
                  <a:lnTo>
                    <a:pt x="85" y="685"/>
                  </a:lnTo>
                  <a:lnTo>
                    <a:pt x="55" y="710"/>
                  </a:lnTo>
                  <a:lnTo>
                    <a:pt x="0" y="762"/>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14" name="Freeform 9"/>
            <p:cNvSpPr>
              <a:spLocks noEditPoints="1"/>
            </p:cNvSpPr>
            <p:nvPr userDrawn="1"/>
          </p:nvSpPr>
          <p:spPr bwMode="auto">
            <a:xfrm>
              <a:off x="7680325" y="1849438"/>
              <a:ext cx="687388" cy="855663"/>
            </a:xfrm>
            <a:custGeom>
              <a:avLst/>
              <a:gdLst>
                <a:gd name="T0" fmla="*/ 226 w 2596"/>
                <a:gd name="T1" fmla="*/ 1934 h 3235"/>
                <a:gd name="T2" fmla="*/ 241 w 2596"/>
                <a:gd name="T3" fmla="*/ 2046 h 3235"/>
                <a:gd name="T4" fmla="*/ 259 w 2596"/>
                <a:gd name="T5" fmla="*/ 2129 h 3235"/>
                <a:gd name="T6" fmla="*/ 190 w 2596"/>
                <a:gd name="T7" fmla="*/ 2029 h 3235"/>
                <a:gd name="T8" fmla="*/ 130 w 2596"/>
                <a:gd name="T9" fmla="*/ 1928 h 3235"/>
                <a:gd name="T10" fmla="*/ 79 w 2596"/>
                <a:gd name="T11" fmla="*/ 1824 h 3235"/>
                <a:gd name="T12" fmla="*/ 48 w 2596"/>
                <a:gd name="T13" fmla="*/ 1740 h 3235"/>
                <a:gd name="T14" fmla="*/ 23 w 2596"/>
                <a:gd name="T15" fmla="*/ 1656 h 3235"/>
                <a:gd name="T16" fmla="*/ 7 w 2596"/>
                <a:gd name="T17" fmla="*/ 1570 h 3235"/>
                <a:gd name="T18" fmla="*/ 0 w 2596"/>
                <a:gd name="T19" fmla="*/ 1462 h 3235"/>
                <a:gd name="T20" fmla="*/ 12 w 2596"/>
                <a:gd name="T21" fmla="*/ 1325 h 3235"/>
                <a:gd name="T22" fmla="*/ 49 w 2596"/>
                <a:gd name="T23" fmla="*/ 1193 h 3235"/>
                <a:gd name="T24" fmla="*/ 108 w 2596"/>
                <a:gd name="T25" fmla="*/ 1067 h 3235"/>
                <a:gd name="T26" fmla="*/ 190 w 2596"/>
                <a:gd name="T27" fmla="*/ 944 h 3235"/>
                <a:gd name="T28" fmla="*/ 290 w 2596"/>
                <a:gd name="T29" fmla="*/ 829 h 3235"/>
                <a:gd name="T30" fmla="*/ 412 w 2596"/>
                <a:gd name="T31" fmla="*/ 719 h 3235"/>
                <a:gd name="T32" fmla="*/ 552 w 2596"/>
                <a:gd name="T33" fmla="*/ 614 h 3235"/>
                <a:gd name="T34" fmla="*/ 709 w 2596"/>
                <a:gd name="T35" fmla="*/ 516 h 3235"/>
                <a:gd name="T36" fmla="*/ 883 w 2596"/>
                <a:gd name="T37" fmla="*/ 425 h 3235"/>
                <a:gd name="T38" fmla="*/ 1071 w 2596"/>
                <a:gd name="T39" fmla="*/ 341 h 3235"/>
                <a:gd name="T40" fmla="*/ 1274 w 2596"/>
                <a:gd name="T41" fmla="*/ 264 h 3235"/>
                <a:gd name="T42" fmla="*/ 1490 w 2596"/>
                <a:gd name="T43" fmla="*/ 196 h 3235"/>
                <a:gd name="T44" fmla="*/ 1717 w 2596"/>
                <a:gd name="T45" fmla="*/ 133 h 3235"/>
                <a:gd name="T46" fmla="*/ 1956 w 2596"/>
                <a:gd name="T47" fmla="*/ 80 h 3235"/>
                <a:gd name="T48" fmla="*/ 2204 w 2596"/>
                <a:gd name="T49" fmla="*/ 36 h 3235"/>
                <a:gd name="T50" fmla="*/ 2461 w 2596"/>
                <a:gd name="T51" fmla="*/ 0 h 3235"/>
                <a:gd name="T52" fmla="*/ 2481 w 2596"/>
                <a:gd name="T53" fmla="*/ 25 h 3235"/>
                <a:gd name="T54" fmla="*/ 2065 w 2596"/>
                <a:gd name="T55" fmla="*/ 254 h 3235"/>
                <a:gd name="T56" fmla="*/ 1682 w 2596"/>
                <a:gd name="T57" fmla="*/ 474 h 3235"/>
                <a:gd name="T58" fmla="*/ 1392 w 2596"/>
                <a:gd name="T59" fmla="*/ 659 h 3235"/>
                <a:gd name="T60" fmla="*/ 1188 w 2596"/>
                <a:gd name="T61" fmla="*/ 802 h 3235"/>
                <a:gd name="T62" fmla="*/ 968 w 2596"/>
                <a:gd name="T63" fmla="*/ 965 h 3235"/>
                <a:gd name="T64" fmla="*/ 793 w 2596"/>
                <a:gd name="T65" fmla="*/ 1098 h 3235"/>
                <a:gd name="T66" fmla="*/ 651 w 2596"/>
                <a:gd name="T67" fmla="*/ 1213 h 3235"/>
                <a:gd name="T68" fmla="*/ 536 w 2596"/>
                <a:gd name="T69" fmla="*/ 1320 h 3235"/>
                <a:gd name="T70" fmla="*/ 450 w 2596"/>
                <a:gd name="T71" fmla="*/ 1412 h 3235"/>
                <a:gd name="T72" fmla="*/ 395 w 2596"/>
                <a:gd name="T73" fmla="*/ 1477 h 3235"/>
                <a:gd name="T74" fmla="*/ 310 w 2596"/>
                <a:gd name="T75" fmla="*/ 1596 h 3235"/>
                <a:gd name="T76" fmla="*/ 272 w 2596"/>
                <a:gd name="T77" fmla="*/ 1666 h 3235"/>
                <a:gd name="T78" fmla="*/ 244 w 2596"/>
                <a:gd name="T79" fmla="*/ 1736 h 3235"/>
                <a:gd name="T80" fmla="*/ 227 w 2596"/>
                <a:gd name="T81" fmla="*/ 1806 h 3235"/>
                <a:gd name="T82" fmla="*/ 913 w 2596"/>
                <a:gd name="T83" fmla="*/ 1981 h 3235"/>
                <a:gd name="T84" fmla="*/ 1224 w 2596"/>
                <a:gd name="T85" fmla="*/ 2248 h 3235"/>
                <a:gd name="T86" fmla="*/ 1407 w 2596"/>
                <a:gd name="T87" fmla="*/ 2396 h 3235"/>
                <a:gd name="T88" fmla="*/ 1715 w 2596"/>
                <a:gd name="T89" fmla="*/ 2635 h 3235"/>
                <a:gd name="T90" fmla="*/ 1944 w 2596"/>
                <a:gd name="T91" fmla="*/ 2800 h 3235"/>
                <a:gd name="T92" fmla="*/ 2191 w 2596"/>
                <a:gd name="T93" fmla="*/ 2964 h 3235"/>
                <a:gd name="T94" fmla="*/ 2456 w 2596"/>
                <a:gd name="T95" fmla="*/ 3128 h 3235"/>
                <a:gd name="T96" fmla="*/ 2592 w 2596"/>
                <a:gd name="T97" fmla="*/ 3216 h 3235"/>
                <a:gd name="T98" fmla="*/ 2578 w 2596"/>
                <a:gd name="T99" fmla="*/ 3235 h 3235"/>
                <a:gd name="T100" fmla="*/ 2337 w 2596"/>
                <a:gd name="T101" fmla="*/ 3196 h 3235"/>
                <a:gd name="T102" fmla="*/ 2102 w 2596"/>
                <a:gd name="T103" fmla="*/ 3146 h 3235"/>
                <a:gd name="T104" fmla="*/ 1875 w 2596"/>
                <a:gd name="T105" fmla="*/ 3090 h 3235"/>
                <a:gd name="T106" fmla="*/ 1657 w 2596"/>
                <a:gd name="T107" fmla="*/ 3025 h 3235"/>
                <a:gd name="T108" fmla="*/ 1451 w 2596"/>
                <a:gd name="T109" fmla="*/ 2954 h 3235"/>
                <a:gd name="T110" fmla="*/ 1211 w 2596"/>
                <a:gd name="T111" fmla="*/ 2858 h 3235"/>
                <a:gd name="T112" fmla="*/ 1034 w 2596"/>
                <a:gd name="T113" fmla="*/ 2777 h 3235"/>
                <a:gd name="T114" fmla="*/ 913 w 2596"/>
                <a:gd name="T115" fmla="*/ 1981 h 3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96" h="3235">
                  <a:moveTo>
                    <a:pt x="223" y="1856"/>
                  </a:moveTo>
                  <a:lnTo>
                    <a:pt x="223" y="1883"/>
                  </a:lnTo>
                  <a:lnTo>
                    <a:pt x="224" y="1909"/>
                  </a:lnTo>
                  <a:lnTo>
                    <a:pt x="226" y="1934"/>
                  </a:lnTo>
                  <a:lnTo>
                    <a:pt x="228" y="1960"/>
                  </a:lnTo>
                  <a:lnTo>
                    <a:pt x="232" y="1982"/>
                  </a:lnTo>
                  <a:lnTo>
                    <a:pt x="234" y="2005"/>
                  </a:lnTo>
                  <a:lnTo>
                    <a:pt x="241" y="2046"/>
                  </a:lnTo>
                  <a:lnTo>
                    <a:pt x="247" y="2080"/>
                  </a:lnTo>
                  <a:lnTo>
                    <a:pt x="253" y="2106"/>
                  </a:lnTo>
                  <a:lnTo>
                    <a:pt x="258" y="2123"/>
                  </a:lnTo>
                  <a:lnTo>
                    <a:pt x="259" y="2129"/>
                  </a:lnTo>
                  <a:lnTo>
                    <a:pt x="245" y="2108"/>
                  </a:lnTo>
                  <a:lnTo>
                    <a:pt x="230" y="2089"/>
                  </a:lnTo>
                  <a:lnTo>
                    <a:pt x="203" y="2050"/>
                  </a:lnTo>
                  <a:lnTo>
                    <a:pt x="190" y="2029"/>
                  </a:lnTo>
                  <a:lnTo>
                    <a:pt x="178" y="2009"/>
                  </a:lnTo>
                  <a:lnTo>
                    <a:pt x="152" y="1969"/>
                  </a:lnTo>
                  <a:lnTo>
                    <a:pt x="140" y="1949"/>
                  </a:lnTo>
                  <a:lnTo>
                    <a:pt x="130" y="1928"/>
                  </a:lnTo>
                  <a:lnTo>
                    <a:pt x="108" y="1886"/>
                  </a:lnTo>
                  <a:lnTo>
                    <a:pt x="98" y="1866"/>
                  </a:lnTo>
                  <a:lnTo>
                    <a:pt x="89" y="1846"/>
                  </a:lnTo>
                  <a:lnTo>
                    <a:pt x="79" y="1824"/>
                  </a:lnTo>
                  <a:lnTo>
                    <a:pt x="71" y="1804"/>
                  </a:lnTo>
                  <a:lnTo>
                    <a:pt x="62" y="1783"/>
                  </a:lnTo>
                  <a:lnTo>
                    <a:pt x="55" y="1762"/>
                  </a:lnTo>
                  <a:lnTo>
                    <a:pt x="48" y="1740"/>
                  </a:lnTo>
                  <a:lnTo>
                    <a:pt x="41" y="1720"/>
                  </a:lnTo>
                  <a:lnTo>
                    <a:pt x="35" y="1698"/>
                  </a:lnTo>
                  <a:lnTo>
                    <a:pt x="29" y="1676"/>
                  </a:lnTo>
                  <a:lnTo>
                    <a:pt x="23" y="1656"/>
                  </a:lnTo>
                  <a:lnTo>
                    <a:pt x="18" y="1634"/>
                  </a:lnTo>
                  <a:lnTo>
                    <a:pt x="14" y="1613"/>
                  </a:lnTo>
                  <a:lnTo>
                    <a:pt x="11" y="1591"/>
                  </a:lnTo>
                  <a:lnTo>
                    <a:pt x="7" y="1570"/>
                  </a:lnTo>
                  <a:lnTo>
                    <a:pt x="5" y="1548"/>
                  </a:lnTo>
                  <a:lnTo>
                    <a:pt x="1" y="1505"/>
                  </a:lnTo>
                  <a:lnTo>
                    <a:pt x="0" y="1483"/>
                  </a:lnTo>
                  <a:lnTo>
                    <a:pt x="0" y="1462"/>
                  </a:lnTo>
                  <a:lnTo>
                    <a:pt x="1" y="1427"/>
                  </a:lnTo>
                  <a:lnTo>
                    <a:pt x="4" y="1392"/>
                  </a:lnTo>
                  <a:lnTo>
                    <a:pt x="7" y="1358"/>
                  </a:lnTo>
                  <a:lnTo>
                    <a:pt x="12" y="1325"/>
                  </a:lnTo>
                  <a:lnTo>
                    <a:pt x="19" y="1291"/>
                  </a:lnTo>
                  <a:lnTo>
                    <a:pt x="28" y="1259"/>
                  </a:lnTo>
                  <a:lnTo>
                    <a:pt x="37" y="1225"/>
                  </a:lnTo>
                  <a:lnTo>
                    <a:pt x="49" y="1193"/>
                  </a:lnTo>
                  <a:lnTo>
                    <a:pt x="61" y="1162"/>
                  </a:lnTo>
                  <a:lnTo>
                    <a:pt x="76" y="1129"/>
                  </a:lnTo>
                  <a:lnTo>
                    <a:pt x="91" y="1098"/>
                  </a:lnTo>
                  <a:lnTo>
                    <a:pt x="108" y="1067"/>
                  </a:lnTo>
                  <a:lnTo>
                    <a:pt x="126" y="1036"/>
                  </a:lnTo>
                  <a:lnTo>
                    <a:pt x="146" y="1006"/>
                  </a:lnTo>
                  <a:lnTo>
                    <a:pt x="167" y="974"/>
                  </a:lnTo>
                  <a:lnTo>
                    <a:pt x="190" y="944"/>
                  </a:lnTo>
                  <a:lnTo>
                    <a:pt x="212" y="916"/>
                  </a:lnTo>
                  <a:lnTo>
                    <a:pt x="238" y="886"/>
                  </a:lnTo>
                  <a:lnTo>
                    <a:pt x="264" y="857"/>
                  </a:lnTo>
                  <a:lnTo>
                    <a:pt x="290" y="829"/>
                  </a:lnTo>
                  <a:lnTo>
                    <a:pt x="319" y="800"/>
                  </a:lnTo>
                  <a:lnTo>
                    <a:pt x="349" y="773"/>
                  </a:lnTo>
                  <a:lnTo>
                    <a:pt x="380" y="745"/>
                  </a:lnTo>
                  <a:lnTo>
                    <a:pt x="412" y="719"/>
                  </a:lnTo>
                  <a:lnTo>
                    <a:pt x="445" y="691"/>
                  </a:lnTo>
                  <a:lnTo>
                    <a:pt x="480" y="666"/>
                  </a:lnTo>
                  <a:lnTo>
                    <a:pt x="515" y="640"/>
                  </a:lnTo>
                  <a:lnTo>
                    <a:pt x="552" y="614"/>
                  </a:lnTo>
                  <a:lnTo>
                    <a:pt x="589" y="589"/>
                  </a:lnTo>
                  <a:lnTo>
                    <a:pt x="629" y="564"/>
                  </a:lnTo>
                  <a:lnTo>
                    <a:pt x="668" y="540"/>
                  </a:lnTo>
                  <a:lnTo>
                    <a:pt x="709" y="516"/>
                  </a:lnTo>
                  <a:lnTo>
                    <a:pt x="751" y="493"/>
                  </a:lnTo>
                  <a:lnTo>
                    <a:pt x="794" y="470"/>
                  </a:lnTo>
                  <a:lnTo>
                    <a:pt x="837" y="448"/>
                  </a:lnTo>
                  <a:lnTo>
                    <a:pt x="883" y="425"/>
                  </a:lnTo>
                  <a:lnTo>
                    <a:pt x="929" y="403"/>
                  </a:lnTo>
                  <a:lnTo>
                    <a:pt x="975" y="383"/>
                  </a:lnTo>
                  <a:lnTo>
                    <a:pt x="1022" y="361"/>
                  </a:lnTo>
                  <a:lnTo>
                    <a:pt x="1071" y="341"/>
                  </a:lnTo>
                  <a:lnTo>
                    <a:pt x="1121" y="322"/>
                  </a:lnTo>
                  <a:lnTo>
                    <a:pt x="1171" y="301"/>
                  </a:lnTo>
                  <a:lnTo>
                    <a:pt x="1221" y="283"/>
                  </a:lnTo>
                  <a:lnTo>
                    <a:pt x="1274" y="264"/>
                  </a:lnTo>
                  <a:lnTo>
                    <a:pt x="1327" y="246"/>
                  </a:lnTo>
                  <a:lnTo>
                    <a:pt x="1380" y="229"/>
                  </a:lnTo>
                  <a:lnTo>
                    <a:pt x="1435" y="211"/>
                  </a:lnTo>
                  <a:lnTo>
                    <a:pt x="1490" y="196"/>
                  </a:lnTo>
                  <a:lnTo>
                    <a:pt x="1545" y="179"/>
                  </a:lnTo>
                  <a:lnTo>
                    <a:pt x="1602" y="163"/>
                  </a:lnTo>
                  <a:lnTo>
                    <a:pt x="1659" y="149"/>
                  </a:lnTo>
                  <a:lnTo>
                    <a:pt x="1717" y="133"/>
                  </a:lnTo>
                  <a:lnTo>
                    <a:pt x="1776" y="120"/>
                  </a:lnTo>
                  <a:lnTo>
                    <a:pt x="1834" y="107"/>
                  </a:lnTo>
                  <a:lnTo>
                    <a:pt x="1894" y="94"/>
                  </a:lnTo>
                  <a:lnTo>
                    <a:pt x="1956" y="80"/>
                  </a:lnTo>
                  <a:lnTo>
                    <a:pt x="2017" y="68"/>
                  </a:lnTo>
                  <a:lnTo>
                    <a:pt x="2078" y="58"/>
                  </a:lnTo>
                  <a:lnTo>
                    <a:pt x="2140" y="47"/>
                  </a:lnTo>
                  <a:lnTo>
                    <a:pt x="2204" y="36"/>
                  </a:lnTo>
                  <a:lnTo>
                    <a:pt x="2268" y="26"/>
                  </a:lnTo>
                  <a:lnTo>
                    <a:pt x="2331" y="17"/>
                  </a:lnTo>
                  <a:lnTo>
                    <a:pt x="2395" y="8"/>
                  </a:lnTo>
                  <a:lnTo>
                    <a:pt x="2461" y="0"/>
                  </a:lnTo>
                  <a:lnTo>
                    <a:pt x="2466" y="7"/>
                  </a:lnTo>
                  <a:lnTo>
                    <a:pt x="2472" y="14"/>
                  </a:lnTo>
                  <a:lnTo>
                    <a:pt x="2478" y="20"/>
                  </a:lnTo>
                  <a:lnTo>
                    <a:pt x="2481" y="25"/>
                  </a:lnTo>
                  <a:lnTo>
                    <a:pt x="2484" y="30"/>
                  </a:lnTo>
                  <a:lnTo>
                    <a:pt x="2268" y="145"/>
                  </a:lnTo>
                  <a:lnTo>
                    <a:pt x="2164" y="200"/>
                  </a:lnTo>
                  <a:lnTo>
                    <a:pt x="2065" y="254"/>
                  </a:lnTo>
                  <a:lnTo>
                    <a:pt x="1968" y="308"/>
                  </a:lnTo>
                  <a:lnTo>
                    <a:pt x="1872" y="362"/>
                  </a:lnTo>
                  <a:lnTo>
                    <a:pt x="1777" y="418"/>
                  </a:lnTo>
                  <a:lnTo>
                    <a:pt x="1682" y="474"/>
                  </a:lnTo>
                  <a:lnTo>
                    <a:pt x="1587" y="533"/>
                  </a:lnTo>
                  <a:lnTo>
                    <a:pt x="1490" y="594"/>
                  </a:lnTo>
                  <a:lnTo>
                    <a:pt x="1442" y="626"/>
                  </a:lnTo>
                  <a:lnTo>
                    <a:pt x="1392" y="659"/>
                  </a:lnTo>
                  <a:lnTo>
                    <a:pt x="1343" y="692"/>
                  </a:lnTo>
                  <a:lnTo>
                    <a:pt x="1292" y="727"/>
                  </a:lnTo>
                  <a:lnTo>
                    <a:pt x="1241" y="764"/>
                  </a:lnTo>
                  <a:lnTo>
                    <a:pt x="1188" y="802"/>
                  </a:lnTo>
                  <a:lnTo>
                    <a:pt x="1135" y="840"/>
                  </a:lnTo>
                  <a:lnTo>
                    <a:pt x="1080" y="880"/>
                  </a:lnTo>
                  <a:lnTo>
                    <a:pt x="1025" y="922"/>
                  </a:lnTo>
                  <a:lnTo>
                    <a:pt x="968" y="965"/>
                  </a:lnTo>
                  <a:lnTo>
                    <a:pt x="911" y="1009"/>
                  </a:lnTo>
                  <a:lnTo>
                    <a:pt x="851" y="1055"/>
                  </a:lnTo>
                  <a:lnTo>
                    <a:pt x="824" y="1075"/>
                  </a:lnTo>
                  <a:lnTo>
                    <a:pt x="793" y="1098"/>
                  </a:lnTo>
                  <a:lnTo>
                    <a:pt x="752" y="1129"/>
                  </a:lnTo>
                  <a:lnTo>
                    <a:pt x="705" y="1169"/>
                  </a:lnTo>
                  <a:lnTo>
                    <a:pt x="679" y="1190"/>
                  </a:lnTo>
                  <a:lnTo>
                    <a:pt x="651" y="1213"/>
                  </a:lnTo>
                  <a:lnTo>
                    <a:pt x="624" y="1238"/>
                  </a:lnTo>
                  <a:lnTo>
                    <a:pt x="595" y="1265"/>
                  </a:lnTo>
                  <a:lnTo>
                    <a:pt x="566" y="1292"/>
                  </a:lnTo>
                  <a:lnTo>
                    <a:pt x="536" y="1320"/>
                  </a:lnTo>
                  <a:lnTo>
                    <a:pt x="508" y="1350"/>
                  </a:lnTo>
                  <a:lnTo>
                    <a:pt x="493" y="1366"/>
                  </a:lnTo>
                  <a:lnTo>
                    <a:pt x="478" y="1381"/>
                  </a:lnTo>
                  <a:lnTo>
                    <a:pt x="450" y="1412"/>
                  </a:lnTo>
                  <a:lnTo>
                    <a:pt x="436" y="1428"/>
                  </a:lnTo>
                  <a:lnTo>
                    <a:pt x="421" y="1445"/>
                  </a:lnTo>
                  <a:lnTo>
                    <a:pt x="408" y="1460"/>
                  </a:lnTo>
                  <a:lnTo>
                    <a:pt x="395" y="1477"/>
                  </a:lnTo>
                  <a:lnTo>
                    <a:pt x="368" y="1511"/>
                  </a:lnTo>
                  <a:lnTo>
                    <a:pt x="343" y="1544"/>
                  </a:lnTo>
                  <a:lnTo>
                    <a:pt x="320" y="1579"/>
                  </a:lnTo>
                  <a:lnTo>
                    <a:pt x="310" y="1596"/>
                  </a:lnTo>
                  <a:lnTo>
                    <a:pt x="300" y="1614"/>
                  </a:lnTo>
                  <a:lnTo>
                    <a:pt x="290" y="1631"/>
                  </a:lnTo>
                  <a:lnTo>
                    <a:pt x="281" y="1649"/>
                  </a:lnTo>
                  <a:lnTo>
                    <a:pt x="272" y="1666"/>
                  </a:lnTo>
                  <a:lnTo>
                    <a:pt x="264" y="1684"/>
                  </a:lnTo>
                  <a:lnTo>
                    <a:pt x="257" y="1702"/>
                  </a:lnTo>
                  <a:lnTo>
                    <a:pt x="250" y="1718"/>
                  </a:lnTo>
                  <a:lnTo>
                    <a:pt x="244" y="1736"/>
                  </a:lnTo>
                  <a:lnTo>
                    <a:pt x="238" y="1753"/>
                  </a:lnTo>
                  <a:lnTo>
                    <a:pt x="234" y="1771"/>
                  </a:lnTo>
                  <a:lnTo>
                    <a:pt x="229" y="1788"/>
                  </a:lnTo>
                  <a:lnTo>
                    <a:pt x="227" y="1806"/>
                  </a:lnTo>
                  <a:lnTo>
                    <a:pt x="224" y="1823"/>
                  </a:lnTo>
                  <a:lnTo>
                    <a:pt x="223" y="1840"/>
                  </a:lnTo>
                  <a:lnTo>
                    <a:pt x="223" y="1856"/>
                  </a:lnTo>
                  <a:close/>
                  <a:moveTo>
                    <a:pt x="913" y="1981"/>
                  </a:moveTo>
                  <a:lnTo>
                    <a:pt x="1059" y="2107"/>
                  </a:lnTo>
                  <a:lnTo>
                    <a:pt x="1140" y="2176"/>
                  </a:lnTo>
                  <a:lnTo>
                    <a:pt x="1182" y="2212"/>
                  </a:lnTo>
                  <a:lnTo>
                    <a:pt x="1224" y="2248"/>
                  </a:lnTo>
                  <a:lnTo>
                    <a:pt x="1268" y="2284"/>
                  </a:lnTo>
                  <a:lnTo>
                    <a:pt x="1314" y="2321"/>
                  </a:lnTo>
                  <a:lnTo>
                    <a:pt x="1359" y="2359"/>
                  </a:lnTo>
                  <a:lnTo>
                    <a:pt x="1407" y="2396"/>
                  </a:lnTo>
                  <a:lnTo>
                    <a:pt x="1505" y="2474"/>
                  </a:lnTo>
                  <a:lnTo>
                    <a:pt x="1608" y="2555"/>
                  </a:lnTo>
                  <a:lnTo>
                    <a:pt x="1661" y="2594"/>
                  </a:lnTo>
                  <a:lnTo>
                    <a:pt x="1715" y="2635"/>
                  </a:lnTo>
                  <a:lnTo>
                    <a:pt x="1771" y="2676"/>
                  </a:lnTo>
                  <a:lnTo>
                    <a:pt x="1827" y="2717"/>
                  </a:lnTo>
                  <a:lnTo>
                    <a:pt x="1885" y="2758"/>
                  </a:lnTo>
                  <a:lnTo>
                    <a:pt x="1944" y="2800"/>
                  </a:lnTo>
                  <a:lnTo>
                    <a:pt x="2004" y="2840"/>
                  </a:lnTo>
                  <a:lnTo>
                    <a:pt x="2065" y="2882"/>
                  </a:lnTo>
                  <a:lnTo>
                    <a:pt x="2127" y="2923"/>
                  </a:lnTo>
                  <a:lnTo>
                    <a:pt x="2191" y="2964"/>
                  </a:lnTo>
                  <a:lnTo>
                    <a:pt x="2256" y="3006"/>
                  </a:lnTo>
                  <a:lnTo>
                    <a:pt x="2322" y="3047"/>
                  </a:lnTo>
                  <a:lnTo>
                    <a:pt x="2389" y="3088"/>
                  </a:lnTo>
                  <a:lnTo>
                    <a:pt x="2456" y="3128"/>
                  </a:lnTo>
                  <a:lnTo>
                    <a:pt x="2526" y="3169"/>
                  </a:lnTo>
                  <a:lnTo>
                    <a:pt x="2596" y="3209"/>
                  </a:lnTo>
                  <a:lnTo>
                    <a:pt x="2594" y="3212"/>
                  </a:lnTo>
                  <a:lnTo>
                    <a:pt x="2592" y="3216"/>
                  </a:lnTo>
                  <a:lnTo>
                    <a:pt x="2587" y="3223"/>
                  </a:lnTo>
                  <a:lnTo>
                    <a:pt x="2583" y="3230"/>
                  </a:lnTo>
                  <a:lnTo>
                    <a:pt x="2581" y="3233"/>
                  </a:lnTo>
                  <a:lnTo>
                    <a:pt x="2578" y="3235"/>
                  </a:lnTo>
                  <a:lnTo>
                    <a:pt x="2517" y="3227"/>
                  </a:lnTo>
                  <a:lnTo>
                    <a:pt x="2457" y="3217"/>
                  </a:lnTo>
                  <a:lnTo>
                    <a:pt x="2397" y="3206"/>
                  </a:lnTo>
                  <a:lnTo>
                    <a:pt x="2337" y="3196"/>
                  </a:lnTo>
                  <a:lnTo>
                    <a:pt x="2277" y="3185"/>
                  </a:lnTo>
                  <a:lnTo>
                    <a:pt x="2218" y="3173"/>
                  </a:lnTo>
                  <a:lnTo>
                    <a:pt x="2161" y="3160"/>
                  </a:lnTo>
                  <a:lnTo>
                    <a:pt x="2102" y="3146"/>
                  </a:lnTo>
                  <a:lnTo>
                    <a:pt x="2044" y="3133"/>
                  </a:lnTo>
                  <a:lnTo>
                    <a:pt x="1988" y="3119"/>
                  </a:lnTo>
                  <a:lnTo>
                    <a:pt x="1932" y="3104"/>
                  </a:lnTo>
                  <a:lnTo>
                    <a:pt x="1875" y="3090"/>
                  </a:lnTo>
                  <a:lnTo>
                    <a:pt x="1820" y="3074"/>
                  </a:lnTo>
                  <a:lnTo>
                    <a:pt x="1765" y="3058"/>
                  </a:lnTo>
                  <a:lnTo>
                    <a:pt x="1711" y="3042"/>
                  </a:lnTo>
                  <a:lnTo>
                    <a:pt x="1657" y="3025"/>
                  </a:lnTo>
                  <a:lnTo>
                    <a:pt x="1604" y="3008"/>
                  </a:lnTo>
                  <a:lnTo>
                    <a:pt x="1553" y="2990"/>
                  </a:lnTo>
                  <a:lnTo>
                    <a:pt x="1501" y="2972"/>
                  </a:lnTo>
                  <a:lnTo>
                    <a:pt x="1451" y="2954"/>
                  </a:lnTo>
                  <a:lnTo>
                    <a:pt x="1352" y="2916"/>
                  </a:lnTo>
                  <a:lnTo>
                    <a:pt x="1304" y="2897"/>
                  </a:lnTo>
                  <a:lnTo>
                    <a:pt x="1256" y="2878"/>
                  </a:lnTo>
                  <a:lnTo>
                    <a:pt x="1211" y="2858"/>
                  </a:lnTo>
                  <a:lnTo>
                    <a:pt x="1165" y="2838"/>
                  </a:lnTo>
                  <a:lnTo>
                    <a:pt x="1121" y="2818"/>
                  </a:lnTo>
                  <a:lnTo>
                    <a:pt x="1077" y="2797"/>
                  </a:lnTo>
                  <a:lnTo>
                    <a:pt x="1034" y="2777"/>
                  </a:lnTo>
                  <a:lnTo>
                    <a:pt x="993" y="2755"/>
                  </a:lnTo>
                  <a:lnTo>
                    <a:pt x="953" y="2735"/>
                  </a:lnTo>
                  <a:lnTo>
                    <a:pt x="913" y="2713"/>
                  </a:lnTo>
                  <a:lnTo>
                    <a:pt x="913" y="198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grpSp>
      <p:sp>
        <p:nvSpPr>
          <p:cNvPr id="21" name="TextBox 20"/>
          <p:cNvSpPr txBox="1"/>
          <p:nvPr userDrawn="1"/>
        </p:nvSpPr>
        <p:spPr>
          <a:xfrm>
            <a:off x="9813545" y="4293096"/>
            <a:ext cx="1761701" cy="1019766"/>
          </a:xfrm>
          <a:prstGeom prst="rect">
            <a:avLst/>
          </a:prstGeom>
          <a:noFill/>
        </p:spPr>
        <p:txBody>
          <a:bodyPr wrap="none" lIns="0" tIns="0" rIns="0" bIns="0" rtlCol="0">
            <a:spAutoFit/>
          </a:bodyPr>
          <a:lstStyle/>
          <a:p>
            <a:r>
              <a:rPr lang="fi-FI" sz="2000" b="1" noProof="0">
                <a:solidFill>
                  <a:schemeClr val="accent2"/>
                </a:solidFill>
              </a:rPr>
              <a:t>kuntaliitto.fi</a:t>
            </a:r>
          </a:p>
          <a:p>
            <a:pPr>
              <a:lnSpc>
                <a:spcPct val="110000"/>
              </a:lnSpc>
              <a:spcBef>
                <a:spcPts val="800"/>
              </a:spcBef>
            </a:pPr>
            <a:r>
              <a:rPr lang="fi-FI" sz="1200" noProof="0">
                <a:solidFill>
                  <a:schemeClr val="accent2"/>
                </a:solidFill>
              </a:rPr>
              <a:t>PL 200, 00101 Helsinki</a:t>
            </a:r>
          </a:p>
          <a:p>
            <a:pPr>
              <a:lnSpc>
                <a:spcPct val="110000"/>
              </a:lnSpc>
            </a:pPr>
            <a:r>
              <a:rPr lang="fi-FI" sz="1200" noProof="0">
                <a:solidFill>
                  <a:schemeClr val="accent2"/>
                </a:solidFill>
              </a:rPr>
              <a:t>Kuntatalo, Toinen linja 14</a:t>
            </a:r>
          </a:p>
          <a:p>
            <a:pPr>
              <a:lnSpc>
                <a:spcPct val="110000"/>
              </a:lnSpc>
            </a:pPr>
            <a:r>
              <a:rPr lang="fi-FI" sz="1200" noProof="0">
                <a:solidFill>
                  <a:schemeClr val="accent2"/>
                </a:solidFill>
              </a:rPr>
              <a:t>00530 Helsinki</a:t>
            </a:r>
          </a:p>
        </p:txBody>
      </p:sp>
      <p:sp>
        <p:nvSpPr>
          <p:cNvPr id="24" name="Freeform 6">
            <a:hlinkClick r:id="rId3" tooltip="Facebook"/>
          </p:cNvPr>
          <p:cNvSpPr>
            <a:spLocks noChangeAspect="1" noEditPoints="1"/>
          </p:cNvSpPr>
          <p:nvPr userDrawn="1"/>
        </p:nvSpPr>
        <p:spPr bwMode="auto">
          <a:xfrm>
            <a:off x="10127079" y="5409256"/>
            <a:ext cx="324000" cy="324000"/>
          </a:xfrm>
          <a:custGeom>
            <a:avLst/>
            <a:gdLst>
              <a:gd name="T0" fmla="*/ 750 w 1327"/>
              <a:gd name="T1" fmla="*/ 407 h 1327"/>
              <a:gd name="T2" fmla="*/ 721 w 1327"/>
              <a:gd name="T3" fmla="*/ 423 h 1327"/>
              <a:gd name="T4" fmla="*/ 710 w 1327"/>
              <a:gd name="T5" fmla="*/ 451 h 1327"/>
              <a:gd name="T6" fmla="*/ 847 w 1327"/>
              <a:gd name="T7" fmla="*/ 561 h 1327"/>
              <a:gd name="T8" fmla="*/ 563 w 1327"/>
              <a:gd name="T9" fmla="*/ 702 h 1327"/>
              <a:gd name="T10" fmla="*/ 563 w 1327"/>
              <a:gd name="T11" fmla="*/ 447 h 1327"/>
              <a:gd name="T12" fmla="*/ 570 w 1327"/>
              <a:gd name="T13" fmla="*/ 397 h 1327"/>
              <a:gd name="T14" fmla="*/ 587 w 1327"/>
              <a:gd name="T15" fmla="*/ 354 h 1327"/>
              <a:gd name="T16" fmla="*/ 613 w 1327"/>
              <a:gd name="T17" fmla="*/ 321 h 1327"/>
              <a:gd name="T18" fmla="*/ 646 w 1327"/>
              <a:gd name="T19" fmla="*/ 296 h 1327"/>
              <a:gd name="T20" fmla="*/ 688 w 1327"/>
              <a:gd name="T21" fmla="*/ 280 h 1327"/>
              <a:gd name="T22" fmla="*/ 744 w 1327"/>
              <a:gd name="T23" fmla="*/ 273 h 1327"/>
              <a:gd name="T24" fmla="*/ 852 w 1327"/>
              <a:gd name="T25" fmla="*/ 404 h 1327"/>
              <a:gd name="T26" fmla="*/ 1322 w 1327"/>
              <a:gd name="T27" fmla="*/ 578 h 1327"/>
              <a:gd name="T28" fmla="*/ 1306 w 1327"/>
              <a:gd name="T29" fmla="*/ 497 h 1327"/>
              <a:gd name="T30" fmla="*/ 1275 w 1327"/>
              <a:gd name="T31" fmla="*/ 405 h 1327"/>
              <a:gd name="T32" fmla="*/ 1231 w 1327"/>
              <a:gd name="T33" fmla="*/ 319 h 1327"/>
              <a:gd name="T34" fmla="*/ 1166 w 1327"/>
              <a:gd name="T35" fmla="*/ 229 h 1327"/>
              <a:gd name="T36" fmla="*/ 1086 w 1327"/>
              <a:gd name="T37" fmla="*/ 151 h 1327"/>
              <a:gd name="T38" fmla="*/ 980 w 1327"/>
              <a:gd name="T39" fmla="*/ 80 h 1327"/>
              <a:gd name="T40" fmla="*/ 861 w 1327"/>
              <a:gd name="T41" fmla="*/ 29 h 1327"/>
              <a:gd name="T42" fmla="*/ 765 w 1327"/>
              <a:gd name="T43" fmla="*/ 7 h 1327"/>
              <a:gd name="T44" fmla="*/ 663 w 1327"/>
              <a:gd name="T45" fmla="*/ 0 h 1327"/>
              <a:gd name="T46" fmla="*/ 562 w 1327"/>
              <a:gd name="T47" fmla="*/ 7 h 1327"/>
              <a:gd name="T48" fmla="*/ 466 w 1327"/>
              <a:gd name="T49" fmla="*/ 29 h 1327"/>
              <a:gd name="T50" fmla="*/ 376 w 1327"/>
              <a:gd name="T51" fmla="*/ 65 h 1327"/>
              <a:gd name="T52" fmla="*/ 292 w 1327"/>
              <a:gd name="T53" fmla="*/ 113 h 1327"/>
              <a:gd name="T54" fmla="*/ 217 w 1327"/>
              <a:gd name="T55" fmla="*/ 172 h 1327"/>
              <a:gd name="T56" fmla="*/ 132 w 1327"/>
              <a:gd name="T57" fmla="*/ 266 h 1327"/>
              <a:gd name="T58" fmla="*/ 65 w 1327"/>
              <a:gd name="T59" fmla="*/ 375 h 1327"/>
              <a:gd name="T60" fmla="*/ 21 w 1327"/>
              <a:gd name="T61" fmla="*/ 497 h 1327"/>
              <a:gd name="T62" fmla="*/ 5 w 1327"/>
              <a:gd name="T63" fmla="*/ 578 h 1327"/>
              <a:gd name="T64" fmla="*/ 0 w 1327"/>
              <a:gd name="T65" fmla="*/ 664 h 1327"/>
              <a:gd name="T66" fmla="*/ 8 w 1327"/>
              <a:gd name="T67" fmla="*/ 765 h 1327"/>
              <a:gd name="T68" fmla="*/ 30 w 1327"/>
              <a:gd name="T69" fmla="*/ 861 h 1327"/>
              <a:gd name="T70" fmla="*/ 65 w 1327"/>
              <a:gd name="T71" fmla="*/ 951 h 1327"/>
              <a:gd name="T72" fmla="*/ 113 w 1327"/>
              <a:gd name="T73" fmla="*/ 1035 h 1327"/>
              <a:gd name="T74" fmla="*/ 172 w 1327"/>
              <a:gd name="T75" fmla="*/ 1110 h 1327"/>
              <a:gd name="T76" fmla="*/ 266 w 1327"/>
              <a:gd name="T77" fmla="*/ 1195 h 1327"/>
              <a:gd name="T78" fmla="*/ 376 w 1327"/>
              <a:gd name="T79" fmla="*/ 1262 h 1327"/>
              <a:gd name="T80" fmla="*/ 497 w 1327"/>
              <a:gd name="T81" fmla="*/ 1306 h 1327"/>
              <a:gd name="T82" fmla="*/ 579 w 1327"/>
              <a:gd name="T83" fmla="*/ 1322 h 1327"/>
              <a:gd name="T84" fmla="*/ 698 w 1327"/>
              <a:gd name="T85" fmla="*/ 1326 h 1327"/>
              <a:gd name="T86" fmla="*/ 782 w 1327"/>
              <a:gd name="T87" fmla="*/ 1317 h 1327"/>
              <a:gd name="T88" fmla="*/ 877 w 1327"/>
              <a:gd name="T89" fmla="*/ 1292 h 1327"/>
              <a:gd name="T90" fmla="*/ 966 w 1327"/>
              <a:gd name="T91" fmla="*/ 1255 h 1327"/>
              <a:gd name="T92" fmla="*/ 1061 w 1327"/>
              <a:gd name="T93" fmla="*/ 1195 h 1327"/>
              <a:gd name="T94" fmla="*/ 1133 w 1327"/>
              <a:gd name="T95" fmla="*/ 1133 h 1327"/>
              <a:gd name="T96" fmla="*/ 1214 w 1327"/>
              <a:gd name="T97" fmla="*/ 1035 h 1327"/>
              <a:gd name="T98" fmla="*/ 1269 w 1327"/>
              <a:gd name="T99" fmla="*/ 937 h 1327"/>
              <a:gd name="T100" fmla="*/ 1310 w 1327"/>
              <a:gd name="T101" fmla="*/ 814 h 1327"/>
              <a:gd name="T102" fmla="*/ 1324 w 1327"/>
              <a:gd name="T103" fmla="*/ 732 h 1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27" h="1327">
                <a:moveTo>
                  <a:pt x="852" y="404"/>
                </a:moveTo>
                <a:lnTo>
                  <a:pt x="778" y="404"/>
                </a:lnTo>
                <a:lnTo>
                  <a:pt x="768" y="404"/>
                </a:lnTo>
                <a:lnTo>
                  <a:pt x="758" y="405"/>
                </a:lnTo>
                <a:lnTo>
                  <a:pt x="750" y="407"/>
                </a:lnTo>
                <a:lnTo>
                  <a:pt x="743" y="409"/>
                </a:lnTo>
                <a:lnTo>
                  <a:pt x="736" y="411"/>
                </a:lnTo>
                <a:lnTo>
                  <a:pt x="730" y="415"/>
                </a:lnTo>
                <a:lnTo>
                  <a:pt x="726" y="418"/>
                </a:lnTo>
                <a:lnTo>
                  <a:pt x="721" y="423"/>
                </a:lnTo>
                <a:lnTo>
                  <a:pt x="718" y="427"/>
                </a:lnTo>
                <a:lnTo>
                  <a:pt x="715" y="433"/>
                </a:lnTo>
                <a:lnTo>
                  <a:pt x="713" y="438"/>
                </a:lnTo>
                <a:lnTo>
                  <a:pt x="711" y="444"/>
                </a:lnTo>
                <a:lnTo>
                  <a:pt x="710" y="451"/>
                </a:lnTo>
                <a:lnTo>
                  <a:pt x="709" y="457"/>
                </a:lnTo>
                <a:lnTo>
                  <a:pt x="709" y="465"/>
                </a:lnTo>
                <a:lnTo>
                  <a:pt x="709" y="472"/>
                </a:lnTo>
                <a:lnTo>
                  <a:pt x="709" y="561"/>
                </a:lnTo>
                <a:lnTo>
                  <a:pt x="847" y="561"/>
                </a:lnTo>
                <a:lnTo>
                  <a:pt x="829" y="702"/>
                </a:lnTo>
                <a:lnTo>
                  <a:pt x="709" y="702"/>
                </a:lnTo>
                <a:lnTo>
                  <a:pt x="709" y="1061"/>
                </a:lnTo>
                <a:lnTo>
                  <a:pt x="563" y="1061"/>
                </a:lnTo>
                <a:lnTo>
                  <a:pt x="563" y="702"/>
                </a:lnTo>
                <a:lnTo>
                  <a:pt x="442" y="702"/>
                </a:lnTo>
                <a:lnTo>
                  <a:pt x="442" y="561"/>
                </a:lnTo>
                <a:lnTo>
                  <a:pt x="563" y="561"/>
                </a:lnTo>
                <a:lnTo>
                  <a:pt x="563" y="458"/>
                </a:lnTo>
                <a:lnTo>
                  <a:pt x="563" y="447"/>
                </a:lnTo>
                <a:lnTo>
                  <a:pt x="564" y="436"/>
                </a:lnTo>
                <a:lnTo>
                  <a:pt x="565" y="426"/>
                </a:lnTo>
                <a:lnTo>
                  <a:pt x="566" y="416"/>
                </a:lnTo>
                <a:lnTo>
                  <a:pt x="568" y="406"/>
                </a:lnTo>
                <a:lnTo>
                  <a:pt x="570" y="397"/>
                </a:lnTo>
                <a:lnTo>
                  <a:pt x="573" y="387"/>
                </a:lnTo>
                <a:lnTo>
                  <a:pt x="576" y="379"/>
                </a:lnTo>
                <a:lnTo>
                  <a:pt x="579" y="370"/>
                </a:lnTo>
                <a:lnTo>
                  <a:pt x="583" y="362"/>
                </a:lnTo>
                <a:lnTo>
                  <a:pt x="587" y="354"/>
                </a:lnTo>
                <a:lnTo>
                  <a:pt x="592" y="347"/>
                </a:lnTo>
                <a:lnTo>
                  <a:pt x="597" y="340"/>
                </a:lnTo>
                <a:lnTo>
                  <a:pt x="602" y="333"/>
                </a:lnTo>
                <a:lnTo>
                  <a:pt x="607" y="327"/>
                </a:lnTo>
                <a:lnTo>
                  <a:pt x="613" y="321"/>
                </a:lnTo>
                <a:lnTo>
                  <a:pt x="619" y="315"/>
                </a:lnTo>
                <a:lnTo>
                  <a:pt x="625" y="310"/>
                </a:lnTo>
                <a:lnTo>
                  <a:pt x="632" y="305"/>
                </a:lnTo>
                <a:lnTo>
                  <a:pt x="639" y="300"/>
                </a:lnTo>
                <a:lnTo>
                  <a:pt x="646" y="296"/>
                </a:lnTo>
                <a:lnTo>
                  <a:pt x="654" y="292"/>
                </a:lnTo>
                <a:lnTo>
                  <a:pt x="662" y="288"/>
                </a:lnTo>
                <a:lnTo>
                  <a:pt x="670" y="285"/>
                </a:lnTo>
                <a:lnTo>
                  <a:pt x="678" y="282"/>
                </a:lnTo>
                <a:lnTo>
                  <a:pt x="688" y="280"/>
                </a:lnTo>
                <a:lnTo>
                  <a:pt x="696" y="278"/>
                </a:lnTo>
                <a:lnTo>
                  <a:pt x="706" y="276"/>
                </a:lnTo>
                <a:lnTo>
                  <a:pt x="715" y="275"/>
                </a:lnTo>
                <a:lnTo>
                  <a:pt x="724" y="274"/>
                </a:lnTo>
                <a:lnTo>
                  <a:pt x="744" y="273"/>
                </a:lnTo>
                <a:lnTo>
                  <a:pt x="781" y="274"/>
                </a:lnTo>
                <a:lnTo>
                  <a:pt x="812" y="275"/>
                </a:lnTo>
                <a:lnTo>
                  <a:pt x="837" y="277"/>
                </a:lnTo>
                <a:lnTo>
                  <a:pt x="852" y="279"/>
                </a:lnTo>
                <a:lnTo>
                  <a:pt x="852" y="404"/>
                </a:lnTo>
                <a:close/>
                <a:moveTo>
                  <a:pt x="1327" y="664"/>
                </a:moveTo>
                <a:lnTo>
                  <a:pt x="1327" y="629"/>
                </a:lnTo>
                <a:lnTo>
                  <a:pt x="1325" y="612"/>
                </a:lnTo>
                <a:lnTo>
                  <a:pt x="1324" y="595"/>
                </a:lnTo>
                <a:lnTo>
                  <a:pt x="1322" y="578"/>
                </a:lnTo>
                <a:lnTo>
                  <a:pt x="1320" y="562"/>
                </a:lnTo>
                <a:lnTo>
                  <a:pt x="1317" y="545"/>
                </a:lnTo>
                <a:lnTo>
                  <a:pt x="1314" y="529"/>
                </a:lnTo>
                <a:lnTo>
                  <a:pt x="1310" y="513"/>
                </a:lnTo>
                <a:lnTo>
                  <a:pt x="1306" y="497"/>
                </a:lnTo>
                <a:lnTo>
                  <a:pt x="1298" y="466"/>
                </a:lnTo>
                <a:lnTo>
                  <a:pt x="1293" y="450"/>
                </a:lnTo>
                <a:lnTo>
                  <a:pt x="1287" y="435"/>
                </a:lnTo>
                <a:lnTo>
                  <a:pt x="1281" y="420"/>
                </a:lnTo>
                <a:lnTo>
                  <a:pt x="1275" y="405"/>
                </a:lnTo>
                <a:lnTo>
                  <a:pt x="1262" y="375"/>
                </a:lnTo>
                <a:lnTo>
                  <a:pt x="1255" y="361"/>
                </a:lnTo>
                <a:lnTo>
                  <a:pt x="1247" y="347"/>
                </a:lnTo>
                <a:lnTo>
                  <a:pt x="1239" y="333"/>
                </a:lnTo>
                <a:lnTo>
                  <a:pt x="1231" y="319"/>
                </a:lnTo>
                <a:lnTo>
                  <a:pt x="1214" y="292"/>
                </a:lnTo>
                <a:lnTo>
                  <a:pt x="1196" y="266"/>
                </a:lnTo>
                <a:lnTo>
                  <a:pt x="1186" y="253"/>
                </a:lnTo>
                <a:lnTo>
                  <a:pt x="1176" y="241"/>
                </a:lnTo>
                <a:lnTo>
                  <a:pt x="1166" y="229"/>
                </a:lnTo>
                <a:lnTo>
                  <a:pt x="1155" y="217"/>
                </a:lnTo>
                <a:lnTo>
                  <a:pt x="1133" y="194"/>
                </a:lnTo>
                <a:lnTo>
                  <a:pt x="1110" y="172"/>
                </a:lnTo>
                <a:lnTo>
                  <a:pt x="1098" y="161"/>
                </a:lnTo>
                <a:lnTo>
                  <a:pt x="1086" y="151"/>
                </a:lnTo>
                <a:lnTo>
                  <a:pt x="1061" y="131"/>
                </a:lnTo>
                <a:lnTo>
                  <a:pt x="1035" y="113"/>
                </a:lnTo>
                <a:lnTo>
                  <a:pt x="1022" y="104"/>
                </a:lnTo>
                <a:lnTo>
                  <a:pt x="1008" y="96"/>
                </a:lnTo>
                <a:lnTo>
                  <a:pt x="980" y="80"/>
                </a:lnTo>
                <a:lnTo>
                  <a:pt x="952" y="65"/>
                </a:lnTo>
                <a:lnTo>
                  <a:pt x="937" y="58"/>
                </a:lnTo>
                <a:lnTo>
                  <a:pt x="922" y="52"/>
                </a:lnTo>
                <a:lnTo>
                  <a:pt x="892" y="40"/>
                </a:lnTo>
                <a:lnTo>
                  <a:pt x="861" y="29"/>
                </a:lnTo>
                <a:lnTo>
                  <a:pt x="830" y="20"/>
                </a:lnTo>
                <a:lnTo>
                  <a:pt x="814" y="17"/>
                </a:lnTo>
                <a:lnTo>
                  <a:pt x="798" y="13"/>
                </a:lnTo>
                <a:lnTo>
                  <a:pt x="782" y="10"/>
                </a:lnTo>
                <a:lnTo>
                  <a:pt x="765" y="7"/>
                </a:lnTo>
                <a:lnTo>
                  <a:pt x="749" y="5"/>
                </a:lnTo>
                <a:lnTo>
                  <a:pt x="732" y="3"/>
                </a:lnTo>
                <a:lnTo>
                  <a:pt x="715" y="2"/>
                </a:lnTo>
                <a:lnTo>
                  <a:pt x="698" y="0"/>
                </a:lnTo>
                <a:lnTo>
                  <a:pt x="663" y="0"/>
                </a:lnTo>
                <a:lnTo>
                  <a:pt x="629" y="0"/>
                </a:lnTo>
                <a:lnTo>
                  <a:pt x="612" y="2"/>
                </a:lnTo>
                <a:lnTo>
                  <a:pt x="595" y="3"/>
                </a:lnTo>
                <a:lnTo>
                  <a:pt x="579" y="5"/>
                </a:lnTo>
                <a:lnTo>
                  <a:pt x="562" y="7"/>
                </a:lnTo>
                <a:lnTo>
                  <a:pt x="546" y="10"/>
                </a:lnTo>
                <a:lnTo>
                  <a:pt x="529" y="13"/>
                </a:lnTo>
                <a:lnTo>
                  <a:pt x="513" y="17"/>
                </a:lnTo>
                <a:lnTo>
                  <a:pt x="497" y="20"/>
                </a:lnTo>
                <a:lnTo>
                  <a:pt x="466" y="29"/>
                </a:lnTo>
                <a:lnTo>
                  <a:pt x="450" y="34"/>
                </a:lnTo>
                <a:lnTo>
                  <a:pt x="435" y="40"/>
                </a:lnTo>
                <a:lnTo>
                  <a:pt x="420" y="46"/>
                </a:lnTo>
                <a:lnTo>
                  <a:pt x="405" y="52"/>
                </a:lnTo>
                <a:lnTo>
                  <a:pt x="376" y="65"/>
                </a:lnTo>
                <a:lnTo>
                  <a:pt x="361" y="72"/>
                </a:lnTo>
                <a:lnTo>
                  <a:pt x="347" y="80"/>
                </a:lnTo>
                <a:lnTo>
                  <a:pt x="333" y="87"/>
                </a:lnTo>
                <a:lnTo>
                  <a:pt x="319" y="96"/>
                </a:lnTo>
                <a:lnTo>
                  <a:pt x="292" y="113"/>
                </a:lnTo>
                <a:lnTo>
                  <a:pt x="266" y="131"/>
                </a:lnTo>
                <a:lnTo>
                  <a:pt x="254" y="141"/>
                </a:lnTo>
                <a:lnTo>
                  <a:pt x="241" y="151"/>
                </a:lnTo>
                <a:lnTo>
                  <a:pt x="229" y="161"/>
                </a:lnTo>
                <a:lnTo>
                  <a:pt x="217" y="172"/>
                </a:lnTo>
                <a:lnTo>
                  <a:pt x="194" y="194"/>
                </a:lnTo>
                <a:lnTo>
                  <a:pt x="172" y="217"/>
                </a:lnTo>
                <a:lnTo>
                  <a:pt x="162" y="229"/>
                </a:lnTo>
                <a:lnTo>
                  <a:pt x="151" y="241"/>
                </a:lnTo>
                <a:lnTo>
                  <a:pt x="132" y="266"/>
                </a:lnTo>
                <a:lnTo>
                  <a:pt x="113" y="292"/>
                </a:lnTo>
                <a:lnTo>
                  <a:pt x="104" y="305"/>
                </a:lnTo>
                <a:lnTo>
                  <a:pt x="96" y="319"/>
                </a:lnTo>
                <a:lnTo>
                  <a:pt x="80" y="347"/>
                </a:lnTo>
                <a:lnTo>
                  <a:pt x="65" y="375"/>
                </a:lnTo>
                <a:lnTo>
                  <a:pt x="58" y="390"/>
                </a:lnTo>
                <a:lnTo>
                  <a:pt x="52" y="405"/>
                </a:lnTo>
                <a:lnTo>
                  <a:pt x="40" y="435"/>
                </a:lnTo>
                <a:lnTo>
                  <a:pt x="30" y="466"/>
                </a:lnTo>
                <a:lnTo>
                  <a:pt x="21" y="497"/>
                </a:lnTo>
                <a:lnTo>
                  <a:pt x="17" y="513"/>
                </a:lnTo>
                <a:lnTo>
                  <a:pt x="13" y="529"/>
                </a:lnTo>
                <a:lnTo>
                  <a:pt x="10" y="545"/>
                </a:lnTo>
                <a:lnTo>
                  <a:pt x="8" y="562"/>
                </a:lnTo>
                <a:lnTo>
                  <a:pt x="5" y="578"/>
                </a:lnTo>
                <a:lnTo>
                  <a:pt x="3" y="595"/>
                </a:lnTo>
                <a:lnTo>
                  <a:pt x="2" y="612"/>
                </a:lnTo>
                <a:lnTo>
                  <a:pt x="1" y="629"/>
                </a:lnTo>
                <a:lnTo>
                  <a:pt x="0" y="646"/>
                </a:lnTo>
                <a:lnTo>
                  <a:pt x="0" y="664"/>
                </a:lnTo>
                <a:lnTo>
                  <a:pt x="1" y="698"/>
                </a:lnTo>
                <a:lnTo>
                  <a:pt x="2" y="715"/>
                </a:lnTo>
                <a:lnTo>
                  <a:pt x="3" y="732"/>
                </a:lnTo>
                <a:lnTo>
                  <a:pt x="5" y="748"/>
                </a:lnTo>
                <a:lnTo>
                  <a:pt x="8" y="765"/>
                </a:lnTo>
                <a:lnTo>
                  <a:pt x="10" y="781"/>
                </a:lnTo>
                <a:lnTo>
                  <a:pt x="13" y="798"/>
                </a:lnTo>
                <a:lnTo>
                  <a:pt x="17" y="814"/>
                </a:lnTo>
                <a:lnTo>
                  <a:pt x="21" y="830"/>
                </a:lnTo>
                <a:lnTo>
                  <a:pt x="30" y="861"/>
                </a:lnTo>
                <a:lnTo>
                  <a:pt x="35" y="877"/>
                </a:lnTo>
                <a:lnTo>
                  <a:pt x="40" y="892"/>
                </a:lnTo>
                <a:lnTo>
                  <a:pt x="46" y="907"/>
                </a:lnTo>
                <a:lnTo>
                  <a:pt x="52" y="922"/>
                </a:lnTo>
                <a:lnTo>
                  <a:pt x="65" y="951"/>
                </a:lnTo>
                <a:lnTo>
                  <a:pt x="72" y="966"/>
                </a:lnTo>
                <a:lnTo>
                  <a:pt x="80" y="980"/>
                </a:lnTo>
                <a:lnTo>
                  <a:pt x="88" y="994"/>
                </a:lnTo>
                <a:lnTo>
                  <a:pt x="96" y="1008"/>
                </a:lnTo>
                <a:lnTo>
                  <a:pt x="113" y="1035"/>
                </a:lnTo>
                <a:lnTo>
                  <a:pt x="132" y="1061"/>
                </a:lnTo>
                <a:lnTo>
                  <a:pt x="141" y="1073"/>
                </a:lnTo>
                <a:lnTo>
                  <a:pt x="151" y="1086"/>
                </a:lnTo>
                <a:lnTo>
                  <a:pt x="162" y="1098"/>
                </a:lnTo>
                <a:lnTo>
                  <a:pt x="172" y="1110"/>
                </a:lnTo>
                <a:lnTo>
                  <a:pt x="194" y="1133"/>
                </a:lnTo>
                <a:lnTo>
                  <a:pt x="217" y="1155"/>
                </a:lnTo>
                <a:lnTo>
                  <a:pt x="229" y="1165"/>
                </a:lnTo>
                <a:lnTo>
                  <a:pt x="241" y="1176"/>
                </a:lnTo>
                <a:lnTo>
                  <a:pt x="266" y="1195"/>
                </a:lnTo>
                <a:lnTo>
                  <a:pt x="292" y="1214"/>
                </a:lnTo>
                <a:lnTo>
                  <a:pt x="306" y="1223"/>
                </a:lnTo>
                <a:lnTo>
                  <a:pt x="319" y="1231"/>
                </a:lnTo>
                <a:lnTo>
                  <a:pt x="347" y="1247"/>
                </a:lnTo>
                <a:lnTo>
                  <a:pt x="376" y="1262"/>
                </a:lnTo>
                <a:lnTo>
                  <a:pt x="390" y="1269"/>
                </a:lnTo>
                <a:lnTo>
                  <a:pt x="405" y="1275"/>
                </a:lnTo>
                <a:lnTo>
                  <a:pt x="435" y="1287"/>
                </a:lnTo>
                <a:lnTo>
                  <a:pt x="466" y="1297"/>
                </a:lnTo>
                <a:lnTo>
                  <a:pt x="497" y="1306"/>
                </a:lnTo>
                <a:lnTo>
                  <a:pt x="513" y="1310"/>
                </a:lnTo>
                <a:lnTo>
                  <a:pt x="529" y="1314"/>
                </a:lnTo>
                <a:lnTo>
                  <a:pt x="546" y="1317"/>
                </a:lnTo>
                <a:lnTo>
                  <a:pt x="562" y="1319"/>
                </a:lnTo>
                <a:lnTo>
                  <a:pt x="579" y="1322"/>
                </a:lnTo>
                <a:lnTo>
                  <a:pt x="595" y="1324"/>
                </a:lnTo>
                <a:lnTo>
                  <a:pt x="612" y="1325"/>
                </a:lnTo>
                <a:lnTo>
                  <a:pt x="629" y="1326"/>
                </a:lnTo>
                <a:lnTo>
                  <a:pt x="663" y="1327"/>
                </a:lnTo>
                <a:lnTo>
                  <a:pt x="698" y="1326"/>
                </a:lnTo>
                <a:lnTo>
                  <a:pt x="715" y="1325"/>
                </a:lnTo>
                <a:lnTo>
                  <a:pt x="732" y="1324"/>
                </a:lnTo>
                <a:lnTo>
                  <a:pt x="749" y="1322"/>
                </a:lnTo>
                <a:lnTo>
                  <a:pt x="765" y="1319"/>
                </a:lnTo>
                <a:lnTo>
                  <a:pt x="782" y="1317"/>
                </a:lnTo>
                <a:lnTo>
                  <a:pt x="798" y="1314"/>
                </a:lnTo>
                <a:lnTo>
                  <a:pt x="814" y="1310"/>
                </a:lnTo>
                <a:lnTo>
                  <a:pt x="830" y="1306"/>
                </a:lnTo>
                <a:lnTo>
                  <a:pt x="861" y="1297"/>
                </a:lnTo>
                <a:lnTo>
                  <a:pt x="877" y="1292"/>
                </a:lnTo>
                <a:lnTo>
                  <a:pt x="892" y="1287"/>
                </a:lnTo>
                <a:lnTo>
                  <a:pt x="907" y="1281"/>
                </a:lnTo>
                <a:lnTo>
                  <a:pt x="922" y="1275"/>
                </a:lnTo>
                <a:lnTo>
                  <a:pt x="952" y="1262"/>
                </a:lnTo>
                <a:lnTo>
                  <a:pt x="966" y="1255"/>
                </a:lnTo>
                <a:lnTo>
                  <a:pt x="980" y="1247"/>
                </a:lnTo>
                <a:lnTo>
                  <a:pt x="994" y="1239"/>
                </a:lnTo>
                <a:lnTo>
                  <a:pt x="1008" y="1231"/>
                </a:lnTo>
                <a:lnTo>
                  <a:pt x="1035" y="1214"/>
                </a:lnTo>
                <a:lnTo>
                  <a:pt x="1061" y="1195"/>
                </a:lnTo>
                <a:lnTo>
                  <a:pt x="1074" y="1186"/>
                </a:lnTo>
                <a:lnTo>
                  <a:pt x="1086" y="1176"/>
                </a:lnTo>
                <a:lnTo>
                  <a:pt x="1098" y="1165"/>
                </a:lnTo>
                <a:lnTo>
                  <a:pt x="1110" y="1155"/>
                </a:lnTo>
                <a:lnTo>
                  <a:pt x="1133" y="1133"/>
                </a:lnTo>
                <a:lnTo>
                  <a:pt x="1155" y="1110"/>
                </a:lnTo>
                <a:lnTo>
                  <a:pt x="1166" y="1098"/>
                </a:lnTo>
                <a:lnTo>
                  <a:pt x="1176" y="1086"/>
                </a:lnTo>
                <a:lnTo>
                  <a:pt x="1196" y="1061"/>
                </a:lnTo>
                <a:lnTo>
                  <a:pt x="1214" y="1035"/>
                </a:lnTo>
                <a:lnTo>
                  <a:pt x="1223" y="1021"/>
                </a:lnTo>
                <a:lnTo>
                  <a:pt x="1231" y="1008"/>
                </a:lnTo>
                <a:lnTo>
                  <a:pt x="1247" y="980"/>
                </a:lnTo>
                <a:lnTo>
                  <a:pt x="1262" y="951"/>
                </a:lnTo>
                <a:lnTo>
                  <a:pt x="1269" y="937"/>
                </a:lnTo>
                <a:lnTo>
                  <a:pt x="1275" y="922"/>
                </a:lnTo>
                <a:lnTo>
                  <a:pt x="1287" y="892"/>
                </a:lnTo>
                <a:lnTo>
                  <a:pt x="1298" y="861"/>
                </a:lnTo>
                <a:lnTo>
                  <a:pt x="1306" y="830"/>
                </a:lnTo>
                <a:lnTo>
                  <a:pt x="1310" y="814"/>
                </a:lnTo>
                <a:lnTo>
                  <a:pt x="1314" y="798"/>
                </a:lnTo>
                <a:lnTo>
                  <a:pt x="1317" y="781"/>
                </a:lnTo>
                <a:lnTo>
                  <a:pt x="1320" y="765"/>
                </a:lnTo>
                <a:lnTo>
                  <a:pt x="1322" y="748"/>
                </a:lnTo>
                <a:lnTo>
                  <a:pt x="1324" y="732"/>
                </a:lnTo>
                <a:lnTo>
                  <a:pt x="1325" y="715"/>
                </a:lnTo>
                <a:lnTo>
                  <a:pt x="1327" y="698"/>
                </a:lnTo>
                <a:lnTo>
                  <a:pt x="1327" y="681"/>
                </a:lnTo>
                <a:lnTo>
                  <a:pt x="1327" y="66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25" name="Freeform 7">
            <a:hlinkClick r:id="rId4" tooltip="Twitter"/>
          </p:cNvPr>
          <p:cNvSpPr>
            <a:spLocks noChangeAspect="1" noEditPoints="1"/>
          </p:cNvSpPr>
          <p:nvPr userDrawn="1"/>
        </p:nvSpPr>
        <p:spPr bwMode="auto">
          <a:xfrm>
            <a:off x="9768408" y="5409256"/>
            <a:ext cx="324244" cy="324000"/>
          </a:xfrm>
          <a:custGeom>
            <a:avLst/>
            <a:gdLst>
              <a:gd name="T0" fmla="*/ 1047 w 1328"/>
              <a:gd name="T1" fmla="*/ 479 h 1327"/>
              <a:gd name="T2" fmla="*/ 985 w 1328"/>
              <a:gd name="T3" fmla="*/ 558 h 1327"/>
              <a:gd name="T4" fmla="*/ 958 w 1328"/>
              <a:gd name="T5" fmla="*/ 708 h 1327"/>
              <a:gd name="T6" fmla="*/ 890 w 1328"/>
              <a:gd name="T7" fmla="*/ 828 h 1327"/>
              <a:gd name="T8" fmla="*/ 809 w 1328"/>
              <a:gd name="T9" fmla="*/ 905 h 1327"/>
              <a:gd name="T10" fmla="*/ 725 w 1328"/>
              <a:gd name="T11" fmla="*/ 951 h 1327"/>
              <a:gd name="T12" fmla="*/ 588 w 1328"/>
              <a:gd name="T13" fmla="*/ 980 h 1327"/>
              <a:gd name="T14" fmla="*/ 457 w 1328"/>
              <a:gd name="T15" fmla="*/ 967 h 1327"/>
              <a:gd name="T16" fmla="*/ 348 w 1328"/>
              <a:gd name="T17" fmla="*/ 922 h 1327"/>
              <a:gd name="T18" fmla="*/ 434 w 1328"/>
              <a:gd name="T19" fmla="*/ 910 h 1327"/>
              <a:gd name="T20" fmla="*/ 525 w 1328"/>
              <a:gd name="T21" fmla="*/ 873 h 1327"/>
              <a:gd name="T22" fmla="*/ 498 w 1328"/>
              <a:gd name="T23" fmla="*/ 840 h 1327"/>
              <a:gd name="T24" fmla="*/ 437 w 1328"/>
              <a:gd name="T25" fmla="*/ 791 h 1327"/>
              <a:gd name="T26" fmla="*/ 445 w 1328"/>
              <a:gd name="T27" fmla="*/ 753 h 1327"/>
              <a:gd name="T28" fmla="*/ 442 w 1328"/>
              <a:gd name="T29" fmla="*/ 732 h 1327"/>
              <a:gd name="T30" fmla="*/ 399 w 1328"/>
              <a:gd name="T31" fmla="*/ 697 h 1327"/>
              <a:gd name="T32" fmla="*/ 367 w 1328"/>
              <a:gd name="T33" fmla="*/ 627 h 1327"/>
              <a:gd name="T34" fmla="*/ 397 w 1328"/>
              <a:gd name="T35" fmla="*/ 612 h 1327"/>
              <a:gd name="T36" fmla="*/ 405 w 1328"/>
              <a:gd name="T37" fmla="*/ 595 h 1327"/>
              <a:gd name="T38" fmla="*/ 371 w 1328"/>
              <a:gd name="T39" fmla="*/ 532 h 1327"/>
              <a:gd name="T40" fmla="*/ 371 w 1328"/>
              <a:gd name="T41" fmla="*/ 455 h 1327"/>
              <a:gd name="T42" fmla="*/ 439 w 1328"/>
              <a:gd name="T43" fmla="*/ 474 h 1327"/>
              <a:gd name="T44" fmla="*/ 520 w 1328"/>
              <a:gd name="T45" fmla="*/ 529 h 1327"/>
              <a:gd name="T46" fmla="*/ 668 w 1328"/>
              <a:gd name="T47" fmla="*/ 573 h 1327"/>
              <a:gd name="T48" fmla="*/ 690 w 1328"/>
              <a:gd name="T49" fmla="*/ 511 h 1327"/>
              <a:gd name="T50" fmla="*/ 722 w 1328"/>
              <a:gd name="T51" fmla="*/ 447 h 1327"/>
              <a:gd name="T52" fmla="*/ 779 w 1328"/>
              <a:gd name="T53" fmla="*/ 405 h 1327"/>
              <a:gd name="T54" fmla="*/ 868 w 1328"/>
              <a:gd name="T55" fmla="*/ 396 h 1327"/>
              <a:gd name="T56" fmla="*/ 928 w 1328"/>
              <a:gd name="T57" fmla="*/ 425 h 1327"/>
              <a:gd name="T58" fmla="*/ 1017 w 1328"/>
              <a:gd name="T59" fmla="*/ 416 h 1327"/>
              <a:gd name="T60" fmla="*/ 1005 w 1328"/>
              <a:gd name="T61" fmla="*/ 461 h 1327"/>
              <a:gd name="T62" fmla="*/ 1324 w 1328"/>
              <a:gd name="T63" fmla="*/ 595 h 1327"/>
              <a:gd name="T64" fmla="*/ 1293 w 1328"/>
              <a:gd name="T65" fmla="*/ 450 h 1327"/>
              <a:gd name="T66" fmla="*/ 1232 w 1328"/>
              <a:gd name="T67" fmla="*/ 319 h 1327"/>
              <a:gd name="T68" fmla="*/ 1110 w 1328"/>
              <a:gd name="T69" fmla="*/ 172 h 1327"/>
              <a:gd name="T70" fmla="*/ 952 w 1328"/>
              <a:gd name="T71" fmla="*/ 65 h 1327"/>
              <a:gd name="T72" fmla="*/ 782 w 1328"/>
              <a:gd name="T73" fmla="*/ 10 h 1327"/>
              <a:gd name="T74" fmla="*/ 612 w 1328"/>
              <a:gd name="T75" fmla="*/ 2 h 1327"/>
              <a:gd name="T76" fmla="*/ 466 w 1328"/>
              <a:gd name="T77" fmla="*/ 29 h 1327"/>
              <a:gd name="T78" fmla="*/ 333 w 1328"/>
              <a:gd name="T79" fmla="*/ 87 h 1327"/>
              <a:gd name="T80" fmla="*/ 194 w 1328"/>
              <a:gd name="T81" fmla="*/ 194 h 1327"/>
              <a:gd name="T82" fmla="*/ 80 w 1328"/>
              <a:gd name="T83" fmla="*/ 347 h 1327"/>
              <a:gd name="T84" fmla="*/ 14 w 1328"/>
              <a:gd name="T85" fmla="*/ 529 h 1327"/>
              <a:gd name="T86" fmla="*/ 0 w 1328"/>
              <a:gd name="T87" fmla="*/ 664 h 1327"/>
              <a:gd name="T88" fmla="*/ 17 w 1328"/>
              <a:gd name="T89" fmla="*/ 814 h 1327"/>
              <a:gd name="T90" fmla="*/ 73 w 1328"/>
              <a:gd name="T91" fmla="*/ 966 h 1327"/>
              <a:gd name="T92" fmla="*/ 162 w 1328"/>
              <a:gd name="T93" fmla="*/ 1098 h 1327"/>
              <a:gd name="T94" fmla="*/ 306 w 1328"/>
              <a:gd name="T95" fmla="*/ 1223 h 1327"/>
              <a:gd name="T96" fmla="*/ 498 w 1328"/>
              <a:gd name="T97" fmla="*/ 1306 h 1327"/>
              <a:gd name="T98" fmla="*/ 629 w 1328"/>
              <a:gd name="T99" fmla="*/ 1326 h 1327"/>
              <a:gd name="T100" fmla="*/ 798 w 1328"/>
              <a:gd name="T101" fmla="*/ 1314 h 1327"/>
              <a:gd name="T102" fmla="*/ 952 w 1328"/>
              <a:gd name="T103" fmla="*/ 1262 h 1327"/>
              <a:gd name="T104" fmla="*/ 1086 w 1328"/>
              <a:gd name="T105" fmla="*/ 1176 h 1327"/>
              <a:gd name="T106" fmla="*/ 1214 w 1328"/>
              <a:gd name="T107" fmla="*/ 1035 h 1327"/>
              <a:gd name="T108" fmla="*/ 1298 w 1328"/>
              <a:gd name="T109" fmla="*/ 861 h 1327"/>
              <a:gd name="T110" fmla="*/ 1326 w 1328"/>
              <a:gd name="T111" fmla="*/ 715 h 1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28" h="1327">
                <a:moveTo>
                  <a:pt x="974" y="486"/>
                </a:moveTo>
                <a:lnTo>
                  <a:pt x="985" y="484"/>
                </a:lnTo>
                <a:lnTo>
                  <a:pt x="996" y="482"/>
                </a:lnTo>
                <a:lnTo>
                  <a:pt x="1018" y="477"/>
                </a:lnTo>
                <a:lnTo>
                  <a:pt x="1038" y="471"/>
                </a:lnTo>
                <a:lnTo>
                  <a:pt x="1059" y="462"/>
                </a:lnTo>
                <a:lnTo>
                  <a:pt x="1051" y="473"/>
                </a:lnTo>
                <a:lnTo>
                  <a:pt x="1047" y="479"/>
                </a:lnTo>
                <a:lnTo>
                  <a:pt x="1043" y="484"/>
                </a:lnTo>
                <a:lnTo>
                  <a:pt x="1034" y="494"/>
                </a:lnTo>
                <a:lnTo>
                  <a:pt x="1025" y="504"/>
                </a:lnTo>
                <a:lnTo>
                  <a:pt x="1016" y="513"/>
                </a:lnTo>
                <a:lnTo>
                  <a:pt x="1006" y="522"/>
                </a:lnTo>
                <a:lnTo>
                  <a:pt x="996" y="531"/>
                </a:lnTo>
                <a:lnTo>
                  <a:pt x="985" y="539"/>
                </a:lnTo>
                <a:lnTo>
                  <a:pt x="985" y="558"/>
                </a:lnTo>
                <a:lnTo>
                  <a:pt x="985" y="577"/>
                </a:lnTo>
                <a:lnTo>
                  <a:pt x="984" y="595"/>
                </a:lnTo>
                <a:lnTo>
                  <a:pt x="981" y="614"/>
                </a:lnTo>
                <a:lnTo>
                  <a:pt x="978" y="633"/>
                </a:lnTo>
                <a:lnTo>
                  <a:pt x="974" y="651"/>
                </a:lnTo>
                <a:lnTo>
                  <a:pt x="970" y="671"/>
                </a:lnTo>
                <a:lnTo>
                  <a:pt x="964" y="689"/>
                </a:lnTo>
                <a:lnTo>
                  <a:pt x="958" y="708"/>
                </a:lnTo>
                <a:lnTo>
                  <a:pt x="951" y="726"/>
                </a:lnTo>
                <a:lnTo>
                  <a:pt x="942" y="744"/>
                </a:lnTo>
                <a:lnTo>
                  <a:pt x="938" y="753"/>
                </a:lnTo>
                <a:lnTo>
                  <a:pt x="934" y="761"/>
                </a:lnTo>
                <a:lnTo>
                  <a:pt x="924" y="779"/>
                </a:lnTo>
                <a:lnTo>
                  <a:pt x="913" y="796"/>
                </a:lnTo>
                <a:lnTo>
                  <a:pt x="902" y="812"/>
                </a:lnTo>
                <a:lnTo>
                  <a:pt x="890" y="828"/>
                </a:lnTo>
                <a:lnTo>
                  <a:pt x="877" y="843"/>
                </a:lnTo>
                <a:lnTo>
                  <a:pt x="863" y="858"/>
                </a:lnTo>
                <a:lnTo>
                  <a:pt x="848" y="873"/>
                </a:lnTo>
                <a:lnTo>
                  <a:pt x="841" y="879"/>
                </a:lnTo>
                <a:lnTo>
                  <a:pt x="833" y="886"/>
                </a:lnTo>
                <a:lnTo>
                  <a:pt x="825" y="893"/>
                </a:lnTo>
                <a:lnTo>
                  <a:pt x="817" y="899"/>
                </a:lnTo>
                <a:lnTo>
                  <a:pt x="809" y="905"/>
                </a:lnTo>
                <a:lnTo>
                  <a:pt x="800" y="911"/>
                </a:lnTo>
                <a:lnTo>
                  <a:pt x="791" y="917"/>
                </a:lnTo>
                <a:lnTo>
                  <a:pt x="782" y="922"/>
                </a:lnTo>
                <a:lnTo>
                  <a:pt x="773" y="928"/>
                </a:lnTo>
                <a:lnTo>
                  <a:pt x="764" y="933"/>
                </a:lnTo>
                <a:lnTo>
                  <a:pt x="745" y="942"/>
                </a:lnTo>
                <a:lnTo>
                  <a:pt x="735" y="947"/>
                </a:lnTo>
                <a:lnTo>
                  <a:pt x="725" y="951"/>
                </a:lnTo>
                <a:lnTo>
                  <a:pt x="713" y="955"/>
                </a:lnTo>
                <a:lnTo>
                  <a:pt x="703" y="959"/>
                </a:lnTo>
                <a:lnTo>
                  <a:pt x="681" y="965"/>
                </a:lnTo>
                <a:lnTo>
                  <a:pt x="659" y="971"/>
                </a:lnTo>
                <a:lnTo>
                  <a:pt x="648" y="973"/>
                </a:lnTo>
                <a:lnTo>
                  <a:pt x="636" y="975"/>
                </a:lnTo>
                <a:lnTo>
                  <a:pt x="612" y="978"/>
                </a:lnTo>
                <a:lnTo>
                  <a:pt x="588" y="980"/>
                </a:lnTo>
                <a:lnTo>
                  <a:pt x="563" y="981"/>
                </a:lnTo>
                <a:lnTo>
                  <a:pt x="547" y="980"/>
                </a:lnTo>
                <a:lnTo>
                  <a:pt x="532" y="980"/>
                </a:lnTo>
                <a:lnTo>
                  <a:pt x="516" y="978"/>
                </a:lnTo>
                <a:lnTo>
                  <a:pt x="501" y="976"/>
                </a:lnTo>
                <a:lnTo>
                  <a:pt x="486" y="974"/>
                </a:lnTo>
                <a:lnTo>
                  <a:pt x="471" y="971"/>
                </a:lnTo>
                <a:lnTo>
                  <a:pt x="457" y="967"/>
                </a:lnTo>
                <a:lnTo>
                  <a:pt x="442" y="963"/>
                </a:lnTo>
                <a:lnTo>
                  <a:pt x="428" y="959"/>
                </a:lnTo>
                <a:lnTo>
                  <a:pt x="414" y="954"/>
                </a:lnTo>
                <a:lnTo>
                  <a:pt x="401" y="948"/>
                </a:lnTo>
                <a:lnTo>
                  <a:pt x="387" y="942"/>
                </a:lnTo>
                <a:lnTo>
                  <a:pt x="374" y="936"/>
                </a:lnTo>
                <a:lnTo>
                  <a:pt x="361" y="929"/>
                </a:lnTo>
                <a:lnTo>
                  <a:pt x="348" y="922"/>
                </a:lnTo>
                <a:lnTo>
                  <a:pt x="336" y="914"/>
                </a:lnTo>
                <a:lnTo>
                  <a:pt x="353" y="916"/>
                </a:lnTo>
                <a:lnTo>
                  <a:pt x="371" y="916"/>
                </a:lnTo>
                <a:lnTo>
                  <a:pt x="384" y="916"/>
                </a:lnTo>
                <a:lnTo>
                  <a:pt x="397" y="915"/>
                </a:lnTo>
                <a:lnTo>
                  <a:pt x="409" y="914"/>
                </a:lnTo>
                <a:lnTo>
                  <a:pt x="422" y="912"/>
                </a:lnTo>
                <a:lnTo>
                  <a:pt x="434" y="910"/>
                </a:lnTo>
                <a:lnTo>
                  <a:pt x="446" y="907"/>
                </a:lnTo>
                <a:lnTo>
                  <a:pt x="458" y="903"/>
                </a:lnTo>
                <a:lnTo>
                  <a:pt x="470" y="899"/>
                </a:lnTo>
                <a:lnTo>
                  <a:pt x="482" y="895"/>
                </a:lnTo>
                <a:lnTo>
                  <a:pt x="493" y="890"/>
                </a:lnTo>
                <a:lnTo>
                  <a:pt x="504" y="885"/>
                </a:lnTo>
                <a:lnTo>
                  <a:pt x="515" y="880"/>
                </a:lnTo>
                <a:lnTo>
                  <a:pt x="525" y="873"/>
                </a:lnTo>
                <a:lnTo>
                  <a:pt x="535" y="867"/>
                </a:lnTo>
                <a:lnTo>
                  <a:pt x="545" y="860"/>
                </a:lnTo>
                <a:lnTo>
                  <a:pt x="555" y="853"/>
                </a:lnTo>
                <a:lnTo>
                  <a:pt x="543" y="852"/>
                </a:lnTo>
                <a:lnTo>
                  <a:pt x="531" y="851"/>
                </a:lnTo>
                <a:lnTo>
                  <a:pt x="520" y="848"/>
                </a:lnTo>
                <a:lnTo>
                  <a:pt x="509" y="845"/>
                </a:lnTo>
                <a:lnTo>
                  <a:pt x="498" y="840"/>
                </a:lnTo>
                <a:lnTo>
                  <a:pt x="488" y="835"/>
                </a:lnTo>
                <a:lnTo>
                  <a:pt x="478" y="830"/>
                </a:lnTo>
                <a:lnTo>
                  <a:pt x="469" y="823"/>
                </a:lnTo>
                <a:lnTo>
                  <a:pt x="460" y="816"/>
                </a:lnTo>
                <a:lnTo>
                  <a:pt x="452" y="808"/>
                </a:lnTo>
                <a:lnTo>
                  <a:pt x="448" y="804"/>
                </a:lnTo>
                <a:lnTo>
                  <a:pt x="444" y="800"/>
                </a:lnTo>
                <a:lnTo>
                  <a:pt x="437" y="791"/>
                </a:lnTo>
                <a:lnTo>
                  <a:pt x="431" y="781"/>
                </a:lnTo>
                <a:lnTo>
                  <a:pt x="425" y="771"/>
                </a:lnTo>
                <a:lnTo>
                  <a:pt x="421" y="761"/>
                </a:lnTo>
                <a:lnTo>
                  <a:pt x="417" y="750"/>
                </a:lnTo>
                <a:lnTo>
                  <a:pt x="423" y="751"/>
                </a:lnTo>
                <a:lnTo>
                  <a:pt x="430" y="752"/>
                </a:lnTo>
                <a:lnTo>
                  <a:pt x="437" y="752"/>
                </a:lnTo>
                <a:lnTo>
                  <a:pt x="445" y="753"/>
                </a:lnTo>
                <a:lnTo>
                  <a:pt x="455" y="752"/>
                </a:lnTo>
                <a:lnTo>
                  <a:pt x="464" y="751"/>
                </a:lnTo>
                <a:lnTo>
                  <a:pt x="474" y="750"/>
                </a:lnTo>
                <a:lnTo>
                  <a:pt x="484" y="747"/>
                </a:lnTo>
                <a:lnTo>
                  <a:pt x="471" y="744"/>
                </a:lnTo>
                <a:lnTo>
                  <a:pt x="459" y="740"/>
                </a:lnTo>
                <a:lnTo>
                  <a:pt x="447" y="735"/>
                </a:lnTo>
                <a:lnTo>
                  <a:pt x="442" y="732"/>
                </a:lnTo>
                <a:lnTo>
                  <a:pt x="436" y="729"/>
                </a:lnTo>
                <a:lnTo>
                  <a:pt x="426" y="722"/>
                </a:lnTo>
                <a:lnTo>
                  <a:pt x="421" y="718"/>
                </a:lnTo>
                <a:lnTo>
                  <a:pt x="416" y="714"/>
                </a:lnTo>
                <a:lnTo>
                  <a:pt x="412" y="710"/>
                </a:lnTo>
                <a:lnTo>
                  <a:pt x="407" y="706"/>
                </a:lnTo>
                <a:lnTo>
                  <a:pt x="403" y="701"/>
                </a:lnTo>
                <a:lnTo>
                  <a:pt x="399" y="697"/>
                </a:lnTo>
                <a:lnTo>
                  <a:pt x="395" y="692"/>
                </a:lnTo>
                <a:lnTo>
                  <a:pt x="391" y="687"/>
                </a:lnTo>
                <a:lnTo>
                  <a:pt x="384" y="676"/>
                </a:lnTo>
                <a:lnTo>
                  <a:pt x="379" y="665"/>
                </a:lnTo>
                <a:lnTo>
                  <a:pt x="376" y="658"/>
                </a:lnTo>
                <a:lnTo>
                  <a:pt x="374" y="652"/>
                </a:lnTo>
                <a:lnTo>
                  <a:pt x="370" y="640"/>
                </a:lnTo>
                <a:lnTo>
                  <a:pt x="367" y="627"/>
                </a:lnTo>
                <a:lnTo>
                  <a:pt x="365" y="614"/>
                </a:lnTo>
                <a:lnTo>
                  <a:pt x="365" y="608"/>
                </a:lnTo>
                <a:lnTo>
                  <a:pt x="365" y="601"/>
                </a:lnTo>
                <a:lnTo>
                  <a:pt x="365" y="599"/>
                </a:lnTo>
                <a:lnTo>
                  <a:pt x="372" y="603"/>
                </a:lnTo>
                <a:lnTo>
                  <a:pt x="380" y="607"/>
                </a:lnTo>
                <a:lnTo>
                  <a:pt x="388" y="610"/>
                </a:lnTo>
                <a:lnTo>
                  <a:pt x="397" y="612"/>
                </a:lnTo>
                <a:lnTo>
                  <a:pt x="405" y="615"/>
                </a:lnTo>
                <a:lnTo>
                  <a:pt x="414" y="616"/>
                </a:lnTo>
                <a:lnTo>
                  <a:pt x="423" y="617"/>
                </a:lnTo>
                <a:lnTo>
                  <a:pt x="432" y="618"/>
                </a:lnTo>
                <a:lnTo>
                  <a:pt x="425" y="613"/>
                </a:lnTo>
                <a:lnTo>
                  <a:pt x="418" y="607"/>
                </a:lnTo>
                <a:lnTo>
                  <a:pt x="411" y="601"/>
                </a:lnTo>
                <a:lnTo>
                  <a:pt x="405" y="595"/>
                </a:lnTo>
                <a:lnTo>
                  <a:pt x="399" y="588"/>
                </a:lnTo>
                <a:lnTo>
                  <a:pt x="394" y="581"/>
                </a:lnTo>
                <a:lnTo>
                  <a:pt x="389" y="573"/>
                </a:lnTo>
                <a:lnTo>
                  <a:pt x="384" y="566"/>
                </a:lnTo>
                <a:lnTo>
                  <a:pt x="380" y="557"/>
                </a:lnTo>
                <a:lnTo>
                  <a:pt x="376" y="549"/>
                </a:lnTo>
                <a:lnTo>
                  <a:pt x="373" y="541"/>
                </a:lnTo>
                <a:lnTo>
                  <a:pt x="371" y="532"/>
                </a:lnTo>
                <a:lnTo>
                  <a:pt x="369" y="523"/>
                </a:lnTo>
                <a:lnTo>
                  <a:pt x="367" y="514"/>
                </a:lnTo>
                <a:lnTo>
                  <a:pt x="366" y="504"/>
                </a:lnTo>
                <a:lnTo>
                  <a:pt x="366" y="495"/>
                </a:lnTo>
                <a:lnTo>
                  <a:pt x="366" y="484"/>
                </a:lnTo>
                <a:lnTo>
                  <a:pt x="367" y="475"/>
                </a:lnTo>
                <a:lnTo>
                  <a:pt x="369" y="465"/>
                </a:lnTo>
                <a:lnTo>
                  <a:pt x="371" y="455"/>
                </a:lnTo>
                <a:lnTo>
                  <a:pt x="374" y="446"/>
                </a:lnTo>
                <a:lnTo>
                  <a:pt x="377" y="437"/>
                </a:lnTo>
                <a:lnTo>
                  <a:pt x="381" y="428"/>
                </a:lnTo>
                <a:lnTo>
                  <a:pt x="386" y="420"/>
                </a:lnTo>
                <a:lnTo>
                  <a:pt x="400" y="437"/>
                </a:lnTo>
                <a:lnTo>
                  <a:pt x="415" y="452"/>
                </a:lnTo>
                <a:lnTo>
                  <a:pt x="431" y="467"/>
                </a:lnTo>
                <a:lnTo>
                  <a:pt x="439" y="474"/>
                </a:lnTo>
                <a:lnTo>
                  <a:pt x="447" y="481"/>
                </a:lnTo>
                <a:lnTo>
                  <a:pt x="456" y="488"/>
                </a:lnTo>
                <a:lnTo>
                  <a:pt x="464" y="494"/>
                </a:lnTo>
                <a:lnTo>
                  <a:pt x="473" y="501"/>
                </a:lnTo>
                <a:lnTo>
                  <a:pt x="482" y="507"/>
                </a:lnTo>
                <a:lnTo>
                  <a:pt x="501" y="518"/>
                </a:lnTo>
                <a:lnTo>
                  <a:pt x="510" y="524"/>
                </a:lnTo>
                <a:lnTo>
                  <a:pt x="520" y="529"/>
                </a:lnTo>
                <a:lnTo>
                  <a:pt x="540" y="538"/>
                </a:lnTo>
                <a:lnTo>
                  <a:pt x="560" y="547"/>
                </a:lnTo>
                <a:lnTo>
                  <a:pt x="570" y="551"/>
                </a:lnTo>
                <a:lnTo>
                  <a:pt x="581" y="554"/>
                </a:lnTo>
                <a:lnTo>
                  <a:pt x="602" y="561"/>
                </a:lnTo>
                <a:lnTo>
                  <a:pt x="624" y="566"/>
                </a:lnTo>
                <a:lnTo>
                  <a:pt x="646" y="570"/>
                </a:lnTo>
                <a:lnTo>
                  <a:pt x="668" y="573"/>
                </a:lnTo>
                <a:lnTo>
                  <a:pt x="680" y="574"/>
                </a:lnTo>
                <a:lnTo>
                  <a:pt x="691" y="575"/>
                </a:lnTo>
                <a:lnTo>
                  <a:pt x="688" y="558"/>
                </a:lnTo>
                <a:lnTo>
                  <a:pt x="688" y="550"/>
                </a:lnTo>
                <a:lnTo>
                  <a:pt x="687" y="541"/>
                </a:lnTo>
                <a:lnTo>
                  <a:pt x="688" y="526"/>
                </a:lnTo>
                <a:lnTo>
                  <a:pt x="689" y="519"/>
                </a:lnTo>
                <a:lnTo>
                  <a:pt x="690" y="511"/>
                </a:lnTo>
                <a:lnTo>
                  <a:pt x="694" y="497"/>
                </a:lnTo>
                <a:lnTo>
                  <a:pt x="696" y="490"/>
                </a:lnTo>
                <a:lnTo>
                  <a:pt x="699" y="483"/>
                </a:lnTo>
                <a:lnTo>
                  <a:pt x="702" y="477"/>
                </a:lnTo>
                <a:lnTo>
                  <a:pt x="705" y="470"/>
                </a:lnTo>
                <a:lnTo>
                  <a:pt x="709" y="464"/>
                </a:lnTo>
                <a:lnTo>
                  <a:pt x="713" y="458"/>
                </a:lnTo>
                <a:lnTo>
                  <a:pt x="722" y="447"/>
                </a:lnTo>
                <a:lnTo>
                  <a:pt x="727" y="442"/>
                </a:lnTo>
                <a:lnTo>
                  <a:pt x="732" y="436"/>
                </a:lnTo>
                <a:lnTo>
                  <a:pt x="737" y="431"/>
                </a:lnTo>
                <a:lnTo>
                  <a:pt x="742" y="427"/>
                </a:lnTo>
                <a:lnTo>
                  <a:pt x="754" y="418"/>
                </a:lnTo>
                <a:lnTo>
                  <a:pt x="760" y="414"/>
                </a:lnTo>
                <a:lnTo>
                  <a:pt x="766" y="411"/>
                </a:lnTo>
                <a:lnTo>
                  <a:pt x="779" y="405"/>
                </a:lnTo>
                <a:lnTo>
                  <a:pt x="793" y="400"/>
                </a:lnTo>
                <a:lnTo>
                  <a:pt x="807" y="396"/>
                </a:lnTo>
                <a:lnTo>
                  <a:pt x="814" y="395"/>
                </a:lnTo>
                <a:lnTo>
                  <a:pt x="822" y="394"/>
                </a:lnTo>
                <a:lnTo>
                  <a:pt x="837" y="393"/>
                </a:lnTo>
                <a:lnTo>
                  <a:pt x="852" y="394"/>
                </a:lnTo>
                <a:lnTo>
                  <a:pt x="860" y="395"/>
                </a:lnTo>
                <a:lnTo>
                  <a:pt x="868" y="396"/>
                </a:lnTo>
                <a:lnTo>
                  <a:pt x="875" y="398"/>
                </a:lnTo>
                <a:lnTo>
                  <a:pt x="882" y="400"/>
                </a:lnTo>
                <a:lnTo>
                  <a:pt x="890" y="403"/>
                </a:lnTo>
                <a:lnTo>
                  <a:pt x="897" y="406"/>
                </a:lnTo>
                <a:lnTo>
                  <a:pt x="903" y="409"/>
                </a:lnTo>
                <a:lnTo>
                  <a:pt x="910" y="412"/>
                </a:lnTo>
                <a:lnTo>
                  <a:pt x="922" y="420"/>
                </a:lnTo>
                <a:lnTo>
                  <a:pt x="928" y="425"/>
                </a:lnTo>
                <a:lnTo>
                  <a:pt x="934" y="429"/>
                </a:lnTo>
                <a:lnTo>
                  <a:pt x="945" y="440"/>
                </a:lnTo>
                <a:lnTo>
                  <a:pt x="957" y="437"/>
                </a:lnTo>
                <a:lnTo>
                  <a:pt x="970" y="434"/>
                </a:lnTo>
                <a:lnTo>
                  <a:pt x="982" y="430"/>
                </a:lnTo>
                <a:lnTo>
                  <a:pt x="994" y="426"/>
                </a:lnTo>
                <a:lnTo>
                  <a:pt x="1005" y="421"/>
                </a:lnTo>
                <a:lnTo>
                  <a:pt x="1017" y="416"/>
                </a:lnTo>
                <a:lnTo>
                  <a:pt x="1028" y="410"/>
                </a:lnTo>
                <a:lnTo>
                  <a:pt x="1039" y="404"/>
                </a:lnTo>
                <a:lnTo>
                  <a:pt x="1034" y="416"/>
                </a:lnTo>
                <a:lnTo>
                  <a:pt x="1028" y="429"/>
                </a:lnTo>
                <a:lnTo>
                  <a:pt x="1025" y="434"/>
                </a:lnTo>
                <a:lnTo>
                  <a:pt x="1021" y="440"/>
                </a:lnTo>
                <a:lnTo>
                  <a:pt x="1014" y="451"/>
                </a:lnTo>
                <a:lnTo>
                  <a:pt x="1005" y="461"/>
                </a:lnTo>
                <a:lnTo>
                  <a:pt x="995" y="470"/>
                </a:lnTo>
                <a:lnTo>
                  <a:pt x="990" y="474"/>
                </a:lnTo>
                <a:lnTo>
                  <a:pt x="985" y="478"/>
                </a:lnTo>
                <a:lnTo>
                  <a:pt x="974" y="486"/>
                </a:lnTo>
                <a:close/>
                <a:moveTo>
                  <a:pt x="1328" y="664"/>
                </a:moveTo>
                <a:lnTo>
                  <a:pt x="1327" y="629"/>
                </a:lnTo>
                <a:lnTo>
                  <a:pt x="1326" y="612"/>
                </a:lnTo>
                <a:lnTo>
                  <a:pt x="1324" y="595"/>
                </a:lnTo>
                <a:lnTo>
                  <a:pt x="1322" y="578"/>
                </a:lnTo>
                <a:lnTo>
                  <a:pt x="1320" y="562"/>
                </a:lnTo>
                <a:lnTo>
                  <a:pt x="1317" y="545"/>
                </a:lnTo>
                <a:lnTo>
                  <a:pt x="1314" y="529"/>
                </a:lnTo>
                <a:lnTo>
                  <a:pt x="1311" y="513"/>
                </a:lnTo>
                <a:lnTo>
                  <a:pt x="1307" y="497"/>
                </a:lnTo>
                <a:lnTo>
                  <a:pt x="1298" y="466"/>
                </a:lnTo>
                <a:lnTo>
                  <a:pt x="1293" y="450"/>
                </a:lnTo>
                <a:lnTo>
                  <a:pt x="1287" y="435"/>
                </a:lnTo>
                <a:lnTo>
                  <a:pt x="1282" y="420"/>
                </a:lnTo>
                <a:lnTo>
                  <a:pt x="1276" y="405"/>
                </a:lnTo>
                <a:lnTo>
                  <a:pt x="1262" y="375"/>
                </a:lnTo>
                <a:lnTo>
                  <a:pt x="1255" y="361"/>
                </a:lnTo>
                <a:lnTo>
                  <a:pt x="1248" y="347"/>
                </a:lnTo>
                <a:lnTo>
                  <a:pt x="1240" y="333"/>
                </a:lnTo>
                <a:lnTo>
                  <a:pt x="1232" y="319"/>
                </a:lnTo>
                <a:lnTo>
                  <a:pt x="1214" y="292"/>
                </a:lnTo>
                <a:lnTo>
                  <a:pt x="1196" y="266"/>
                </a:lnTo>
                <a:lnTo>
                  <a:pt x="1186" y="253"/>
                </a:lnTo>
                <a:lnTo>
                  <a:pt x="1176" y="241"/>
                </a:lnTo>
                <a:lnTo>
                  <a:pt x="1166" y="229"/>
                </a:lnTo>
                <a:lnTo>
                  <a:pt x="1155" y="217"/>
                </a:lnTo>
                <a:lnTo>
                  <a:pt x="1133" y="194"/>
                </a:lnTo>
                <a:lnTo>
                  <a:pt x="1110" y="172"/>
                </a:lnTo>
                <a:lnTo>
                  <a:pt x="1098" y="161"/>
                </a:lnTo>
                <a:lnTo>
                  <a:pt x="1086" y="151"/>
                </a:lnTo>
                <a:lnTo>
                  <a:pt x="1061" y="131"/>
                </a:lnTo>
                <a:lnTo>
                  <a:pt x="1035" y="113"/>
                </a:lnTo>
                <a:lnTo>
                  <a:pt x="1022" y="104"/>
                </a:lnTo>
                <a:lnTo>
                  <a:pt x="1008" y="96"/>
                </a:lnTo>
                <a:lnTo>
                  <a:pt x="981" y="80"/>
                </a:lnTo>
                <a:lnTo>
                  <a:pt x="952" y="65"/>
                </a:lnTo>
                <a:lnTo>
                  <a:pt x="937" y="58"/>
                </a:lnTo>
                <a:lnTo>
                  <a:pt x="923" y="52"/>
                </a:lnTo>
                <a:lnTo>
                  <a:pt x="892" y="40"/>
                </a:lnTo>
                <a:lnTo>
                  <a:pt x="862" y="29"/>
                </a:lnTo>
                <a:lnTo>
                  <a:pt x="830" y="20"/>
                </a:lnTo>
                <a:lnTo>
                  <a:pt x="814" y="17"/>
                </a:lnTo>
                <a:lnTo>
                  <a:pt x="798" y="13"/>
                </a:lnTo>
                <a:lnTo>
                  <a:pt x="782" y="10"/>
                </a:lnTo>
                <a:lnTo>
                  <a:pt x="765" y="7"/>
                </a:lnTo>
                <a:lnTo>
                  <a:pt x="749" y="5"/>
                </a:lnTo>
                <a:lnTo>
                  <a:pt x="732" y="3"/>
                </a:lnTo>
                <a:lnTo>
                  <a:pt x="714" y="2"/>
                </a:lnTo>
                <a:lnTo>
                  <a:pt x="698" y="0"/>
                </a:lnTo>
                <a:lnTo>
                  <a:pt x="663" y="0"/>
                </a:lnTo>
                <a:lnTo>
                  <a:pt x="629" y="0"/>
                </a:lnTo>
                <a:lnTo>
                  <a:pt x="612" y="2"/>
                </a:lnTo>
                <a:lnTo>
                  <a:pt x="596" y="3"/>
                </a:lnTo>
                <a:lnTo>
                  <a:pt x="579" y="5"/>
                </a:lnTo>
                <a:lnTo>
                  <a:pt x="562" y="7"/>
                </a:lnTo>
                <a:lnTo>
                  <a:pt x="546" y="10"/>
                </a:lnTo>
                <a:lnTo>
                  <a:pt x="530" y="13"/>
                </a:lnTo>
                <a:lnTo>
                  <a:pt x="514" y="17"/>
                </a:lnTo>
                <a:lnTo>
                  <a:pt x="498" y="20"/>
                </a:lnTo>
                <a:lnTo>
                  <a:pt x="466" y="29"/>
                </a:lnTo>
                <a:lnTo>
                  <a:pt x="451" y="34"/>
                </a:lnTo>
                <a:lnTo>
                  <a:pt x="435" y="40"/>
                </a:lnTo>
                <a:lnTo>
                  <a:pt x="420" y="46"/>
                </a:lnTo>
                <a:lnTo>
                  <a:pt x="405" y="52"/>
                </a:lnTo>
                <a:lnTo>
                  <a:pt x="376" y="65"/>
                </a:lnTo>
                <a:lnTo>
                  <a:pt x="361" y="72"/>
                </a:lnTo>
                <a:lnTo>
                  <a:pt x="347" y="80"/>
                </a:lnTo>
                <a:lnTo>
                  <a:pt x="333" y="87"/>
                </a:lnTo>
                <a:lnTo>
                  <a:pt x="319" y="96"/>
                </a:lnTo>
                <a:lnTo>
                  <a:pt x="293" y="113"/>
                </a:lnTo>
                <a:lnTo>
                  <a:pt x="267" y="131"/>
                </a:lnTo>
                <a:lnTo>
                  <a:pt x="254" y="141"/>
                </a:lnTo>
                <a:lnTo>
                  <a:pt x="241" y="151"/>
                </a:lnTo>
                <a:lnTo>
                  <a:pt x="229" y="161"/>
                </a:lnTo>
                <a:lnTo>
                  <a:pt x="217" y="172"/>
                </a:lnTo>
                <a:lnTo>
                  <a:pt x="194" y="194"/>
                </a:lnTo>
                <a:lnTo>
                  <a:pt x="172" y="217"/>
                </a:lnTo>
                <a:lnTo>
                  <a:pt x="162" y="229"/>
                </a:lnTo>
                <a:lnTo>
                  <a:pt x="152" y="241"/>
                </a:lnTo>
                <a:lnTo>
                  <a:pt x="132" y="266"/>
                </a:lnTo>
                <a:lnTo>
                  <a:pt x="113" y="292"/>
                </a:lnTo>
                <a:lnTo>
                  <a:pt x="105" y="305"/>
                </a:lnTo>
                <a:lnTo>
                  <a:pt x="96" y="319"/>
                </a:lnTo>
                <a:lnTo>
                  <a:pt x="80" y="347"/>
                </a:lnTo>
                <a:lnTo>
                  <a:pt x="66" y="375"/>
                </a:lnTo>
                <a:lnTo>
                  <a:pt x="59" y="390"/>
                </a:lnTo>
                <a:lnTo>
                  <a:pt x="52" y="405"/>
                </a:lnTo>
                <a:lnTo>
                  <a:pt x="40" y="435"/>
                </a:lnTo>
                <a:lnTo>
                  <a:pt x="30" y="466"/>
                </a:lnTo>
                <a:lnTo>
                  <a:pt x="21" y="497"/>
                </a:lnTo>
                <a:lnTo>
                  <a:pt x="17" y="513"/>
                </a:lnTo>
                <a:lnTo>
                  <a:pt x="14" y="529"/>
                </a:lnTo>
                <a:lnTo>
                  <a:pt x="10" y="545"/>
                </a:lnTo>
                <a:lnTo>
                  <a:pt x="8" y="562"/>
                </a:lnTo>
                <a:lnTo>
                  <a:pt x="5" y="578"/>
                </a:lnTo>
                <a:lnTo>
                  <a:pt x="4" y="595"/>
                </a:lnTo>
                <a:lnTo>
                  <a:pt x="2" y="612"/>
                </a:lnTo>
                <a:lnTo>
                  <a:pt x="1" y="629"/>
                </a:lnTo>
                <a:lnTo>
                  <a:pt x="0" y="646"/>
                </a:lnTo>
                <a:lnTo>
                  <a:pt x="0" y="664"/>
                </a:lnTo>
                <a:lnTo>
                  <a:pt x="1" y="698"/>
                </a:lnTo>
                <a:lnTo>
                  <a:pt x="2" y="715"/>
                </a:lnTo>
                <a:lnTo>
                  <a:pt x="4" y="732"/>
                </a:lnTo>
                <a:lnTo>
                  <a:pt x="5" y="748"/>
                </a:lnTo>
                <a:lnTo>
                  <a:pt x="8" y="765"/>
                </a:lnTo>
                <a:lnTo>
                  <a:pt x="10" y="781"/>
                </a:lnTo>
                <a:lnTo>
                  <a:pt x="14" y="798"/>
                </a:lnTo>
                <a:lnTo>
                  <a:pt x="17" y="814"/>
                </a:lnTo>
                <a:lnTo>
                  <a:pt x="21" y="830"/>
                </a:lnTo>
                <a:lnTo>
                  <a:pt x="30" y="861"/>
                </a:lnTo>
                <a:lnTo>
                  <a:pt x="35" y="877"/>
                </a:lnTo>
                <a:lnTo>
                  <a:pt x="40" y="892"/>
                </a:lnTo>
                <a:lnTo>
                  <a:pt x="46" y="907"/>
                </a:lnTo>
                <a:lnTo>
                  <a:pt x="52" y="922"/>
                </a:lnTo>
                <a:lnTo>
                  <a:pt x="66" y="951"/>
                </a:lnTo>
                <a:lnTo>
                  <a:pt x="73" y="966"/>
                </a:lnTo>
                <a:lnTo>
                  <a:pt x="80" y="980"/>
                </a:lnTo>
                <a:lnTo>
                  <a:pt x="88" y="994"/>
                </a:lnTo>
                <a:lnTo>
                  <a:pt x="96" y="1008"/>
                </a:lnTo>
                <a:lnTo>
                  <a:pt x="113" y="1035"/>
                </a:lnTo>
                <a:lnTo>
                  <a:pt x="132" y="1061"/>
                </a:lnTo>
                <a:lnTo>
                  <a:pt x="142" y="1073"/>
                </a:lnTo>
                <a:lnTo>
                  <a:pt x="152" y="1086"/>
                </a:lnTo>
                <a:lnTo>
                  <a:pt x="162" y="1098"/>
                </a:lnTo>
                <a:lnTo>
                  <a:pt x="172" y="1110"/>
                </a:lnTo>
                <a:lnTo>
                  <a:pt x="194" y="1133"/>
                </a:lnTo>
                <a:lnTo>
                  <a:pt x="217" y="1155"/>
                </a:lnTo>
                <a:lnTo>
                  <a:pt x="229" y="1165"/>
                </a:lnTo>
                <a:lnTo>
                  <a:pt x="241" y="1176"/>
                </a:lnTo>
                <a:lnTo>
                  <a:pt x="267" y="1195"/>
                </a:lnTo>
                <a:lnTo>
                  <a:pt x="293" y="1214"/>
                </a:lnTo>
                <a:lnTo>
                  <a:pt x="306" y="1223"/>
                </a:lnTo>
                <a:lnTo>
                  <a:pt x="319" y="1231"/>
                </a:lnTo>
                <a:lnTo>
                  <a:pt x="347" y="1247"/>
                </a:lnTo>
                <a:lnTo>
                  <a:pt x="376" y="1262"/>
                </a:lnTo>
                <a:lnTo>
                  <a:pt x="390" y="1269"/>
                </a:lnTo>
                <a:lnTo>
                  <a:pt x="405" y="1275"/>
                </a:lnTo>
                <a:lnTo>
                  <a:pt x="435" y="1287"/>
                </a:lnTo>
                <a:lnTo>
                  <a:pt x="466" y="1297"/>
                </a:lnTo>
                <a:lnTo>
                  <a:pt x="498" y="1306"/>
                </a:lnTo>
                <a:lnTo>
                  <a:pt x="514" y="1310"/>
                </a:lnTo>
                <a:lnTo>
                  <a:pt x="530" y="1314"/>
                </a:lnTo>
                <a:lnTo>
                  <a:pt x="546" y="1317"/>
                </a:lnTo>
                <a:lnTo>
                  <a:pt x="562" y="1319"/>
                </a:lnTo>
                <a:lnTo>
                  <a:pt x="579" y="1322"/>
                </a:lnTo>
                <a:lnTo>
                  <a:pt x="596" y="1324"/>
                </a:lnTo>
                <a:lnTo>
                  <a:pt x="612" y="1325"/>
                </a:lnTo>
                <a:lnTo>
                  <a:pt x="629" y="1326"/>
                </a:lnTo>
                <a:lnTo>
                  <a:pt x="663" y="1327"/>
                </a:lnTo>
                <a:lnTo>
                  <a:pt x="698" y="1326"/>
                </a:lnTo>
                <a:lnTo>
                  <a:pt x="714" y="1325"/>
                </a:lnTo>
                <a:lnTo>
                  <a:pt x="732" y="1324"/>
                </a:lnTo>
                <a:lnTo>
                  <a:pt x="749" y="1322"/>
                </a:lnTo>
                <a:lnTo>
                  <a:pt x="765" y="1319"/>
                </a:lnTo>
                <a:lnTo>
                  <a:pt x="782" y="1317"/>
                </a:lnTo>
                <a:lnTo>
                  <a:pt x="798" y="1314"/>
                </a:lnTo>
                <a:lnTo>
                  <a:pt x="814" y="1310"/>
                </a:lnTo>
                <a:lnTo>
                  <a:pt x="830" y="1306"/>
                </a:lnTo>
                <a:lnTo>
                  <a:pt x="862" y="1297"/>
                </a:lnTo>
                <a:lnTo>
                  <a:pt x="877" y="1292"/>
                </a:lnTo>
                <a:lnTo>
                  <a:pt x="892" y="1287"/>
                </a:lnTo>
                <a:lnTo>
                  <a:pt x="908" y="1281"/>
                </a:lnTo>
                <a:lnTo>
                  <a:pt x="923" y="1275"/>
                </a:lnTo>
                <a:lnTo>
                  <a:pt x="952" y="1262"/>
                </a:lnTo>
                <a:lnTo>
                  <a:pt x="966" y="1255"/>
                </a:lnTo>
                <a:lnTo>
                  <a:pt x="981" y="1247"/>
                </a:lnTo>
                <a:lnTo>
                  <a:pt x="995" y="1239"/>
                </a:lnTo>
                <a:lnTo>
                  <a:pt x="1008" y="1231"/>
                </a:lnTo>
                <a:lnTo>
                  <a:pt x="1035" y="1214"/>
                </a:lnTo>
                <a:lnTo>
                  <a:pt x="1061" y="1195"/>
                </a:lnTo>
                <a:lnTo>
                  <a:pt x="1074" y="1186"/>
                </a:lnTo>
                <a:lnTo>
                  <a:pt x="1086" y="1176"/>
                </a:lnTo>
                <a:lnTo>
                  <a:pt x="1098" y="1165"/>
                </a:lnTo>
                <a:lnTo>
                  <a:pt x="1110" y="1155"/>
                </a:lnTo>
                <a:lnTo>
                  <a:pt x="1133" y="1133"/>
                </a:lnTo>
                <a:lnTo>
                  <a:pt x="1155" y="1110"/>
                </a:lnTo>
                <a:lnTo>
                  <a:pt x="1166" y="1098"/>
                </a:lnTo>
                <a:lnTo>
                  <a:pt x="1176" y="1086"/>
                </a:lnTo>
                <a:lnTo>
                  <a:pt x="1196" y="1061"/>
                </a:lnTo>
                <a:lnTo>
                  <a:pt x="1214" y="1035"/>
                </a:lnTo>
                <a:lnTo>
                  <a:pt x="1223" y="1021"/>
                </a:lnTo>
                <a:lnTo>
                  <a:pt x="1232" y="1008"/>
                </a:lnTo>
                <a:lnTo>
                  <a:pt x="1248" y="980"/>
                </a:lnTo>
                <a:lnTo>
                  <a:pt x="1262" y="951"/>
                </a:lnTo>
                <a:lnTo>
                  <a:pt x="1269" y="937"/>
                </a:lnTo>
                <a:lnTo>
                  <a:pt x="1276" y="922"/>
                </a:lnTo>
                <a:lnTo>
                  <a:pt x="1287" y="892"/>
                </a:lnTo>
                <a:lnTo>
                  <a:pt x="1298" y="861"/>
                </a:lnTo>
                <a:lnTo>
                  <a:pt x="1307" y="830"/>
                </a:lnTo>
                <a:lnTo>
                  <a:pt x="1311" y="814"/>
                </a:lnTo>
                <a:lnTo>
                  <a:pt x="1314" y="798"/>
                </a:lnTo>
                <a:lnTo>
                  <a:pt x="1317" y="781"/>
                </a:lnTo>
                <a:lnTo>
                  <a:pt x="1320" y="765"/>
                </a:lnTo>
                <a:lnTo>
                  <a:pt x="1322" y="748"/>
                </a:lnTo>
                <a:lnTo>
                  <a:pt x="1324" y="732"/>
                </a:lnTo>
                <a:lnTo>
                  <a:pt x="1326" y="715"/>
                </a:lnTo>
                <a:lnTo>
                  <a:pt x="1327" y="698"/>
                </a:lnTo>
                <a:lnTo>
                  <a:pt x="1327" y="681"/>
                </a:lnTo>
                <a:lnTo>
                  <a:pt x="1328" y="66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26" name="Freeform 8">
            <a:hlinkClick r:id="rId5" tooltip="Linkedin"/>
          </p:cNvPr>
          <p:cNvSpPr>
            <a:spLocks noChangeAspect="1" noEditPoints="1"/>
          </p:cNvSpPr>
          <p:nvPr userDrawn="1"/>
        </p:nvSpPr>
        <p:spPr bwMode="auto">
          <a:xfrm>
            <a:off x="10485749" y="5409256"/>
            <a:ext cx="324000" cy="324000"/>
          </a:xfrm>
          <a:custGeom>
            <a:avLst/>
            <a:gdLst>
              <a:gd name="T0" fmla="*/ 531 w 1327"/>
              <a:gd name="T1" fmla="*/ 466 h 1327"/>
              <a:gd name="T2" fmla="*/ 513 w 1327"/>
              <a:gd name="T3" fmla="*/ 431 h 1327"/>
              <a:gd name="T4" fmla="*/ 478 w 1327"/>
              <a:gd name="T5" fmla="*/ 414 h 1327"/>
              <a:gd name="T6" fmla="*/ 438 w 1327"/>
              <a:gd name="T7" fmla="*/ 423 h 1327"/>
              <a:gd name="T8" fmla="*/ 415 w 1327"/>
              <a:gd name="T9" fmla="*/ 455 h 1327"/>
              <a:gd name="T10" fmla="*/ 417 w 1327"/>
              <a:gd name="T11" fmla="*/ 496 h 1327"/>
              <a:gd name="T12" fmla="*/ 443 w 1327"/>
              <a:gd name="T13" fmla="*/ 525 h 1327"/>
              <a:gd name="T14" fmla="*/ 484 w 1327"/>
              <a:gd name="T15" fmla="*/ 531 h 1327"/>
              <a:gd name="T16" fmla="*/ 517 w 1327"/>
              <a:gd name="T17" fmla="*/ 510 h 1327"/>
              <a:gd name="T18" fmla="*/ 531 w 1327"/>
              <a:gd name="T19" fmla="*/ 473 h 1327"/>
              <a:gd name="T20" fmla="*/ 904 w 1327"/>
              <a:gd name="T21" fmla="*/ 679 h 1327"/>
              <a:gd name="T22" fmla="*/ 890 w 1327"/>
              <a:gd name="T23" fmla="*/ 625 h 1327"/>
              <a:gd name="T24" fmla="*/ 847 w 1327"/>
              <a:gd name="T25" fmla="*/ 581 h 1327"/>
              <a:gd name="T26" fmla="*/ 793 w 1327"/>
              <a:gd name="T27" fmla="*/ 569 h 1327"/>
              <a:gd name="T28" fmla="*/ 735 w 1327"/>
              <a:gd name="T29" fmla="*/ 579 h 1327"/>
              <a:gd name="T30" fmla="*/ 697 w 1327"/>
              <a:gd name="T31" fmla="*/ 607 h 1327"/>
              <a:gd name="T32" fmla="*/ 690 w 1327"/>
              <a:gd name="T33" fmla="*/ 906 h 1327"/>
              <a:gd name="T34" fmla="*/ 695 w 1327"/>
              <a:gd name="T35" fmla="*/ 698 h 1327"/>
              <a:gd name="T36" fmla="*/ 719 w 1327"/>
              <a:gd name="T37" fmla="*/ 667 h 1327"/>
              <a:gd name="T38" fmla="*/ 760 w 1327"/>
              <a:gd name="T39" fmla="*/ 659 h 1327"/>
              <a:gd name="T40" fmla="*/ 795 w 1327"/>
              <a:gd name="T41" fmla="*/ 683 h 1327"/>
              <a:gd name="T42" fmla="*/ 804 w 1327"/>
              <a:gd name="T43" fmla="*/ 747 h 1327"/>
              <a:gd name="T44" fmla="*/ 1003 w 1327"/>
              <a:gd name="T45" fmla="*/ 980 h 1327"/>
              <a:gd name="T46" fmla="*/ 982 w 1327"/>
              <a:gd name="T47" fmla="*/ 1002 h 1327"/>
              <a:gd name="T48" fmla="*/ 364 w 1327"/>
              <a:gd name="T49" fmla="*/ 1008 h 1327"/>
              <a:gd name="T50" fmla="*/ 333 w 1327"/>
              <a:gd name="T51" fmla="*/ 994 h 1327"/>
              <a:gd name="T52" fmla="*/ 319 w 1327"/>
              <a:gd name="T53" fmla="*/ 964 h 1327"/>
              <a:gd name="T54" fmla="*/ 323 w 1327"/>
              <a:gd name="T55" fmla="*/ 347 h 1327"/>
              <a:gd name="T56" fmla="*/ 345 w 1327"/>
              <a:gd name="T57" fmla="*/ 324 h 1327"/>
              <a:gd name="T58" fmla="*/ 963 w 1327"/>
              <a:gd name="T59" fmla="*/ 319 h 1327"/>
              <a:gd name="T60" fmla="*/ 993 w 1327"/>
              <a:gd name="T61" fmla="*/ 333 h 1327"/>
              <a:gd name="T62" fmla="*/ 1008 w 1327"/>
              <a:gd name="T63" fmla="*/ 363 h 1327"/>
              <a:gd name="T64" fmla="*/ 1322 w 1327"/>
              <a:gd name="T65" fmla="*/ 578 h 1327"/>
              <a:gd name="T66" fmla="*/ 1292 w 1327"/>
              <a:gd name="T67" fmla="*/ 450 h 1327"/>
              <a:gd name="T68" fmla="*/ 1239 w 1327"/>
              <a:gd name="T69" fmla="*/ 333 h 1327"/>
              <a:gd name="T70" fmla="*/ 1155 w 1327"/>
              <a:gd name="T71" fmla="*/ 217 h 1327"/>
              <a:gd name="T72" fmla="*/ 1021 w 1327"/>
              <a:gd name="T73" fmla="*/ 104 h 1327"/>
              <a:gd name="T74" fmla="*/ 861 w 1327"/>
              <a:gd name="T75" fmla="*/ 29 h 1327"/>
              <a:gd name="T76" fmla="*/ 732 w 1327"/>
              <a:gd name="T77" fmla="*/ 3 h 1327"/>
              <a:gd name="T78" fmla="*/ 578 w 1327"/>
              <a:gd name="T79" fmla="*/ 5 h 1327"/>
              <a:gd name="T80" fmla="*/ 450 w 1327"/>
              <a:gd name="T81" fmla="*/ 34 h 1327"/>
              <a:gd name="T82" fmla="*/ 333 w 1327"/>
              <a:gd name="T83" fmla="*/ 87 h 1327"/>
              <a:gd name="T84" fmla="*/ 217 w 1327"/>
              <a:gd name="T85" fmla="*/ 172 h 1327"/>
              <a:gd name="T86" fmla="*/ 104 w 1327"/>
              <a:gd name="T87" fmla="*/ 305 h 1327"/>
              <a:gd name="T88" fmla="*/ 29 w 1327"/>
              <a:gd name="T89" fmla="*/ 466 h 1327"/>
              <a:gd name="T90" fmla="*/ 3 w 1327"/>
              <a:gd name="T91" fmla="*/ 595 h 1327"/>
              <a:gd name="T92" fmla="*/ 3 w 1327"/>
              <a:gd name="T93" fmla="*/ 732 h 1327"/>
              <a:gd name="T94" fmla="*/ 29 w 1327"/>
              <a:gd name="T95" fmla="*/ 861 h 1327"/>
              <a:gd name="T96" fmla="*/ 80 w 1327"/>
              <a:gd name="T97" fmla="*/ 980 h 1327"/>
              <a:gd name="T98" fmla="*/ 161 w 1327"/>
              <a:gd name="T99" fmla="*/ 1098 h 1327"/>
              <a:gd name="T100" fmla="*/ 292 w 1327"/>
              <a:gd name="T101" fmla="*/ 1214 h 1327"/>
              <a:gd name="T102" fmla="*/ 435 w 1327"/>
              <a:gd name="T103" fmla="*/ 1287 h 1327"/>
              <a:gd name="T104" fmla="*/ 578 w 1327"/>
              <a:gd name="T105" fmla="*/ 1322 h 1327"/>
              <a:gd name="T106" fmla="*/ 732 w 1327"/>
              <a:gd name="T107" fmla="*/ 1324 h 1327"/>
              <a:gd name="T108" fmla="*/ 861 w 1327"/>
              <a:gd name="T109" fmla="*/ 1297 h 1327"/>
              <a:gd name="T110" fmla="*/ 980 w 1327"/>
              <a:gd name="T111" fmla="*/ 1247 h 1327"/>
              <a:gd name="T112" fmla="*/ 1098 w 1327"/>
              <a:gd name="T113" fmla="*/ 1165 h 1327"/>
              <a:gd name="T114" fmla="*/ 1214 w 1327"/>
              <a:gd name="T115" fmla="*/ 1035 h 1327"/>
              <a:gd name="T116" fmla="*/ 1287 w 1327"/>
              <a:gd name="T117" fmla="*/ 892 h 1327"/>
              <a:gd name="T118" fmla="*/ 1322 w 1327"/>
              <a:gd name="T119" fmla="*/ 748 h 1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327" h="1327">
                <a:moveTo>
                  <a:pt x="523" y="577"/>
                </a:moveTo>
                <a:lnTo>
                  <a:pt x="420" y="577"/>
                </a:lnTo>
                <a:lnTo>
                  <a:pt x="420" y="907"/>
                </a:lnTo>
                <a:lnTo>
                  <a:pt x="523" y="907"/>
                </a:lnTo>
                <a:lnTo>
                  <a:pt x="523" y="577"/>
                </a:lnTo>
                <a:close/>
                <a:moveTo>
                  <a:pt x="531" y="473"/>
                </a:moveTo>
                <a:lnTo>
                  <a:pt x="531" y="466"/>
                </a:lnTo>
                <a:lnTo>
                  <a:pt x="530" y="461"/>
                </a:lnTo>
                <a:lnTo>
                  <a:pt x="528" y="455"/>
                </a:lnTo>
                <a:lnTo>
                  <a:pt x="526" y="449"/>
                </a:lnTo>
                <a:lnTo>
                  <a:pt x="524" y="444"/>
                </a:lnTo>
                <a:lnTo>
                  <a:pt x="521" y="439"/>
                </a:lnTo>
                <a:lnTo>
                  <a:pt x="517" y="435"/>
                </a:lnTo>
                <a:lnTo>
                  <a:pt x="513" y="431"/>
                </a:lnTo>
                <a:lnTo>
                  <a:pt x="509" y="427"/>
                </a:lnTo>
                <a:lnTo>
                  <a:pt x="505" y="423"/>
                </a:lnTo>
                <a:lnTo>
                  <a:pt x="500" y="420"/>
                </a:lnTo>
                <a:lnTo>
                  <a:pt x="495" y="418"/>
                </a:lnTo>
                <a:lnTo>
                  <a:pt x="489" y="416"/>
                </a:lnTo>
                <a:lnTo>
                  <a:pt x="484" y="414"/>
                </a:lnTo>
                <a:lnTo>
                  <a:pt x="478" y="414"/>
                </a:lnTo>
                <a:lnTo>
                  <a:pt x="472" y="413"/>
                </a:lnTo>
                <a:lnTo>
                  <a:pt x="466" y="414"/>
                </a:lnTo>
                <a:lnTo>
                  <a:pt x="460" y="414"/>
                </a:lnTo>
                <a:lnTo>
                  <a:pt x="454" y="416"/>
                </a:lnTo>
                <a:lnTo>
                  <a:pt x="449" y="418"/>
                </a:lnTo>
                <a:lnTo>
                  <a:pt x="443" y="420"/>
                </a:lnTo>
                <a:lnTo>
                  <a:pt x="438" y="423"/>
                </a:lnTo>
                <a:lnTo>
                  <a:pt x="434" y="427"/>
                </a:lnTo>
                <a:lnTo>
                  <a:pt x="430" y="431"/>
                </a:lnTo>
                <a:lnTo>
                  <a:pt x="426" y="435"/>
                </a:lnTo>
                <a:lnTo>
                  <a:pt x="422" y="439"/>
                </a:lnTo>
                <a:lnTo>
                  <a:pt x="419" y="444"/>
                </a:lnTo>
                <a:lnTo>
                  <a:pt x="417" y="449"/>
                </a:lnTo>
                <a:lnTo>
                  <a:pt x="415" y="455"/>
                </a:lnTo>
                <a:lnTo>
                  <a:pt x="414" y="461"/>
                </a:lnTo>
                <a:lnTo>
                  <a:pt x="413" y="466"/>
                </a:lnTo>
                <a:lnTo>
                  <a:pt x="412" y="473"/>
                </a:lnTo>
                <a:lnTo>
                  <a:pt x="413" y="479"/>
                </a:lnTo>
                <a:lnTo>
                  <a:pt x="414" y="484"/>
                </a:lnTo>
                <a:lnTo>
                  <a:pt x="415" y="490"/>
                </a:lnTo>
                <a:lnTo>
                  <a:pt x="417" y="496"/>
                </a:lnTo>
                <a:lnTo>
                  <a:pt x="419" y="501"/>
                </a:lnTo>
                <a:lnTo>
                  <a:pt x="422" y="506"/>
                </a:lnTo>
                <a:lnTo>
                  <a:pt x="426" y="510"/>
                </a:lnTo>
                <a:lnTo>
                  <a:pt x="430" y="514"/>
                </a:lnTo>
                <a:lnTo>
                  <a:pt x="434" y="518"/>
                </a:lnTo>
                <a:lnTo>
                  <a:pt x="438" y="522"/>
                </a:lnTo>
                <a:lnTo>
                  <a:pt x="443" y="525"/>
                </a:lnTo>
                <a:lnTo>
                  <a:pt x="449" y="527"/>
                </a:lnTo>
                <a:lnTo>
                  <a:pt x="454" y="529"/>
                </a:lnTo>
                <a:lnTo>
                  <a:pt x="460" y="531"/>
                </a:lnTo>
                <a:lnTo>
                  <a:pt x="466" y="531"/>
                </a:lnTo>
                <a:lnTo>
                  <a:pt x="472" y="532"/>
                </a:lnTo>
                <a:lnTo>
                  <a:pt x="478" y="531"/>
                </a:lnTo>
                <a:lnTo>
                  <a:pt x="484" y="531"/>
                </a:lnTo>
                <a:lnTo>
                  <a:pt x="489" y="529"/>
                </a:lnTo>
                <a:lnTo>
                  <a:pt x="495" y="527"/>
                </a:lnTo>
                <a:lnTo>
                  <a:pt x="500" y="525"/>
                </a:lnTo>
                <a:lnTo>
                  <a:pt x="505" y="522"/>
                </a:lnTo>
                <a:lnTo>
                  <a:pt x="509" y="518"/>
                </a:lnTo>
                <a:lnTo>
                  <a:pt x="513" y="514"/>
                </a:lnTo>
                <a:lnTo>
                  <a:pt x="517" y="510"/>
                </a:lnTo>
                <a:lnTo>
                  <a:pt x="521" y="506"/>
                </a:lnTo>
                <a:lnTo>
                  <a:pt x="524" y="501"/>
                </a:lnTo>
                <a:lnTo>
                  <a:pt x="526" y="496"/>
                </a:lnTo>
                <a:lnTo>
                  <a:pt x="528" y="490"/>
                </a:lnTo>
                <a:lnTo>
                  <a:pt x="530" y="484"/>
                </a:lnTo>
                <a:lnTo>
                  <a:pt x="531" y="479"/>
                </a:lnTo>
                <a:lnTo>
                  <a:pt x="531" y="473"/>
                </a:lnTo>
                <a:close/>
                <a:moveTo>
                  <a:pt x="804" y="906"/>
                </a:moveTo>
                <a:lnTo>
                  <a:pt x="906" y="906"/>
                </a:lnTo>
                <a:lnTo>
                  <a:pt x="906" y="726"/>
                </a:lnTo>
                <a:lnTo>
                  <a:pt x="906" y="710"/>
                </a:lnTo>
                <a:lnTo>
                  <a:pt x="905" y="694"/>
                </a:lnTo>
                <a:lnTo>
                  <a:pt x="905" y="686"/>
                </a:lnTo>
                <a:lnTo>
                  <a:pt x="904" y="679"/>
                </a:lnTo>
                <a:lnTo>
                  <a:pt x="903" y="672"/>
                </a:lnTo>
                <a:lnTo>
                  <a:pt x="902" y="664"/>
                </a:lnTo>
                <a:lnTo>
                  <a:pt x="901" y="656"/>
                </a:lnTo>
                <a:lnTo>
                  <a:pt x="899" y="650"/>
                </a:lnTo>
                <a:lnTo>
                  <a:pt x="895" y="637"/>
                </a:lnTo>
                <a:lnTo>
                  <a:pt x="893" y="631"/>
                </a:lnTo>
                <a:lnTo>
                  <a:pt x="890" y="625"/>
                </a:lnTo>
                <a:lnTo>
                  <a:pt x="887" y="619"/>
                </a:lnTo>
                <a:lnTo>
                  <a:pt x="884" y="614"/>
                </a:lnTo>
                <a:lnTo>
                  <a:pt x="877" y="604"/>
                </a:lnTo>
                <a:lnTo>
                  <a:pt x="868" y="595"/>
                </a:lnTo>
                <a:lnTo>
                  <a:pt x="863" y="591"/>
                </a:lnTo>
                <a:lnTo>
                  <a:pt x="858" y="587"/>
                </a:lnTo>
                <a:lnTo>
                  <a:pt x="847" y="581"/>
                </a:lnTo>
                <a:lnTo>
                  <a:pt x="840" y="578"/>
                </a:lnTo>
                <a:lnTo>
                  <a:pt x="834" y="575"/>
                </a:lnTo>
                <a:lnTo>
                  <a:pt x="826" y="573"/>
                </a:lnTo>
                <a:lnTo>
                  <a:pt x="819" y="572"/>
                </a:lnTo>
                <a:lnTo>
                  <a:pt x="811" y="570"/>
                </a:lnTo>
                <a:lnTo>
                  <a:pt x="802" y="569"/>
                </a:lnTo>
                <a:lnTo>
                  <a:pt x="793" y="569"/>
                </a:lnTo>
                <a:lnTo>
                  <a:pt x="784" y="569"/>
                </a:lnTo>
                <a:lnTo>
                  <a:pt x="775" y="569"/>
                </a:lnTo>
                <a:lnTo>
                  <a:pt x="766" y="570"/>
                </a:lnTo>
                <a:lnTo>
                  <a:pt x="758" y="571"/>
                </a:lnTo>
                <a:lnTo>
                  <a:pt x="750" y="573"/>
                </a:lnTo>
                <a:lnTo>
                  <a:pt x="742" y="576"/>
                </a:lnTo>
                <a:lnTo>
                  <a:pt x="735" y="579"/>
                </a:lnTo>
                <a:lnTo>
                  <a:pt x="728" y="582"/>
                </a:lnTo>
                <a:lnTo>
                  <a:pt x="722" y="585"/>
                </a:lnTo>
                <a:lnTo>
                  <a:pt x="716" y="589"/>
                </a:lnTo>
                <a:lnTo>
                  <a:pt x="711" y="593"/>
                </a:lnTo>
                <a:lnTo>
                  <a:pt x="706" y="598"/>
                </a:lnTo>
                <a:lnTo>
                  <a:pt x="701" y="602"/>
                </a:lnTo>
                <a:lnTo>
                  <a:pt x="697" y="607"/>
                </a:lnTo>
                <a:lnTo>
                  <a:pt x="693" y="612"/>
                </a:lnTo>
                <a:lnTo>
                  <a:pt x="687" y="622"/>
                </a:lnTo>
                <a:lnTo>
                  <a:pt x="686" y="622"/>
                </a:lnTo>
                <a:lnTo>
                  <a:pt x="686" y="577"/>
                </a:lnTo>
                <a:lnTo>
                  <a:pt x="587" y="577"/>
                </a:lnTo>
                <a:lnTo>
                  <a:pt x="587" y="906"/>
                </a:lnTo>
                <a:lnTo>
                  <a:pt x="690" y="906"/>
                </a:lnTo>
                <a:lnTo>
                  <a:pt x="690" y="744"/>
                </a:lnTo>
                <a:lnTo>
                  <a:pt x="690" y="728"/>
                </a:lnTo>
                <a:lnTo>
                  <a:pt x="691" y="720"/>
                </a:lnTo>
                <a:lnTo>
                  <a:pt x="692" y="713"/>
                </a:lnTo>
                <a:lnTo>
                  <a:pt x="693" y="709"/>
                </a:lnTo>
                <a:lnTo>
                  <a:pt x="693" y="705"/>
                </a:lnTo>
                <a:lnTo>
                  <a:pt x="695" y="698"/>
                </a:lnTo>
                <a:lnTo>
                  <a:pt x="698" y="692"/>
                </a:lnTo>
                <a:lnTo>
                  <a:pt x="701" y="686"/>
                </a:lnTo>
                <a:lnTo>
                  <a:pt x="704" y="680"/>
                </a:lnTo>
                <a:lnTo>
                  <a:pt x="708" y="675"/>
                </a:lnTo>
                <a:lnTo>
                  <a:pt x="713" y="670"/>
                </a:lnTo>
                <a:lnTo>
                  <a:pt x="716" y="668"/>
                </a:lnTo>
                <a:lnTo>
                  <a:pt x="719" y="667"/>
                </a:lnTo>
                <a:lnTo>
                  <a:pt x="722" y="665"/>
                </a:lnTo>
                <a:lnTo>
                  <a:pt x="726" y="664"/>
                </a:lnTo>
                <a:lnTo>
                  <a:pt x="729" y="661"/>
                </a:lnTo>
                <a:lnTo>
                  <a:pt x="733" y="660"/>
                </a:lnTo>
                <a:lnTo>
                  <a:pt x="742" y="659"/>
                </a:lnTo>
                <a:lnTo>
                  <a:pt x="751" y="658"/>
                </a:lnTo>
                <a:lnTo>
                  <a:pt x="760" y="659"/>
                </a:lnTo>
                <a:lnTo>
                  <a:pt x="765" y="660"/>
                </a:lnTo>
                <a:lnTo>
                  <a:pt x="769" y="661"/>
                </a:lnTo>
                <a:lnTo>
                  <a:pt x="776" y="664"/>
                </a:lnTo>
                <a:lnTo>
                  <a:pt x="782" y="668"/>
                </a:lnTo>
                <a:lnTo>
                  <a:pt x="787" y="672"/>
                </a:lnTo>
                <a:lnTo>
                  <a:pt x="791" y="677"/>
                </a:lnTo>
                <a:lnTo>
                  <a:pt x="795" y="683"/>
                </a:lnTo>
                <a:lnTo>
                  <a:pt x="797" y="689"/>
                </a:lnTo>
                <a:lnTo>
                  <a:pt x="800" y="695"/>
                </a:lnTo>
                <a:lnTo>
                  <a:pt x="801" y="702"/>
                </a:lnTo>
                <a:lnTo>
                  <a:pt x="803" y="709"/>
                </a:lnTo>
                <a:lnTo>
                  <a:pt x="803" y="717"/>
                </a:lnTo>
                <a:lnTo>
                  <a:pt x="804" y="732"/>
                </a:lnTo>
                <a:lnTo>
                  <a:pt x="804" y="747"/>
                </a:lnTo>
                <a:lnTo>
                  <a:pt x="804" y="906"/>
                </a:lnTo>
                <a:close/>
                <a:moveTo>
                  <a:pt x="1008" y="959"/>
                </a:moveTo>
                <a:lnTo>
                  <a:pt x="1008" y="964"/>
                </a:lnTo>
                <a:lnTo>
                  <a:pt x="1007" y="969"/>
                </a:lnTo>
                <a:lnTo>
                  <a:pt x="1006" y="973"/>
                </a:lnTo>
                <a:lnTo>
                  <a:pt x="1004" y="978"/>
                </a:lnTo>
                <a:lnTo>
                  <a:pt x="1003" y="980"/>
                </a:lnTo>
                <a:lnTo>
                  <a:pt x="1002" y="982"/>
                </a:lnTo>
                <a:lnTo>
                  <a:pt x="1000" y="986"/>
                </a:lnTo>
                <a:lnTo>
                  <a:pt x="997" y="990"/>
                </a:lnTo>
                <a:lnTo>
                  <a:pt x="993" y="994"/>
                </a:lnTo>
                <a:lnTo>
                  <a:pt x="990" y="997"/>
                </a:lnTo>
                <a:lnTo>
                  <a:pt x="986" y="1000"/>
                </a:lnTo>
                <a:lnTo>
                  <a:pt x="982" y="1002"/>
                </a:lnTo>
                <a:lnTo>
                  <a:pt x="977" y="1004"/>
                </a:lnTo>
                <a:lnTo>
                  <a:pt x="973" y="1006"/>
                </a:lnTo>
                <a:lnTo>
                  <a:pt x="968" y="1007"/>
                </a:lnTo>
                <a:lnTo>
                  <a:pt x="963" y="1008"/>
                </a:lnTo>
                <a:lnTo>
                  <a:pt x="957" y="1008"/>
                </a:lnTo>
                <a:lnTo>
                  <a:pt x="369" y="1008"/>
                </a:lnTo>
                <a:lnTo>
                  <a:pt x="364" y="1008"/>
                </a:lnTo>
                <a:lnTo>
                  <a:pt x="359" y="1007"/>
                </a:lnTo>
                <a:lnTo>
                  <a:pt x="354" y="1006"/>
                </a:lnTo>
                <a:lnTo>
                  <a:pt x="349" y="1004"/>
                </a:lnTo>
                <a:lnTo>
                  <a:pt x="345" y="1002"/>
                </a:lnTo>
                <a:lnTo>
                  <a:pt x="341" y="1000"/>
                </a:lnTo>
                <a:lnTo>
                  <a:pt x="337" y="997"/>
                </a:lnTo>
                <a:lnTo>
                  <a:pt x="333" y="994"/>
                </a:lnTo>
                <a:lnTo>
                  <a:pt x="330" y="990"/>
                </a:lnTo>
                <a:lnTo>
                  <a:pt x="327" y="986"/>
                </a:lnTo>
                <a:lnTo>
                  <a:pt x="324" y="982"/>
                </a:lnTo>
                <a:lnTo>
                  <a:pt x="322" y="978"/>
                </a:lnTo>
                <a:lnTo>
                  <a:pt x="321" y="973"/>
                </a:lnTo>
                <a:lnTo>
                  <a:pt x="319" y="969"/>
                </a:lnTo>
                <a:lnTo>
                  <a:pt x="319" y="964"/>
                </a:lnTo>
                <a:lnTo>
                  <a:pt x="318" y="959"/>
                </a:lnTo>
                <a:lnTo>
                  <a:pt x="318" y="368"/>
                </a:lnTo>
                <a:lnTo>
                  <a:pt x="319" y="363"/>
                </a:lnTo>
                <a:lnTo>
                  <a:pt x="319" y="358"/>
                </a:lnTo>
                <a:lnTo>
                  <a:pt x="321" y="353"/>
                </a:lnTo>
                <a:lnTo>
                  <a:pt x="322" y="349"/>
                </a:lnTo>
                <a:lnTo>
                  <a:pt x="323" y="347"/>
                </a:lnTo>
                <a:lnTo>
                  <a:pt x="324" y="344"/>
                </a:lnTo>
                <a:lnTo>
                  <a:pt x="327" y="340"/>
                </a:lnTo>
                <a:lnTo>
                  <a:pt x="330" y="336"/>
                </a:lnTo>
                <a:lnTo>
                  <a:pt x="333" y="333"/>
                </a:lnTo>
                <a:lnTo>
                  <a:pt x="337" y="330"/>
                </a:lnTo>
                <a:lnTo>
                  <a:pt x="341" y="327"/>
                </a:lnTo>
                <a:lnTo>
                  <a:pt x="345" y="324"/>
                </a:lnTo>
                <a:lnTo>
                  <a:pt x="349" y="322"/>
                </a:lnTo>
                <a:lnTo>
                  <a:pt x="354" y="321"/>
                </a:lnTo>
                <a:lnTo>
                  <a:pt x="359" y="319"/>
                </a:lnTo>
                <a:lnTo>
                  <a:pt x="364" y="319"/>
                </a:lnTo>
                <a:lnTo>
                  <a:pt x="369" y="318"/>
                </a:lnTo>
                <a:lnTo>
                  <a:pt x="957" y="318"/>
                </a:lnTo>
                <a:lnTo>
                  <a:pt x="963" y="319"/>
                </a:lnTo>
                <a:lnTo>
                  <a:pt x="968" y="319"/>
                </a:lnTo>
                <a:lnTo>
                  <a:pt x="973" y="321"/>
                </a:lnTo>
                <a:lnTo>
                  <a:pt x="977" y="322"/>
                </a:lnTo>
                <a:lnTo>
                  <a:pt x="982" y="324"/>
                </a:lnTo>
                <a:lnTo>
                  <a:pt x="986" y="327"/>
                </a:lnTo>
                <a:lnTo>
                  <a:pt x="990" y="330"/>
                </a:lnTo>
                <a:lnTo>
                  <a:pt x="993" y="333"/>
                </a:lnTo>
                <a:lnTo>
                  <a:pt x="997" y="336"/>
                </a:lnTo>
                <a:lnTo>
                  <a:pt x="1000" y="340"/>
                </a:lnTo>
                <a:lnTo>
                  <a:pt x="1002" y="344"/>
                </a:lnTo>
                <a:lnTo>
                  <a:pt x="1004" y="349"/>
                </a:lnTo>
                <a:lnTo>
                  <a:pt x="1006" y="353"/>
                </a:lnTo>
                <a:lnTo>
                  <a:pt x="1007" y="358"/>
                </a:lnTo>
                <a:lnTo>
                  <a:pt x="1008" y="363"/>
                </a:lnTo>
                <a:lnTo>
                  <a:pt x="1008" y="368"/>
                </a:lnTo>
                <a:lnTo>
                  <a:pt x="1008" y="959"/>
                </a:lnTo>
                <a:close/>
                <a:moveTo>
                  <a:pt x="1327" y="664"/>
                </a:moveTo>
                <a:lnTo>
                  <a:pt x="1326" y="629"/>
                </a:lnTo>
                <a:lnTo>
                  <a:pt x="1325" y="612"/>
                </a:lnTo>
                <a:lnTo>
                  <a:pt x="1324" y="595"/>
                </a:lnTo>
                <a:lnTo>
                  <a:pt x="1322" y="578"/>
                </a:lnTo>
                <a:lnTo>
                  <a:pt x="1319" y="562"/>
                </a:lnTo>
                <a:lnTo>
                  <a:pt x="1317" y="545"/>
                </a:lnTo>
                <a:lnTo>
                  <a:pt x="1314" y="529"/>
                </a:lnTo>
                <a:lnTo>
                  <a:pt x="1310" y="513"/>
                </a:lnTo>
                <a:lnTo>
                  <a:pt x="1306" y="497"/>
                </a:lnTo>
                <a:lnTo>
                  <a:pt x="1297" y="466"/>
                </a:lnTo>
                <a:lnTo>
                  <a:pt x="1292" y="450"/>
                </a:lnTo>
                <a:lnTo>
                  <a:pt x="1287" y="435"/>
                </a:lnTo>
                <a:lnTo>
                  <a:pt x="1281" y="420"/>
                </a:lnTo>
                <a:lnTo>
                  <a:pt x="1275" y="405"/>
                </a:lnTo>
                <a:lnTo>
                  <a:pt x="1262" y="375"/>
                </a:lnTo>
                <a:lnTo>
                  <a:pt x="1255" y="361"/>
                </a:lnTo>
                <a:lnTo>
                  <a:pt x="1247" y="347"/>
                </a:lnTo>
                <a:lnTo>
                  <a:pt x="1239" y="333"/>
                </a:lnTo>
                <a:lnTo>
                  <a:pt x="1231" y="319"/>
                </a:lnTo>
                <a:lnTo>
                  <a:pt x="1214" y="292"/>
                </a:lnTo>
                <a:lnTo>
                  <a:pt x="1195" y="266"/>
                </a:lnTo>
                <a:lnTo>
                  <a:pt x="1186" y="253"/>
                </a:lnTo>
                <a:lnTo>
                  <a:pt x="1176" y="241"/>
                </a:lnTo>
                <a:lnTo>
                  <a:pt x="1165" y="229"/>
                </a:lnTo>
                <a:lnTo>
                  <a:pt x="1155" y="217"/>
                </a:lnTo>
                <a:lnTo>
                  <a:pt x="1133" y="194"/>
                </a:lnTo>
                <a:lnTo>
                  <a:pt x="1110" y="172"/>
                </a:lnTo>
                <a:lnTo>
                  <a:pt x="1098" y="161"/>
                </a:lnTo>
                <a:lnTo>
                  <a:pt x="1086" y="151"/>
                </a:lnTo>
                <a:lnTo>
                  <a:pt x="1061" y="131"/>
                </a:lnTo>
                <a:lnTo>
                  <a:pt x="1035" y="113"/>
                </a:lnTo>
                <a:lnTo>
                  <a:pt x="1021" y="104"/>
                </a:lnTo>
                <a:lnTo>
                  <a:pt x="1008" y="96"/>
                </a:lnTo>
                <a:lnTo>
                  <a:pt x="980" y="80"/>
                </a:lnTo>
                <a:lnTo>
                  <a:pt x="951" y="65"/>
                </a:lnTo>
                <a:lnTo>
                  <a:pt x="937" y="58"/>
                </a:lnTo>
                <a:lnTo>
                  <a:pt x="922" y="52"/>
                </a:lnTo>
                <a:lnTo>
                  <a:pt x="892" y="40"/>
                </a:lnTo>
                <a:lnTo>
                  <a:pt x="861" y="29"/>
                </a:lnTo>
                <a:lnTo>
                  <a:pt x="830" y="20"/>
                </a:lnTo>
                <a:lnTo>
                  <a:pt x="814" y="17"/>
                </a:lnTo>
                <a:lnTo>
                  <a:pt x="798" y="13"/>
                </a:lnTo>
                <a:lnTo>
                  <a:pt x="781" y="10"/>
                </a:lnTo>
                <a:lnTo>
                  <a:pt x="765" y="7"/>
                </a:lnTo>
                <a:lnTo>
                  <a:pt x="748" y="5"/>
                </a:lnTo>
                <a:lnTo>
                  <a:pt x="732" y="3"/>
                </a:lnTo>
                <a:lnTo>
                  <a:pt x="715" y="2"/>
                </a:lnTo>
                <a:lnTo>
                  <a:pt x="698" y="0"/>
                </a:lnTo>
                <a:lnTo>
                  <a:pt x="664" y="0"/>
                </a:lnTo>
                <a:lnTo>
                  <a:pt x="629" y="0"/>
                </a:lnTo>
                <a:lnTo>
                  <a:pt x="612" y="2"/>
                </a:lnTo>
                <a:lnTo>
                  <a:pt x="595" y="3"/>
                </a:lnTo>
                <a:lnTo>
                  <a:pt x="578" y="5"/>
                </a:lnTo>
                <a:lnTo>
                  <a:pt x="562" y="7"/>
                </a:lnTo>
                <a:lnTo>
                  <a:pt x="545" y="10"/>
                </a:lnTo>
                <a:lnTo>
                  <a:pt x="529" y="13"/>
                </a:lnTo>
                <a:lnTo>
                  <a:pt x="513" y="17"/>
                </a:lnTo>
                <a:lnTo>
                  <a:pt x="497" y="20"/>
                </a:lnTo>
                <a:lnTo>
                  <a:pt x="466" y="29"/>
                </a:lnTo>
                <a:lnTo>
                  <a:pt x="450" y="34"/>
                </a:lnTo>
                <a:lnTo>
                  <a:pt x="435" y="40"/>
                </a:lnTo>
                <a:lnTo>
                  <a:pt x="420" y="46"/>
                </a:lnTo>
                <a:lnTo>
                  <a:pt x="405" y="52"/>
                </a:lnTo>
                <a:lnTo>
                  <a:pt x="375" y="65"/>
                </a:lnTo>
                <a:lnTo>
                  <a:pt x="361" y="72"/>
                </a:lnTo>
                <a:lnTo>
                  <a:pt x="347" y="80"/>
                </a:lnTo>
                <a:lnTo>
                  <a:pt x="333" y="87"/>
                </a:lnTo>
                <a:lnTo>
                  <a:pt x="319" y="96"/>
                </a:lnTo>
                <a:lnTo>
                  <a:pt x="292" y="113"/>
                </a:lnTo>
                <a:lnTo>
                  <a:pt x="266" y="131"/>
                </a:lnTo>
                <a:lnTo>
                  <a:pt x="253" y="141"/>
                </a:lnTo>
                <a:lnTo>
                  <a:pt x="241" y="151"/>
                </a:lnTo>
                <a:lnTo>
                  <a:pt x="229" y="161"/>
                </a:lnTo>
                <a:lnTo>
                  <a:pt x="217" y="172"/>
                </a:lnTo>
                <a:lnTo>
                  <a:pt x="194" y="194"/>
                </a:lnTo>
                <a:lnTo>
                  <a:pt x="172" y="217"/>
                </a:lnTo>
                <a:lnTo>
                  <a:pt x="161" y="229"/>
                </a:lnTo>
                <a:lnTo>
                  <a:pt x="151" y="241"/>
                </a:lnTo>
                <a:lnTo>
                  <a:pt x="131" y="266"/>
                </a:lnTo>
                <a:lnTo>
                  <a:pt x="113" y="292"/>
                </a:lnTo>
                <a:lnTo>
                  <a:pt x="104" y="305"/>
                </a:lnTo>
                <a:lnTo>
                  <a:pt x="96" y="319"/>
                </a:lnTo>
                <a:lnTo>
                  <a:pt x="80" y="347"/>
                </a:lnTo>
                <a:lnTo>
                  <a:pt x="65" y="375"/>
                </a:lnTo>
                <a:lnTo>
                  <a:pt x="58" y="390"/>
                </a:lnTo>
                <a:lnTo>
                  <a:pt x="52" y="405"/>
                </a:lnTo>
                <a:lnTo>
                  <a:pt x="40" y="435"/>
                </a:lnTo>
                <a:lnTo>
                  <a:pt x="29" y="466"/>
                </a:lnTo>
                <a:lnTo>
                  <a:pt x="20" y="497"/>
                </a:lnTo>
                <a:lnTo>
                  <a:pt x="17" y="513"/>
                </a:lnTo>
                <a:lnTo>
                  <a:pt x="13" y="529"/>
                </a:lnTo>
                <a:lnTo>
                  <a:pt x="10" y="545"/>
                </a:lnTo>
                <a:lnTo>
                  <a:pt x="7" y="562"/>
                </a:lnTo>
                <a:lnTo>
                  <a:pt x="5" y="578"/>
                </a:lnTo>
                <a:lnTo>
                  <a:pt x="3" y="595"/>
                </a:lnTo>
                <a:lnTo>
                  <a:pt x="2" y="612"/>
                </a:lnTo>
                <a:lnTo>
                  <a:pt x="0" y="629"/>
                </a:lnTo>
                <a:lnTo>
                  <a:pt x="0" y="646"/>
                </a:lnTo>
                <a:lnTo>
                  <a:pt x="0" y="664"/>
                </a:lnTo>
                <a:lnTo>
                  <a:pt x="0" y="698"/>
                </a:lnTo>
                <a:lnTo>
                  <a:pt x="2" y="715"/>
                </a:lnTo>
                <a:lnTo>
                  <a:pt x="3" y="732"/>
                </a:lnTo>
                <a:lnTo>
                  <a:pt x="5" y="748"/>
                </a:lnTo>
                <a:lnTo>
                  <a:pt x="7" y="765"/>
                </a:lnTo>
                <a:lnTo>
                  <a:pt x="10" y="781"/>
                </a:lnTo>
                <a:lnTo>
                  <a:pt x="13" y="798"/>
                </a:lnTo>
                <a:lnTo>
                  <a:pt x="17" y="814"/>
                </a:lnTo>
                <a:lnTo>
                  <a:pt x="20" y="830"/>
                </a:lnTo>
                <a:lnTo>
                  <a:pt x="29" y="861"/>
                </a:lnTo>
                <a:lnTo>
                  <a:pt x="34" y="877"/>
                </a:lnTo>
                <a:lnTo>
                  <a:pt x="40" y="892"/>
                </a:lnTo>
                <a:lnTo>
                  <a:pt x="46" y="907"/>
                </a:lnTo>
                <a:lnTo>
                  <a:pt x="52" y="922"/>
                </a:lnTo>
                <a:lnTo>
                  <a:pt x="65" y="951"/>
                </a:lnTo>
                <a:lnTo>
                  <a:pt x="72" y="966"/>
                </a:lnTo>
                <a:lnTo>
                  <a:pt x="80" y="980"/>
                </a:lnTo>
                <a:lnTo>
                  <a:pt x="87" y="994"/>
                </a:lnTo>
                <a:lnTo>
                  <a:pt x="96" y="1008"/>
                </a:lnTo>
                <a:lnTo>
                  <a:pt x="113" y="1035"/>
                </a:lnTo>
                <a:lnTo>
                  <a:pt x="131" y="1061"/>
                </a:lnTo>
                <a:lnTo>
                  <a:pt x="141" y="1073"/>
                </a:lnTo>
                <a:lnTo>
                  <a:pt x="151" y="1086"/>
                </a:lnTo>
                <a:lnTo>
                  <a:pt x="161" y="1098"/>
                </a:lnTo>
                <a:lnTo>
                  <a:pt x="172" y="1110"/>
                </a:lnTo>
                <a:lnTo>
                  <a:pt x="194" y="1133"/>
                </a:lnTo>
                <a:lnTo>
                  <a:pt x="217" y="1155"/>
                </a:lnTo>
                <a:lnTo>
                  <a:pt x="229" y="1165"/>
                </a:lnTo>
                <a:lnTo>
                  <a:pt x="241" y="1176"/>
                </a:lnTo>
                <a:lnTo>
                  <a:pt x="266" y="1195"/>
                </a:lnTo>
                <a:lnTo>
                  <a:pt x="292" y="1214"/>
                </a:lnTo>
                <a:lnTo>
                  <a:pt x="305" y="1223"/>
                </a:lnTo>
                <a:lnTo>
                  <a:pt x="319" y="1231"/>
                </a:lnTo>
                <a:lnTo>
                  <a:pt x="347" y="1247"/>
                </a:lnTo>
                <a:lnTo>
                  <a:pt x="375" y="1262"/>
                </a:lnTo>
                <a:lnTo>
                  <a:pt x="390" y="1269"/>
                </a:lnTo>
                <a:lnTo>
                  <a:pt x="405" y="1275"/>
                </a:lnTo>
                <a:lnTo>
                  <a:pt x="435" y="1287"/>
                </a:lnTo>
                <a:lnTo>
                  <a:pt x="466" y="1297"/>
                </a:lnTo>
                <a:lnTo>
                  <a:pt x="497" y="1306"/>
                </a:lnTo>
                <a:lnTo>
                  <a:pt x="513" y="1310"/>
                </a:lnTo>
                <a:lnTo>
                  <a:pt x="529" y="1314"/>
                </a:lnTo>
                <a:lnTo>
                  <a:pt x="545" y="1317"/>
                </a:lnTo>
                <a:lnTo>
                  <a:pt x="562" y="1319"/>
                </a:lnTo>
                <a:lnTo>
                  <a:pt x="578" y="1322"/>
                </a:lnTo>
                <a:lnTo>
                  <a:pt x="595" y="1324"/>
                </a:lnTo>
                <a:lnTo>
                  <a:pt x="612" y="1325"/>
                </a:lnTo>
                <a:lnTo>
                  <a:pt x="629" y="1326"/>
                </a:lnTo>
                <a:lnTo>
                  <a:pt x="664" y="1327"/>
                </a:lnTo>
                <a:lnTo>
                  <a:pt x="698" y="1326"/>
                </a:lnTo>
                <a:lnTo>
                  <a:pt x="715" y="1325"/>
                </a:lnTo>
                <a:lnTo>
                  <a:pt x="732" y="1324"/>
                </a:lnTo>
                <a:lnTo>
                  <a:pt x="748" y="1322"/>
                </a:lnTo>
                <a:lnTo>
                  <a:pt x="765" y="1319"/>
                </a:lnTo>
                <a:lnTo>
                  <a:pt x="781" y="1317"/>
                </a:lnTo>
                <a:lnTo>
                  <a:pt x="798" y="1314"/>
                </a:lnTo>
                <a:lnTo>
                  <a:pt x="814" y="1310"/>
                </a:lnTo>
                <a:lnTo>
                  <a:pt x="830" y="1306"/>
                </a:lnTo>
                <a:lnTo>
                  <a:pt x="861" y="1297"/>
                </a:lnTo>
                <a:lnTo>
                  <a:pt x="877" y="1292"/>
                </a:lnTo>
                <a:lnTo>
                  <a:pt x="892" y="1287"/>
                </a:lnTo>
                <a:lnTo>
                  <a:pt x="907" y="1281"/>
                </a:lnTo>
                <a:lnTo>
                  <a:pt x="922" y="1275"/>
                </a:lnTo>
                <a:lnTo>
                  <a:pt x="951" y="1262"/>
                </a:lnTo>
                <a:lnTo>
                  <a:pt x="966" y="1255"/>
                </a:lnTo>
                <a:lnTo>
                  <a:pt x="980" y="1247"/>
                </a:lnTo>
                <a:lnTo>
                  <a:pt x="994" y="1239"/>
                </a:lnTo>
                <a:lnTo>
                  <a:pt x="1008" y="1231"/>
                </a:lnTo>
                <a:lnTo>
                  <a:pt x="1035" y="1214"/>
                </a:lnTo>
                <a:lnTo>
                  <a:pt x="1061" y="1195"/>
                </a:lnTo>
                <a:lnTo>
                  <a:pt x="1073" y="1186"/>
                </a:lnTo>
                <a:lnTo>
                  <a:pt x="1086" y="1176"/>
                </a:lnTo>
                <a:lnTo>
                  <a:pt x="1098" y="1165"/>
                </a:lnTo>
                <a:lnTo>
                  <a:pt x="1110" y="1155"/>
                </a:lnTo>
                <a:lnTo>
                  <a:pt x="1133" y="1133"/>
                </a:lnTo>
                <a:lnTo>
                  <a:pt x="1155" y="1110"/>
                </a:lnTo>
                <a:lnTo>
                  <a:pt x="1165" y="1098"/>
                </a:lnTo>
                <a:lnTo>
                  <a:pt x="1176" y="1086"/>
                </a:lnTo>
                <a:lnTo>
                  <a:pt x="1195" y="1061"/>
                </a:lnTo>
                <a:lnTo>
                  <a:pt x="1214" y="1035"/>
                </a:lnTo>
                <a:lnTo>
                  <a:pt x="1223" y="1021"/>
                </a:lnTo>
                <a:lnTo>
                  <a:pt x="1231" y="1008"/>
                </a:lnTo>
                <a:lnTo>
                  <a:pt x="1247" y="980"/>
                </a:lnTo>
                <a:lnTo>
                  <a:pt x="1262" y="951"/>
                </a:lnTo>
                <a:lnTo>
                  <a:pt x="1269" y="937"/>
                </a:lnTo>
                <a:lnTo>
                  <a:pt x="1275" y="922"/>
                </a:lnTo>
                <a:lnTo>
                  <a:pt x="1287" y="892"/>
                </a:lnTo>
                <a:lnTo>
                  <a:pt x="1297" y="861"/>
                </a:lnTo>
                <a:lnTo>
                  <a:pt x="1306" y="830"/>
                </a:lnTo>
                <a:lnTo>
                  <a:pt x="1310" y="814"/>
                </a:lnTo>
                <a:lnTo>
                  <a:pt x="1314" y="798"/>
                </a:lnTo>
                <a:lnTo>
                  <a:pt x="1317" y="781"/>
                </a:lnTo>
                <a:lnTo>
                  <a:pt x="1319" y="765"/>
                </a:lnTo>
                <a:lnTo>
                  <a:pt x="1322" y="748"/>
                </a:lnTo>
                <a:lnTo>
                  <a:pt x="1324" y="732"/>
                </a:lnTo>
                <a:lnTo>
                  <a:pt x="1325" y="715"/>
                </a:lnTo>
                <a:lnTo>
                  <a:pt x="1326" y="698"/>
                </a:lnTo>
                <a:lnTo>
                  <a:pt x="1327" y="681"/>
                </a:lnTo>
                <a:lnTo>
                  <a:pt x="1327" y="66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27" name="Freeform 9">
            <a:hlinkClick r:id="rId6" tooltip="Youtube"/>
          </p:cNvPr>
          <p:cNvSpPr>
            <a:spLocks noChangeAspect="1" noEditPoints="1"/>
          </p:cNvSpPr>
          <p:nvPr userDrawn="1"/>
        </p:nvSpPr>
        <p:spPr bwMode="auto">
          <a:xfrm>
            <a:off x="10844176" y="5409256"/>
            <a:ext cx="324244" cy="324000"/>
          </a:xfrm>
          <a:custGeom>
            <a:avLst/>
            <a:gdLst>
              <a:gd name="T0" fmla="*/ 1025 w 1328"/>
              <a:gd name="T1" fmla="*/ 698 h 1327"/>
              <a:gd name="T2" fmla="*/ 1017 w 1328"/>
              <a:gd name="T3" fmla="*/ 816 h 1327"/>
              <a:gd name="T4" fmla="*/ 1004 w 1328"/>
              <a:gd name="T5" fmla="*/ 870 h 1327"/>
              <a:gd name="T6" fmla="*/ 968 w 1328"/>
              <a:gd name="T7" fmla="*/ 909 h 1327"/>
              <a:gd name="T8" fmla="*/ 879 w 1328"/>
              <a:gd name="T9" fmla="*/ 926 h 1327"/>
              <a:gd name="T10" fmla="*/ 628 w 1328"/>
              <a:gd name="T11" fmla="*/ 933 h 1327"/>
              <a:gd name="T12" fmla="*/ 410 w 1328"/>
              <a:gd name="T13" fmla="*/ 923 h 1327"/>
              <a:gd name="T14" fmla="*/ 365 w 1328"/>
              <a:gd name="T15" fmla="*/ 911 h 1327"/>
              <a:gd name="T16" fmla="*/ 327 w 1328"/>
              <a:gd name="T17" fmla="*/ 875 h 1327"/>
              <a:gd name="T18" fmla="*/ 313 w 1328"/>
              <a:gd name="T19" fmla="*/ 830 h 1327"/>
              <a:gd name="T20" fmla="*/ 303 w 1328"/>
              <a:gd name="T21" fmla="*/ 698 h 1327"/>
              <a:gd name="T22" fmla="*/ 307 w 1328"/>
              <a:gd name="T23" fmla="*/ 568 h 1327"/>
              <a:gd name="T24" fmla="*/ 319 w 1328"/>
              <a:gd name="T25" fmla="*/ 497 h 1327"/>
              <a:gd name="T26" fmla="*/ 350 w 1328"/>
              <a:gd name="T27" fmla="*/ 454 h 1327"/>
              <a:gd name="T28" fmla="*/ 410 w 1328"/>
              <a:gd name="T29" fmla="*/ 434 h 1327"/>
              <a:gd name="T30" fmla="*/ 628 w 1328"/>
              <a:gd name="T31" fmla="*/ 424 h 1327"/>
              <a:gd name="T32" fmla="*/ 879 w 1328"/>
              <a:gd name="T33" fmla="*/ 430 h 1327"/>
              <a:gd name="T34" fmla="*/ 952 w 1328"/>
              <a:gd name="T35" fmla="*/ 440 h 1327"/>
              <a:gd name="T36" fmla="*/ 994 w 1328"/>
              <a:gd name="T37" fmla="*/ 471 h 1327"/>
              <a:gd name="T38" fmla="*/ 1010 w 1328"/>
              <a:gd name="T39" fmla="*/ 503 h 1327"/>
              <a:gd name="T40" fmla="*/ 1023 w 1328"/>
              <a:gd name="T41" fmla="*/ 611 h 1327"/>
              <a:gd name="T42" fmla="*/ 1326 w 1328"/>
              <a:gd name="T43" fmla="*/ 612 h 1327"/>
              <a:gd name="T44" fmla="*/ 1311 w 1328"/>
              <a:gd name="T45" fmla="*/ 513 h 1327"/>
              <a:gd name="T46" fmla="*/ 1276 w 1328"/>
              <a:gd name="T47" fmla="*/ 405 h 1327"/>
              <a:gd name="T48" fmla="*/ 1215 w 1328"/>
              <a:gd name="T49" fmla="*/ 292 h 1327"/>
              <a:gd name="T50" fmla="*/ 1134 w 1328"/>
              <a:gd name="T51" fmla="*/ 194 h 1327"/>
              <a:gd name="T52" fmla="*/ 1022 w 1328"/>
              <a:gd name="T53" fmla="*/ 104 h 1327"/>
              <a:gd name="T54" fmla="*/ 893 w 1328"/>
              <a:gd name="T55" fmla="*/ 40 h 1327"/>
              <a:gd name="T56" fmla="*/ 766 w 1328"/>
              <a:gd name="T57" fmla="*/ 7 h 1327"/>
              <a:gd name="T58" fmla="*/ 630 w 1328"/>
              <a:gd name="T59" fmla="*/ 0 h 1327"/>
              <a:gd name="T60" fmla="*/ 530 w 1328"/>
              <a:gd name="T61" fmla="*/ 13 h 1327"/>
              <a:gd name="T62" fmla="*/ 420 w 1328"/>
              <a:gd name="T63" fmla="*/ 46 h 1327"/>
              <a:gd name="T64" fmla="*/ 320 w 1328"/>
              <a:gd name="T65" fmla="*/ 96 h 1327"/>
              <a:gd name="T66" fmla="*/ 218 w 1328"/>
              <a:gd name="T67" fmla="*/ 172 h 1327"/>
              <a:gd name="T68" fmla="*/ 114 w 1328"/>
              <a:gd name="T69" fmla="*/ 292 h 1327"/>
              <a:gd name="T70" fmla="*/ 52 w 1328"/>
              <a:gd name="T71" fmla="*/ 405 h 1327"/>
              <a:gd name="T72" fmla="*/ 11 w 1328"/>
              <a:gd name="T73" fmla="*/ 545 h 1327"/>
              <a:gd name="T74" fmla="*/ 1 w 1328"/>
              <a:gd name="T75" fmla="*/ 646 h 1327"/>
              <a:gd name="T76" fmla="*/ 8 w 1328"/>
              <a:gd name="T77" fmla="*/ 765 h 1327"/>
              <a:gd name="T78" fmla="*/ 35 w 1328"/>
              <a:gd name="T79" fmla="*/ 877 h 1327"/>
              <a:gd name="T80" fmla="*/ 80 w 1328"/>
              <a:gd name="T81" fmla="*/ 980 h 1327"/>
              <a:gd name="T82" fmla="*/ 152 w 1328"/>
              <a:gd name="T83" fmla="*/ 1086 h 1327"/>
              <a:gd name="T84" fmla="*/ 242 w 1328"/>
              <a:gd name="T85" fmla="*/ 1176 h 1327"/>
              <a:gd name="T86" fmla="*/ 376 w 1328"/>
              <a:gd name="T87" fmla="*/ 1262 h 1327"/>
              <a:gd name="T88" fmla="*/ 514 w 1328"/>
              <a:gd name="T89" fmla="*/ 1310 h 1327"/>
              <a:gd name="T90" fmla="*/ 613 w 1328"/>
              <a:gd name="T91" fmla="*/ 1325 h 1327"/>
              <a:gd name="T92" fmla="*/ 749 w 1328"/>
              <a:gd name="T93" fmla="*/ 1322 h 1327"/>
              <a:gd name="T94" fmla="*/ 862 w 1328"/>
              <a:gd name="T95" fmla="*/ 1297 h 1327"/>
              <a:gd name="T96" fmla="*/ 967 w 1328"/>
              <a:gd name="T97" fmla="*/ 1255 h 1327"/>
              <a:gd name="T98" fmla="*/ 1074 w 1328"/>
              <a:gd name="T99" fmla="*/ 1186 h 1327"/>
              <a:gd name="T100" fmla="*/ 1166 w 1328"/>
              <a:gd name="T101" fmla="*/ 1098 h 1327"/>
              <a:gd name="T102" fmla="*/ 1248 w 1328"/>
              <a:gd name="T103" fmla="*/ 980 h 1327"/>
              <a:gd name="T104" fmla="*/ 1307 w 1328"/>
              <a:gd name="T105" fmla="*/ 830 h 1327"/>
              <a:gd name="T106" fmla="*/ 1324 w 1328"/>
              <a:gd name="T107" fmla="*/ 732 h 1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28" h="1327">
                <a:moveTo>
                  <a:pt x="590" y="786"/>
                </a:moveTo>
                <a:lnTo>
                  <a:pt x="779" y="679"/>
                </a:lnTo>
                <a:lnTo>
                  <a:pt x="590" y="570"/>
                </a:lnTo>
                <a:lnTo>
                  <a:pt x="590" y="786"/>
                </a:lnTo>
                <a:close/>
                <a:moveTo>
                  <a:pt x="1025" y="679"/>
                </a:moveTo>
                <a:lnTo>
                  <a:pt x="1025" y="698"/>
                </a:lnTo>
                <a:lnTo>
                  <a:pt x="1024" y="719"/>
                </a:lnTo>
                <a:lnTo>
                  <a:pt x="1023" y="745"/>
                </a:lnTo>
                <a:lnTo>
                  <a:pt x="1022" y="773"/>
                </a:lnTo>
                <a:lnTo>
                  <a:pt x="1020" y="788"/>
                </a:lnTo>
                <a:lnTo>
                  <a:pt x="1019" y="802"/>
                </a:lnTo>
                <a:lnTo>
                  <a:pt x="1017" y="816"/>
                </a:lnTo>
                <a:lnTo>
                  <a:pt x="1015" y="830"/>
                </a:lnTo>
                <a:lnTo>
                  <a:pt x="1013" y="842"/>
                </a:lnTo>
                <a:lnTo>
                  <a:pt x="1010" y="853"/>
                </a:lnTo>
                <a:lnTo>
                  <a:pt x="1008" y="859"/>
                </a:lnTo>
                <a:lnTo>
                  <a:pt x="1006" y="865"/>
                </a:lnTo>
                <a:lnTo>
                  <a:pt x="1004" y="870"/>
                </a:lnTo>
                <a:lnTo>
                  <a:pt x="1001" y="875"/>
                </a:lnTo>
                <a:lnTo>
                  <a:pt x="994" y="885"/>
                </a:lnTo>
                <a:lnTo>
                  <a:pt x="987" y="894"/>
                </a:lnTo>
                <a:lnTo>
                  <a:pt x="978" y="902"/>
                </a:lnTo>
                <a:lnTo>
                  <a:pt x="973" y="905"/>
                </a:lnTo>
                <a:lnTo>
                  <a:pt x="968" y="909"/>
                </a:lnTo>
                <a:lnTo>
                  <a:pt x="958" y="914"/>
                </a:lnTo>
                <a:lnTo>
                  <a:pt x="946" y="918"/>
                </a:lnTo>
                <a:lnTo>
                  <a:pt x="934" y="920"/>
                </a:lnTo>
                <a:lnTo>
                  <a:pt x="918" y="923"/>
                </a:lnTo>
                <a:lnTo>
                  <a:pt x="899" y="925"/>
                </a:lnTo>
                <a:lnTo>
                  <a:pt x="879" y="926"/>
                </a:lnTo>
                <a:lnTo>
                  <a:pt x="832" y="929"/>
                </a:lnTo>
                <a:lnTo>
                  <a:pt x="784" y="931"/>
                </a:lnTo>
                <a:lnTo>
                  <a:pt x="739" y="932"/>
                </a:lnTo>
                <a:lnTo>
                  <a:pt x="700" y="933"/>
                </a:lnTo>
                <a:lnTo>
                  <a:pt x="664" y="933"/>
                </a:lnTo>
                <a:lnTo>
                  <a:pt x="628" y="933"/>
                </a:lnTo>
                <a:lnTo>
                  <a:pt x="589" y="932"/>
                </a:lnTo>
                <a:lnTo>
                  <a:pt x="543" y="931"/>
                </a:lnTo>
                <a:lnTo>
                  <a:pt x="495" y="929"/>
                </a:lnTo>
                <a:lnTo>
                  <a:pt x="449" y="926"/>
                </a:lnTo>
                <a:lnTo>
                  <a:pt x="428" y="925"/>
                </a:lnTo>
                <a:lnTo>
                  <a:pt x="410" y="923"/>
                </a:lnTo>
                <a:lnTo>
                  <a:pt x="394" y="920"/>
                </a:lnTo>
                <a:lnTo>
                  <a:pt x="387" y="919"/>
                </a:lnTo>
                <a:lnTo>
                  <a:pt x="381" y="918"/>
                </a:lnTo>
                <a:lnTo>
                  <a:pt x="376" y="916"/>
                </a:lnTo>
                <a:lnTo>
                  <a:pt x="370" y="914"/>
                </a:lnTo>
                <a:lnTo>
                  <a:pt x="365" y="911"/>
                </a:lnTo>
                <a:lnTo>
                  <a:pt x="359" y="909"/>
                </a:lnTo>
                <a:lnTo>
                  <a:pt x="350" y="902"/>
                </a:lnTo>
                <a:lnTo>
                  <a:pt x="341" y="894"/>
                </a:lnTo>
                <a:lnTo>
                  <a:pt x="333" y="885"/>
                </a:lnTo>
                <a:lnTo>
                  <a:pt x="330" y="881"/>
                </a:lnTo>
                <a:lnTo>
                  <a:pt x="327" y="875"/>
                </a:lnTo>
                <a:lnTo>
                  <a:pt x="324" y="870"/>
                </a:lnTo>
                <a:lnTo>
                  <a:pt x="321" y="865"/>
                </a:lnTo>
                <a:lnTo>
                  <a:pt x="319" y="859"/>
                </a:lnTo>
                <a:lnTo>
                  <a:pt x="318" y="853"/>
                </a:lnTo>
                <a:lnTo>
                  <a:pt x="315" y="842"/>
                </a:lnTo>
                <a:lnTo>
                  <a:pt x="313" y="830"/>
                </a:lnTo>
                <a:lnTo>
                  <a:pt x="311" y="816"/>
                </a:lnTo>
                <a:lnTo>
                  <a:pt x="309" y="802"/>
                </a:lnTo>
                <a:lnTo>
                  <a:pt x="306" y="773"/>
                </a:lnTo>
                <a:lnTo>
                  <a:pt x="304" y="745"/>
                </a:lnTo>
                <a:lnTo>
                  <a:pt x="303" y="719"/>
                </a:lnTo>
                <a:lnTo>
                  <a:pt x="303" y="698"/>
                </a:lnTo>
                <a:lnTo>
                  <a:pt x="303" y="679"/>
                </a:lnTo>
                <a:lnTo>
                  <a:pt x="303" y="658"/>
                </a:lnTo>
                <a:lnTo>
                  <a:pt x="303" y="637"/>
                </a:lnTo>
                <a:lnTo>
                  <a:pt x="304" y="611"/>
                </a:lnTo>
                <a:lnTo>
                  <a:pt x="306" y="583"/>
                </a:lnTo>
                <a:lnTo>
                  <a:pt x="307" y="568"/>
                </a:lnTo>
                <a:lnTo>
                  <a:pt x="309" y="554"/>
                </a:lnTo>
                <a:lnTo>
                  <a:pt x="311" y="540"/>
                </a:lnTo>
                <a:lnTo>
                  <a:pt x="313" y="527"/>
                </a:lnTo>
                <a:lnTo>
                  <a:pt x="315" y="514"/>
                </a:lnTo>
                <a:lnTo>
                  <a:pt x="318" y="503"/>
                </a:lnTo>
                <a:lnTo>
                  <a:pt x="319" y="497"/>
                </a:lnTo>
                <a:lnTo>
                  <a:pt x="321" y="491"/>
                </a:lnTo>
                <a:lnTo>
                  <a:pt x="324" y="486"/>
                </a:lnTo>
                <a:lnTo>
                  <a:pt x="327" y="481"/>
                </a:lnTo>
                <a:lnTo>
                  <a:pt x="333" y="471"/>
                </a:lnTo>
                <a:lnTo>
                  <a:pt x="341" y="462"/>
                </a:lnTo>
                <a:lnTo>
                  <a:pt x="350" y="454"/>
                </a:lnTo>
                <a:lnTo>
                  <a:pt x="354" y="451"/>
                </a:lnTo>
                <a:lnTo>
                  <a:pt x="359" y="448"/>
                </a:lnTo>
                <a:lnTo>
                  <a:pt x="370" y="442"/>
                </a:lnTo>
                <a:lnTo>
                  <a:pt x="381" y="439"/>
                </a:lnTo>
                <a:lnTo>
                  <a:pt x="394" y="436"/>
                </a:lnTo>
                <a:lnTo>
                  <a:pt x="410" y="434"/>
                </a:lnTo>
                <a:lnTo>
                  <a:pt x="428" y="432"/>
                </a:lnTo>
                <a:lnTo>
                  <a:pt x="449" y="430"/>
                </a:lnTo>
                <a:lnTo>
                  <a:pt x="495" y="427"/>
                </a:lnTo>
                <a:lnTo>
                  <a:pt x="543" y="425"/>
                </a:lnTo>
                <a:lnTo>
                  <a:pt x="589" y="424"/>
                </a:lnTo>
                <a:lnTo>
                  <a:pt x="628" y="424"/>
                </a:lnTo>
                <a:lnTo>
                  <a:pt x="664" y="423"/>
                </a:lnTo>
                <a:lnTo>
                  <a:pt x="700" y="424"/>
                </a:lnTo>
                <a:lnTo>
                  <a:pt x="739" y="424"/>
                </a:lnTo>
                <a:lnTo>
                  <a:pt x="784" y="425"/>
                </a:lnTo>
                <a:lnTo>
                  <a:pt x="832" y="427"/>
                </a:lnTo>
                <a:lnTo>
                  <a:pt x="879" y="430"/>
                </a:lnTo>
                <a:lnTo>
                  <a:pt x="899" y="432"/>
                </a:lnTo>
                <a:lnTo>
                  <a:pt x="918" y="434"/>
                </a:lnTo>
                <a:lnTo>
                  <a:pt x="934" y="436"/>
                </a:lnTo>
                <a:lnTo>
                  <a:pt x="941" y="437"/>
                </a:lnTo>
                <a:lnTo>
                  <a:pt x="946" y="439"/>
                </a:lnTo>
                <a:lnTo>
                  <a:pt x="952" y="440"/>
                </a:lnTo>
                <a:lnTo>
                  <a:pt x="958" y="442"/>
                </a:lnTo>
                <a:lnTo>
                  <a:pt x="963" y="445"/>
                </a:lnTo>
                <a:lnTo>
                  <a:pt x="968" y="448"/>
                </a:lnTo>
                <a:lnTo>
                  <a:pt x="978" y="454"/>
                </a:lnTo>
                <a:lnTo>
                  <a:pt x="987" y="462"/>
                </a:lnTo>
                <a:lnTo>
                  <a:pt x="994" y="471"/>
                </a:lnTo>
                <a:lnTo>
                  <a:pt x="998" y="476"/>
                </a:lnTo>
                <a:lnTo>
                  <a:pt x="1001" y="481"/>
                </a:lnTo>
                <a:lnTo>
                  <a:pt x="1004" y="486"/>
                </a:lnTo>
                <a:lnTo>
                  <a:pt x="1006" y="491"/>
                </a:lnTo>
                <a:lnTo>
                  <a:pt x="1008" y="497"/>
                </a:lnTo>
                <a:lnTo>
                  <a:pt x="1010" y="503"/>
                </a:lnTo>
                <a:lnTo>
                  <a:pt x="1013" y="514"/>
                </a:lnTo>
                <a:lnTo>
                  <a:pt x="1015" y="527"/>
                </a:lnTo>
                <a:lnTo>
                  <a:pt x="1017" y="540"/>
                </a:lnTo>
                <a:lnTo>
                  <a:pt x="1019" y="554"/>
                </a:lnTo>
                <a:lnTo>
                  <a:pt x="1022" y="583"/>
                </a:lnTo>
                <a:lnTo>
                  <a:pt x="1023" y="611"/>
                </a:lnTo>
                <a:lnTo>
                  <a:pt x="1024" y="637"/>
                </a:lnTo>
                <a:lnTo>
                  <a:pt x="1025" y="658"/>
                </a:lnTo>
                <a:lnTo>
                  <a:pt x="1025" y="679"/>
                </a:lnTo>
                <a:close/>
                <a:moveTo>
                  <a:pt x="1328" y="664"/>
                </a:moveTo>
                <a:lnTo>
                  <a:pt x="1327" y="629"/>
                </a:lnTo>
                <a:lnTo>
                  <a:pt x="1326" y="612"/>
                </a:lnTo>
                <a:lnTo>
                  <a:pt x="1324" y="595"/>
                </a:lnTo>
                <a:lnTo>
                  <a:pt x="1323" y="578"/>
                </a:lnTo>
                <a:lnTo>
                  <a:pt x="1320" y="562"/>
                </a:lnTo>
                <a:lnTo>
                  <a:pt x="1317" y="545"/>
                </a:lnTo>
                <a:lnTo>
                  <a:pt x="1314" y="529"/>
                </a:lnTo>
                <a:lnTo>
                  <a:pt x="1311" y="513"/>
                </a:lnTo>
                <a:lnTo>
                  <a:pt x="1307" y="497"/>
                </a:lnTo>
                <a:lnTo>
                  <a:pt x="1298" y="466"/>
                </a:lnTo>
                <a:lnTo>
                  <a:pt x="1293" y="450"/>
                </a:lnTo>
                <a:lnTo>
                  <a:pt x="1288" y="435"/>
                </a:lnTo>
                <a:lnTo>
                  <a:pt x="1282" y="420"/>
                </a:lnTo>
                <a:lnTo>
                  <a:pt x="1276" y="405"/>
                </a:lnTo>
                <a:lnTo>
                  <a:pt x="1262" y="375"/>
                </a:lnTo>
                <a:lnTo>
                  <a:pt x="1255" y="361"/>
                </a:lnTo>
                <a:lnTo>
                  <a:pt x="1248" y="347"/>
                </a:lnTo>
                <a:lnTo>
                  <a:pt x="1240" y="333"/>
                </a:lnTo>
                <a:lnTo>
                  <a:pt x="1232" y="319"/>
                </a:lnTo>
                <a:lnTo>
                  <a:pt x="1215" y="292"/>
                </a:lnTo>
                <a:lnTo>
                  <a:pt x="1196" y="266"/>
                </a:lnTo>
                <a:lnTo>
                  <a:pt x="1186" y="253"/>
                </a:lnTo>
                <a:lnTo>
                  <a:pt x="1176" y="241"/>
                </a:lnTo>
                <a:lnTo>
                  <a:pt x="1166" y="229"/>
                </a:lnTo>
                <a:lnTo>
                  <a:pt x="1156" y="217"/>
                </a:lnTo>
                <a:lnTo>
                  <a:pt x="1134" y="194"/>
                </a:lnTo>
                <a:lnTo>
                  <a:pt x="1111" y="172"/>
                </a:lnTo>
                <a:lnTo>
                  <a:pt x="1099" y="161"/>
                </a:lnTo>
                <a:lnTo>
                  <a:pt x="1086" y="151"/>
                </a:lnTo>
                <a:lnTo>
                  <a:pt x="1061" y="131"/>
                </a:lnTo>
                <a:lnTo>
                  <a:pt x="1035" y="113"/>
                </a:lnTo>
                <a:lnTo>
                  <a:pt x="1022" y="104"/>
                </a:lnTo>
                <a:lnTo>
                  <a:pt x="1009" y="96"/>
                </a:lnTo>
                <a:lnTo>
                  <a:pt x="981" y="80"/>
                </a:lnTo>
                <a:lnTo>
                  <a:pt x="952" y="65"/>
                </a:lnTo>
                <a:lnTo>
                  <a:pt x="938" y="58"/>
                </a:lnTo>
                <a:lnTo>
                  <a:pt x="923" y="52"/>
                </a:lnTo>
                <a:lnTo>
                  <a:pt x="893" y="40"/>
                </a:lnTo>
                <a:lnTo>
                  <a:pt x="862" y="29"/>
                </a:lnTo>
                <a:lnTo>
                  <a:pt x="830" y="20"/>
                </a:lnTo>
                <a:lnTo>
                  <a:pt x="814" y="17"/>
                </a:lnTo>
                <a:lnTo>
                  <a:pt x="798" y="13"/>
                </a:lnTo>
                <a:lnTo>
                  <a:pt x="782" y="10"/>
                </a:lnTo>
                <a:lnTo>
                  <a:pt x="766" y="7"/>
                </a:lnTo>
                <a:lnTo>
                  <a:pt x="749" y="5"/>
                </a:lnTo>
                <a:lnTo>
                  <a:pt x="732" y="3"/>
                </a:lnTo>
                <a:lnTo>
                  <a:pt x="716" y="2"/>
                </a:lnTo>
                <a:lnTo>
                  <a:pt x="699" y="0"/>
                </a:lnTo>
                <a:lnTo>
                  <a:pt x="665" y="0"/>
                </a:lnTo>
                <a:lnTo>
                  <a:pt x="630" y="0"/>
                </a:lnTo>
                <a:lnTo>
                  <a:pt x="613" y="2"/>
                </a:lnTo>
                <a:lnTo>
                  <a:pt x="596" y="3"/>
                </a:lnTo>
                <a:lnTo>
                  <a:pt x="579" y="5"/>
                </a:lnTo>
                <a:lnTo>
                  <a:pt x="563" y="7"/>
                </a:lnTo>
                <a:lnTo>
                  <a:pt x="546" y="10"/>
                </a:lnTo>
                <a:lnTo>
                  <a:pt x="530" y="13"/>
                </a:lnTo>
                <a:lnTo>
                  <a:pt x="514" y="17"/>
                </a:lnTo>
                <a:lnTo>
                  <a:pt x="498" y="20"/>
                </a:lnTo>
                <a:lnTo>
                  <a:pt x="466" y="29"/>
                </a:lnTo>
                <a:lnTo>
                  <a:pt x="451" y="34"/>
                </a:lnTo>
                <a:lnTo>
                  <a:pt x="436" y="40"/>
                </a:lnTo>
                <a:lnTo>
                  <a:pt x="420" y="46"/>
                </a:lnTo>
                <a:lnTo>
                  <a:pt x="405" y="52"/>
                </a:lnTo>
                <a:lnTo>
                  <a:pt x="376" y="65"/>
                </a:lnTo>
                <a:lnTo>
                  <a:pt x="362" y="72"/>
                </a:lnTo>
                <a:lnTo>
                  <a:pt x="347" y="80"/>
                </a:lnTo>
                <a:lnTo>
                  <a:pt x="333" y="87"/>
                </a:lnTo>
                <a:lnTo>
                  <a:pt x="320" y="96"/>
                </a:lnTo>
                <a:lnTo>
                  <a:pt x="293" y="113"/>
                </a:lnTo>
                <a:lnTo>
                  <a:pt x="267" y="131"/>
                </a:lnTo>
                <a:lnTo>
                  <a:pt x="254" y="141"/>
                </a:lnTo>
                <a:lnTo>
                  <a:pt x="242" y="151"/>
                </a:lnTo>
                <a:lnTo>
                  <a:pt x="230" y="161"/>
                </a:lnTo>
                <a:lnTo>
                  <a:pt x="218" y="172"/>
                </a:lnTo>
                <a:lnTo>
                  <a:pt x="195" y="194"/>
                </a:lnTo>
                <a:lnTo>
                  <a:pt x="173" y="217"/>
                </a:lnTo>
                <a:lnTo>
                  <a:pt x="162" y="229"/>
                </a:lnTo>
                <a:lnTo>
                  <a:pt x="152" y="241"/>
                </a:lnTo>
                <a:lnTo>
                  <a:pt x="132" y="266"/>
                </a:lnTo>
                <a:lnTo>
                  <a:pt x="114" y="292"/>
                </a:lnTo>
                <a:lnTo>
                  <a:pt x="105" y="305"/>
                </a:lnTo>
                <a:lnTo>
                  <a:pt x="96" y="319"/>
                </a:lnTo>
                <a:lnTo>
                  <a:pt x="80" y="347"/>
                </a:lnTo>
                <a:lnTo>
                  <a:pt x="66" y="375"/>
                </a:lnTo>
                <a:lnTo>
                  <a:pt x="59" y="390"/>
                </a:lnTo>
                <a:lnTo>
                  <a:pt x="52" y="405"/>
                </a:lnTo>
                <a:lnTo>
                  <a:pt x="41" y="435"/>
                </a:lnTo>
                <a:lnTo>
                  <a:pt x="30" y="466"/>
                </a:lnTo>
                <a:lnTo>
                  <a:pt x="21" y="497"/>
                </a:lnTo>
                <a:lnTo>
                  <a:pt x="17" y="513"/>
                </a:lnTo>
                <a:lnTo>
                  <a:pt x="14" y="529"/>
                </a:lnTo>
                <a:lnTo>
                  <a:pt x="11" y="545"/>
                </a:lnTo>
                <a:lnTo>
                  <a:pt x="8" y="562"/>
                </a:lnTo>
                <a:lnTo>
                  <a:pt x="6" y="578"/>
                </a:lnTo>
                <a:lnTo>
                  <a:pt x="4" y="595"/>
                </a:lnTo>
                <a:lnTo>
                  <a:pt x="2" y="612"/>
                </a:lnTo>
                <a:lnTo>
                  <a:pt x="1" y="629"/>
                </a:lnTo>
                <a:lnTo>
                  <a:pt x="1" y="646"/>
                </a:lnTo>
                <a:lnTo>
                  <a:pt x="0" y="664"/>
                </a:lnTo>
                <a:lnTo>
                  <a:pt x="1" y="698"/>
                </a:lnTo>
                <a:lnTo>
                  <a:pt x="2" y="715"/>
                </a:lnTo>
                <a:lnTo>
                  <a:pt x="4" y="732"/>
                </a:lnTo>
                <a:lnTo>
                  <a:pt x="6" y="748"/>
                </a:lnTo>
                <a:lnTo>
                  <a:pt x="8" y="765"/>
                </a:lnTo>
                <a:lnTo>
                  <a:pt x="11" y="781"/>
                </a:lnTo>
                <a:lnTo>
                  <a:pt x="14" y="798"/>
                </a:lnTo>
                <a:lnTo>
                  <a:pt x="17" y="814"/>
                </a:lnTo>
                <a:lnTo>
                  <a:pt x="21" y="830"/>
                </a:lnTo>
                <a:lnTo>
                  <a:pt x="30" y="861"/>
                </a:lnTo>
                <a:lnTo>
                  <a:pt x="35" y="877"/>
                </a:lnTo>
                <a:lnTo>
                  <a:pt x="41" y="892"/>
                </a:lnTo>
                <a:lnTo>
                  <a:pt x="46" y="907"/>
                </a:lnTo>
                <a:lnTo>
                  <a:pt x="52" y="922"/>
                </a:lnTo>
                <a:lnTo>
                  <a:pt x="66" y="951"/>
                </a:lnTo>
                <a:lnTo>
                  <a:pt x="73" y="966"/>
                </a:lnTo>
                <a:lnTo>
                  <a:pt x="80" y="980"/>
                </a:lnTo>
                <a:lnTo>
                  <a:pt x="88" y="994"/>
                </a:lnTo>
                <a:lnTo>
                  <a:pt x="96" y="1008"/>
                </a:lnTo>
                <a:lnTo>
                  <a:pt x="114" y="1035"/>
                </a:lnTo>
                <a:lnTo>
                  <a:pt x="132" y="1061"/>
                </a:lnTo>
                <a:lnTo>
                  <a:pt x="142" y="1073"/>
                </a:lnTo>
                <a:lnTo>
                  <a:pt x="152" y="1086"/>
                </a:lnTo>
                <a:lnTo>
                  <a:pt x="162" y="1098"/>
                </a:lnTo>
                <a:lnTo>
                  <a:pt x="173" y="1110"/>
                </a:lnTo>
                <a:lnTo>
                  <a:pt x="195" y="1133"/>
                </a:lnTo>
                <a:lnTo>
                  <a:pt x="218" y="1155"/>
                </a:lnTo>
                <a:lnTo>
                  <a:pt x="230" y="1165"/>
                </a:lnTo>
                <a:lnTo>
                  <a:pt x="242" y="1176"/>
                </a:lnTo>
                <a:lnTo>
                  <a:pt x="267" y="1195"/>
                </a:lnTo>
                <a:lnTo>
                  <a:pt x="293" y="1214"/>
                </a:lnTo>
                <a:lnTo>
                  <a:pt x="306" y="1223"/>
                </a:lnTo>
                <a:lnTo>
                  <a:pt x="320" y="1231"/>
                </a:lnTo>
                <a:lnTo>
                  <a:pt x="347" y="1247"/>
                </a:lnTo>
                <a:lnTo>
                  <a:pt x="376" y="1262"/>
                </a:lnTo>
                <a:lnTo>
                  <a:pt x="391" y="1269"/>
                </a:lnTo>
                <a:lnTo>
                  <a:pt x="405" y="1275"/>
                </a:lnTo>
                <a:lnTo>
                  <a:pt x="436" y="1287"/>
                </a:lnTo>
                <a:lnTo>
                  <a:pt x="466" y="1297"/>
                </a:lnTo>
                <a:lnTo>
                  <a:pt x="498" y="1306"/>
                </a:lnTo>
                <a:lnTo>
                  <a:pt x="514" y="1310"/>
                </a:lnTo>
                <a:lnTo>
                  <a:pt x="530" y="1314"/>
                </a:lnTo>
                <a:lnTo>
                  <a:pt x="546" y="1317"/>
                </a:lnTo>
                <a:lnTo>
                  <a:pt x="563" y="1319"/>
                </a:lnTo>
                <a:lnTo>
                  <a:pt x="579" y="1322"/>
                </a:lnTo>
                <a:lnTo>
                  <a:pt x="596" y="1324"/>
                </a:lnTo>
                <a:lnTo>
                  <a:pt x="613" y="1325"/>
                </a:lnTo>
                <a:lnTo>
                  <a:pt x="630" y="1326"/>
                </a:lnTo>
                <a:lnTo>
                  <a:pt x="665" y="1327"/>
                </a:lnTo>
                <a:lnTo>
                  <a:pt x="699" y="1326"/>
                </a:lnTo>
                <a:lnTo>
                  <a:pt x="716" y="1325"/>
                </a:lnTo>
                <a:lnTo>
                  <a:pt x="732" y="1324"/>
                </a:lnTo>
                <a:lnTo>
                  <a:pt x="749" y="1322"/>
                </a:lnTo>
                <a:lnTo>
                  <a:pt x="766" y="1319"/>
                </a:lnTo>
                <a:lnTo>
                  <a:pt x="782" y="1317"/>
                </a:lnTo>
                <a:lnTo>
                  <a:pt x="798" y="1314"/>
                </a:lnTo>
                <a:lnTo>
                  <a:pt x="814" y="1310"/>
                </a:lnTo>
                <a:lnTo>
                  <a:pt x="830" y="1306"/>
                </a:lnTo>
                <a:lnTo>
                  <a:pt x="862" y="1297"/>
                </a:lnTo>
                <a:lnTo>
                  <a:pt x="877" y="1292"/>
                </a:lnTo>
                <a:lnTo>
                  <a:pt x="893" y="1287"/>
                </a:lnTo>
                <a:lnTo>
                  <a:pt x="908" y="1281"/>
                </a:lnTo>
                <a:lnTo>
                  <a:pt x="923" y="1275"/>
                </a:lnTo>
                <a:lnTo>
                  <a:pt x="952" y="1262"/>
                </a:lnTo>
                <a:lnTo>
                  <a:pt x="967" y="1255"/>
                </a:lnTo>
                <a:lnTo>
                  <a:pt x="981" y="1247"/>
                </a:lnTo>
                <a:lnTo>
                  <a:pt x="995" y="1239"/>
                </a:lnTo>
                <a:lnTo>
                  <a:pt x="1009" y="1231"/>
                </a:lnTo>
                <a:lnTo>
                  <a:pt x="1035" y="1214"/>
                </a:lnTo>
                <a:lnTo>
                  <a:pt x="1061" y="1195"/>
                </a:lnTo>
                <a:lnTo>
                  <a:pt x="1074" y="1186"/>
                </a:lnTo>
                <a:lnTo>
                  <a:pt x="1086" y="1176"/>
                </a:lnTo>
                <a:lnTo>
                  <a:pt x="1099" y="1165"/>
                </a:lnTo>
                <a:lnTo>
                  <a:pt x="1111" y="1155"/>
                </a:lnTo>
                <a:lnTo>
                  <a:pt x="1134" y="1133"/>
                </a:lnTo>
                <a:lnTo>
                  <a:pt x="1156" y="1110"/>
                </a:lnTo>
                <a:lnTo>
                  <a:pt x="1166" y="1098"/>
                </a:lnTo>
                <a:lnTo>
                  <a:pt x="1176" y="1086"/>
                </a:lnTo>
                <a:lnTo>
                  <a:pt x="1196" y="1061"/>
                </a:lnTo>
                <a:lnTo>
                  <a:pt x="1215" y="1035"/>
                </a:lnTo>
                <a:lnTo>
                  <a:pt x="1223" y="1021"/>
                </a:lnTo>
                <a:lnTo>
                  <a:pt x="1232" y="1008"/>
                </a:lnTo>
                <a:lnTo>
                  <a:pt x="1248" y="980"/>
                </a:lnTo>
                <a:lnTo>
                  <a:pt x="1262" y="951"/>
                </a:lnTo>
                <a:lnTo>
                  <a:pt x="1269" y="937"/>
                </a:lnTo>
                <a:lnTo>
                  <a:pt x="1276" y="922"/>
                </a:lnTo>
                <a:lnTo>
                  <a:pt x="1288" y="892"/>
                </a:lnTo>
                <a:lnTo>
                  <a:pt x="1298" y="861"/>
                </a:lnTo>
                <a:lnTo>
                  <a:pt x="1307" y="830"/>
                </a:lnTo>
                <a:lnTo>
                  <a:pt x="1311" y="814"/>
                </a:lnTo>
                <a:lnTo>
                  <a:pt x="1314" y="798"/>
                </a:lnTo>
                <a:lnTo>
                  <a:pt x="1317" y="781"/>
                </a:lnTo>
                <a:lnTo>
                  <a:pt x="1320" y="765"/>
                </a:lnTo>
                <a:lnTo>
                  <a:pt x="1323" y="748"/>
                </a:lnTo>
                <a:lnTo>
                  <a:pt x="1324" y="732"/>
                </a:lnTo>
                <a:lnTo>
                  <a:pt x="1326" y="715"/>
                </a:lnTo>
                <a:lnTo>
                  <a:pt x="1327" y="698"/>
                </a:lnTo>
                <a:lnTo>
                  <a:pt x="1328" y="681"/>
                </a:lnTo>
                <a:lnTo>
                  <a:pt x="1328" y="66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30" name="Text Placeholder 19"/>
          <p:cNvSpPr>
            <a:spLocks noGrp="1"/>
          </p:cNvSpPr>
          <p:nvPr>
            <p:ph type="body" sz="quarter" idx="16" hasCustomPrompt="1"/>
          </p:nvPr>
        </p:nvSpPr>
        <p:spPr>
          <a:xfrm>
            <a:off x="6528667" y="2852166"/>
            <a:ext cx="5255346" cy="288801"/>
          </a:xfrm>
        </p:spPr>
        <p:txBody>
          <a:bodyPr anchor="ctr" anchorCtr="0"/>
          <a:lstStyle>
            <a:lvl1pPr marL="0" indent="0">
              <a:lnSpc>
                <a:spcPct val="100000"/>
              </a:lnSpc>
              <a:spcBef>
                <a:spcPts val="0"/>
              </a:spcBef>
              <a:buFontTx/>
              <a:buNone/>
              <a:defRPr sz="1400" b="0">
                <a:solidFill>
                  <a:schemeClr val="bg1"/>
                </a:solidFill>
              </a:defRPr>
            </a:lvl1pPr>
            <a:lvl2pPr marL="0" indent="0">
              <a:buFontTx/>
              <a:buNone/>
              <a:defRPr sz="1400">
                <a:solidFill>
                  <a:schemeClr val="bg1"/>
                </a:solidFill>
              </a:defRPr>
            </a:lvl2pPr>
            <a:lvl3pPr marL="0" indent="0">
              <a:buFontTx/>
              <a:buNone/>
              <a:defRPr sz="1400">
                <a:solidFill>
                  <a:schemeClr val="bg1"/>
                </a:solidFill>
              </a:defRPr>
            </a:lvl3pPr>
            <a:lvl4pPr marL="0" indent="0">
              <a:buFontTx/>
              <a:buNone/>
              <a:defRPr sz="1400">
                <a:solidFill>
                  <a:schemeClr val="bg1"/>
                </a:solidFill>
              </a:defRPr>
            </a:lvl4pPr>
            <a:lvl5pPr marL="0" indent="0">
              <a:spcBef>
                <a:spcPts val="0"/>
              </a:spcBef>
              <a:buFontTx/>
              <a:buNone/>
              <a:defRPr sz="1050" b="0">
                <a:solidFill>
                  <a:schemeClr val="bg1"/>
                </a:solidFill>
              </a:defRPr>
            </a:lvl5pPr>
            <a:lvl6pPr marL="0" indent="0">
              <a:buFontTx/>
              <a:buNone/>
              <a:defRPr sz="1400">
                <a:solidFill>
                  <a:schemeClr val="bg1"/>
                </a:solidFill>
              </a:defRPr>
            </a:lvl6pPr>
            <a:lvl7pPr marL="0" indent="0">
              <a:buFontTx/>
              <a:buNone/>
              <a:defRPr sz="1400">
                <a:solidFill>
                  <a:schemeClr val="bg1"/>
                </a:solidFill>
              </a:defRPr>
            </a:lvl7pPr>
            <a:lvl8pPr marL="0" indent="0">
              <a:buFontTx/>
              <a:buNone/>
              <a:defRPr sz="1400">
                <a:solidFill>
                  <a:schemeClr val="bg1"/>
                </a:solidFill>
              </a:defRPr>
            </a:lvl8pPr>
            <a:lvl9pPr marL="0" indent="0">
              <a:buFontTx/>
              <a:buNone/>
              <a:defRPr sz="1400">
                <a:solidFill>
                  <a:schemeClr val="bg1"/>
                </a:solidFill>
              </a:defRPr>
            </a:lvl9pPr>
          </a:lstStyle>
          <a:p>
            <a:pPr lvl="0"/>
            <a:r>
              <a:rPr lang="fi-FI" noProof="0"/>
              <a:t>Puhelinnumero</a:t>
            </a:r>
          </a:p>
        </p:txBody>
      </p:sp>
      <p:sp>
        <p:nvSpPr>
          <p:cNvPr id="31" name="Text Placeholder 19"/>
          <p:cNvSpPr>
            <a:spLocks noGrp="1"/>
          </p:cNvSpPr>
          <p:nvPr>
            <p:ph type="body" sz="quarter" idx="17" hasCustomPrompt="1"/>
          </p:nvPr>
        </p:nvSpPr>
        <p:spPr>
          <a:xfrm>
            <a:off x="6528667" y="3140968"/>
            <a:ext cx="5255346" cy="288031"/>
          </a:xfrm>
        </p:spPr>
        <p:txBody>
          <a:bodyPr anchor="ctr" anchorCtr="0"/>
          <a:lstStyle>
            <a:lvl1pPr marL="0" indent="0">
              <a:lnSpc>
                <a:spcPct val="100000"/>
              </a:lnSpc>
              <a:spcBef>
                <a:spcPts val="0"/>
              </a:spcBef>
              <a:buFontTx/>
              <a:buNone/>
              <a:defRPr sz="1400" b="0">
                <a:solidFill>
                  <a:schemeClr val="bg1"/>
                </a:solidFill>
              </a:defRPr>
            </a:lvl1pPr>
            <a:lvl2pPr marL="0" indent="0">
              <a:buFontTx/>
              <a:buNone/>
              <a:defRPr sz="1400">
                <a:solidFill>
                  <a:schemeClr val="bg1"/>
                </a:solidFill>
              </a:defRPr>
            </a:lvl2pPr>
            <a:lvl3pPr marL="0" indent="0">
              <a:buFontTx/>
              <a:buNone/>
              <a:defRPr sz="1400">
                <a:solidFill>
                  <a:schemeClr val="bg1"/>
                </a:solidFill>
              </a:defRPr>
            </a:lvl3pPr>
            <a:lvl4pPr marL="0" indent="0">
              <a:buFontTx/>
              <a:buNone/>
              <a:defRPr sz="1400">
                <a:solidFill>
                  <a:schemeClr val="bg1"/>
                </a:solidFill>
              </a:defRPr>
            </a:lvl4pPr>
            <a:lvl5pPr marL="0" indent="0">
              <a:spcBef>
                <a:spcPts val="0"/>
              </a:spcBef>
              <a:buFontTx/>
              <a:buNone/>
              <a:defRPr sz="1050" b="0">
                <a:solidFill>
                  <a:schemeClr val="bg1"/>
                </a:solidFill>
              </a:defRPr>
            </a:lvl5pPr>
            <a:lvl6pPr marL="0" indent="0">
              <a:buFontTx/>
              <a:buNone/>
              <a:defRPr sz="1400">
                <a:solidFill>
                  <a:schemeClr val="bg1"/>
                </a:solidFill>
              </a:defRPr>
            </a:lvl6pPr>
            <a:lvl7pPr marL="0" indent="0">
              <a:buFontTx/>
              <a:buNone/>
              <a:defRPr sz="1400">
                <a:solidFill>
                  <a:schemeClr val="bg1"/>
                </a:solidFill>
              </a:defRPr>
            </a:lvl7pPr>
            <a:lvl8pPr marL="0" indent="0">
              <a:buFontTx/>
              <a:buNone/>
              <a:defRPr sz="1400">
                <a:solidFill>
                  <a:schemeClr val="bg1"/>
                </a:solidFill>
              </a:defRPr>
            </a:lvl8pPr>
            <a:lvl9pPr marL="0" indent="0">
              <a:buFontTx/>
              <a:buNone/>
              <a:defRPr sz="1400">
                <a:solidFill>
                  <a:schemeClr val="bg1"/>
                </a:solidFill>
              </a:defRPr>
            </a:lvl9pPr>
          </a:lstStyle>
          <a:p>
            <a:pPr lvl="0"/>
            <a:r>
              <a:rPr lang="fi-FI" noProof="0"/>
              <a:t>Etunimi.sukunimi@organisaationnimi.fi</a:t>
            </a:r>
          </a:p>
        </p:txBody>
      </p:sp>
      <p:sp>
        <p:nvSpPr>
          <p:cNvPr id="32" name="Text Placeholder 19"/>
          <p:cNvSpPr>
            <a:spLocks noGrp="1"/>
          </p:cNvSpPr>
          <p:nvPr>
            <p:ph type="body" sz="quarter" idx="18" hasCustomPrompt="1"/>
          </p:nvPr>
        </p:nvSpPr>
        <p:spPr>
          <a:xfrm>
            <a:off x="6528667" y="3428999"/>
            <a:ext cx="5255346" cy="288032"/>
          </a:xfrm>
        </p:spPr>
        <p:txBody>
          <a:bodyPr anchor="ctr" anchorCtr="0"/>
          <a:lstStyle>
            <a:lvl1pPr marL="0" indent="0">
              <a:lnSpc>
                <a:spcPct val="100000"/>
              </a:lnSpc>
              <a:spcBef>
                <a:spcPts val="0"/>
              </a:spcBef>
              <a:buFontTx/>
              <a:buNone/>
              <a:defRPr sz="1400" b="0">
                <a:solidFill>
                  <a:schemeClr val="bg1"/>
                </a:solidFill>
              </a:defRPr>
            </a:lvl1pPr>
            <a:lvl2pPr marL="0" indent="0">
              <a:buFontTx/>
              <a:buNone/>
              <a:defRPr sz="1400">
                <a:solidFill>
                  <a:schemeClr val="bg1"/>
                </a:solidFill>
              </a:defRPr>
            </a:lvl2pPr>
            <a:lvl3pPr marL="0" indent="0">
              <a:buFontTx/>
              <a:buNone/>
              <a:defRPr sz="1400">
                <a:solidFill>
                  <a:schemeClr val="bg1"/>
                </a:solidFill>
              </a:defRPr>
            </a:lvl3pPr>
            <a:lvl4pPr marL="0" indent="0">
              <a:buFontTx/>
              <a:buNone/>
              <a:defRPr sz="1400">
                <a:solidFill>
                  <a:schemeClr val="bg1"/>
                </a:solidFill>
              </a:defRPr>
            </a:lvl4pPr>
            <a:lvl5pPr marL="0" indent="0">
              <a:spcBef>
                <a:spcPts val="0"/>
              </a:spcBef>
              <a:buFontTx/>
              <a:buNone/>
              <a:defRPr sz="1050" b="0">
                <a:solidFill>
                  <a:schemeClr val="bg1"/>
                </a:solidFill>
              </a:defRPr>
            </a:lvl5pPr>
            <a:lvl6pPr marL="0" indent="0">
              <a:buFontTx/>
              <a:buNone/>
              <a:defRPr sz="1400">
                <a:solidFill>
                  <a:schemeClr val="bg1"/>
                </a:solidFill>
              </a:defRPr>
            </a:lvl6pPr>
            <a:lvl7pPr marL="0" indent="0">
              <a:buFontTx/>
              <a:buNone/>
              <a:defRPr sz="1400">
                <a:solidFill>
                  <a:schemeClr val="bg1"/>
                </a:solidFill>
              </a:defRPr>
            </a:lvl7pPr>
            <a:lvl8pPr marL="0" indent="0">
              <a:buFontTx/>
              <a:buNone/>
              <a:defRPr sz="1400">
                <a:solidFill>
                  <a:schemeClr val="bg1"/>
                </a:solidFill>
              </a:defRPr>
            </a:lvl8pPr>
            <a:lvl9pPr marL="0" indent="0">
              <a:buFontTx/>
              <a:buNone/>
              <a:defRPr sz="1400">
                <a:solidFill>
                  <a:schemeClr val="bg1"/>
                </a:solidFill>
              </a:defRPr>
            </a:lvl9pPr>
          </a:lstStyle>
          <a:p>
            <a:pPr lvl="0"/>
            <a:r>
              <a:rPr lang="fi-FI" noProof="0"/>
              <a:t>@twittertili</a:t>
            </a:r>
          </a:p>
        </p:txBody>
      </p:sp>
    </p:spTree>
    <p:extLst>
      <p:ext uri="{BB962C8B-B14F-4D97-AF65-F5344CB8AC3E}">
        <p14:creationId xmlns:p14="http://schemas.microsoft.com/office/powerpoint/2010/main" val="1302944003"/>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Two Charts ">
    <p:spTree>
      <p:nvGrpSpPr>
        <p:cNvPr id="1" name=""/>
        <p:cNvGrpSpPr/>
        <p:nvPr/>
      </p:nvGrpSpPr>
      <p:grpSpPr>
        <a:xfrm>
          <a:off x="0" y="0"/>
          <a:ext cx="0" cy="0"/>
          <a:chOff x="0" y="0"/>
          <a:chExt cx="0" cy="0"/>
        </a:xfrm>
      </p:grpSpPr>
      <p:sp>
        <p:nvSpPr>
          <p:cNvPr id="8" name="Rectangle 7"/>
          <p:cNvSpPr/>
          <p:nvPr userDrawn="1"/>
        </p:nvSpPr>
        <p:spPr>
          <a:xfrm>
            <a:off x="6240016" y="1700809"/>
            <a:ext cx="5543997" cy="4752380"/>
          </a:xfrm>
          <a:prstGeom prst="rect">
            <a:avLst/>
          </a:prstGeom>
          <a:solidFill>
            <a:srgbClr val="E6F7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10" name="Rectangle 9"/>
          <p:cNvSpPr/>
          <p:nvPr userDrawn="1"/>
        </p:nvSpPr>
        <p:spPr>
          <a:xfrm>
            <a:off x="407988" y="1700809"/>
            <a:ext cx="5543377" cy="4752380"/>
          </a:xfrm>
          <a:prstGeom prst="rect">
            <a:avLst/>
          </a:prstGeom>
          <a:solidFill>
            <a:srgbClr val="E6F7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 name="Title 1"/>
          <p:cNvSpPr>
            <a:spLocks noGrp="1"/>
          </p:cNvSpPr>
          <p:nvPr>
            <p:ph type="title"/>
          </p:nvPr>
        </p:nvSpPr>
        <p:spPr/>
        <p:txBody>
          <a:bodyPr/>
          <a:lstStyle/>
          <a:p>
            <a:r>
              <a:rPr lang="fi-FI" noProof="0"/>
              <a:t>Muokkaa perustyyl. napsautt.</a:t>
            </a:r>
          </a:p>
        </p:txBody>
      </p:sp>
      <p:sp>
        <p:nvSpPr>
          <p:cNvPr id="4" name="Date Placeholder 3"/>
          <p:cNvSpPr>
            <a:spLocks noGrp="1"/>
          </p:cNvSpPr>
          <p:nvPr>
            <p:ph type="dt" sz="half" idx="10"/>
          </p:nvPr>
        </p:nvSpPr>
        <p:spPr/>
        <p:txBody>
          <a:bodyPr/>
          <a:lstStyle/>
          <a:p>
            <a:fld id="{CFED2866-227B-4D90-8906-42EC69BFD9FF}" type="datetime1">
              <a:rPr lang="fi-FI" smtClean="0"/>
              <a:t>6.11.2023</a:t>
            </a:fld>
            <a:endParaRPr lang="en-US"/>
          </a:p>
        </p:txBody>
      </p:sp>
      <p:sp>
        <p:nvSpPr>
          <p:cNvPr id="5" name="Footer Placeholder 4"/>
          <p:cNvSpPr>
            <a:spLocks noGrp="1"/>
          </p:cNvSpPr>
          <p:nvPr>
            <p:ph type="ftr" sz="quarter" idx="11"/>
          </p:nvPr>
        </p:nvSpPr>
        <p:spPr/>
        <p:txBody>
          <a:bodyPr/>
          <a:lstStyle/>
          <a:p>
            <a:r>
              <a:rPr lang="fi-FI" noProof="0"/>
              <a:t>Esityksen nimi ja Tekijä</a:t>
            </a:r>
          </a:p>
        </p:txBody>
      </p:sp>
      <p:sp>
        <p:nvSpPr>
          <p:cNvPr id="6" name="Slide Number Placeholder 5"/>
          <p:cNvSpPr>
            <a:spLocks noGrp="1"/>
          </p:cNvSpPr>
          <p:nvPr>
            <p:ph type="sldNum" sz="quarter" idx="12"/>
          </p:nvPr>
        </p:nvSpPr>
        <p:spPr/>
        <p:txBody>
          <a:bodyPr/>
          <a:lstStyle/>
          <a:p>
            <a:fld id="{449D1DC6-4D9D-49B0-BBAF-7A30D1B54A51}" type="slidenum">
              <a:rPr lang="en-US" smtClean="0"/>
              <a:t>‹#›</a:t>
            </a:fld>
            <a:endParaRPr lang="en-US"/>
          </a:p>
        </p:txBody>
      </p:sp>
      <p:sp>
        <p:nvSpPr>
          <p:cNvPr id="11" name="Chart Placeholder 10"/>
          <p:cNvSpPr>
            <a:spLocks noGrp="1"/>
          </p:cNvSpPr>
          <p:nvPr>
            <p:ph type="chart" sz="quarter" idx="13"/>
          </p:nvPr>
        </p:nvSpPr>
        <p:spPr>
          <a:xfrm>
            <a:off x="6384031" y="1844675"/>
            <a:ext cx="5256585" cy="4321175"/>
          </a:xfrm>
        </p:spPr>
        <p:txBody>
          <a:bodyPr/>
          <a:lstStyle>
            <a:lvl1pPr marL="0" indent="0">
              <a:buFontTx/>
              <a:buNone/>
              <a:defRPr sz="1200"/>
            </a:lvl1pPr>
          </a:lstStyle>
          <a:p>
            <a:r>
              <a:rPr lang="fi-FI"/>
              <a:t>Lisää kaavio napsauttamalla kuvaketta</a:t>
            </a:r>
          </a:p>
        </p:txBody>
      </p:sp>
      <p:sp>
        <p:nvSpPr>
          <p:cNvPr id="12" name="Chart Placeholder 10"/>
          <p:cNvSpPr>
            <a:spLocks noGrp="1"/>
          </p:cNvSpPr>
          <p:nvPr>
            <p:ph type="chart" sz="quarter" idx="14"/>
          </p:nvPr>
        </p:nvSpPr>
        <p:spPr>
          <a:xfrm>
            <a:off x="551384" y="1844675"/>
            <a:ext cx="5256585" cy="4321175"/>
          </a:xfrm>
        </p:spPr>
        <p:txBody>
          <a:bodyPr/>
          <a:lstStyle>
            <a:lvl1pPr marL="0" indent="0">
              <a:buFontTx/>
              <a:buNone/>
              <a:defRPr sz="1200"/>
            </a:lvl1pPr>
          </a:lstStyle>
          <a:p>
            <a:r>
              <a:rPr lang="fi-FI"/>
              <a:t>Lisää kaavio napsauttamalla kuvaketta</a:t>
            </a:r>
          </a:p>
        </p:txBody>
      </p:sp>
      <p:sp>
        <p:nvSpPr>
          <p:cNvPr id="13" name="Text Placeholder 19"/>
          <p:cNvSpPr>
            <a:spLocks noGrp="1"/>
          </p:cNvSpPr>
          <p:nvPr>
            <p:ph type="body" sz="quarter" idx="21" hasCustomPrompt="1"/>
          </p:nvPr>
        </p:nvSpPr>
        <p:spPr>
          <a:xfrm>
            <a:off x="551384" y="6175468"/>
            <a:ext cx="5256584" cy="142731"/>
          </a:xfrm>
        </p:spPr>
        <p:txBody>
          <a:bodyPr wrap="square" anchor="b" anchorCtr="0">
            <a:spAutoFit/>
          </a:bodyPr>
          <a:lstStyle>
            <a:lvl1pPr marL="0" indent="0" algn="l">
              <a:buFontTx/>
              <a:buNone/>
              <a:defRPr sz="900" b="0">
                <a:solidFill>
                  <a:schemeClr val="accent1"/>
                </a:solidFill>
                <a:latin typeface="Roboto Light" panose="02000000000000000000" pitchFamily="2" charset="0"/>
                <a:ea typeface="Roboto Light" panose="02000000000000000000" pitchFamily="2" charset="0"/>
              </a:defRPr>
            </a:lvl1pPr>
            <a:lvl2pPr marL="0" indent="0">
              <a:buFontTx/>
              <a:buNone/>
              <a:defRPr sz="1400">
                <a:solidFill>
                  <a:schemeClr val="bg1"/>
                </a:solidFill>
              </a:defRPr>
            </a:lvl2pPr>
            <a:lvl3pPr marL="0" indent="0">
              <a:buFontTx/>
              <a:buNone/>
              <a:defRPr sz="1400">
                <a:solidFill>
                  <a:schemeClr val="bg1"/>
                </a:solidFill>
              </a:defRPr>
            </a:lvl3pPr>
            <a:lvl4pPr marL="0" indent="0">
              <a:buFontTx/>
              <a:buNone/>
              <a:defRPr sz="1400">
                <a:solidFill>
                  <a:schemeClr val="bg1"/>
                </a:solidFill>
              </a:defRPr>
            </a:lvl4pPr>
            <a:lvl5pPr marL="0" indent="0" algn="ctr">
              <a:buFontTx/>
              <a:buNone/>
              <a:defRPr sz="1600">
                <a:solidFill>
                  <a:schemeClr val="accent1"/>
                </a:solidFill>
              </a:defRPr>
            </a:lvl5pPr>
            <a:lvl6pPr marL="0" indent="0">
              <a:buFontTx/>
              <a:buNone/>
              <a:defRPr sz="1400">
                <a:solidFill>
                  <a:schemeClr val="bg1"/>
                </a:solidFill>
              </a:defRPr>
            </a:lvl6pPr>
            <a:lvl7pPr marL="0" indent="0">
              <a:buFontTx/>
              <a:buNone/>
              <a:defRPr sz="1400">
                <a:solidFill>
                  <a:schemeClr val="bg1"/>
                </a:solidFill>
              </a:defRPr>
            </a:lvl7pPr>
            <a:lvl8pPr marL="0" indent="0">
              <a:buFontTx/>
              <a:buNone/>
              <a:defRPr sz="1400">
                <a:solidFill>
                  <a:schemeClr val="bg1"/>
                </a:solidFill>
              </a:defRPr>
            </a:lvl8pPr>
            <a:lvl9pPr marL="0" indent="0">
              <a:buFontTx/>
              <a:buNone/>
              <a:defRPr sz="1400">
                <a:solidFill>
                  <a:schemeClr val="bg1"/>
                </a:solidFill>
              </a:defRPr>
            </a:lvl9pPr>
          </a:lstStyle>
          <a:p>
            <a:pPr lvl="0"/>
            <a:r>
              <a:rPr lang="fi-FI" noProof="0"/>
              <a:t>Add source</a:t>
            </a:r>
          </a:p>
        </p:txBody>
      </p:sp>
      <p:sp>
        <p:nvSpPr>
          <p:cNvPr id="14" name="Text Placeholder 19"/>
          <p:cNvSpPr>
            <a:spLocks noGrp="1"/>
          </p:cNvSpPr>
          <p:nvPr>
            <p:ph type="body" sz="quarter" idx="22" hasCustomPrompt="1"/>
          </p:nvPr>
        </p:nvSpPr>
        <p:spPr>
          <a:xfrm>
            <a:off x="6384032" y="6175468"/>
            <a:ext cx="5256584" cy="142731"/>
          </a:xfrm>
        </p:spPr>
        <p:txBody>
          <a:bodyPr wrap="square" anchor="b" anchorCtr="0">
            <a:spAutoFit/>
          </a:bodyPr>
          <a:lstStyle>
            <a:lvl1pPr marL="0" indent="0" algn="l">
              <a:buFontTx/>
              <a:buNone/>
              <a:defRPr sz="900" b="0">
                <a:solidFill>
                  <a:schemeClr val="accent1"/>
                </a:solidFill>
                <a:latin typeface="Roboto Light" panose="02000000000000000000" pitchFamily="2" charset="0"/>
                <a:ea typeface="Roboto Light" panose="02000000000000000000" pitchFamily="2" charset="0"/>
              </a:defRPr>
            </a:lvl1pPr>
            <a:lvl2pPr marL="0" indent="0">
              <a:buFontTx/>
              <a:buNone/>
              <a:defRPr sz="1400">
                <a:solidFill>
                  <a:schemeClr val="bg1"/>
                </a:solidFill>
              </a:defRPr>
            </a:lvl2pPr>
            <a:lvl3pPr marL="0" indent="0">
              <a:buFontTx/>
              <a:buNone/>
              <a:defRPr sz="1400">
                <a:solidFill>
                  <a:schemeClr val="bg1"/>
                </a:solidFill>
              </a:defRPr>
            </a:lvl3pPr>
            <a:lvl4pPr marL="0" indent="0">
              <a:buFontTx/>
              <a:buNone/>
              <a:defRPr sz="1400">
                <a:solidFill>
                  <a:schemeClr val="bg1"/>
                </a:solidFill>
              </a:defRPr>
            </a:lvl4pPr>
            <a:lvl5pPr marL="0" indent="0" algn="ctr">
              <a:buFontTx/>
              <a:buNone/>
              <a:defRPr sz="1600">
                <a:solidFill>
                  <a:schemeClr val="accent1"/>
                </a:solidFill>
              </a:defRPr>
            </a:lvl5pPr>
            <a:lvl6pPr marL="0" indent="0">
              <a:buFontTx/>
              <a:buNone/>
              <a:defRPr sz="1400">
                <a:solidFill>
                  <a:schemeClr val="bg1"/>
                </a:solidFill>
              </a:defRPr>
            </a:lvl6pPr>
            <a:lvl7pPr marL="0" indent="0">
              <a:buFontTx/>
              <a:buNone/>
              <a:defRPr sz="1400">
                <a:solidFill>
                  <a:schemeClr val="bg1"/>
                </a:solidFill>
              </a:defRPr>
            </a:lvl7pPr>
            <a:lvl8pPr marL="0" indent="0">
              <a:buFontTx/>
              <a:buNone/>
              <a:defRPr sz="1400">
                <a:solidFill>
                  <a:schemeClr val="bg1"/>
                </a:solidFill>
              </a:defRPr>
            </a:lvl8pPr>
            <a:lvl9pPr marL="0" indent="0">
              <a:buFontTx/>
              <a:buNone/>
              <a:defRPr sz="1400">
                <a:solidFill>
                  <a:schemeClr val="bg1"/>
                </a:solidFill>
              </a:defRPr>
            </a:lvl9pPr>
          </a:lstStyle>
          <a:p>
            <a:pPr lvl="0"/>
            <a:r>
              <a:rPr lang="fi-FI" noProof="0"/>
              <a:t>Add source</a:t>
            </a:r>
          </a:p>
        </p:txBody>
      </p:sp>
    </p:spTree>
    <p:extLst>
      <p:ext uri="{BB962C8B-B14F-4D97-AF65-F5344CB8AC3E}">
        <p14:creationId xmlns:p14="http://schemas.microsoft.com/office/powerpoint/2010/main" val="1113122954"/>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Title and Chart ">
    <p:spTree>
      <p:nvGrpSpPr>
        <p:cNvPr id="1" name=""/>
        <p:cNvGrpSpPr/>
        <p:nvPr/>
      </p:nvGrpSpPr>
      <p:grpSpPr>
        <a:xfrm>
          <a:off x="0" y="0"/>
          <a:ext cx="0" cy="0"/>
          <a:chOff x="0" y="0"/>
          <a:chExt cx="0" cy="0"/>
        </a:xfrm>
      </p:grpSpPr>
      <p:sp>
        <p:nvSpPr>
          <p:cNvPr id="8" name="Rectangle 7"/>
          <p:cNvSpPr/>
          <p:nvPr userDrawn="1"/>
        </p:nvSpPr>
        <p:spPr>
          <a:xfrm>
            <a:off x="407988" y="1700809"/>
            <a:ext cx="11376025" cy="4752380"/>
          </a:xfrm>
          <a:prstGeom prst="rect">
            <a:avLst/>
          </a:prstGeom>
          <a:solidFill>
            <a:srgbClr val="E6F7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2" name="Title 1"/>
          <p:cNvSpPr>
            <a:spLocks noGrp="1"/>
          </p:cNvSpPr>
          <p:nvPr>
            <p:ph type="title"/>
          </p:nvPr>
        </p:nvSpPr>
        <p:spPr/>
        <p:txBody>
          <a:bodyPr/>
          <a:lstStyle/>
          <a:p>
            <a:r>
              <a:rPr lang="fi-FI" noProof="0"/>
              <a:t>Muokkaa perustyyl. napsautt.</a:t>
            </a:r>
          </a:p>
        </p:txBody>
      </p:sp>
      <p:sp>
        <p:nvSpPr>
          <p:cNvPr id="4" name="Date Placeholder 3"/>
          <p:cNvSpPr>
            <a:spLocks noGrp="1"/>
          </p:cNvSpPr>
          <p:nvPr>
            <p:ph type="dt" sz="half" idx="10"/>
          </p:nvPr>
        </p:nvSpPr>
        <p:spPr/>
        <p:txBody>
          <a:bodyPr/>
          <a:lstStyle/>
          <a:p>
            <a:fld id="{853CBC02-5BA1-4A84-81E7-61D106ADB0B8}" type="datetime1">
              <a:rPr lang="fi-FI" smtClean="0"/>
              <a:t>6.11.2023</a:t>
            </a:fld>
            <a:endParaRPr lang="en-US"/>
          </a:p>
        </p:txBody>
      </p:sp>
      <p:sp>
        <p:nvSpPr>
          <p:cNvPr id="5" name="Footer Placeholder 4"/>
          <p:cNvSpPr>
            <a:spLocks noGrp="1"/>
          </p:cNvSpPr>
          <p:nvPr>
            <p:ph type="ftr" sz="quarter" idx="11"/>
          </p:nvPr>
        </p:nvSpPr>
        <p:spPr/>
        <p:txBody>
          <a:bodyPr/>
          <a:lstStyle/>
          <a:p>
            <a:r>
              <a:rPr lang="fi-FI" noProof="0"/>
              <a:t>Esityksen nimi ja Tekijä</a:t>
            </a:r>
          </a:p>
        </p:txBody>
      </p:sp>
      <p:sp>
        <p:nvSpPr>
          <p:cNvPr id="6" name="Slide Number Placeholder 5"/>
          <p:cNvSpPr>
            <a:spLocks noGrp="1"/>
          </p:cNvSpPr>
          <p:nvPr>
            <p:ph type="sldNum" sz="quarter" idx="12"/>
          </p:nvPr>
        </p:nvSpPr>
        <p:spPr/>
        <p:txBody>
          <a:bodyPr/>
          <a:lstStyle/>
          <a:p>
            <a:fld id="{449D1DC6-4D9D-49B0-BBAF-7A30D1B54A51}" type="slidenum">
              <a:rPr lang="en-US" smtClean="0"/>
              <a:t>‹#›</a:t>
            </a:fld>
            <a:endParaRPr lang="en-US"/>
          </a:p>
        </p:txBody>
      </p:sp>
      <p:sp>
        <p:nvSpPr>
          <p:cNvPr id="11" name="Chart Placeholder 10"/>
          <p:cNvSpPr>
            <a:spLocks noGrp="1"/>
          </p:cNvSpPr>
          <p:nvPr>
            <p:ph type="chart" sz="quarter" idx="13"/>
          </p:nvPr>
        </p:nvSpPr>
        <p:spPr>
          <a:xfrm>
            <a:off x="551384" y="1844675"/>
            <a:ext cx="11089233" cy="4321175"/>
          </a:xfrm>
        </p:spPr>
        <p:txBody>
          <a:bodyPr/>
          <a:lstStyle>
            <a:lvl1pPr marL="0" indent="0">
              <a:buFontTx/>
              <a:buNone/>
              <a:defRPr sz="1200"/>
            </a:lvl1pPr>
          </a:lstStyle>
          <a:p>
            <a:r>
              <a:rPr lang="fi-FI"/>
              <a:t>Lisää kaavio napsauttamalla kuvaketta</a:t>
            </a:r>
          </a:p>
        </p:txBody>
      </p:sp>
      <p:sp>
        <p:nvSpPr>
          <p:cNvPr id="10" name="Text Placeholder 19"/>
          <p:cNvSpPr>
            <a:spLocks noGrp="1"/>
          </p:cNvSpPr>
          <p:nvPr>
            <p:ph type="body" sz="quarter" idx="21" hasCustomPrompt="1"/>
          </p:nvPr>
        </p:nvSpPr>
        <p:spPr>
          <a:xfrm>
            <a:off x="551384" y="6175468"/>
            <a:ext cx="11089232" cy="142731"/>
          </a:xfrm>
        </p:spPr>
        <p:txBody>
          <a:bodyPr wrap="square" anchor="b" anchorCtr="0">
            <a:spAutoFit/>
          </a:bodyPr>
          <a:lstStyle>
            <a:lvl1pPr marL="0" indent="0" algn="l">
              <a:buFontTx/>
              <a:buNone/>
              <a:defRPr sz="900" b="0">
                <a:solidFill>
                  <a:schemeClr val="accent1"/>
                </a:solidFill>
                <a:latin typeface="Roboto Light" panose="02000000000000000000" pitchFamily="2" charset="0"/>
                <a:ea typeface="Roboto Light" panose="02000000000000000000" pitchFamily="2" charset="0"/>
              </a:defRPr>
            </a:lvl1pPr>
            <a:lvl2pPr marL="0" indent="0">
              <a:buFontTx/>
              <a:buNone/>
              <a:defRPr sz="1400">
                <a:solidFill>
                  <a:schemeClr val="bg1"/>
                </a:solidFill>
              </a:defRPr>
            </a:lvl2pPr>
            <a:lvl3pPr marL="0" indent="0">
              <a:buFontTx/>
              <a:buNone/>
              <a:defRPr sz="1400">
                <a:solidFill>
                  <a:schemeClr val="bg1"/>
                </a:solidFill>
              </a:defRPr>
            </a:lvl3pPr>
            <a:lvl4pPr marL="0" indent="0">
              <a:buFontTx/>
              <a:buNone/>
              <a:defRPr sz="1400">
                <a:solidFill>
                  <a:schemeClr val="bg1"/>
                </a:solidFill>
              </a:defRPr>
            </a:lvl4pPr>
            <a:lvl5pPr marL="0" indent="0" algn="ctr">
              <a:buFontTx/>
              <a:buNone/>
              <a:defRPr sz="1600">
                <a:solidFill>
                  <a:schemeClr val="accent1"/>
                </a:solidFill>
              </a:defRPr>
            </a:lvl5pPr>
            <a:lvl6pPr marL="0" indent="0">
              <a:buFontTx/>
              <a:buNone/>
              <a:defRPr sz="1400">
                <a:solidFill>
                  <a:schemeClr val="bg1"/>
                </a:solidFill>
              </a:defRPr>
            </a:lvl6pPr>
            <a:lvl7pPr marL="0" indent="0">
              <a:buFontTx/>
              <a:buNone/>
              <a:defRPr sz="1400">
                <a:solidFill>
                  <a:schemeClr val="bg1"/>
                </a:solidFill>
              </a:defRPr>
            </a:lvl7pPr>
            <a:lvl8pPr marL="0" indent="0">
              <a:buFontTx/>
              <a:buNone/>
              <a:defRPr sz="1400">
                <a:solidFill>
                  <a:schemeClr val="bg1"/>
                </a:solidFill>
              </a:defRPr>
            </a:lvl8pPr>
            <a:lvl9pPr marL="0" indent="0">
              <a:buFontTx/>
              <a:buNone/>
              <a:defRPr sz="1400">
                <a:solidFill>
                  <a:schemeClr val="bg1"/>
                </a:solidFill>
              </a:defRPr>
            </a:lvl9pPr>
          </a:lstStyle>
          <a:p>
            <a:pPr lvl="0"/>
            <a:r>
              <a:rPr lang="fi-FI" noProof="0"/>
              <a:t>Add source</a:t>
            </a:r>
          </a:p>
        </p:txBody>
      </p:sp>
    </p:spTree>
    <p:extLst>
      <p:ext uri="{BB962C8B-B14F-4D97-AF65-F5344CB8AC3E}">
        <p14:creationId xmlns:p14="http://schemas.microsoft.com/office/powerpoint/2010/main" val="2697724750"/>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userDrawn="1">
  <p:cSld name="Title and Embed Picture">
    <p:spTree>
      <p:nvGrpSpPr>
        <p:cNvPr id="1" name=""/>
        <p:cNvGrpSpPr/>
        <p:nvPr/>
      </p:nvGrpSpPr>
      <p:grpSpPr>
        <a:xfrm>
          <a:off x="0" y="0"/>
          <a:ext cx="0" cy="0"/>
          <a:chOff x="0" y="0"/>
          <a:chExt cx="0" cy="0"/>
        </a:xfrm>
      </p:grpSpPr>
      <p:sp>
        <p:nvSpPr>
          <p:cNvPr id="2" name="Title 1"/>
          <p:cNvSpPr>
            <a:spLocks noGrp="1"/>
          </p:cNvSpPr>
          <p:nvPr>
            <p:ph type="title"/>
          </p:nvPr>
        </p:nvSpPr>
        <p:spPr>
          <a:xfrm>
            <a:off x="407988" y="404813"/>
            <a:ext cx="2879725" cy="5760491"/>
          </a:xfrm>
        </p:spPr>
        <p:txBody>
          <a:bodyPr/>
          <a:lstStyle/>
          <a:p>
            <a:r>
              <a:rPr lang="fi-FI" noProof="0"/>
              <a:t>Muokkaa perustyyl. napsautt.</a:t>
            </a:r>
          </a:p>
        </p:txBody>
      </p:sp>
      <p:sp>
        <p:nvSpPr>
          <p:cNvPr id="4" name="Date Placeholder 3"/>
          <p:cNvSpPr>
            <a:spLocks noGrp="1"/>
          </p:cNvSpPr>
          <p:nvPr>
            <p:ph type="dt" sz="half" idx="10"/>
          </p:nvPr>
        </p:nvSpPr>
        <p:spPr>
          <a:xfrm>
            <a:off x="3935760" y="6597352"/>
            <a:ext cx="1439863" cy="144761"/>
          </a:xfrm>
        </p:spPr>
        <p:txBody>
          <a:bodyPr/>
          <a:lstStyle/>
          <a:p>
            <a:fld id="{1BEF9300-129E-4188-B242-EEE018D4424B}" type="datetime1">
              <a:rPr lang="fi-FI" smtClean="0"/>
              <a:t>6.11.2023</a:t>
            </a:fld>
            <a:endParaRPr lang="en-US"/>
          </a:p>
        </p:txBody>
      </p:sp>
      <p:sp>
        <p:nvSpPr>
          <p:cNvPr id="5" name="Footer Placeholder 4"/>
          <p:cNvSpPr>
            <a:spLocks noGrp="1"/>
          </p:cNvSpPr>
          <p:nvPr>
            <p:ph type="ftr" sz="quarter" idx="11"/>
          </p:nvPr>
        </p:nvSpPr>
        <p:spPr>
          <a:xfrm>
            <a:off x="5375920" y="6597352"/>
            <a:ext cx="4968230" cy="144761"/>
          </a:xfrm>
        </p:spPr>
        <p:txBody>
          <a:bodyPr/>
          <a:lstStyle/>
          <a:p>
            <a:r>
              <a:rPr lang="fi-FI" noProof="0"/>
              <a:t>Esityksen nimi ja Tekijä</a:t>
            </a:r>
          </a:p>
        </p:txBody>
      </p:sp>
      <p:sp>
        <p:nvSpPr>
          <p:cNvPr id="6" name="Slide Number Placeholder 5"/>
          <p:cNvSpPr>
            <a:spLocks noGrp="1"/>
          </p:cNvSpPr>
          <p:nvPr>
            <p:ph type="sldNum" sz="quarter" idx="12"/>
          </p:nvPr>
        </p:nvSpPr>
        <p:spPr/>
        <p:txBody>
          <a:bodyPr/>
          <a:lstStyle/>
          <a:p>
            <a:fld id="{449D1DC6-4D9D-49B0-BBAF-7A30D1B54A51}" type="slidenum">
              <a:rPr lang="en-US" smtClean="0"/>
              <a:t>‹#›</a:t>
            </a:fld>
            <a:endParaRPr lang="en-US"/>
          </a:p>
        </p:txBody>
      </p:sp>
      <p:grpSp>
        <p:nvGrpSpPr>
          <p:cNvPr id="9" name="Group 8"/>
          <p:cNvGrpSpPr>
            <a:grpSpLocks noChangeAspect="1"/>
          </p:cNvGrpSpPr>
          <p:nvPr userDrawn="1"/>
        </p:nvGrpSpPr>
        <p:grpSpPr>
          <a:xfrm>
            <a:off x="263504" y="6309320"/>
            <a:ext cx="1368000" cy="304812"/>
            <a:chOff x="7680325" y="1846263"/>
            <a:chExt cx="3868738" cy="862013"/>
          </a:xfrm>
        </p:grpSpPr>
        <p:sp>
          <p:nvSpPr>
            <p:cNvPr id="10" name="Freeform 8"/>
            <p:cNvSpPr>
              <a:spLocks noEditPoints="1"/>
            </p:cNvSpPr>
            <p:nvPr userDrawn="1"/>
          </p:nvSpPr>
          <p:spPr bwMode="auto">
            <a:xfrm>
              <a:off x="7758113" y="1846263"/>
              <a:ext cx="3790950" cy="862013"/>
            </a:xfrm>
            <a:custGeom>
              <a:avLst/>
              <a:gdLst>
                <a:gd name="T0" fmla="*/ 14089 w 14328"/>
                <a:gd name="T1" fmla="*/ 3254 h 3259"/>
                <a:gd name="T2" fmla="*/ 13367 w 14328"/>
                <a:gd name="T3" fmla="*/ 3035 h 3259"/>
                <a:gd name="T4" fmla="*/ 13521 w 14328"/>
                <a:gd name="T5" fmla="*/ 3259 h 3259"/>
                <a:gd name="T6" fmla="*/ 13360 w 14328"/>
                <a:gd name="T7" fmla="*/ 2617 h 3259"/>
                <a:gd name="T8" fmla="*/ 13622 w 14328"/>
                <a:gd name="T9" fmla="*/ 2705 h 3259"/>
                <a:gd name="T10" fmla="*/ 12039 w 14328"/>
                <a:gd name="T11" fmla="*/ 2574 h 3259"/>
                <a:gd name="T12" fmla="*/ 12122 w 14328"/>
                <a:gd name="T13" fmla="*/ 2671 h 3259"/>
                <a:gd name="T14" fmla="*/ 11005 w 14328"/>
                <a:gd name="T15" fmla="*/ 3227 h 3259"/>
                <a:gd name="T16" fmla="*/ 11241 w 14328"/>
                <a:gd name="T17" fmla="*/ 3141 h 3259"/>
                <a:gd name="T18" fmla="*/ 10755 w 14328"/>
                <a:gd name="T19" fmla="*/ 2717 h 3259"/>
                <a:gd name="T20" fmla="*/ 10144 w 14328"/>
                <a:gd name="T21" fmla="*/ 3218 h 3259"/>
                <a:gd name="T22" fmla="*/ 10664 w 14328"/>
                <a:gd name="T23" fmla="*/ 2875 h 3259"/>
                <a:gd name="T24" fmla="*/ 9377 w 14328"/>
                <a:gd name="T25" fmla="*/ 2669 h 3259"/>
                <a:gd name="T26" fmla="*/ 8982 w 14328"/>
                <a:gd name="T27" fmla="*/ 3243 h 3259"/>
                <a:gd name="T28" fmla="*/ 9043 w 14328"/>
                <a:gd name="T29" fmla="*/ 2573 h 3259"/>
                <a:gd name="T30" fmla="*/ 8993 w 14328"/>
                <a:gd name="T31" fmla="*/ 3137 h 3259"/>
                <a:gd name="T32" fmla="*/ 9269 w 14328"/>
                <a:gd name="T33" fmla="*/ 2721 h 3259"/>
                <a:gd name="T34" fmla="*/ 9015 w 14328"/>
                <a:gd name="T35" fmla="*/ 2352 h 3259"/>
                <a:gd name="T36" fmla="*/ 9267 w 14328"/>
                <a:gd name="T37" fmla="*/ 2327 h 3259"/>
                <a:gd name="T38" fmla="*/ 8017 w 14328"/>
                <a:gd name="T39" fmla="*/ 2573 h 3259"/>
                <a:gd name="T40" fmla="*/ 7892 w 14328"/>
                <a:gd name="T41" fmla="*/ 2665 h 3259"/>
                <a:gd name="T42" fmla="*/ 6820 w 14328"/>
                <a:gd name="T43" fmla="*/ 3182 h 3259"/>
                <a:gd name="T44" fmla="*/ 7245 w 14328"/>
                <a:gd name="T45" fmla="*/ 2585 h 3259"/>
                <a:gd name="T46" fmla="*/ 6022 w 14328"/>
                <a:gd name="T47" fmla="*/ 2718 h 3259"/>
                <a:gd name="T48" fmla="*/ 5930 w 14328"/>
                <a:gd name="T49" fmla="*/ 2569 h 3259"/>
                <a:gd name="T50" fmla="*/ 6583 w 14328"/>
                <a:gd name="T51" fmla="*/ 2688 h 3259"/>
                <a:gd name="T52" fmla="*/ 4825 w 14328"/>
                <a:gd name="T53" fmla="*/ 3241 h 3259"/>
                <a:gd name="T54" fmla="*/ 4642 w 14328"/>
                <a:gd name="T55" fmla="*/ 2591 h 3259"/>
                <a:gd name="T56" fmla="*/ 5358 w 14328"/>
                <a:gd name="T57" fmla="*/ 2655 h 3259"/>
                <a:gd name="T58" fmla="*/ 4237 w 14328"/>
                <a:gd name="T59" fmla="*/ 2931 h 3259"/>
                <a:gd name="T60" fmla="*/ 3560 w 14328"/>
                <a:gd name="T61" fmla="*/ 3051 h 3259"/>
                <a:gd name="T62" fmla="*/ 3750 w 14328"/>
                <a:gd name="T63" fmla="*/ 2684 h 3259"/>
                <a:gd name="T64" fmla="*/ 3966 w 14328"/>
                <a:gd name="T65" fmla="*/ 3168 h 3259"/>
                <a:gd name="T66" fmla="*/ 7042 w 14328"/>
                <a:gd name="T67" fmla="*/ 1003 h 3259"/>
                <a:gd name="T68" fmla="*/ 7099 w 14328"/>
                <a:gd name="T69" fmla="*/ 998 h 3259"/>
                <a:gd name="T70" fmla="*/ 5345 w 14328"/>
                <a:gd name="T71" fmla="*/ 1883 h 3259"/>
                <a:gd name="T72" fmla="*/ 4546 w 14328"/>
                <a:gd name="T73" fmla="*/ 1265 h 3259"/>
                <a:gd name="T74" fmla="*/ 4801 w 14328"/>
                <a:gd name="T75" fmla="*/ 1327 h 3259"/>
                <a:gd name="T76" fmla="*/ 3801 w 14328"/>
                <a:gd name="T77" fmla="*/ 1887 h 3259"/>
                <a:gd name="T78" fmla="*/ 3783 w 14328"/>
                <a:gd name="T79" fmla="*/ 1781 h 3259"/>
                <a:gd name="T80" fmla="*/ 5729 w 14328"/>
                <a:gd name="T81" fmla="*/ 1766 h 3259"/>
                <a:gd name="T82" fmla="*/ 6035 w 14328"/>
                <a:gd name="T83" fmla="*/ 1225 h 3259"/>
                <a:gd name="T84" fmla="*/ 6143 w 14328"/>
                <a:gd name="T85" fmla="*/ 1872 h 3259"/>
                <a:gd name="T86" fmla="*/ 5614 w 14328"/>
                <a:gd name="T87" fmla="*/ 1610 h 3259"/>
                <a:gd name="T88" fmla="*/ 5676 w 14328"/>
                <a:gd name="T89" fmla="*/ 1346 h 3259"/>
                <a:gd name="T90" fmla="*/ 9972 w 14328"/>
                <a:gd name="T91" fmla="*/ 2708 h 3259"/>
                <a:gd name="T92" fmla="*/ 8393 w 14328"/>
                <a:gd name="T93" fmla="*/ 2498 h 3259"/>
                <a:gd name="T94" fmla="*/ 8519 w 14328"/>
                <a:gd name="T95" fmla="*/ 2389 h 3259"/>
                <a:gd name="T96" fmla="*/ 12459 w 14328"/>
                <a:gd name="T97" fmla="*/ 2978 h 3259"/>
                <a:gd name="T98" fmla="*/ 12932 w 14328"/>
                <a:gd name="T99" fmla="*/ 2683 h 3259"/>
                <a:gd name="T100" fmla="*/ 12632 w 14328"/>
                <a:gd name="T101" fmla="*/ 3099 h 3259"/>
                <a:gd name="T102" fmla="*/ 8935 w 14328"/>
                <a:gd name="T103" fmla="*/ 1433 h 3259"/>
                <a:gd name="T104" fmla="*/ 8334 w 14328"/>
                <a:gd name="T105" fmla="*/ 1788 h 3259"/>
                <a:gd name="T106" fmla="*/ 8532 w 14328"/>
                <a:gd name="T107" fmla="*/ 1280 h 3259"/>
                <a:gd name="T108" fmla="*/ 8600 w 14328"/>
                <a:gd name="T109" fmla="*/ 1809 h 3259"/>
                <a:gd name="T110" fmla="*/ 8621 w 14328"/>
                <a:gd name="T111" fmla="*/ 1275 h 3259"/>
                <a:gd name="T112" fmla="*/ 8004 w 14328"/>
                <a:gd name="T113" fmla="*/ 1885 h 3259"/>
                <a:gd name="T114" fmla="*/ 7476 w 14328"/>
                <a:gd name="T115" fmla="*/ 1739 h 3259"/>
                <a:gd name="T116" fmla="*/ 7390 w 14328"/>
                <a:gd name="T117" fmla="*/ 1835 h 3259"/>
                <a:gd name="T118" fmla="*/ 6327 w 14328"/>
                <a:gd name="T119" fmla="*/ 1869 h 3259"/>
                <a:gd name="T120" fmla="*/ 2747 w 14328"/>
                <a:gd name="T121" fmla="*/ 3241 h 3259"/>
                <a:gd name="T122" fmla="*/ 6786 w 14328"/>
                <a:gd name="T123" fmla="*/ 911 h 3259"/>
                <a:gd name="T124" fmla="*/ 115 w 14328"/>
                <a:gd name="T125" fmla="*/ 660 h 3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328" h="3259">
                  <a:moveTo>
                    <a:pt x="14061" y="2660"/>
                  </a:moveTo>
                  <a:lnTo>
                    <a:pt x="14061" y="2997"/>
                  </a:lnTo>
                  <a:lnTo>
                    <a:pt x="14062" y="3055"/>
                  </a:lnTo>
                  <a:lnTo>
                    <a:pt x="14065" y="3084"/>
                  </a:lnTo>
                  <a:lnTo>
                    <a:pt x="14074" y="3110"/>
                  </a:lnTo>
                  <a:lnTo>
                    <a:pt x="14080" y="3122"/>
                  </a:lnTo>
                  <a:lnTo>
                    <a:pt x="14087" y="3133"/>
                  </a:lnTo>
                  <a:lnTo>
                    <a:pt x="14095" y="3143"/>
                  </a:lnTo>
                  <a:lnTo>
                    <a:pt x="14106" y="3151"/>
                  </a:lnTo>
                  <a:lnTo>
                    <a:pt x="14119" y="3157"/>
                  </a:lnTo>
                  <a:lnTo>
                    <a:pt x="14134" y="3163"/>
                  </a:lnTo>
                  <a:lnTo>
                    <a:pt x="14151" y="3165"/>
                  </a:lnTo>
                  <a:lnTo>
                    <a:pt x="14170" y="3167"/>
                  </a:lnTo>
                  <a:lnTo>
                    <a:pt x="14208" y="3163"/>
                  </a:lnTo>
                  <a:lnTo>
                    <a:pt x="14245" y="3153"/>
                  </a:lnTo>
                  <a:lnTo>
                    <a:pt x="14283" y="3139"/>
                  </a:lnTo>
                  <a:lnTo>
                    <a:pt x="14320" y="3122"/>
                  </a:lnTo>
                  <a:lnTo>
                    <a:pt x="14327" y="3167"/>
                  </a:lnTo>
                  <a:lnTo>
                    <a:pt x="14328" y="3173"/>
                  </a:lnTo>
                  <a:lnTo>
                    <a:pt x="14326" y="3177"/>
                  </a:lnTo>
                  <a:lnTo>
                    <a:pt x="14311" y="3191"/>
                  </a:lnTo>
                  <a:lnTo>
                    <a:pt x="14290" y="3204"/>
                  </a:lnTo>
                  <a:lnTo>
                    <a:pt x="14245" y="3227"/>
                  </a:lnTo>
                  <a:lnTo>
                    <a:pt x="14217" y="3237"/>
                  </a:lnTo>
                  <a:lnTo>
                    <a:pt x="14187" y="3247"/>
                  </a:lnTo>
                  <a:lnTo>
                    <a:pt x="14154" y="3254"/>
                  </a:lnTo>
                  <a:lnTo>
                    <a:pt x="14121" y="3257"/>
                  </a:lnTo>
                  <a:lnTo>
                    <a:pt x="14089" y="3254"/>
                  </a:lnTo>
                  <a:lnTo>
                    <a:pt x="14063" y="3251"/>
                  </a:lnTo>
                  <a:lnTo>
                    <a:pt x="14040" y="3242"/>
                  </a:lnTo>
                  <a:lnTo>
                    <a:pt x="14021" y="3233"/>
                  </a:lnTo>
                  <a:lnTo>
                    <a:pt x="14004" y="3221"/>
                  </a:lnTo>
                  <a:lnTo>
                    <a:pt x="13990" y="3206"/>
                  </a:lnTo>
                  <a:lnTo>
                    <a:pt x="13978" y="3189"/>
                  </a:lnTo>
                  <a:lnTo>
                    <a:pt x="13969" y="3171"/>
                  </a:lnTo>
                  <a:lnTo>
                    <a:pt x="13962" y="3152"/>
                  </a:lnTo>
                  <a:lnTo>
                    <a:pt x="13956" y="3132"/>
                  </a:lnTo>
                  <a:lnTo>
                    <a:pt x="13953" y="3110"/>
                  </a:lnTo>
                  <a:lnTo>
                    <a:pt x="13950" y="3089"/>
                  </a:lnTo>
                  <a:lnTo>
                    <a:pt x="13948" y="3043"/>
                  </a:lnTo>
                  <a:lnTo>
                    <a:pt x="13948" y="2997"/>
                  </a:lnTo>
                  <a:lnTo>
                    <a:pt x="13948" y="2660"/>
                  </a:lnTo>
                  <a:lnTo>
                    <a:pt x="13866" y="2660"/>
                  </a:lnTo>
                  <a:lnTo>
                    <a:pt x="13866" y="2634"/>
                  </a:lnTo>
                  <a:lnTo>
                    <a:pt x="14037" y="2455"/>
                  </a:lnTo>
                  <a:lnTo>
                    <a:pt x="14063" y="2455"/>
                  </a:lnTo>
                  <a:lnTo>
                    <a:pt x="14061" y="2585"/>
                  </a:lnTo>
                  <a:lnTo>
                    <a:pt x="14320" y="2585"/>
                  </a:lnTo>
                  <a:lnTo>
                    <a:pt x="14320" y="2660"/>
                  </a:lnTo>
                  <a:lnTo>
                    <a:pt x="14061" y="2660"/>
                  </a:lnTo>
                  <a:close/>
                  <a:moveTo>
                    <a:pt x="13773" y="2863"/>
                  </a:moveTo>
                  <a:lnTo>
                    <a:pt x="13346" y="2922"/>
                  </a:lnTo>
                  <a:lnTo>
                    <a:pt x="13348" y="2953"/>
                  </a:lnTo>
                  <a:lnTo>
                    <a:pt x="13353" y="2983"/>
                  </a:lnTo>
                  <a:lnTo>
                    <a:pt x="13359" y="3009"/>
                  </a:lnTo>
                  <a:lnTo>
                    <a:pt x="13367" y="3035"/>
                  </a:lnTo>
                  <a:lnTo>
                    <a:pt x="13388" y="3078"/>
                  </a:lnTo>
                  <a:lnTo>
                    <a:pt x="13401" y="3096"/>
                  </a:lnTo>
                  <a:lnTo>
                    <a:pt x="13414" y="3111"/>
                  </a:lnTo>
                  <a:lnTo>
                    <a:pt x="13445" y="3138"/>
                  </a:lnTo>
                  <a:lnTo>
                    <a:pt x="13462" y="3147"/>
                  </a:lnTo>
                  <a:lnTo>
                    <a:pt x="13480" y="3156"/>
                  </a:lnTo>
                  <a:lnTo>
                    <a:pt x="13518" y="3165"/>
                  </a:lnTo>
                  <a:lnTo>
                    <a:pt x="13558" y="3169"/>
                  </a:lnTo>
                  <a:lnTo>
                    <a:pt x="13582" y="3168"/>
                  </a:lnTo>
                  <a:lnTo>
                    <a:pt x="13607" y="3165"/>
                  </a:lnTo>
                  <a:lnTo>
                    <a:pt x="13631" y="3159"/>
                  </a:lnTo>
                  <a:lnTo>
                    <a:pt x="13655" y="3153"/>
                  </a:lnTo>
                  <a:lnTo>
                    <a:pt x="13678" y="3144"/>
                  </a:lnTo>
                  <a:lnTo>
                    <a:pt x="13702" y="3134"/>
                  </a:lnTo>
                  <a:lnTo>
                    <a:pt x="13725" y="3122"/>
                  </a:lnTo>
                  <a:lnTo>
                    <a:pt x="13746" y="3109"/>
                  </a:lnTo>
                  <a:lnTo>
                    <a:pt x="13759" y="3109"/>
                  </a:lnTo>
                  <a:lnTo>
                    <a:pt x="13775" y="3156"/>
                  </a:lnTo>
                  <a:lnTo>
                    <a:pt x="13775" y="3162"/>
                  </a:lnTo>
                  <a:lnTo>
                    <a:pt x="13771" y="3168"/>
                  </a:lnTo>
                  <a:lnTo>
                    <a:pt x="13762" y="3177"/>
                  </a:lnTo>
                  <a:lnTo>
                    <a:pt x="13725" y="3200"/>
                  </a:lnTo>
                  <a:lnTo>
                    <a:pt x="13690" y="3219"/>
                  </a:lnTo>
                  <a:lnTo>
                    <a:pt x="13656" y="3234"/>
                  </a:lnTo>
                  <a:lnTo>
                    <a:pt x="13625" y="3243"/>
                  </a:lnTo>
                  <a:lnTo>
                    <a:pt x="13596" y="3251"/>
                  </a:lnTo>
                  <a:lnTo>
                    <a:pt x="13570" y="3255"/>
                  </a:lnTo>
                  <a:lnTo>
                    <a:pt x="13521" y="3259"/>
                  </a:lnTo>
                  <a:lnTo>
                    <a:pt x="13486" y="3258"/>
                  </a:lnTo>
                  <a:lnTo>
                    <a:pt x="13452" y="3253"/>
                  </a:lnTo>
                  <a:lnTo>
                    <a:pt x="13422" y="3245"/>
                  </a:lnTo>
                  <a:lnTo>
                    <a:pt x="13394" y="3234"/>
                  </a:lnTo>
                  <a:lnTo>
                    <a:pt x="13367" y="3221"/>
                  </a:lnTo>
                  <a:lnTo>
                    <a:pt x="13342" y="3204"/>
                  </a:lnTo>
                  <a:lnTo>
                    <a:pt x="13331" y="3195"/>
                  </a:lnTo>
                  <a:lnTo>
                    <a:pt x="13320" y="3186"/>
                  </a:lnTo>
                  <a:lnTo>
                    <a:pt x="13300" y="3164"/>
                  </a:lnTo>
                  <a:lnTo>
                    <a:pt x="13283" y="3141"/>
                  </a:lnTo>
                  <a:lnTo>
                    <a:pt x="13268" y="3115"/>
                  </a:lnTo>
                  <a:lnTo>
                    <a:pt x="13254" y="3087"/>
                  </a:lnTo>
                  <a:lnTo>
                    <a:pt x="13245" y="3057"/>
                  </a:lnTo>
                  <a:lnTo>
                    <a:pt x="13236" y="3026"/>
                  </a:lnTo>
                  <a:lnTo>
                    <a:pt x="13230" y="2993"/>
                  </a:lnTo>
                  <a:lnTo>
                    <a:pt x="13227" y="2958"/>
                  </a:lnTo>
                  <a:lnTo>
                    <a:pt x="13226" y="2922"/>
                  </a:lnTo>
                  <a:lnTo>
                    <a:pt x="13227" y="2880"/>
                  </a:lnTo>
                  <a:lnTo>
                    <a:pt x="13232" y="2840"/>
                  </a:lnTo>
                  <a:lnTo>
                    <a:pt x="13239" y="2803"/>
                  </a:lnTo>
                  <a:lnTo>
                    <a:pt x="13244" y="2785"/>
                  </a:lnTo>
                  <a:lnTo>
                    <a:pt x="13250" y="2768"/>
                  </a:lnTo>
                  <a:lnTo>
                    <a:pt x="13263" y="2736"/>
                  </a:lnTo>
                  <a:lnTo>
                    <a:pt x="13277" y="2707"/>
                  </a:lnTo>
                  <a:lnTo>
                    <a:pt x="13295" y="2681"/>
                  </a:lnTo>
                  <a:lnTo>
                    <a:pt x="13314" y="2657"/>
                  </a:lnTo>
                  <a:lnTo>
                    <a:pt x="13336" y="2635"/>
                  </a:lnTo>
                  <a:lnTo>
                    <a:pt x="13360" y="2617"/>
                  </a:lnTo>
                  <a:lnTo>
                    <a:pt x="13384" y="2601"/>
                  </a:lnTo>
                  <a:lnTo>
                    <a:pt x="13410" y="2588"/>
                  </a:lnTo>
                  <a:lnTo>
                    <a:pt x="13438" y="2579"/>
                  </a:lnTo>
                  <a:lnTo>
                    <a:pt x="13467" y="2571"/>
                  </a:lnTo>
                  <a:lnTo>
                    <a:pt x="13497" y="2567"/>
                  </a:lnTo>
                  <a:lnTo>
                    <a:pt x="13527" y="2565"/>
                  </a:lnTo>
                  <a:lnTo>
                    <a:pt x="13553" y="2567"/>
                  </a:lnTo>
                  <a:lnTo>
                    <a:pt x="13580" y="2570"/>
                  </a:lnTo>
                  <a:lnTo>
                    <a:pt x="13605" y="2576"/>
                  </a:lnTo>
                  <a:lnTo>
                    <a:pt x="13628" y="2585"/>
                  </a:lnTo>
                  <a:lnTo>
                    <a:pt x="13649" y="2595"/>
                  </a:lnTo>
                  <a:lnTo>
                    <a:pt x="13670" y="2609"/>
                  </a:lnTo>
                  <a:lnTo>
                    <a:pt x="13689" y="2624"/>
                  </a:lnTo>
                  <a:lnTo>
                    <a:pt x="13697" y="2633"/>
                  </a:lnTo>
                  <a:lnTo>
                    <a:pt x="13706" y="2641"/>
                  </a:lnTo>
                  <a:lnTo>
                    <a:pt x="13720" y="2661"/>
                  </a:lnTo>
                  <a:lnTo>
                    <a:pt x="13734" y="2683"/>
                  </a:lnTo>
                  <a:lnTo>
                    <a:pt x="13745" y="2708"/>
                  </a:lnTo>
                  <a:lnTo>
                    <a:pt x="13755" y="2735"/>
                  </a:lnTo>
                  <a:lnTo>
                    <a:pt x="13762" y="2763"/>
                  </a:lnTo>
                  <a:lnTo>
                    <a:pt x="13768" y="2795"/>
                  </a:lnTo>
                  <a:lnTo>
                    <a:pt x="13771" y="2828"/>
                  </a:lnTo>
                  <a:lnTo>
                    <a:pt x="13773" y="2863"/>
                  </a:lnTo>
                  <a:close/>
                  <a:moveTo>
                    <a:pt x="13346" y="2853"/>
                  </a:moveTo>
                  <a:lnTo>
                    <a:pt x="13649" y="2808"/>
                  </a:lnTo>
                  <a:lnTo>
                    <a:pt x="13644" y="2768"/>
                  </a:lnTo>
                  <a:lnTo>
                    <a:pt x="13635" y="2733"/>
                  </a:lnTo>
                  <a:lnTo>
                    <a:pt x="13622" y="2705"/>
                  </a:lnTo>
                  <a:lnTo>
                    <a:pt x="13605" y="2679"/>
                  </a:lnTo>
                  <a:lnTo>
                    <a:pt x="13584" y="2661"/>
                  </a:lnTo>
                  <a:lnTo>
                    <a:pt x="13562" y="2648"/>
                  </a:lnTo>
                  <a:lnTo>
                    <a:pt x="13538" y="2640"/>
                  </a:lnTo>
                  <a:lnTo>
                    <a:pt x="13524" y="2637"/>
                  </a:lnTo>
                  <a:lnTo>
                    <a:pt x="13511" y="2636"/>
                  </a:lnTo>
                  <a:lnTo>
                    <a:pt x="13482" y="2640"/>
                  </a:lnTo>
                  <a:lnTo>
                    <a:pt x="13469" y="2642"/>
                  </a:lnTo>
                  <a:lnTo>
                    <a:pt x="13455" y="2647"/>
                  </a:lnTo>
                  <a:lnTo>
                    <a:pt x="13442" y="2654"/>
                  </a:lnTo>
                  <a:lnTo>
                    <a:pt x="13428" y="2663"/>
                  </a:lnTo>
                  <a:lnTo>
                    <a:pt x="13403" y="2683"/>
                  </a:lnTo>
                  <a:lnTo>
                    <a:pt x="13392" y="2697"/>
                  </a:lnTo>
                  <a:lnTo>
                    <a:pt x="13382" y="2713"/>
                  </a:lnTo>
                  <a:lnTo>
                    <a:pt x="13365" y="2750"/>
                  </a:lnTo>
                  <a:lnTo>
                    <a:pt x="13358" y="2772"/>
                  </a:lnTo>
                  <a:lnTo>
                    <a:pt x="13352" y="2797"/>
                  </a:lnTo>
                  <a:lnTo>
                    <a:pt x="13348" y="2823"/>
                  </a:lnTo>
                  <a:lnTo>
                    <a:pt x="13346" y="2853"/>
                  </a:lnTo>
                  <a:close/>
                  <a:moveTo>
                    <a:pt x="11726" y="2585"/>
                  </a:moveTo>
                  <a:lnTo>
                    <a:pt x="11839" y="2585"/>
                  </a:lnTo>
                  <a:lnTo>
                    <a:pt x="11839" y="2684"/>
                  </a:lnTo>
                  <a:lnTo>
                    <a:pt x="11872" y="2659"/>
                  </a:lnTo>
                  <a:lnTo>
                    <a:pt x="11905" y="2636"/>
                  </a:lnTo>
                  <a:lnTo>
                    <a:pt x="11938" y="2616"/>
                  </a:lnTo>
                  <a:lnTo>
                    <a:pt x="11971" y="2598"/>
                  </a:lnTo>
                  <a:lnTo>
                    <a:pt x="12004" y="2585"/>
                  </a:lnTo>
                  <a:lnTo>
                    <a:pt x="12039" y="2574"/>
                  </a:lnTo>
                  <a:lnTo>
                    <a:pt x="12075" y="2568"/>
                  </a:lnTo>
                  <a:lnTo>
                    <a:pt x="12113" y="2565"/>
                  </a:lnTo>
                  <a:lnTo>
                    <a:pt x="12153" y="2569"/>
                  </a:lnTo>
                  <a:lnTo>
                    <a:pt x="12175" y="2573"/>
                  </a:lnTo>
                  <a:lnTo>
                    <a:pt x="12195" y="2580"/>
                  </a:lnTo>
                  <a:lnTo>
                    <a:pt x="12217" y="2589"/>
                  </a:lnTo>
                  <a:lnTo>
                    <a:pt x="12236" y="2603"/>
                  </a:lnTo>
                  <a:lnTo>
                    <a:pt x="12254" y="2619"/>
                  </a:lnTo>
                  <a:lnTo>
                    <a:pt x="12271" y="2640"/>
                  </a:lnTo>
                  <a:lnTo>
                    <a:pt x="12279" y="2658"/>
                  </a:lnTo>
                  <a:lnTo>
                    <a:pt x="12286" y="2677"/>
                  </a:lnTo>
                  <a:lnTo>
                    <a:pt x="12292" y="2699"/>
                  </a:lnTo>
                  <a:lnTo>
                    <a:pt x="12296" y="2721"/>
                  </a:lnTo>
                  <a:lnTo>
                    <a:pt x="12298" y="2777"/>
                  </a:lnTo>
                  <a:lnTo>
                    <a:pt x="12299" y="2845"/>
                  </a:lnTo>
                  <a:lnTo>
                    <a:pt x="12299" y="3241"/>
                  </a:lnTo>
                  <a:lnTo>
                    <a:pt x="12187" y="3241"/>
                  </a:lnTo>
                  <a:lnTo>
                    <a:pt x="12187" y="2858"/>
                  </a:lnTo>
                  <a:lnTo>
                    <a:pt x="12185" y="2802"/>
                  </a:lnTo>
                  <a:lnTo>
                    <a:pt x="12183" y="2759"/>
                  </a:lnTo>
                  <a:lnTo>
                    <a:pt x="12179" y="2741"/>
                  </a:lnTo>
                  <a:lnTo>
                    <a:pt x="12176" y="2725"/>
                  </a:lnTo>
                  <a:lnTo>
                    <a:pt x="12169" y="2711"/>
                  </a:lnTo>
                  <a:lnTo>
                    <a:pt x="12160" y="2697"/>
                  </a:lnTo>
                  <a:lnTo>
                    <a:pt x="12152" y="2689"/>
                  </a:lnTo>
                  <a:lnTo>
                    <a:pt x="12142" y="2682"/>
                  </a:lnTo>
                  <a:lnTo>
                    <a:pt x="12133" y="2676"/>
                  </a:lnTo>
                  <a:lnTo>
                    <a:pt x="12122" y="2671"/>
                  </a:lnTo>
                  <a:lnTo>
                    <a:pt x="12100" y="2665"/>
                  </a:lnTo>
                  <a:lnTo>
                    <a:pt x="12076" y="2663"/>
                  </a:lnTo>
                  <a:lnTo>
                    <a:pt x="12050" y="2665"/>
                  </a:lnTo>
                  <a:lnTo>
                    <a:pt x="12016" y="2672"/>
                  </a:lnTo>
                  <a:lnTo>
                    <a:pt x="11975" y="2685"/>
                  </a:lnTo>
                  <a:lnTo>
                    <a:pt x="11930" y="2706"/>
                  </a:lnTo>
                  <a:lnTo>
                    <a:pt x="11900" y="2723"/>
                  </a:lnTo>
                  <a:lnTo>
                    <a:pt x="11875" y="2739"/>
                  </a:lnTo>
                  <a:lnTo>
                    <a:pt x="11839" y="2768"/>
                  </a:lnTo>
                  <a:lnTo>
                    <a:pt x="11839" y="3241"/>
                  </a:lnTo>
                  <a:lnTo>
                    <a:pt x="11726" y="3241"/>
                  </a:lnTo>
                  <a:lnTo>
                    <a:pt x="11726" y="2585"/>
                  </a:lnTo>
                  <a:close/>
                  <a:moveTo>
                    <a:pt x="11495" y="2585"/>
                  </a:moveTo>
                  <a:lnTo>
                    <a:pt x="11495" y="3241"/>
                  </a:lnTo>
                  <a:lnTo>
                    <a:pt x="11385" y="3241"/>
                  </a:lnTo>
                  <a:lnTo>
                    <a:pt x="11385" y="3140"/>
                  </a:lnTo>
                  <a:lnTo>
                    <a:pt x="11348" y="3170"/>
                  </a:lnTo>
                  <a:lnTo>
                    <a:pt x="11312" y="3194"/>
                  </a:lnTo>
                  <a:lnTo>
                    <a:pt x="11278" y="3215"/>
                  </a:lnTo>
                  <a:lnTo>
                    <a:pt x="11246" y="3231"/>
                  </a:lnTo>
                  <a:lnTo>
                    <a:pt x="11215" y="3243"/>
                  </a:lnTo>
                  <a:lnTo>
                    <a:pt x="11184" y="3252"/>
                  </a:lnTo>
                  <a:lnTo>
                    <a:pt x="11154" y="3258"/>
                  </a:lnTo>
                  <a:lnTo>
                    <a:pt x="11124" y="3259"/>
                  </a:lnTo>
                  <a:lnTo>
                    <a:pt x="11078" y="3255"/>
                  </a:lnTo>
                  <a:lnTo>
                    <a:pt x="11053" y="3249"/>
                  </a:lnTo>
                  <a:lnTo>
                    <a:pt x="11029" y="3241"/>
                  </a:lnTo>
                  <a:lnTo>
                    <a:pt x="11005" y="3227"/>
                  </a:lnTo>
                  <a:lnTo>
                    <a:pt x="10994" y="3218"/>
                  </a:lnTo>
                  <a:lnTo>
                    <a:pt x="10983" y="3207"/>
                  </a:lnTo>
                  <a:lnTo>
                    <a:pt x="10972" y="3197"/>
                  </a:lnTo>
                  <a:lnTo>
                    <a:pt x="10963" y="3182"/>
                  </a:lnTo>
                  <a:lnTo>
                    <a:pt x="10946" y="3151"/>
                  </a:lnTo>
                  <a:lnTo>
                    <a:pt x="10938" y="3131"/>
                  </a:lnTo>
                  <a:lnTo>
                    <a:pt x="10932" y="3109"/>
                  </a:lnTo>
                  <a:lnTo>
                    <a:pt x="10928" y="3085"/>
                  </a:lnTo>
                  <a:lnTo>
                    <a:pt x="10926" y="3057"/>
                  </a:lnTo>
                  <a:lnTo>
                    <a:pt x="10922" y="2991"/>
                  </a:lnTo>
                  <a:lnTo>
                    <a:pt x="10922" y="2909"/>
                  </a:lnTo>
                  <a:lnTo>
                    <a:pt x="10922" y="2585"/>
                  </a:lnTo>
                  <a:lnTo>
                    <a:pt x="11032" y="2585"/>
                  </a:lnTo>
                  <a:lnTo>
                    <a:pt x="11032" y="2909"/>
                  </a:lnTo>
                  <a:lnTo>
                    <a:pt x="11032" y="2984"/>
                  </a:lnTo>
                  <a:lnTo>
                    <a:pt x="11034" y="3036"/>
                  </a:lnTo>
                  <a:lnTo>
                    <a:pt x="11038" y="3073"/>
                  </a:lnTo>
                  <a:lnTo>
                    <a:pt x="11043" y="3087"/>
                  </a:lnTo>
                  <a:lnTo>
                    <a:pt x="11048" y="3101"/>
                  </a:lnTo>
                  <a:lnTo>
                    <a:pt x="11059" y="3120"/>
                  </a:lnTo>
                  <a:lnTo>
                    <a:pt x="11073" y="3134"/>
                  </a:lnTo>
                  <a:lnTo>
                    <a:pt x="11089" y="3144"/>
                  </a:lnTo>
                  <a:lnTo>
                    <a:pt x="11104" y="3152"/>
                  </a:lnTo>
                  <a:lnTo>
                    <a:pt x="11133" y="3159"/>
                  </a:lnTo>
                  <a:lnTo>
                    <a:pt x="11152" y="3162"/>
                  </a:lnTo>
                  <a:lnTo>
                    <a:pt x="11181" y="3159"/>
                  </a:lnTo>
                  <a:lnTo>
                    <a:pt x="11211" y="3152"/>
                  </a:lnTo>
                  <a:lnTo>
                    <a:pt x="11241" y="3141"/>
                  </a:lnTo>
                  <a:lnTo>
                    <a:pt x="11272" y="3128"/>
                  </a:lnTo>
                  <a:lnTo>
                    <a:pt x="11302" y="3113"/>
                  </a:lnTo>
                  <a:lnTo>
                    <a:pt x="11332" y="3095"/>
                  </a:lnTo>
                  <a:lnTo>
                    <a:pt x="11360" y="3075"/>
                  </a:lnTo>
                  <a:lnTo>
                    <a:pt x="11385" y="3056"/>
                  </a:lnTo>
                  <a:lnTo>
                    <a:pt x="11385" y="2585"/>
                  </a:lnTo>
                  <a:lnTo>
                    <a:pt x="11495" y="2585"/>
                  </a:lnTo>
                  <a:close/>
                  <a:moveTo>
                    <a:pt x="10137" y="2162"/>
                  </a:moveTo>
                  <a:lnTo>
                    <a:pt x="10250" y="2162"/>
                  </a:lnTo>
                  <a:lnTo>
                    <a:pt x="10250" y="2629"/>
                  </a:lnTo>
                  <a:lnTo>
                    <a:pt x="10291" y="2610"/>
                  </a:lnTo>
                  <a:lnTo>
                    <a:pt x="10316" y="2599"/>
                  </a:lnTo>
                  <a:lnTo>
                    <a:pt x="10346" y="2589"/>
                  </a:lnTo>
                  <a:lnTo>
                    <a:pt x="10378" y="2580"/>
                  </a:lnTo>
                  <a:lnTo>
                    <a:pt x="10414" y="2573"/>
                  </a:lnTo>
                  <a:lnTo>
                    <a:pt x="10454" y="2568"/>
                  </a:lnTo>
                  <a:lnTo>
                    <a:pt x="10496" y="2565"/>
                  </a:lnTo>
                  <a:lnTo>
                    <a:pt x="10537" y="2568"/>
                  </a:lnTo>
                  <a:lnTo>
                    <a:pt x="10574" y="2574"/>
                  </a:lnTo>
                  <a:lnTo>
                    <a:pt x="10608" y="2582"/>
                  </a:lnTo>
                  <a:lnTo>
                    <a:pt x="10638" y="2594"/>
                  </a:lnTo>
                  <a:lnTo>
                    <a:pt x="10665" y="2610"/>
                  </a:lnTo>
                  <a:lnTo>
                    <a:pt x="10677" y="2618"/>
                  </a:lnTo>
                  <a:lnTo>
                    <a:pt x="10689" y="2628"/>
                  </a:lnTo>
                  <a:lnTo>
                    <a:pt x="10710" y="2647"/>
                  </a:lnTo>
                  <a:lnTo>
                    <a:pt x="10728" y="2669"/>
                  </a:lnTo>
                  <a:lnTo>
                    <a:pt x="10742" y="2691"/>
                  </a:lnTo>
                  <a:lnTo>
                    <a:pt x="10755" y="2717"/>
                  </a:lnTo>
                  <a:lnTo>
                    <a:pt x="10773" y="2767"/>
                  </a:lnTo>
                  <a:lnTo>
                    <a:pt x="10779" y="2793"/>
                  </a:lnTo>
                  <a:lnTo>
                    <a:pt x="10783" y="2819"/>
                  </a:lnTo>
                  <a:lnTo>
                    <a:pt x="10786" y="2869"/>
                  </a:lnTo>
                  <a:lnTo>
                    <a:pt x="10784" y="2906"/>
                  </a:lnTo>
                  <a:lnTo>
                    <a:pt x="10779" y="2943"/>
                  </a:lnTo>
                  <a:lnTo>
                    <a:pt x="10770" y="2978"/>
                  </a:lnTo>
                  <a:lnTo>
                    <a:pt x="10758" y="3013"/>
                  </a:lnTo>
                  <a:lnTo>
                    <a:pt x="10741" y="3047"/>
                  </a:lnTo>
                  <a:lnTo>
                    <a:pt x="10722" y="3079"/>
                  </a:lnTo>
                  <a:lnTo>
                    <a:pt x="10699" y="3109"/>
                  </a:lnTo>
                  <a:lnTo>
                    <a:pt x="10672" y="3137"/>
                  </a:lnTo>
                  <a:lnTo>
                    <a:pt x="10658" y="3150"/>
                  </a:lnTo>
                  <a:lnTo>
                    <a:pt x="10644" y="3162"/>
                  </a:lnTo>
                  <a:lnTo>
                    <a:pt x="10610" y="3185"/>
                  </a:lnTo>
                  <a:lnTo>
                    <a:pt x="10574" y="3205"/>
                  </a:lnTo>
                  <a:lnTo>
                    <a:pt x="10536" y="3222"/>
                  </a:lnTo>
                  <a:lnTo>
                    <a:pt x="10494" y="3235"/>
                  </a:lnTo>
                  <a:lnTo>
                    <a:pt x="10448" y="3246"/>
                  </a:lnTo>
                  <a:lnTo>
                    <a:pt x="10400" y="3252"/>
                  </a:lnTo>
                  <a:lnTo>
                    <a:pt x="10348" y="3254"/>
                  </a:lnTo>
                  <a:lnTo>
                    <a:pt x="10311" y="3253"/>
                  </a:lnTo>
                  <a:lnTo>
                    <a:pt x="10276" y="3249"/>
                  </a:lnTo>
                  <a:lnTo>
                    <a:pt x="10244" y="3245"/>
                  </a:lnTo>
                  <a:lnTo>
                    <a:pt x="10216" y="3239"/>
                  </a:lnTo>
                  <a:lnTo>
                    <a:pt x="10176" y="3228"/>
                  </a:lnTo>
                  <a:lnTo>
                    <a:pt x="10155" y="3222"/>
                  </a:lnTo>
                  <a:lnTo>
                    <a:pt x="10144" y="3218"/>
                  </a:lnTo>
                  <a:lnTo>
                    <a:pt x="10140" y="3215"/>
                  </a:lnTo>
                  <a:lnTo>
                    <a:pt x="10137" y="3210"/>
                  </a:lnTo>
                  <a:lnTo>
                    <a:pt x="10137" y="3204"/>
                  </a:lnTo>
                  <a:lnTo>
                    <a:pt x="10137" y="2683"/>
                  </a:lnTo>
                  <a:lnTo>
                    <a:pt x="10137" y="2162"/>
                  </a:lnTo>
                  <a:close/>
                  <a:moveTo>
                    <a:pt x="10250" y="2702"/>
                  </a:moveTo>
                  <a:lnTo>
                    <a:pt x="10250" y="3138"/>
                  </a:lnTo>
                  <a:lnTo>
                    <a:pt x="10274" y="3145"/>
                  </a:lnTo>
                  <a:lnTo>
                    <a:pt x="10300" y="3151"/>
                  </a:lnTo>
                  <a:lnTo>
                    <a:pt x="10348" y="3158"/>
                  </a:lnTo>
                  <a:lnTo>
                    <a:pt x="10410" y="3162"/>
                  </a:lnTo>
                  <a:lnTo>
                    <a:pt x="10465" y="3158"/>
                  </a:lnTo>
                  <a:lnTo>
                    <a:pt x="10491" y="3153"/>
                  </a:lnTo>
                  <a:lnTo>
                    <a:pt x="10503" y="3150"/>
                  </a:lnTo>
                  <a:lnTo>
                    <a:pt x="10515" y="3146"/>
                  </a:lnTo>
                  <a:lnTo>
                    <a:pt x="10538" y="3138"/>
                  </a:lnTo>
                  <a:lnTo>
                    <a:pt x="10560" y="3127"/>
                  </a:lnTo>
                  <a:lnTo>
                    <a:pt x="10579" y="3115"/>
                  </a:lnTo>
                  <a:lnTo>
                    <a:pt x="10597" y="3099"/>
                  </a:lnTo>
                  <a:lnTo>
                    <a:pt x="10612" y="3083"/>
                  </a:lnTo>
                  <a:lnTo>
                    <a:pt x="10626" y="3065"/>
                  </a:lnTo>
                  <a:lnTo>
                    <a:pt x="10638" y="3043"/>
                  </a:lnTo>
                  <a:lnTo>
                    <a:pt x="10647" y="3020"/>
                  </a:lnTo>
                  <a:lnTo>
                    <a:pt x="10656" y="2995"/>
                  </a:lnTo>
                  <a:lnTo>
                    <a:pt x="10662" y="2967"/>
                  </a:lnTo>
                  <a:lnTo>
                    <a:pt x="10664" y="2937"/>
                  </a:lnTo>
                  <a:lnTo>
                    <a:pt x="10665" y="2906"/>
                  </a:lnTo>
                  <a:lnTo>
                    <a:pt x="10664" y="2875"/>
                  </a:lnTo>
                  <a:lnTo>
                    <a:pt x="10662" y="2846"/>
                  </a:lnTo>
                  <a:lnTo>
                    <a:pt x="10656" y="2819"/>
                  </a:lnTo>
                  <a:lnTo>
                    <a:pt x="10648" y="2795"/>
                  </a:lnTo>
                  <a:lnTo>
                    <a:pt x="10639" y="2772"/>
                  </a:lnTo>
                  <a:lnTo>
                    <a:pt x="10628" y="2751"/>
                  </a:lnTo>
                  <a:lnTo>
                    <a:pt x="10602" y="2718"/>
                  </a:lnTo>
                  <a:lnTo>
                    <a:pt x="10586" y="2703"/>
                  </a:lnTo>
                  <a:lnTo>
                    <a:pt x="10569" y="2691"/>
                  </a:lnTo>
                  <a:lnTo>
                    <a:pt x="10532" y="2672"/>
                  </a:lnTo>
                  <a:lnTo>
                    <a:pt x="10513" y="2666"/>
                  </a:lnTo>
                  <a:lnTo>
                    <a:pt x="10491" y="2661"/>
                  </a:lnTo>
                  <a:lnTo>
                    <a:pt x="10448" y="2658"/>
                  </a:lnTo>
                  <a:lnTo>
                    <a:pt x="10398" y="2660"/>
                  </a:lnTo>
                  <a:lnTo>
                    <a:pt x="10346" y="2670"/>
                  </a:lnTo>
                  <a:lnTo>
                    <a:pt x="10321" y="2676"/>
                  </a:lnTo>
                  <a:lnTo>
                    <a:pt x="10297" y="2683"/>
                  </a:lnTo>
                  <a:lnTo>
                    <a:pt x="10250" y="2702"/>
                  </a:lnTo>
                  <a:close/>
                  <a:moveTo>
                    <a:pt x="9125" y="2565"/>
                  </a:moveTo>
                  <a:lnTo>
                    <a:pt x="9165" y="2568"/>
                  </a:lnTo>
                  <a:lnTo>
                    <a:pt x="9204" y="2573"/>
                  </a:lnTo>
                  <a:lnTo>
                    <a:pt x="9240" y="2582"/>
                  </a:lnTo>
                  <a:lnTo>
                    <a:pt x="9272" y="2594"/>
                  </a:lnTo>
                  <a:lnTo>
                    <a:pt x="9302" y="2609"/>
                  </a:lnTo>
                  <a:lnTo>
                    <a:pt x="9317" y="2618"/>
                  </a:lnTo>
                  <a:lnTo>
                    <a:pt x="9330" y="2627"/>
                  </a:lnTo>
                  <a:lnTo>
                    <a:pt x="9355" y="2647"/>
                  </a:lnTo>
                  <a:lnTo>
                    <a:pt x="9366" y="2658"/>
                  </a:lnTo>
                  <a:lnTo>
                    <a:pt x="9377" y="2669"/>
                  </a:lnTo>
                  <a:lnTo>
                    <a:pt x="9397" y="2694"/>
                  </a:lnTo>
                  <a:lnTo>
                    <a:pt x="9414" y="2719"/>
                  </a:lnTo>
                  <a:lnTo>
                    <a:pt x="9427" y="2747"/>
                  </a:lnTo>
                  <a:lnTo>
                    <a:pt x="9439" y="2774"/>
                  </a:lnTo>
                  <a:lnTo>
                    <a:pt x="9447" y="2804"/>
                  </a:lnTo>
                  <a:lnTo>
                    <a:pt x="9455" y="2834"/>
                  </a:lnTo>
                  <a:lnTo>
                    <a:pt x="9458" y="2864"/>
                  </a:lnTo>
                  <a:lnTo>
                    <a:pt x="9459" y="2895"/>
                  </a:lnTo>
                  <a:lnTo>
                    <a:pt x="9457" y="2931"/>
                  </a:lnTo>
                  <a:lnTo>
                    <a:pt x="9452" y="2966"/>
                  </a:lnTo>
                  <a:lnTo>
                    <a:pt x="9445" y="3001"/>
                  </a:lnTo>
                  <a:lnTo>
                    <a:pt x="9433" y="3035"/>
                  </a:lnTo>
                  <a:lnTo>
                    <a:pt x="9427" y="3050"/>
                  </a:lnTo>
                  <a:lnTo>
                    <a:pt x="9420" y="3066"/>
                  </a:lnTo>
                  <a:lnTo>
                    <a:pt x="9402" y="3096"/>
                  </a:lnTo>
                  <a:lnTo>
                    <a:pt x="9383" y="3125"/>
                  </a:lnTo>
                  <a:lnTo>
                    <a:pt x="9360" y="3150"/>
                  </a:lnTo>
                  <a:lnTo>
                    <a:pt x="9335" y="3174"/>
                  </a:lnTo>
                  <a:lnTo>
                    <a:pt x="9306" y="3195"/>
                  </a:lnTo>
                  <a:lnTo>
                    <a:pt x="9276" y="3213"/>
                  </a:lnTo>
                  <a:lnTo>
                    <a:pt x="9242" y="3229"/>
                  </a:lnTo>
                  <a:lnTo>
                    <a:pt x="9207" y="3242"/>
                  </a:lnTo>
                  <a:lnTo>
                    <a:pt x="9169" y="3252"/>
                  </a:lnTo>
                  <a:lnTo>
                    <a:pt x="9129" y="3257"/>
                  </a:lnTo>
                  <a:lnTo>
                    <a:pt x="9087" y="3259"/>
                  </a:lnTo>
                  <a:lnTo>
                    <a:pt x="9050" y="3258"/>
                  </a:lnTo>
                  <a:lnTo>
                    <a:pt x="9015" y="3252"/>
                  </a:lnTo>
                  <a:lnTo>
                    <a:pt x="8982" y="3243"/>
                  </a:lnTo>
                  <a:lnTo>
                    <a:pt x="8951" y="3231"/>
                  </a:lnTo>
                  <a:lnTo>
                    <a:pt x="8922" y="3217"/>
                  </a:lnTo>
                  <a:lnTo>
                    <a:pt x="8894" y="3200"/>
                  </a:lnTo>
                  <a:lnTo>
                    <a:pt x="8870" y="3181"/>
                  </a:lnTo>
                  <a:lnTo>
                    <a:pt x="8848" y="3158"/>
                  </a:lnTo>
                  <a:lnTo>
                    <a:pt x="8827" y="3134"/>
                  </a:lnTo>
                  <a:lnTo>
                    <a:pt x="8809" y="3108"/>
                  </a:lnTo>
                  <a:lnTo>
                    <a:pt x="8794" y="3080"/>
                  </a:lnTo>
                  <a:lnTo>
                    <a:pt x="8782" y="3051"/>
                  </a:lnTo>
                  <a:lnTo>
                    <a:pt x="8771" y="3020"/>
                  </a:lnTo>
                  <a:lnTo>
                    <a:pt x="8764" y="2988"/>
                  </a:lnTo>
                  <a:lnTo>
                    <a:pt x="8759" y="2955"/>
                  </a:lnTo>
                  <a:lnTo>
                    <a:pt x="8758" y="2922"/>
                  </a:lnTo>
                  <a:lnTo>
                    <a:pt x="8760" y="2885"/>
                  </a:lnTo>
                  <a:lnTo>
                    <a:pt x="8765" y="2850"/>
                  </a:lnTo>
                  <a:lnTo>
                    <a:pt x="8772" y="2815"/>
                  </a:lnTo>
                  <a:lnTo>
                    <a:pt x="8783" y="2783"/>
                  </a:lnTo>
                  <a:lnTo>
                    <a:pt x="8790" y="2767"/>
                  </a:lnTo>
                  <a:lnTo>
                    <a:pt x="8797" y="2751"/>
                  </a:lnTo>
                  <a:lnTo>
                    <a:pt x="8814" y="2723"/>
                  </a:lnTo>
                  <a:lnTo>
                    <a:pt x="8833" y="2695"/>
                  </a:lnTo>
                  <a:lnTo>
                    <a:pt x="8856" y="2670"/>
                  </a:lnTo>
                  <a:lnTo>
                    <a:pt x="8881" y="2647"/>
                  </a:lnTo>
                  <a:lnTo>
                    <a:pt x="8909" y="2627"/>
                  </a:lnTo>
                  <a:lnTo>
                    <a:pt x="8939" y="2609"/>
                  </a:lnTo>
                  <a:lnTo>
                    <a:pt x="8971" y="2593"/>
                  </a:lnTo>
                  <a:lnTo>
                    <a:pt x="9006" y="2581"/>
                  </a:lnTo>
                  <a:lnTo>
                    <a:pt x="9043" y="2573"/>
                  </a:lnTo>
                  <a:lnTo>
                    <a:pt x="9083" y="2568"/>
                  </a:lnTo>
                  <a:lnTo>
                    <a:pt x="9125" y="2565"/>
                  </a:lnTo>
                  <a:close/>
                  <a:moveTo>
                    <a:pt x="9103" y="2645"/>
                  </a:moveTo>
                  <a:lnTo>
                    <a:pt x="9065" y="2648"/>
                  </a:lnTo>
                  <a:lnTo>
                    <a:pt x="9044" y="2652"/>
                  </a:lnTo>
                  <a:lnTo>
                    <a:pt x="9025" y="2657"/>
                  </a:lnTo>
                  <a:lnTo>
                    <a:pt x="9006" y="2664"/>
                  </a:lnTo>
                  <a:lnTo>
                    <a:pt x="8988" y="2673"/>
                  </a:lnTo>
                  <a:lnTo>
                    <a:pt x="8970" y="2684"/>
                  </a:lnTo>
                  <a:lnTo>
                    <a:pt x="8954" y="2696"/>
                  </a:lnTo>
                  <a:lnTo>
                    <a:pt x="8939" y="2711"/>
                  </a:lnTo>
                  <a:lnTo>
                    <a:pt x="8924" y="2727"/>
                  </a:lnTo>
                  <a:lnTo>
                    <a:pt x="8912" y="2747"/>
                  </a:lnTo>
                  <a:lnTo>
                    <a:pt x="8901" y="2768"/>
                  </a:lnTo>
                  <a:lnTo>
                    <a:pt x="8893" y="2792"/>
                  </a:lnTo>
                  <a:lnTo>
                    <a:pt x="8886" y="2817"/>
                  </a:lnTo>
                  <a:lnTo>
                    <a:pt x="8883" y="2832"/>
                  </a:lnTo>
                  <a:lnTo>
                    <a:pt x="8882" y="2846"/>
                  </a:lnTo>
                  <a:lnTo>
                    <a:pt x="8881" y="2876"/>
                  </a:lnTo>
                  <a:lnTo>
                    <a:pt x="8885" y="2928"/>
                  </a:lnTo>
                  <a:lnTo>
                    <a:pt x="8895" y="2979"/>
                  </a:lnTo>
                  <a:lnTo>
                    <a:pt x="8904" y="3006"/>
                  </a:lnTo>
                  <a:lnTo>
                    <a:pt x="8915" y="3031"/>
                  </a:lnTo>
                  <a:lnTo>
                    <a:pt x="8927" y="3055"/>
                  </a:lnTo>
                  <a:lnTo>
                    <a:pt x="8940" y="3078"/>
                  </a:lnTo>
                  <a:lnTo>
                    <a:pt x="8955" y="3099"/>
                  </a:lnTo>
                  <a:lnTo>
                    <a:pt x="8973" y="3119"/>
                  </a:lnTo>
                  <a:lnTo>
                    <a:pt x="8993" y="3137"/>
                  </a:lnTo>
                  <a:lnTo>
                    <a:pt x="9013" y="3151"/>
                  </a:lnTo>
                  <a:lnTo>
                    <a:pt x="9036" y="3163"/>
                  </a:lnTo>
                  <a:lnTo>
                    <a:pt x="9060" y="3173"/>
                  </a:lnTo>
                  <a:lnTo>
                    <a:pt x="9086" y="3177"/>
                  </a:lnTo>
                  <a:lnTo>
                    <a:pt x="9114" y="3180"/>
                  </a:lnTo>
                  <a:lnTo>
                    <a:pt x="9139" y="3179"/>
                  </a:lnTo>
                  <a:lnTo>
                    <a:pt x="9164" y="3175"/>
                  </a:lnTo>
                  <a:lnTo>
                    <a:pt x="9175" y="3171"/>
                  </a:lnTo>
                  <a:lnTo>
                    <a:pt x="9187" y="3168"/>
                  </a:lnTo>
                  <a:lnTo>
                    <a:pt x="9209" y="3159"/>
                  </a:lnTo>
                  <a:lnTo>
                    <a:pt x="9228" y="3147"/>
                  </a:lnTo>
                  <a:lnTo>
                    <a:pt x="9246" y="3134"/>
                  </a:lnTo>
                  <a:lnTo>
                    <a:pt x="9263" y="3119"/>
                  </a:lnTo>
                  <a:lnTo>
                    <a:pt x="9278" y="3102"/>
                  </a:lnTo>
                  <a:lnTo>
                    <a:pt x="9291" y="3084"/>
                  </a:lnTo>
                  <a:lnTo>
                    <a:pt x="9303" y="3063"/>
                  </a:lnTo>
                  <a:lnTo>
                    <a:pt x="9321" y="3020"/>
                  </a:lnTo>
                  <a:lnTo>
                    <a:pt x="9327" y="2996"/>
                  </a:lnTo>
                  <a:lnTo>
                    <a:pt x="9332" y="2972"/>
                  </a:lnTo>
                  <a:lnTo>
                    <a:pt x="9336" y="2922"/>
                  </a:lnTo>
                  <a:lnTo>
                    <a:pt x="9333" y="2877"/>
                  </a:lnTo>
                  <a:lnTo>
                    <a:pt x="9330" y="2855"/>
                  </a:lnTo>
                  <a:lnTo>
                    <a:pt x="9324" y="2832"/>
                  </a:lnTo>
                  <a:lnTo>
                    <a:pt x="9317" y="2808"/>
                  </a:lnTo>
                  <a:lnTo>
                    <a:pt x="9307" y="2785"/>
                  </a:lnTo>
                  <a:lnTo>
                    <a:pt x="9296" y="2763"/>
                  </a:lnTo>
                  <a:lnTo>
                    <a:pt x="9283" y="2742"/>
                  </a:lnTo>
                  <a:lnTo>
                    <a:pt x="9269" y="2721"/>
                  </a:lnTo>
                  <a:lnTo>
                    <a:pt x="9252" y="2703"/>
                  </a:lnTo>
                  <a:lnTo>
                    <a:pt x="9233" y="2687"/>
                  </a:lnTo>
                  <a:lnTo>
                    <a:pt x="9211" y="2672"/>
                  </a:lnTo>
                  <a:lnTo>
                    <a:pt x="9188" y="2660"/>
                  </a:lnTo>
                  <a:lnTo>
                    <a:pt x="9162" y="2652"/>
                  </a:lnTo>
                  <a:lnTo>
                    <a:pt x="9134" y="2647"/>
                  </a:lnTo>
                  <a:lnTo>
                    <a:pt x="9103" y="2645"/>
                  </a:lnTo>
                  <a:close/>
                  <a:moveTo>
                    <a:pt x="8961" y="2447"/>
                  </a:moveTo>
                  <a:lnTo>
                    <a:pt x="8940" y="2443"/>
                  </a:lnTo>
                  <a:lnTo>
                    <a:pt x="8929" y="2438"/>
                  </a:lnTo>
                  <a:lnTo>
                    <a:pt x="8924" y="2435"/>
                  </a:lnTo>
                  <a:lnTo>
                    <a:pt x="8919" y="2431"/>
                  </a:lnTo>
                  <a:lnTo>
                    <a:pt x="8911" y="2423"/>
                  </a:lnTo>
                  <a:lnTo>
                    <a:pt x="8905" y="2413"/>
                  </a:lnTo>
                  <a:lnTo>
                    <a:pt x="8900" y="2400"/>
                  </a:lnTo>
                  <a:lnTo>
                    <a:pt x="8899" y="2387"/>
                  </a:lnTo>
                  <a:lnTo>
                    <a:pt x="8900" y="2373"/>
                  </a:lnTo>
                  <a:lnTo>
                    <a:pt x="8904" y="2363"/>
                  </a:lnTo>
                  <a:lnTo>
                    <a:pt x="8918" y="2343"/>
                  </a:lnTo>
                  <a:lnTo>
                    <a:pt x="8927" y="2336"/>
                  </a:lnTo>
                  <a:lnTo>
                    <a:pt x="8937" y="2330"/>
                  </a:lnTo>
                  <a:lnTo>
                    <a:pt x="8949" y="2327"/>
                  </a:lnTo>
                  <a:lnTo>
                    <a:pt x="8961" y="2325"/>
                  </a:lnTo>
                  <a:lnTo>
                    <a:pt x="8975" y="2327"/>
                  </a:lnTo>
                  <a:lnTo>
                    <a:pt x="8987" y="2330"/>
                  </a:lnTo>
                  <a:lnTo>
                    <a:pt x="8997" y="2336"/>
                  </a:lnTo>
                  <a:lnTo>
                    <a:pt x="9007" y="2343"/>
                  </a:lnTo>
                  <a:lnTo>
                    <a:pt x="9015" y="2352"/>
                  </a:lnTo>
                  <a:lnTo>
                    <a:pt x="9021" y="2363"/>
                  </a:lnTo>
                  <a:lnTo>
                    <a:pt x="9024" y="2367"/>
                  </a:lnTo>
                  <a:lnTo>
                    <a:pt x="9026" y="2373"/>
                  </a:lnTo>
                  <a:lnTo>
                    <a:pt x="9027" y="2387"/>
                  </a:lnTo>
                  <a:lnTo>
                    <a:pt x="9026" y="2400"/>
                  </a:lnTo>
                  <a:lnTo>
                    <a:pt x="9021" y="2413"/>
                  </a:lnTo>
                  <a:lnTo>
                    <a:pt x="9014" y="2423"/>
                  </a:lnTo>
                  <a:lnTo>
                    <a:pt x="9006" y="2431"/>
                  </a:lnTo>
                  <a:lnTo>
                    <a:pt x="8984" y="2443"/>
                  </a:lnTo>
                  <a:lnTo>
                    <a:pt x="8961" y="2447"/>
                  </a:lnTo>
                  <a:close/>
                  <a:moveTo>
                    <a:pt x="9255" y="2447"/>
                  </a:moveTo>
                  <a:lnTo>
                    <a:pt x="9233" y="2443"/>
                  </a:lnTo>
                  <a:lnTo>
                    <a:pt x="9222" y="2438"/>
                  </a:lnTo>
                  <a:lnTo>
                    <a:pt x="9217" y="2435"/>
                  </a:lnTo>
                  <a:lnTo>
                    <a:pt x="9211" y="2431"/>
                  </a:lnTo>
                  <a:lnTo>
                    <a:pt x="9203" y="2423"/>
                  </a:lnTo>
                  <a:lnTo>
                    <a:pt x="9195" y="2413"/>
                  </a:lnTo>
                  <a:lnTo>
                    <a:pt x="9191" y="2400"/>
                  </a:lnTo>
                  <a:lnTo>
                    <a:pt x="9189" y="2387"/>
                  </a:lnTo>
                  <a:lnTo>
                    <a:pt x="9191" y="2373"/>
                  </a:lnTo>
                  <a:lnTo>
                    <a:pt x="9195" y="2361"/>
                  </a:lnTo>
                  <a:lnTo>
                    <a:pt x="9201" y="2351"/>
                  </a:lnTo>
                  <a:lnTo>
                    <a:pt x="9211" y="2342"/>
                  </a:lnTo>
                  <a:lnTo>
                    <a:pt x="9221" y="2335"/>
                  </a:lnTo>
                  <a:lnTo>
                    <a:pt x="9231" y="2330"/>
                  </a:lnTo>
                  <a:lnTo>
                    <a:pt x="9243" y="2327"/>
                  </a:lnTo>
                  <a:lnTo>
                    <a:pt x="9255" y="2325"/>
                  </a:lnTo>
                  <a:lnTo>
                    <a:pt x="9267" y="2327"/>
                  </a:lnTo>
                  <a:lnTo>
                    <a:pt x="9279" y="2330"/>
                  </a:lnTo>
                  <a:lnTo>
                    <a:pt x="9290" y="2336"/>
                  </a:lnTo>
                  <a:lnTo>
                    <a:pt x="9299" y="2343"/>
                  </a:lnTo>
                  <a:lnTo>
                    <a:pt x="9307" y="2352"/>
                  </a:lnTo>
                  <a:lnTo>
                    <a:pt x="9313" y="2363"/>
                  </a:lnTo>
                  <a:lnTo>
                    <a:pt x="9317" y="2373"/>
                  </a:lnTo>
                  <a:lnTo>
                    <a:pt x="9318" y="2387"/>
                  </a:lnTo>
                  <a:lnTo>
                    <a:pt x="9317" y="2400"/>
                  </a:lnTo>
                  <a:lnTo>
                    <a:pt x="9312" y="2412"/>
                  </a:lnTo>
                  <a:lnTo>
                    <a:pt x="9306" y="2421"/>
                  </a:lnTo>
                  <a:lnTo>
                    <a:pt x="9297" y="2431"/>
                  </a:lnTo>
                  <a:lnTo>
                    <a:pt x="9288" y="2437"/>
                  </a:lnTo>
                  <a:lnTo>
                    <a:pt x="9277" y="2443"/>
                  </a:lnTo>
                  <a:lnTo>
                    <a:pt x="9266" y="2445"/>
                  </a:lnTo>
                  <a:lnTo>
                    <a:pt x="9255" y="2447"/>
                  </a:lnTo>
                  <a:close/>
                  <a:moveTo>
                    <a:pt x="7567" y="2585"/>
                  </a:moveTo>
                  <a:lnTo>
                    <a:pt x="7679" y="2585"/>
                  </a:lnTo>
                  <a:lnTo>
                    <a:pt x="7679" y="2684"/>
                  </a:lnTo>
                  <a:lnTo>
                    <a:pt x="7714" y="2659"/>
                  </a:lnTo>
                  <a:lnTo>
                    <a:pt x="7746" y="2636"/>
                  </a:lnTo>
                  <a:lnTo>
                    <a:pt x="7780" y="2616"/>
                  </a:lnTo>
                  <a:lnTo>
                    <a:pt x="7812" y="2598"/>
                  </a:lnTo>
                  <a:lnTo>
                    <a:pt x="7846" y="2585"/>
                  </a:lnTo>
                  <a:lnTo>
                    <a:pt x="7880" y="2574"/>
                  </a:lnTo>
                  <a:lnTo>
                    <a:pt x="7916" y="2568"/>
                  </a:lnTo>
                  <a:lnTo>
                    <a:pt x="7955" y="2565"/>
                  </a:lnTo>
                  <a:lnTo>
                    <a:pt x="7996" y="2569"/>
                  </a:lnTo>
                  <a:lnTo>
                    <a:pt x="8017" y="2573"/>
                  </a:lnTo>
                  <a:lnTo>
                    <a:pt x="8038" y="2580"/>
                  </a:lnTo>
                  <a:lnTo>
                    <a:pt x="8058" y="2589"/>
                  </a:lnTo>
                  <a:lnTo>
                    <a:pt x="8077" y="2603"/>
                  </a:lnTo>
                  <a:lnTo>
                    <a:pt x="8095" y="2619"/>
                  </a:lnTo>
                  <a:lnTo>
                    <a:pt x="8111" y="2640"/>
                  </a:lnTo>
                  <a:lnTo>
                    <a:pt x="8122" y="2658"/>
                  </a:lnTo>
                  <a:lnTo>
                    <a:pt x="8130" y="2677"/>
                  </a:lnTo>
                  <a:lnTo>
                    <a:pt x="8135" y="2699"/>
                  </a:lnTo>
                  <a:lnTo>
                    <a:pt x="8138" y="2721"/>
                  </a:lnTo>
                  <a:lnTo>
                    <a:pt x="8141" y="2748"/>
                  </a:lnTo>
                  <a:lnTo>
                    <a:pt x="8142" y="2777"/>
                  </a:lnTo>
                  <a:lnTo>
                    <a:pt x="8143" y="2845"/>
                  </a:lnTo>
                  <a:lnTo>
                    <a:pt x="8143" y="3241"/>
                  </a:lnTo>
                  <a:lnTo>
                    <a:pt x="8028" y="3241"/>
                  </a:lnTo>
                  <a:lnTo>
                    <a:pt x="8028" y="2858"/>
                  </a:lnTo>
                  <a:lnTo>
                    <a:pt x="8027" y="2802"/>
                  </a:lnTo>
                  <a:lnTo>
                    <a:pt x="8024" y="2759"/>
                  </a:lnTo>
                  <a:lnTo>
                    <a:pt x="8021" y="2741"/>
                  </a:lnTo>
                  <a:lnTo>
                    <a:pt x="8016" y="2725"/>
                  </a:lnTo>
                  <a:lnTo>
                    <a:pt x="8010" y="2711"/>
                  </a:lnTo>
                  <a:lnTo>
                    <a:pt x="8002" y="2697"/>
                  </a:lnTo>
                  <a:lnTo>
                    <a:pt x="7993" y="2689"/>
                  </a:lnTo>
                  <a:lnTo>
                    <a:pt x="7984" y="2682"/>
                  </a:lnTo>
                  <a:lnTo>
                    <a:pt x="7974" y="2676"/>
                  </a:lnTo>
                  <a:lnTo>
                    <a:pt x="7963" y="2671"/>
                  </a:lnTo>
                  <a:lnTo>
                    <a:pt x="7942" y="2665"/>
                  </a:lnTo>
                  <a:lnTo>
                    <a:pt x="7920" y="2663"/>
                  </a:lnTo>
                  <a:lnTo>
                    <a:pt x="7892" y="2665"/>
                  </a:lnTo>
                  <a:lnTo>
                    <a:pt x="7859" y="2672"/>
                  </a:lnTo>
                  <a:lnTo>
                    <a:pt x="7818" y="2685"/>
                  </a:lnTo>
                  <a:lnTo>
                    <a:pt x="7771" y="2706"/>
                  </a:lnTo>
                  <a:lnTo>
                    <a:pt x="7741" y="2723"/>
                  </a:lnTo>
                  <a:lnTo>
                    <a:pt x="7716" y="2739"/>
                  </a:lnTo>
                  <a:lnTo>
                    <a:pt x="7679" y="2768"/>
                  </a:lnTo>
                  <a:lnTo>
                    <a:pt x="7679" y="3241"/>
                  </a:lnTo>
                  <a:lnTo>
                    <a:pt x="7567" y="3241"/>
                  </a:lnTo>
                  <a:lnTo>
                    <a:pt x="7567" y="2585"/>
                  </a:lnTo>
                  <a:close/>
                  <a:moveTo>
                    <a:pt x="7355" y="2585"/>
                  </a:moveTo>
                  <a:lnTo>
                    <a:pt x="7355" y="3241"/>
                  </a:lnTo>
                  <a:lnTo>
                    <a:pt x="7245" y="3241"/>
                  </a:lnTo>
                  <a:lnTo>
                    <a:pt x="7245" y="3140"/>
                  </a:lnTo>
                  <a:lnTo>
                    <a:pt x="7207" y="3170"/>
                  </a:lnTo>
                  <a:lnTo>
                    <a:pt x="7171" y="3194"/>
                  </a:lnTo>
                  <a:lnTo>
                    <a:pt x="7138" y="3215"/>
                  </a:lnTo>
                  <a:lnTo>
                    <a:pt x="7105" y="3231"/>
                  </a:lnTo>
                  <a:lnTo>
                    <a:pt x="7073" y="3243"/>
                  </a:lnTo>
                  <a:lnTo>
                    <a:pt x="7043" y="3252"/>
                  </a:lnTo>
                  <a:lnTo>
                    <a:pt x="7012" y="3258"/>
                  </a:lnTo>
                  <a:lnTo>
                    <a:pt x="6981" y="3259"/>
                  </a:lnTo>
                  <a:lnTo>
                    <a:pt x="6935" y="3255"/>
                  </a:lnTo>
                  <a:lnTo>
                    <a:pt x="6911" y="3249"/>
                  </a:lnTo>
                  <a:lnTo>
                    <a:pt x="6887" y="3241"/>
                  </a:lnTo>
                  <a:lnTo>
                    <a:pt x="6863" y="3227"/>
                  </a:lnTo>
                  <a:lnTo>
                    <a:pt x="6840" y="3207"/>
                  </a:lnTo>
                  <a:lnTo>
                    <a:pt x="6829" y="3197"/>
                  </a:lnTo>
                  <a:lnTo>
                    <a:pt x="6820" y="3182"/>
                  </a:lnTo>
                  <a:lnTo>
                    <a:pt x="6803" y="3151"/>
                  </a:lnTo>
                  <a:lnTo>
                    <a:pt x="6796" y="3131"/>
                  </a:lnTo>
                  <a:lnTo>
                    <a:pt x="6791" y="3109"/>
                  </a:lnTo>
                  <a:lnTo>
                    <a:pt x="6784" y="3057"/>
                  </a:lnTo>
                  <a:lnTo>
                    <a:pt x="6783" y="2991"/>
                  </a:lnTo>
                  <a:lnTo>
                    <a:pt x="6781" y="2909"/>
                  </a:lnTo>
                  <a:lnTo>
                    <a:pt x="6781" y="2585"/>
                  </a:lnTo>
                  <a:lnTo>
                    <a:pt x="6892" y="2585"/>
                  </a:lnTo>
                  <a:lnTo>
                    <a:pt x="6892" y="2909"/>
                  </a:lnTo>
                  <a:lnTo>
                    <a:pt x="6892" y="2984"/>
                  </a:lnTo>
                  <a:lnTo>
                    <a:pt x="6894" y="3036"/>
                  </a:lnTo>
                  <a:lnTo>
                    <a:pt x="6898" y="3073"/>
                  </a:lnTo>
                  <a:lnTo>
                    <a:pt x="6903" y="3087"/>
                  </a:lnTo>
                  <a:lnTo>
                    <a:pt x="6907" y="3101"/>
                  </a:lnTo>
                  <a:lnTo>
                    <a:pt x="6918" y="3120"/>
                  </a:lnTo>
                  <a:lnTo>
                    <a:pt x="6933" y="3134"/>
                  </a:lnTo>
                  <a:lnTo>
                    <a:pt x="6948" y="3144"/>
                  </a:lnTo>
                  <a:lnTo>
                    <a:pt x="6964" y="3152"/>
                  </a:lnTo>
                  <a:lnTo>
                    <a:pt x="6993" y="3159"/>
                  </a:lnTo>
                  <a:lnTo>
                    <a:pt x="7012" y="3162"/>
                  </a:lnTo>
                  <a:lnTo>
                    <a:pt x="7041" y="3159"/>
                  </a:lnTo>
                  <a:lnTo>
                    <a:pt x="7069" y="3152"/>
                  </a:lnTo>
                  <a:lnTo>
                    <a:pt x="7101" y="3141"/>
                  </a:lnTo>
                  <a:lnTo>
                    <a:pt x="7131" y="3128"/>
                  </a:lnTo>
                  <a:lnTo>
                    <a:pt x="7161" y="3113"/>
                  </a:lnTo>
                  <a:lnTo>
                    <a:pt x="7191" y="3095"/>
                  </a:lnTo>
                  <a:lnTo>
                    <a:pt x="7245" y="3056"/>
                  </a:lnTo>
                  <a:lnTo>
                    <a:pt x="7245" y="2585"/>
                  </a:lnTo>
                  <a:lnTo>
                    <a:pt x="7355" y="2585"/>
                  </a:lnTo>
                  <a:close/>
                  <a:moveTo>
                    <a:pt x="6593" y="2829"/>
                  </a:moveTo>
                  <a:lnTo>
                    <a:pt x="6593" y="3241"/>
                  </a:lnTo>
                  <a:lnTo>
                    <a:pt x="6480" y="3241"/>
                  </a:lnTo>
                  <a:lnTo>
                    <a:pt x="6480" y="2861"/>
                  </a:lnTo>
                  <a:lnTo>
                    <a:pt x="6480" y="2798"/>
                  </a:lnTo>
                  <a:lnTo>
                    <a:pt x="6478" y="2756"/>
                  </a:lnTo>
                  <a:lnTo>
                    <a:pt x="6472" y="2729"/>
                  </a:lnTo>
                  <a:lnTo>
                    <a:pt x="6467" y="2717"/>
                  </a:lnTo>
                  <a:lnTo>
                    <a:pt x="6460" y="2706"/>
                  </a:lnTo>
                  <a:lnTo>
                    <a:pt x="6450" y="2695"/>
                  </a:lnTo>
                  <a:lnTo>
                    <a:pt x="6439" y="2685"/>
                  </a:lnTo>
                  <a:lnTo>
                    <a:pt x="6427" y="2678"/>
                  </a:lnTo>
                  <a:lnTo>
                    <a:pt x="6415" y="2672"/>
                  </a:lnTo>
                  <a:lnTo>
                    <a:pt x="6388" y="2665"/>
                  </a:lnTo>
                  <a:lnTo>
                    <a:pt x="6360" y="2663"/>
                  </a:lnTo>
                  <a:lnTo>
                    <a:pt x="6328" y="2666"/>
                  </a:lnTo>
                  <a:lnTo>
                    <a:pt x="6296" y="2673"/>
                  </a:lnTo>
                  <a:lnTo>
                    <a:pt x="6264" y="2683"/>
                  </a:lnTo>
                  <a:lnTo>
                    <a:pt x="6234" y="2696"/>
                  </a:lnTo>
                  <a:lnTo>
                    <a:pt x="6184" y="2724"/>
                  </a:lnTo>
                  <a:lnTo>
                    <a:pt x="6148" y="2748"/>
                  </a:lnTo>
                  <a:lnTo>
                    <a:pt x="6148" y="3241"/>
                  </a:lnTo>
                  <a:lnTo>
                    <a:pt x="6036" y="3241"/>
                  </a:lnTo>
                  <a:lnTo>
                    <a:pt x="6036" y="2827"/>
                  </a:lnTo>
                  <a:lnTo>
                    <a:pt x="6034" y="2771"/>
                  </a:lnTo>
                  <a:lnTo>
                    <a:pt x="6030" y="2744"/>
                  </a:lnTo>
                  <a:lnTo>
                    <a:pt x="6022" y="2718"/>
                  </a:lnTo>
                  <a:lnTo>
                    <a:pt x="6017" y="2707"/>
                  </a:lnTo>
                  <a:lnTo>
                    <a:pt x="6010" y="2696"/>
                  </a:lnTo>
                  <a:lnTo>
                    <a:pt x="6002" y="2687"/>
                  </a:lnTo>
                  <a:lnTo>
                    <a:pt x="5991" y="2678"/>
                  </a:lnTo>
                  <a:lnTo>
                    <a:pt x="5979" y="2672"/>
                  </a:lnTo>
                  <a:lnTo>
                    <a:pt x="5964" y="2667"/>
                  </a:lnTo>
                  <a:lnTo>
                    <a:pt x="5948" y="2664"/>
                  </a:lnTo>
                  <a:lnTo>
                    <a:pt x="5928" y="2663"/>
                  </a:lnTo>
                  <a:lnTo>
                    <a:pt x="5907" y="2665"/>
                  </a:lnTo>
                  <a:lnTo>
                    <a:pt x="5894" y="2667"/>
                  </a:lnTo>
                  <a:lnTo>
                    <a:pt x="5879" y="2670"/>
                  </a:lnTo>
                  <a:lnTo>
                    <a:pt x="5846" y="2681"/>
                  </a:lnTo>
                  <a:lnTo>
                    <a:pt x="5808" y="2697"/>
                  </a:lnTo>
                  <a:lnTo>
                    <a:pt x="5774" y="2715"/>
                  </a:lnTo>
                  <a:lnTo>
                    <a:pt x="5745" y="2735"/>
                  </a:lnTo>
                  <a:lnTo>
                    <a:pt x="5704" y="2768"/>
                  </a:lnTo>
                  <a:lnTo>
                    <a:pt x="5704" y="3241"/>
                  </a:lnTo>
                  <a:lnTo>
                    <a:pt x="5591" y="3241"/>
                  </a:lnTo>
                  <a:lnTo>
                    <a:pt x="5591" y="2585"/>
                  </a:lnTo>
                  <a:lnTo>
                    <a:pt x="5704" y="2585"/>
                  </a:lnTo>
                  <a:lnTo>
                    <a:pt x="5704" y="2684"/>
                  </a:lnTo>
                  <a:lnTo>
                    <a:pt x="5756" y="2646"/>
                  </a:lnTo>
                  <a:lnTo>
                    <a:pt x="5786" y="2625"/>
                  </a:lnTo>
                  <a:lnTo>
                    <a:pt x="5818" y="2607"/>
                  </a:lnTo>
                  <a:lnTo>
                    <a:pt x="5854" y="2591"/>
                  </a:lnTo>
                  <a:lnTo>
                    <a:pt x="5891" y="2577"/>
                  </a:lnTo>
                  <a:lnTo>
                    <a:pt x="5910" y="2573"/>
                  </a:lnTo>
                  <a:lnTo>
                    <a:pt x="5930" y="2569"/>
                  </a:lnTo>
                  <a:lnTo>
                    <a:pt x="5970" y="2565"/>
                  </a:lnTo>
                  <a:lnTo>
                    <a:pt x="5992" y="2567"/>
                  </a:lnTo>
                  <a:lnTo>
                    <a:pt x="6011" y="2569"/>
                  </a:lnTo>
                  <a:lnTo>
                    <a:pt x="6045" y="2577"/>
                  </a:lnTo>
                  <a:lnTo>
                    <a:pt x="6071" y="2591"/>
                  </a:lnTo>
                  <a:lnTo>
                    <a:pt x="6092" y="2607"/>
                  </a:lnTo>
                  <a:lnTo>
                    <a:pt x="6107" y="2624"/>
                  </a:lnTo>
                  <a:lnTo>
                    <a:pt x="6119" y="2642"/>
                  </a:lnTo>
                  <a:lnTo>
                    <a:pt x="6132" y="2673"/>
                  </a:lnTo>
                  <a:lnTo>
                    <a:pt x="6180" y="2640"/>
                  </a:lnTo>
                  <a:lnTo>
                    <a:pt x="6209" y="2622"/>
                  </a:lnTo>
                  <a:lnTo>
                    <a:pt x="6242" y="2605"/>
                  </a:lnTo>
                  <a:lnTo>
                    <a:pt x="6275" y="2589"/>
                  </a:lnTo>
                  <a:lnTo>
                    <a:pt x="6312" y="2577"/>
                  </a:lnTo>
                  <a:lnTo>
                    <a:pt x="6352" y="2569"/>
                  </a:lnTo>
                  <a:lnTo>
                    <a:pt x="6394" y="2565"/>
                  </a:lnTo>
                  <a:lnTo>
                    <a:pt x="6420" y="2567"/>
                  </a:lnTo>
                  <a:lnTo>
                    <a:pt x="6447" y="2571"/>
                  </a:lnTo>
                  <a:lnTo>
                    <a:pt x="6472" y="2577"/>
                  </a:lnTo>
                  <a:lnTo>
                    <a:pt x="6495" y="2588"/>
                  </a:lnTo>
                  <a:lnTo>
                    <a:pt x="6516" y="2600"/>
                  </a:lnTo>
                  <a:lnTo>
                    <a:pt x="6537" y="2616"/>
                  </a:lnTo>
                  <a:lnTo>
                    <a:pt x="6555" y="2634"/>
                  </a:lnTo>
                  <a:lnTo>
                    <a:pt x="6563" y="2645"/>
                  </a:lnTo>
                  <a:lnTo>
                    <a:pt x="6570" y="2655"/>
                  </a:lnTo>
                  <a:lnTo>
                    <a:pt x="6574" y="2663"/>
                  </a:lnTo>
                  <a:lnTo>
                    <a:pt x="6577" y="2671"/>
                  </a:lnTo>
                  <a:lnTo>
                    <a:pt x="6583" y="2688"/>
                  </a:lnTo>
                  <a:lnTo>
                    <a:pt x="6586" y="2697"/>
                  </a:lnTo>
                  <a:lnTo>
                    <a:pt x="6587" y="2707"/>
                  </a:lnTo>
                  <a:lnTo>
                    <a:pt x="6591" y="2727"/>
                  </a:lnTo>
                  <a:lnTo>
                    <a:pt x="6593" y="2774"/>
                  </a:lnTo>
                  <a:lnTo>
                    <a:pt x="6593" y="2829"/>
                  </a:lnTo>
                  <a:close/>
                  <a:moveTo>
                    <a:pt x="5381" y="2829"/>
                  </a:moveTo>
                  <a:lnTo>
                    <a:pt x="5381" y="3241"/>
                  </a:lnTo>
                  <a:lnTo>
                    <a:pt x="5270" y="3241"/>
                  </a:lnTo>
                  <a:lnTo>
                    <a:pt x="5270" y="2861"/>
                  </a:lnTo>
                  <a:lnTo>
                    <a:pt x="5268" y="2798"/>
                  </a:lnTo>
                  <a:lnTo>
                    <a:pt x="5266" y="2756"/>
                  </a:lnTo>
                  <a:lnTo>
                    <a:pt x="5260" y="2729"/>
                  </a:lnTo>
                  <a:lnTo>
                    <a:pt x="5255" y="2717"/>
                  </a:lnTo>
                  <a:lnTo>
                    <a:pt x="5248" y="2706"/>
                  </a:lnTo>
                  <a:lnTo>
                    <a:pt x="5238" y="2695"/>
                  </a:lnTo>
                  <a:lnTo>
                    <a:pt x="5228" y="2685"/>
                  </a:lnTo>
                  <a:lnTo>
                    <a:pt x="5216" y="2678"/>
                  </a:lnTo>
                  <a:lnTo>
                    <a:pt x="5204" y="2672"/>
                  </a:lnTo>
                  <a:lnTo>
                    <a:pt x="5176" y="2665"/>
                  </a:lnTo>
                  <a:lnTo>
                    <a:pt x="5149" y="2663"/>
                  </a:lnTo>
                  <a:lnTo>
                    <a:pt x="5116" y="2666"/>
                  </a:lnTo>
                  <a:lnTo>
                    <a:pt x="5084" y="2673"/>
                  </a:lnTo>
                  <a:lnTo>
                    <a:pt x="5053" y="2683"/>
                  </a:lnTo>
                  <a:lnTo>
                    <a:pt x="5023" y="2696"/>
                  </a:lnTo>
                  <a:lnTo>
                    <a:pt x="4972" y="2724"/>
                  </a:lnTo>
                  <a:lnTo>
                    <a:pt x="4936" y="2748"/>
                  </a:lnTo>
                  <a:lnTo>
                    <a:pt x="4936" y="3241"/>
                  </a:lnTo>
                  <a:lnTo>
                    <a:pt x="4825" y="3241"/>
                  </a:lnTo>
                  <a:lnTo>
                    <a:pt x="4825" y="2827"/>
                  </a:lnTo>
                  <a:lnTo>
                    <a:pt x="4822" y="2771"/>
                  </a:lnTo>
                  <a:lnTo>
                    <a:pt x="4819" y="2744"/>
                  </a:lnTo>
                  <a:lnTo>
                    <a:pt x="4811" y="2718"/>
                  </a:lnTo>
                  <a:lnTo>
                    <a:pt x="4798" y="2696"/>
                  </a:lnTo>
                  <a:lnTo>
                    <a:pt x="4790" y="2687"/>
                  </a:lnTo>
                  <a:lnTo>
                    <a:pt x="4780" y="2678"/>
                  </a:lnTo>
                  <a:lnTo>
                    <a:pt x="4768" y="2672"/>
                  </a:lnTo>
                  <a:lnTo>
                    <a:pt x="4754" y="2667"/>
                  </a:lnTo>
                  <a:lnTo>
                    <a:pt x="4738" y="2664"/>
                  </a:lnTo>
                  <a:lnTo>
                    <a:pt x="4719" y="2663"/>
                  </a:lnTo>
                  <a:lnTo>
                    <a:pt x="4697" y="2665"/>
                  </a:lnTo>
                  <a:lnTo>
                    <a:pt x="4684" y="2667"/>
                  </a:lnTo>
                  <a:lnTo>
                    <a:pt x="4669" y="2670"/>
                  </a:lnTo>
                  <a:lnTo>
                    <a:pt x="4636" y="2681"/>
                  </a:lnTo>
                  <a:lnTo>
                    <a:pt x="4599" y="2697"/>
                  </a:lnTo>
                  <a:lnTo>
                    <a:pt x="4564" y="2715"/>
                  </a:lnTo>
                  <a:lnTo>
                    <a:pt x="4535" y="2735"/>
                  </a:lnTo>
                  <a:lnTo>
                    <a:pt x="4492" y="2768"/>
                  </a:lnTo>
                  <a:lnTo>
                    <a:pt x="4492" y="3241"/>
                  </a:lnTo>
                  <a:lnTo>
                    <a:pt x="4379" y="3241"/>
                  </a:lnTo>
                  <a:lnTo>
                    <a:pt x="4379" y="2585"/>
                  </a:lnTo>
                  <a:lnTo>
                    <a:pt x="4492" y="2585"/>
                  </a:lnTo>
                  <a:lnTo>
                    <a:pt x="4492" y="2684"/>
                  </a:lnTo>
                  <a:lnTo>
                    <a:pt x="4544" y="2646"/>
                  </a:lnTo>
                  <a:lnTo>
                    <a:pt x="4574" y="2625"/>
                  </a:lnTo>
                  <a:lnTo>
                    <a:pt x="4607" y="2607"/>
                  </a:lnTo>
                  <a:lnTo>
                    <a:pt x="4642" y="2591"/>
                  </a:lnTo>
                  <a:lnTo>
                    <a:pt x="4681" y="2577"/>
                  </a:lnTo>
                  <a:lnTo>
                    <a:pt x="4700" y="2573"/>
                  </a:lnTo>
                  <a:lnTo>
                    <a:pt x="4720" y="2569"/>
                  </a:lnTo>
                  <a:lnTo>
                    <a:pt x="4761" y="2565"/>
                  </a:lnTo>
                  <a:lnTo>
                    <a:pt x="4783" y="2567"/>
                  </a:lnTo>
                  <a:lnTo>
                    <a:pt x="4802" y="2569"/>
                  </a:lnTo>
                  <a:lnTo>
                    <a:pt x="4834" y="2577"/>
                  </a:lnTo>
                  <a:lnTo>
                    <a:pt x="4861" y="2591"/>
                  </a:lnTo>
                  <a:lnTo>
                    <a:pt x="4881" y="2607"/>
                  </a:lnTo>
                  <a:lnTo>
                    <a:pt x="4895" y="2624"/>
                  </a:lnTo>
                  <a:lnTo>
                    <a:pt x="4907" y="2642"/>
                  </a:lnTo>
                  <a:lnTo>
                    <a:pt x="4921" y="2673"/>
                  </a:lnTo>
                  <a:lnTo>
                    <a:pt x="4970" y="2640"/>
                  </a:lnTo>
                  <a:lnTo>
                    <a:pt x="4999" y="2622"/>
                  </a:lnTo>
                  <a:lnTo>
                    <a:pt x="5030" y="2605"/>
                  </a:lnTo>
                  <a:lnTo>
                    <a:pt x="5065" y="2589"/>
                  </a:lnTo>
                  <a:lnTo>
                    <a:pt x="5102" y="2577"/>
                  </a:lnTo>
                  <a:lnTo>
                    <a:pt x="5141" y="2569"/>
                  </a:lnTo>
                  <a:lnTo>
                    <a:pt x="5183" y="2565"/>
                  </a:lnTo>
                  <a:lnTo>
                    <a:pt x="5208" y="2567"/>
                  </a:lnTo>
                  <a:lnTo>
                    <a:pt x="5235" y="2571"/>
                  </a:lnTo>
                  <a:lnTo>
                    <a:pt x="5260" y="2577"/>
                  </a:lnTo>
                  <a:lnTo>
                    <a:pt x="5283" y="2588"/>
                  </a:lnTo>
                  <a:lnTo>
                    <a:pt x="5306" y="2600"/>
                  </a:lnTo>
                  <a:lnTo>
                    <a:pt x="5325" y="2616"/>
                  </a:lnTo>
                  <a:lnTo>
                    <a:pt x="5343" y="2634"/>
                  </a:lnTo>
                  <a:lnTo>
                    <a:pt x="5351" y="2645"/>
                  </a:lnTo>
                  <a:lnTo>
                    <a:pt x="5358" y="2655"/>
                  </a:lnTo>
                  <a:lnTo>
                    <a:pt x="5362" y="2663"/>
                  </a:lnTo>
                  <a:lnTo>
                    <a:pt x="5366" y="2671"/>
                  </a:lnTo>
                  <a:lnTo>
                    <a:pt x="5372" y="2688"/>
                  </a:lnTo>
                  <a:lnTo>
                    <a:pt x="5374" y="2697"/>
                  </a:lnTo>
                  <a:lnTo>
                    <a:pt x="5376" y="2707"/>
                  </a:lnTo>
                  <a:lnTo>
                    <a:pt x="5379" y="2727"/>
                  </a:lnTo>
                  <a:lnTo>
                    <a:pt x="5381" y="2774"/>
                  </a:lnTo>
                  <a:lnTo>
                    <a:pt x="5381" y="2829"/>
                  </a:lnTo>
                  <a:close/>
                  <a:moveTo>
                    <a:pt x="3903" y="2565"/>
                  </a:moveTo>
                  <a:lnTo>
                    <a:pt x="3944" y="2568"/>
                  </a:lnTo>
                  <a:lnTo>
                    <a:pt x="3982" y="2573"/>
                  </a:lnTo>
                  <a:lnTo>
                    <a:pt x="4018" y="2582"/>
                  </a:lnTo>
                  <a:lnTo>
                    <a:pt x="4052" y="2594"/>
                  </a:lnTo>
                  <a:lnTo>
                    <a:pt x="4082" y="2609"/>
                  </a:lnTo>
                  <a:lnTo>
                    <a:pt x="4095" y="2618"/>
                  </a:lnTo>
                  <a:lnTo>
                    <a:pt x="4109" y="2627"/>
                  </a:lnTo>
                  <a:lnTo>
                    <a:pt x="4133" y="2647"/>
                  </a:lnTo>
                  <a:lnTo>
                    <a:pt x="4145" y="2658"/>
                  </a:lnTo>
                  <a:lnTo>
                    <a:pt x="4156" y="2669"/>
                  </a:lnTo>
                  <a:lnTo>
                    <a:pt x="4175" y="2694"/>
                  </a:lnTo>
                  <a:lnTo>
                    <a:pt x="4192" y="2719"/>
                  </a:lnTo>
                  <a:lnTo>
                    <a:pt x="4207" y="2747"/>
                  </a:lnTo>
                  <a:lnTo>
                    <a:pt x="4217" y="2774"/>
                  </a:lnTo>
                  <a:lnTo>
                    <a:pt x="4227" y="2804"/>
                  </a:lnTo>
                  <a:lnTo>
                    <a:pt x="4233" y="2834"/>
                  </a:lnTo>
                  <a:lnTo>
                    <a:pt x="4237" y="2864"/>
                  </a:lnTo>
                  <a:lnTo>
                    <a:pt x="4238" y="2895"/>
                  </a:lnTo>
                  <a:lnTo>
                    <a:pt x="4237" y="2931"/>
                  </a:lnTo>
                  <a:lnTo>
                    <a:pt x="4232" y="2966"/>
                  </a:lnTo>
                  <a:lnTo>
                    <a:pt x="4223" y="3001"/>
                  </a:lnTo>
                  <a:lnTo>
                    <a:pt x="4213" y="3035"/>
                  </a:lnTo>
                  <a:lnTo>
                    <a:pt x="4205" y="3050"/>
                  </a:lnTo>
                  <a:lnTo>
                    <a:pt x="4198" y="3066"/>
                  </a:lnTo>
                  <a:lnTo>
                    <a:pt x="4181" y="3096"/>
                  </a:lnTo>
                  <a:lnTo>
                    <a:pt x="4161" y="3125"/>
                  </a:lnTo>
                  <a:lnTo>
                    <a:pt x="4138" y="3150"/>
                  </a:lnTo>
                  <a:lnTo>
                    <a:pt x="4113" y="3174"/>
                  </a:lnTo>
                  <a:lnTo>
                    <a:pt x="4085" y="3195"/>
                  </a:lnTo>
                  <a:lnTo>
                    <a:pt x="4054" y="3213"/>
                  </a:lnTo>
                  <a:lnTo>
                    <a:pt x="4022" y="3229"/>
                  </a:lnTo>
                  <a:lnTo>
                    <a:pt x="3986" y="3242"/>
                  </a:lnTo>
                  <a:lnTo>
                    <a:pt x="3949" y="3252"/>
                  </a:lnTo>
                  <a:lnTo>
                    <a:pt x="3908" y="3257"/>
                  </a:lnTo>
                  <a:lnTo>
                    <a:pt x="3866" y="3259"/>
                  </a:lnTo>
                  <a:lnTo>
                    <a:pt x="3830" y="3258"/>
                  </a:lnTo>
                  <a:lnTo>
                    <a:pt x="3794" y="3252"/>
                  </a:lnTo>
                  <a:lnTo>
                    <a:pt x="3762" y="3243"/>
                  </a:lnTo>
                  <a:lnTo>
                    <a:pt x="3730" y="3231"/>
                  </a:lnTo>
                  <a:lnTo>
                    <a:pt x="3700" y="3217"/>
                  </a:lnTo>
                  <a:lnTo>
                    <a:pt x="3674" y="3200"/>
                  </a:lnTo>
                  <a:lnTo>
                    <a:pt x="3649" y="3181"/>
                  </a:lnTo>
                  <a:lnTo>
                    <a:pt x="3626" y="3158"/>
                  </a:lnTo>
                  <a:lnTo>
                    <a:pt x="3606" y="3134"/>
                  </a:lnTo>
                  <a:lnTo>
                    <a:pt x="3588" y="3108"/>
                  </a:lnTo>
                  <a:lnTo>
                    <a:pt x="3572" y="3080"/>
                  </a:lnTo>
                  <a:lnTo>
                    <a:pt x="3560" y="3051"/>
                  </a:lnTo>
                  <a:lnTo>
                    <a:pt x="3549" y="3020"/>
                  </a:lnTo>
                  <a:lnTo>
                    <a:pt x="3542" y="2988"/>
                  </a:lnTo>
                  <a:lnTo>
                    <a:pt x="3538" y="2955"/>
                  </a:lnTo>
                  <a:lnTo>
                    <a:pt x="3536" y="2922"/>
                  </a:lnTo>
                  <a:lnTo>
                    <a:pt x="3538" y="2885"/>
                  </a:lnTo>
                  <a:lnTo>
                    <a:pt x="3543" y="2850"/>
                  </a:lnTo>
                  <a:lnTo>
                    <a:pt x="3550" y="2815"/>
                  </a:lnTo>
                  <a:lnTo>
                    <a:pt x="3561" y="2783"/>
                  </a:lnTo>
                  <a:lnTo>
                    <a:pt x="3568" y="2767"/>
                  </a:lnTo>
                  <a:lnTo>
                    <a:pt x="3576" y="2751"/>
                  </a:lnTo>
                  <a:lnTo>
                    <a:pt x="3592" y="2723"/>
                  </a:lnTo>
                  <a:lnTo>
                    <a:pt x="3612" y="2695"/>
                  </a:lnTo>
                  <a:lnTo>
                    <a:pt x="3634" y="2670"/>
                  </a:lnTo>
                  <a:lnTo>
                    <a:pt x="3660" y="2647"/>
                  </a:lnTo>
                  <a:lnTo>
                    <a:pt x="3687" y="2627"/>
                  </a:lnTo>
                  <a:lnTo>
                    <a:pt x="3717" y="2609"/>
                  </a:lnTo>
                  <a:lnTo>
                    <a:pt x="3750" y="2593"/>
                  </a:lnTo>
                  <a:lnTo>
                    <a:pt x="3784" y="2581"/>
                  </a:lnTo>
                  <a:lnTo>
                    <a:pt x="3822" y="2573"/>
                  </a:lnTo>
                  <a:lnTo>
                    <a:pt x="3861" y="2568"/>
                  </a:lnTo>
                  <a:lnTo>
                    <a:pt x="3903" y="2565"/>
                  </a:lnTo>
                  <a:close/>
                  <a:moveTo>
                    <a:pt x="3882" y="2645"/>
                  </a:moveTo>
                  <a:lnTo>
                    <a:pt x="3843" y="2648"/>
                  </a:lnTo>
                  <a:lnTo>
                    <a:pt x="3824" y="2652"/>
                  </a:lnTo>
                  <a:lnTo>
                    <a:pt x="3805" y="2657"/>
                  </a:lnTo>
                  <a:lnTo>
                    <a:pt x="3786" y="2664"/>
                  </a:lnTo>
                  <a:lnTo>
                    <a:pt x="3766" y="2673"/>
                  </a:lnTo>
                  <a:lnTo>
                    <a:pt x="3750" y="2684"/>
                  </a:lnTo>
                  <a:lnTo>
                    <a:pt x="3733" y="2696"/>
                  </a:lnTo>
                  <a:lnTo>
                    <a:pt x="3717" y="2711"/>
                  </a:lnTo>
                  <a:lnTo>
                    <a:pt x="3703" y="2727"/>
                  </a:lnTo>
                  <a:lnTo>
                    <a:pt x="3691" y="2747"/>
                  </a:lnTo>
                  <a:lnTo>
                    <a:pt x="3680" y="2768"/>
                  </a:lnTo>
                  <a:lnTo>
                    <a:pt x="3672" y="2792"/>
                  </a:lnTo>
                  <a:lnTo>
                    <a:pt x="3664" y="2817"/>
                  </a:lnTo>
                  <a:lnTo>
                    <a:pt x="3663" y="2832"/>
                  </a:lnTo>
                  <a:lnTo>
                    <a:pt x="3661" y="2846"/>
                  </a:lnTo>
                  <a:lnTo>
                    <a:pt x="3660" y="2876"/>
                  </a:lnTo>
                  <a:lnTo>
                    <a:pt x="3663" y="2928"/>
                  </a:lnTo>
                  <a:lnTo>
                    <a:pt x="3675" y="2979"/>
                  </a:lnTo>
                  <a:lnTo>
                    <a:pt x="3684" y="3006"/>
                  </a:lnTo>
                  <a:lnTo>
                    <a:pt x="3693" y="3031"/>
                  </a:lnTo>
                  <a:lnTo>
                    <a:pt x="3705" y="3055"/>
                  </a:lnTo>
                  <a:lnTo>
                    <a:pt x="3720" y="3078"/>
                  </a:lnTo>
                  <a:lnTo>
                    <a:pt x="3735" y="3099"/>
                  </a:lnTo>
                  <a:lnTo>
                    <a:pt x="3752" y="3119"/>
                  </a:lnTo>
                  <a:lnTo>
                    <a:pt x="3771" y="3137"/>
                  </a:lnTo>
                  <a:lnTo>
                    <a:pt x="3792" y="3151"/>
                  </a:lnTo>
                  <a:lnTo>
                    <a:pt x="3814" y="3163"/>
                  </a:lnTo>
                  <a:lnTo>
                    <a:pt x="3838" y="3173"/>
                  </a:lnTo>
                  <a:lnTo>
                    <a:pt x="3865" y="3177"/>
                  </a:lnTo>
                  <a:lnTo>
                    <a:pt x="3892" y="3180"/>
                  </a:lnTo>
                  <a:lnTo>
                    <a:pt x="3919" y="3179"/>
                  </a:lnTo>
                  <a:lnTo>
                    <a:pt x="3943" y="3175"/>
                  </a:lnTo>
                  <a:lnTo>
                    <a:pt x="3955" y="3171"/>
                  </a:lnTo>
                  <a:lnTo>
                    <a:pt x="3966" y="3168"/>
                  </a:lnTo>
                  <a:lnTo>
                    <a:pt x="3987" y="3159"/>
                  </a:lnTo>
                  <a:lnTo>
                    <a:pt x="4006" y="3147"/>
                  </a:lnTo>
                  <a:lnTo>
                    <a:pt x="4025" y="3134"/>
                  </a:lnTo>
                  <a:lnTo>
                    <a:pt x="4041" y="3119"/>
                  </a:lnTo>
                  <a:lnTo>
                    <a:pt x="4057" y="3102"/>
                  </a:lnTo>
                  <a:lnTo>
                    <a:pt x="4070" y="3084"/>
                  </a:lnTo>
                  <a:lnTo>
                    <a:pt x="4082" y="3063"/>
                  </a:lnTo>
                  <a:lnTo>
                    <a:pt x="4100" y="3020"/>
                  </a:lnTo>
                  <a:lnTo>
                    <a:pt x="4106" y="2996"/>
                  </a:lnTo>
                  <a:lnTo>
                    <a:pt x="4111" y="2972"/>
                  </a:lnTo>
                  <a:lnTo>
                    <a:pt x="4115" y="2922"/>
                  </a:lnTo>
                  <a:lnTo>
                    <a:pt x="4112" y="2877"/>
                  </a:lnTo>
                  <a:lnTo>
                    <a:pt x="4108" y="2855"/>
                  </a:lnTo>
                  <a:lnTo>
                    <a:pt x="4102" y="2832"/>
                  </a:lnTo>
                  <a:lnTo>
                    <a:pt x="4095" y="2808"/>
                  </a:lnTo>
                  <a:lnTo>
                    <a:pt x="4085" y="2785"/>
                  </a:lnTo>
                  <a:lnTo>
                    <a:pt x="4075" y="2763"/>
                  </a:lnTo>
                  <a:lnTo>
                    <a:pt x="4063" y="2742"/>
                  </a:lnTo>
                  <a:lnTo>
                    <a:pt x="4047" y="2721"/>
                  </a:lnTo>
                  <a:lnTo>
                    <a:pt x="4030" y="2703"/>
                  </a:lnTo>
                  <a:lnTo>
                    <a:pt x="4011" y="2687"/>
                  </a:lnTo>
                  <a:lnTo>
                    <a:pt x="3991" y="2672"/>
                  </a:lnTo>
                  <a:lnTo>
                    <a:pt x="3967" y="2660"/>
                  </a:lnTo>
                  <a:lnTo>
                    <a:pt x="3940" y="2652"/>
                  </a:lnTo>
                  <a:lnTo>
                    <a:pt x="3913" y="2647"/>
                  </a:lnTo>
                  <a:lnTo>
                    <a:pt x="3882" y="2645"/>
                  </a:lnTo>
                  <a:close/>
                  <a:moveTo>
                    <a:pt x="7065" y="1008"/>
                  </a:moveTo>
                  <a:lnTo>
                    <a:pt x="7042" y="1003"/>
                  </a:lnTo>
                  <a:lnTo>
                    <a:pt x="7030" y="998"/>
                  </a:lnTo>
                  <a:lnTo>
                    <a:pt x="7018" y="991"/>
                  </a:lnTo>
                  <a:lnTo>
                    <a:pt x="7008" y="981"/>
                  </a:lnTo>
                  <a:lnTo>
                    <a:pt x="7005" y="975"/>
                  </a:lnTo>
                  <a:lnTo>
                    <a:pt x="7001" y="969"/>
                  </a:lnTo>
                  <a:lnTo>
                    <a:pt x="6996" y="955"/>
                  </a:lnTo>
                  <a:lnTo>
                    <a:pt x="6994" y="939"/>
                  </a:lnTo>
                  <a:lnTo>
                    <a:pt x="6995" y="924"/>
                  </a:lnTo>
                  <a:lnTo>
                    <a:pt x="7000" y="911"/>
                  </a:lnTo>
                  <a:lnTo>
                    <a:pt x="7007" y="899"/>
                  </a:lnTo>
                  <a:lnTo>
                    <a:pt x="7015" y="889"/>
                  </a:lnTo>
                  <a:lnTo>
                    <a:pt x="7026" y="881"/>
                  </a:lnTo>
                  <a:lnTo>
                    <a:pt x="7038" y="875"/>
                  </a:lnTo>
                  <a:lnTo>
                    <a:pt x="7051" y="871"/>
                  </a:lnTo>
                  <a:lnTo>
                    <a:pt x="7065" y="870"/>
                  </a:lnTo>
                  <a:lnTo>
                    <a:pt x="7078" y="871"/>
                  </a:lnTo>
                  <a:lnTo>
                    <a:pt x="7091" y="875"/>
                  </a:lnTo>
                  <a:lnTo>
                    <a:pt x="7102" y="881"/>
                  </a:lnTo>
                  <a:lnTo>
                    <a:pt x="7113" y="889"/>
                  </a:lnTo>
                  <a:lnTo>
                    <a:pt x="7121" y="899"/>
                  </a:lnTo>
                  <a:lnTo>
                    <a:pt x="7127" y="911"/>
                  </a:lnTo>
                  <a:lnTo>
                    <a:pt x="7131" y="924"/>
                  </a:lnTo>
                  <a:lnTo>
                    <a:pt x="7133" y="939"/>
                  </a:lnTo>
                  <a:lnTo>
                    <a:pt x="7131" y="955"/>
                  </a:lnTo>
                  <a:lnTo>
                    <a:pt x="7126" y="969"/>
                  </a:lnTo>
                  <a:lnTo>
                    <a:pt x="7120" y="981"/>
                  </a:lnTo>
                  <a:lnTo>
                    <a:pt x="7110" y="991"/>
                  </a:lnTo>
                  <a:lnTo>
                    <a:pt x="7099" y="998"/>
                  </a:lnTo>
                  <a:lnTo>
                    <a:pt x="7089" y="1003"/>
                  </a:lnTo>
                  <a:lnTo>
                    <a:pt x="7065" y="1008"/>
                  </a:lnTo>
                  <a:close/>
                  <a:moveTo>
                    <a:pt x="5250" y="1290"/>
                  </a:moveTo>
                  <a:lnTo>
                    <a:pt x="5250" y="1627"/>
                  </a:lnTo>
                  <a:lnTo>
                    <a:pt x="5250" y="1656"/>
                  </a:lnTo>
                  <a:lnTo>
                    <a:pt x="5253" y="1685"/>
                  </a:lnTo>
                  <a:lnTo>
                    <a:pt x="5258" y="1713"/>
                  </a:lnTo>
                  <a:lnTo>
                    <a:pt x="5266" y="1739"/>
                  </a:lnTo>
                  <a:lnTo>
                    <a:pt x="5279" y="1761"/>
                  </a:lnTo>
                  <a:lnTo>
                    <a:pt x="5289" y="1771"/>
                  </a:lnTo>
                  <a:lnTo>
                    <a:pt x="5300" y="1779"/>
                  </a:lnTo>
                  <a:lnTo>
                    <a:pt x="5312" y="1787"/>
                  </a:lnTo>
                  <a:lnTo>
                    <a:pt x="5327" y="1791"/>
                  </a:lnTo>
                  <a:lnTo>
                    <a:pt x="5344" y="1795"/>
                  </a:lnTo>
                  <a:lnTo>
                    <a:pt x="5363" y="1796"/>
                  </a:lnTo>
                  <a:lnTo>
                    <a:pt x="5400" y="1793"/>
                  </a:lnTo>
                  <a:lnTo>
                    <a:pt x="5438" y="1782"/>
                  </a:lnTo>
                  <a:lnTo>
                    <a:pt x="5474" y="1767"/>
                  </a:lnTo>
                  <a:lnTo>
                    <a:pt x="5510" y="1751"/>
                  </a:lnTo>
                  <a:lnTo>
                    <a:pt x="5518" y="1796"/>
                  </a:lnTo>
                  <a:lnTo>
                    <a:pt x="5520" y="1801"/>
                  </a:lnTo>
                  <a:lnTo>
                    <a:pt x="5519" y="1806"/>
                  </a:lnTo>
                  <a:lnTo>
                    <a:pt x="5502" y="1819"/>
                  </a:lnTo>
                  <a:lnTo>
                    <a:pt x="5481" y="1833"/>
                  </a:lnTo>
                  <a:lnTo>
                    <a:pt x="5436" y="1855"/>
                  </a:lnTo>
                  <a:lnTo>
                    <a:pt x="5409" y="1867"/>
                  </a:lnTo>
                  <a:lnTo>
                    <a:pt x="5378" y="1877"/>
                  </a:lnTo>
                  <a:lnTo>
                    <a:pt x="5345" y="1883"/>
                  </a:lnTo>
                  <a:lnTo>
                    <a:pt x="5310" y="1885"/>
                  </a:lnTo>
                  <a:lnTo>
                    <a:pt x="5280" y="1884"/>
                  </a:lnTo>
                  <a:lnTo>
                    <a:pt x="5254" y="1879"/>
                  </a:lnTo>
                  <a:lnTo>
                    <a:pt x="5231" y="1872"/>
                  </a:lnTo>
                  <a:lnTo>
                    <a:pt x="5211" y="1862"/>
                  </a:lnTo>
                  <a:lnTo>
                    <a:pt x="5194" y="1849"/>
                  </a:lnTo>
                  <a:lnTo>
                    <a:pt x="5181" y="1835"/>
                  </a:lnTo>
                  <a:lnTo>
                    <a:pt x="5169" y="1819"/>
                  </a:lnTo>
                  <a:lnTo>
                    <a:pt x="5159" y="1801"/>
                  </a:lnTo>
                  <a:lnTo>
                    <a:pt x="5152" y="1782"/>
                  </a:lnTo>
                  <a:lnTo>
                    <a:pt x="5147" y="1761"/>
                  </a:lnTo>
                  <a:lnTo>
                    <a:pt x="5144" y="1740"/>
                  </a:lnTo>
                  <a:lnTo>
                    <a:pt x="5141" y="1717"/>
                  </a:lnTo>
                  <a:lnTo>
                    <a:pt x="5139" y="1673"/>
                  </a:lnTo>
                  <a:lnTo>
                    <a:pt x="5138" y="1627"/>
                  </a:lnTo>
                  <a:lnTo>
                    <a:pt x="5138" y="1290"/>
                  </a:lnTo>
                  <a:lnTo>
                    <a:pt x="5057" y="1290"/>
                  </a:lnTo>
                  <a:lnTo>
                    <a:pt x="5057" y="1261"/>
                  </a:lnTo>
                  <a:lnTo>
                    <a:pt x="5228" y="1083"/>
                  </a:lnTo>
                  <a:lnTo>
                    <a:pt x="5256" y="1083"/>
                  </a:lnTo>
                  <a:lnTo>
                    <a:pt x="5250" y="1213"/>
                  </a:lnTo>
                  <a:lnTo>
                    <a:pt x="5512" y="1213"/>
                  </a:lnTo>
                  <a:lnTo>
                    <a:pt x="5512" y="1290"/>
                  </a:lnTo>
                  <a:lnTo>
                    <a:pt x="5250" y="1290"/>
                  </a:lnTo>
                  <a:close/>
                  <a:moveTo>
                    <a:pt x="4366" y="1213"/>
                  </a:moveTo>
                  <a:lnTo>
                    <a:pt x="4481" y="1213"/>
                  </a:lnTo>
                  <a:lnTo>
                    <a:pt x="4481" y="1314"/>
                  </a:lnTo>
                  <a:lnTo>
                    <a:pt x="4546" y="1265"/>
                  </a:lnTo>
                  <a:lnTo>
                    <a:pt x="4579" y="1244"/>
                  </a:lnTo>
                  <a:lnTo>
                    <a:pt x="4612" y="1227"/>
                  </a:lnTo>
                  <a:lnTo>
                    <a:pt x="4646" y="1213"/>
                  </a:lnTo>
                  <a:lnTo>
                    <a:pt x="4681" y="1203"/>
                  </a:lnTo>
                  <a:lnTo>
                    <a:pt x="4717" y="1196"/>
                  </a:lnTo>
                  <a:lnTo>
                    <a:pt x="4756" y="1195"/>
                  </a:lnTo>
                  <a:lnTo>
                    <a:pt x="4796" y="1197"/>
                  </a:lnTo>
                  <a:lnTo>
                    <a:pt x="4838" y="1208"/>
                  </a:lnTo>
                  <a:lnTo>
                    <a:pt x="4858" y="1218"/>
                  </a:lnTo>
                  <a:lnTo>
                    <a:pt x="4877" y="1231"/>
                  </a:lnTo>
                  <a:lnTo>
                    <a:pt x="4897" y="1248"/>
                  </a:lnTo>
                  <a:lnTo>
                    <a:pt x="4913" y="1268"/>
                  </a:lnTo>
                  <a:lnTo>
                    <a:pt x="4923" y="1286"/>
                  </a:lnTo>
                  <a:lnTo>
                    <a:pt x="4930" y="1305"/>
                  </a:lnTo>
                  <a:lnTo>
                    <a:pt x="4935" y="1326"/>
                  </a:lnTo>
                  <a:lnTo>
                    <a:pt x="4939" y="1350"/>
                  </a:lnTo>
                  <a:lnTo>
                    <a:pt x="4941" y="1405"/>
                  </a:lnTo>
                  <a:lnTo>
                    <a:pt x="4942" y="1475"/>
                  </a:lnTo>
                  <a:lnTo>
                    <a:pt x="4942" y="1869"/>
                  </a:lnTo>
                  <a:lnTo>
                    <a:pt x="4829" y="1869"/>
                  </a:lnTo>
                  <a:lnTo>
                    <a:pt x="4829" y="1488"/>
                  </a:lnTo>
                  <a:lnTo>
                    <a:pt x="4829" y="1431"/>
                  </a:lnTo>
                  <a:lnTo>
                    <a:pt x="4828" y="1409"/>
                  </a:lnTo>
                  <a:lnTo>
                    <a:pt x="4826" y="1388"/>
                  </a:lnTo>
                  <a:lnTo>
                    <a:pt x="4822" y="1370"/>
                  </a:lnTo>
                  <a:lnTo>
                    <a:pt x="4817" y="1355"/>
                  </a:lnTo>
                  <a:lnTo>
                    <a:pt x="4810" y="1340"/>
                  </a:lnTo>
                  <a:lnTo>
                    <a:pt x="4801" y="1327"/>
                  </a:lnTo>
                  <a:lnTo>
                    <a:pt x="4785" y="1311"/>
                  </a:lnTo>
                  <a:lnTo>
                    <a:pt x="4765" y="1301"/>
                  </a:lnTo>
                  <a:lnTo>
                    <a:pt x="4743" y="1295"/>
                  </a:lnTo>
                  <a:lnTo>
                    <a:pt x="4719" y="1292"/>
                  </a:lnTo>
                  <a:lnTo>
                    <a:pt x="4693" y="1295"/>
                  </a:lnTo>
                  <a:lnTo>
                    <a:pt x="4658" y="1302"/>
                  </a:lnTo>
                  <a:lnTo>
                    <a:pt x="4639" y="1307"/>
                  </a:lnTo>
                  <a:lnTo>
                    <a:pt x="4618" y="1314"/>
                  </a:lnTo>
                  <a:lnTo>
                    <a:pt x="4573" y="1334"/>
                  </a:lnTo>
                  <a:lnTo>
                    <a:pt x="4543" y="1352"/>
                  </a:lnTo>
                  <a:lnTo>
                    <a:pt x="4517" y="1368"/>
                  </a:lnTo>
                  <a:lnTo>
                    <a:pt x="4497" y="1383"/>
                  </a:lnTo>
                  <a:lnTo>
                    <a:pt x="4481" y="1398"/>
                  </a:lnTo>
                  <a:lnTo>
                    <a:pt x="4481" y="1869"/>
                  </a:lnTo>
                  <a:lnTo>
                    <a:pt x="4366" y="1869"/>
                  </a:lnTo>
                  <a:lnTo>
                    <a:pt x="4366" y="1213"/>
                  </a:lnTo>
                  <a:close/>
                  <a:moveTo>
                    <a:pt x="4175" y="1213"/>
                  </a:moveTo>
                  <a:lnTo>
                    <a:pt x="4175" y="1869"/>
                  </a:lnTo>
                  <a:lnTo>
                    <a:pt x="4063" y="1869"/>
                  </a:lnTo>
                  <a:lnTo>
                    <a:pt x="4063" y="1770"/>
                  </a:lnTo>
                  <a:lnTo>
                    <a:pt x="4024" y="1799"/>
                  </a:lnTo>
                  <a:lnTo>
                    <a:pt x="3989" y="1824"/>
                  </a:lnTo>
                  <a:lnTo>
                    <a:pt x="3956" y="1844"/>
                  </a:lnTo>
                  <a:lnTo>
                    <a:pt x="3924" y="1860"/>
                  </a:lnTo>
                  <a:lnTo>
                    <a:pt x="3892" y="1873"/>
                  </a:lnTo>
                  <a:lnTo>
                    <a:pt x="3862" y="1881"/>
                  </a:lnTo>
                  <a:lnTo>
                    <a:pt x="3832" y="1886"/>
                  </a:lnTo>
                  <a:lnTo>
                    <a:pt x="3801" y="1887"/>
                  </a:lnTo>
                  <a:lnTo>
                    <a:pt x="3754" y="1884"/>
                  </a:lnTo>
                  <a:lnTo>
                    <a:pt x="3730" y="1878"/>
                  </a:lnTo>
                  <a:lnTo>
                    <a:pt x="3706" y="1868"/>
                  </a:lnTo>
                  <a:lnTo>
                    <a:pt x="3682" y="1855"/>
                  </a:lnTo>
                  <a:lnTo>
                    <a:pt x="3672" y="1845"/>
                  </a:lnTo>
                  <a:lnTo>
                    <a:pt x="3661" y="1836"/>
                  </a:lnTo>
                  <a:lnTo>
                    <a:pt x="3650" y="1824"/>
                  </a:lnTo>
                  <a:lnTo>
                    <a:pt x="3640" y="1811"/>
                  </a:lnTo>
                  <a:lnTo>
                    <a:pt x="3631" y="1796"/>
                  </a:lnTo>
                  <a:lnTo>
                    <a:pt x="3622" y="1779"/>
                  </a:lnTo>
                  <a:lnTo>
                    <a:pt x="3615" y="1760"/>
                  </a:lnTo>
                  <a:lnTo>
                    <a:pt x="3609" y="1739"/>
                  </a:lnTo>
                  <a:lnTo>
                    <a:pt x="3606" y="1713"/>
                  </a:lnTo>
                  <a:lnTo>
                    <a:pt x="3602" y="1686"/>
                  </a:lnTo>
                  <a:lnTo>
                    <a:pt x="3600" y="1621"/>
                  </a:lnTo>
                  <a:lnTo>
                    <a:pt x="3600" y="1537"/>
                  </a:lnTo>
                  <a:lnTo>
                    <a:pt x="3600" y="1213"/>
                  </a:lnTo>
                  <a:lnTo>
                    <a:pt x="3712" y="1213"/>
                  </a:lnTo>
                  <a:lnTo>
                    <a:pt x="3712" y="1537"/>
                  </a:lnTo>
                  <a:lnTo>
                    <a:pt x="3712" y="1613"/>
                  </a:lnTo>
                  <a:lnTo>
                    <a:pt x="3714" y="1665"/>
                  </a:lnTo>
                  <a:lnTo>
                    <a:pt x="3718" y="1701"/>
                  </a:lnTo>
                  <a:lnTo>
                    <a:pt x="3722" y="1717"/>
                  </a:lnTo>
                  <a:lnTo>
                    <a:pt x="3728" y="1730"/>
                  </a:lnTo>
                  <a:lnTo>
                    <a:pt x="3739" y="1748"/>
                  </a:lnTo>
                  <a:lnTo>
                    <a:pt x="3753" y="1763"/>
                  </a:lnTo>
                  <a:lnTo>
                    <a:pt x="3768" y="1773"/>
                  </a:lnTo>
                  <a:lnTo>
                    <a:pt x="3783" y="1781"/>
                  </a:lnTo>
                  <a:lnTo>
                    <a:pt x="3812" y="1789"/>
                  </a:lnTo>
                  <a:lnTo>
                    <a:pt x="3830" y="1790"/>
                  </a:lnTo>
                  <a:lnTo>
                    <a:pt x="3859" y="1788"/>
                  </a:lnTo>
                  <a:lnTo>
                    <a:pt x="3889" y="1782"/>
                  </a:lnTo>
                  <a:lnTo>
                    <a:pt x="3920" y="1771"/>
                  </a:lnTo>
                  <a:lnTo>
                    <a:pt x="3950" y="1758"/>
                  </a:lnTo>
                  <a:lnTo>
                    <a:pt x="3980" y="1741"/>
                  </a:lnTo>
                  <a:lnTo>
                    <a:pt x="4009" y="1724"/>
                  </a:lnTo>
                  <a:lnTo>
                    <a:pt x="4037" y="1705"/>
                  </a:lnTo>
                  <a:lnTo>
                    <a:pt x="4063" y="1685"/>
                  </a:lnTo>
                  <a:lnTo>
                    <a:pt x="4063" y="1213"/>
                  </a:lnTo>
                  <a:lnTo>
                    <a:pt x="4175" y="1213"/>
                  </a:lnTo>
                  <a:close/>
                  <a:moveTo>
                    <a:pt x="5997" y="1761"/>
                  </a:moveTo>
                  <a:lnTo>
                    <a:pt x="5997" y="1521"/>
                  </a:lnTo>
                  <a:lnTo>
                    <a:pt x="5902" y="1550"/>
                  </a:lnTo>
                  <a:lnTo>
                    <a:pt x="5830" y="1574"/>
                  </a:lnTo>
                  <a:lnTo>
                    <a:pt x="5778" y="1595"/>
                  </a:lnTo>
                  <a:lnTo>
                    <a:pt x="5759" y="1604"/>
                  </a:lnTo>
                  <a:lnTo>
                    <a:pt x="5744" y="1614"/>
                  </a:lnTo>
                  <a:lnTo>
                    <a:pt x="5732" y="1622"/>
                  </a:lnTo>
                  <a:lnTo>
                    <a:pt x="5722" y="1631"/>
                  </a:lnTo>
                  <a:lnTo>
                    <a:pt x="5711" y="1649"/>
                  </a:lnTo>
                  <a:lnTo>
                    <a:pt x="5706" y="1667"/>
                  </a:lnTo>
                  <a:lnTo>
                    <a:pt x="5706" y="1688"/>
                  </a:lnTo>
                  <a:lnTo>
                    <a:pt x="5706" y="1700"/>
                  </a:lnTo>
                  <a:lnTo>
                    <a:pt x="5708" y="1715"/>
                  </a:lnTo>
                  <a:lnTo>
                    <a:pt x="5715" y="1741"/>
                  </a:lnTo>
                  <a:lnTo>
                    <a:pt x="5729" y="1766"/>
                  </a:lnTo>
                  <a:lnTo>
                    <a:pt x="5741" y="1777"/>
                  </a:lnTo>
                  <a:lnTo>
                    <a:pt x="5754" y="1785"/>
                  </a:lnTo>
                  <a:lnTo>
                    <a:pt x="5771" y="1793"/>
                  </a:lnTo>
                  <a:lnTo>
                    <a:pt x="5790" y="1797"/>
                  </a:lnTo>
                  <a:lnTo>
                    <a:pt x="5814" y="1800"/>
                  </a:lnTo>
                  <a:lnTo>
                    <a:pt x="5842" y="1800"/>
                  </a:lnTo>
                  <a:lnTo>
                    <a:pt x="5873" y="1796"/>
                  </a:lnTo>
                  <a:lnTo>
                    <a:pt x="5910" y="1788"/>
                  </a:lnTo>
                  <a:lnTo>
                    <a:pt x="5951" y="1777"/>
                  </a:lnTo>
                  <a:lnTo>
                    <a:pt x="5997" y="1761"/>
                  </a:lnTo>
                  <a:close/>
                  <a:moveTo>
                    <a:pt x="5643" y="1356"/>
                  </a:moveTo>
                  <a:lnTo>
                    <a:pt x="5638" y="1284"/>
                  </a:lnTo>
                  <a:lnTo>
                    <a:pt x="5639" y="1277"/>
                  </a:lnTo>
                  <a:lnTo>
                    <a:pt x="5643" y="1271"/>
                  </a:lnTo>
                  <a:lnTo>
                    <a:pt x="5656" y="1257"/>
                  </a:lnTo>
                  <a:lnTo>
                    <a:pt x="5693" y="1238"/>
                  </a:lnTo>
                  <a:lnTo>
                    <a:pt x="5729" y="1221"/>
                  </a:lnTo>
                  <a:lnTo>
                    <a:pt x="5764" y="1211"/>
                  </a:lnTo>
                  <a:lnTo>
                    <a:pt x="5796" y="1202"/>
                  </a:lnTo>
                  <a:lnTo>
                    <a:pt x="5826" y="1197"/>
                  </a:lnTo>
                  <a:lnTo>
                    <a:pt x="5854" y="1194"/>
                  </a:lnTo>
                  <a:lnTo>
                    <a:pt x="5897" y="1191"/>
                  </a:lnTo>
                  <a:lnTo>
                    <a:pt x="5933" y="1194"/>
                  </a:lnTo>
                  <a:lnTo>
                    <a:pt x="5964" y="1197"/>
                  </a:lnTo>
                  <a:lnTo>
                    <a:pt x="5979" y="1201"/>
                  </a:lnTo>
                  <a:lnTo>
                    <a:pt x="5992" y="1205"/>
                  </a:lnTo>
                  <a:lnTo>
                    <a:pt x="6015" y="1213"/>
                  </a:lnTo>
                  <a:lnTo>
                    <a:pt x="6035" y="1225"/>
                  </a:lnTo>
                  <a:lnTo>
                    <a:pt x="6052" y="1238"/>
                  </a:lnTo>
                  <a:lnTo>
                    <a:pt x="6065" y="1253"/>
                  </a:lnTo>
                  <a:lnTo>
                    <a:pt x="6076" y="1268"/>
                  </a:lnTo>
                  <a:lnTo>
                    <a:pt x="6084" y="1285"/>
                  </a:lnTo>
                  <a:lnTo>
                    <a:pt x="6090" y="1303"/>
                  </a:lnTo>
                  <a:lnTo>
                    <a:pt x="6095" y="1321"/>
                  </a:lnTo>
                  <a:lnTo>
                    <a:pt x="6098" y="1340"/>
                  </a:lnTo>
                  <a:lnTo>
                    <a:pt x="6101" y="1377"/>
                  </a:lnTo>
                  <a:lnTo>
                    <a:pt x="6101" y="1413"/>
                  </a:lnTo>
                  <a:lnTo>
                    <a:pt x="6099" y="1577"/>
                  </a:lnTo>
                  <a:lnTo>
                    <a:pt x="6096" y="1724"/>
                  </a:lnTo>
                  <a:lnTo>
                    <a:pt x="6096" y="1758"/>
                  </a:lnTo>
                  <a:lnTo>
                    <a:pt x="6098" y="1770"/>
                  </a:lnTo>
                  <a:lnTo>
                    <a:pt x="6101" y="1779"/>
                  </a:lnTo>
                  <a:lnTo>
                    <a:pt x="6105" y="1787"/>
                  </a:lnTo>
                  <a:lnTo>
                    <a:pt x="6112" y="1793"/>
                  </a:lnTo>
                  <a:lnTo>
                    <a:pt x="6120" y="1795"/>
                  </a:lnTo>
                  <a:lnTo>
                    <a:pt x="6132" y="1796"/>
                  </a:lnTo>
                  <a:lnTo>
                    <a:pt x="6160" y="1793"/>
                  </a:lnTo>
                  <a:lnTo>
                    <a:pt x="6185" y="1785"/>
                  </a:lnTo>
                  <a:lnTo>
                    <a:pt x="6207" y="1776"/>
                  </a:lnTo>
                  <a:lnTo>
                    <a:pt x="6221" y="1766"/>
                  </a:lnTo>
                  <a:lnTo>
                    <a:pt x="6227" y="1823"/>
                  </a:lnTo>
                  <a:lnTo>
                    <a:pt x="6226" y="1829"/>
                  </a:lnTo>
                  <a:lnTo>
                    <a:pt x="6224" y="1835"/>
                  </a:lnTo>
                  <a:lnTo>
                    <a:pt x="6214" y="1843"/>
                  </a:lnTo>
                  <a:lnTo>
                    <a:pt x="6179" y="1859"/>
                  </a:lnTo>
                  <a:lnTo>
                    <a:pt x="6143" y="1872"/>
                  </a:lnTo>
                  <a:lnTo>
                    <a:pt x="6107" y="1881"/>
                  </a:lnTo>
                  <a:lnTo>
                    <a:pt x="6075" y="1885"/>
                  </a:lnTo>
                  <a:lnTo>
                    <a:pt x="6057" y="1884"/>
                  </a:lnTo>
                  <a:lnTo>
                    <a:pt x="6041" y="1879"/>
                  </a:lnTo>
                  <a:lnTo>
                    <a:pt x="6030" y="1871"/>
                  </a:lnTo>
                  <a:lnTo>
                    <a:pt x="6022" y="1862"/>
                  </a:lnTo>
                  <a:lnTo>
                    <a:pt x="6011" y="1843"/>
                  </a:lnTo>
                  <a:lnTo>
                    <a:pt x="6008" y="1827"/>
                  </a:lnTo>
                  <a:lnTo>
                    <a:pt x="5957" y="1845"/>
                  </a:lnTo>
                  <a:lnTo>
                    <a:pt x="5896" y="1865"/>
                  </a:lnTo>
                  <a:lnTo>
                    <a:pt x="5829" y="1879"/>
                  </a:lnTo>
                  <a:lnTo>
                    <a:pt x="5796" y="1884"/>
                  </a:lnTo>
                  <a:lnTo>
                    <a:pt x="5764" y="1885"/>
                  </a:lnTo>
                  <a:lnTo>
                    <a:pt x="5727" y="1881"/>
                  </a:lnTo>
                  <a:lnTo>
                    <a:pt x="5710" y="1877"/>
                  </a:lnTo>
                  <a:lnTo>
                    <a:pt x="5693" y="1871"/>
                  </a:lnTo>
                  <a:lnTo>
                    <a:pt x="5666" y="1855"/>
                  </a:lnTo>
                  <a:lnTo>
                    <a:pt x="5643" y="1836"/>
                  </a:lnTo>
                  <a:lnTo>
                    <a:pt x="5627" y="1811"/>
                  </a:lnTo>
                  <a:lnTo>
                    <a:pt x="5614" y="1781"/>
                  </a:lnTo>
                  <a:lnTo>
                    <a:pt x="5608" y="1764"/>
                  </a:lnTo>
                  <a:lnTo>
                    <a:pt x="5604" y="1745"/>
                  </a:lnTo>
                  <a:lnTo>
                    <a:pt x="5602" y="1723"/>
                  </a:lnTo>
                  <a:lnTo>
                    <a:pt x="5602" y="1701"/>
                  </a:lnTo>
                  <a:lnTo>
                    <a:pt x="5603" y="1661"/>
                  </a:lnTo>
                  <a:lnTo>
                    <a:pt x="5604" y="1644"/>
                  </a:lnTo>
                  <a:lnTo>
                    <a:pt x="5608" y="1627"/>
                  </a:lnTo>
                  <a:lnTo>
                    <a:pt x="5614" y="1610"/>
                  </a:lnTo>
                  <a:lnTo>
                    <a:pt x="5622" y="1596"/>
                  </a:lnTo>
                  <a:lnTo>
                    <a:pt x="5634" y="1580"/>
                  </a:lnTo>
                  <a:lnTo>
                    <a:pt x="5651" y="1566"/>
                  </a:lnTo>
                  <a:lnTo>
                    <a:pt x="5672" y="1553"/>
                  </a:lnTo>
                  <a:lnTo>
                    <a:pt x="5698" y="1538"/>
                  </a:lnTo>
                  <a:lnTo>
                    <a:pt x="5729" y="1525"/>
                  </a:lnTo>
                  <a:lnTo>
                    <a:pt x="5768" y="1511"/>
                  </a:lnTo>
                  <a:lnTo>
                    <a:pt x="5866" y="1481"/>
                  </a:lnTo>
                  <a:lnTo>
                    <a:pt x="5927" y="1465"/>
                  </a:lnTo>
                  <a:lnTo>
                    <a:pt x="5997" y="1448"/>
                  </a:lnTo>
                  <a:lnTo>
                    <a:pt x="5996" y="1364"/>
                  </a:lnTo>
                  <a:lnTo>
                    <a:pt x="5993" y="1356"/>
                  </a:lnTo>
                  <a:lnTo>
                    <a:pt x="5988" y="1347"/>
                  </a:lnTo>
                  <a:lnTo>
                    <a:pt x="5979" y="1326"/>
                  </a:lnTo>
                  <a:lnTo>
                    <a:pt x="5973" y="1316"/>
                  </a:lnTo>
                  <a:lnTo>
                    <a:pt x="5966" y="1309"/>
                  </a:lnTo>
                  <a:lnTo>
                    <a:pt x="5949" y="1297"/>
                  </a:lnTo>
                  <a:lnTo>
                    <a:pt x="5930" y="1289"/>
                  </a:lnTo>
                  <a:lnTo>
                    <a:pt x="5909" y="1284"/>
                  </a:lnTo>
                  <a:lnTo>
                    <a:pt x="5890" y="1280"/>
                  </a:lnTo>
                  <a:lnTo>
                    <a:pt x="5858" y="1279"/>
                  </a:lnTo>
                  <a:lnTo>
                    <a:pt x="5818" y="1281"/>
                  </a:lnTo>
                  <a:lnTo>
                    <a:pt x="5784" y="1286"/>
                  </a:lnTo>
                  <a:lnTo>
                    <a:pt x="5754" y="1295"/>
                  </a:lnTo>
                  <a:lnTo>
                    <a:pt x="5729" y="1305"/>
                  </a:lnTo>
                  <a:lnTo>
                    <a:pt x="5709" y="1319"/>
                  </a:lnTo>
                  <a:lnTo>
                    <a:pt x="5691" y="1332"/>
                  </a:lnTo>
                  <a:lnTo>
                    <a:pt x="5676" y="1346"/>
                  </a:lnTo>
                  <a:lnTo>
                    <a:pt x="5664" y="1361"/>
                  </a:lnTo>
                  <a:lnTo>
                    <a:pt x="5643" y="1356"/>
                  </a:lnTo>
                  <a:close/>
                  <a:moveTo>
                    <a:pt x="9708" y="2887"/>
                  </a:moveTo>
                  <a:lnTo>
                    <a:pt x="9708" y="3237"/>
                  </a:lnTo>
                  <a:lnTo>
                    <a:pt x="9595" y="3237"/>
                  </a:lnTo>
                  <a:lnTo>
                    <a:pt x="9595" y="2585"/>
                  </a:lnTo>
                  <a:lnTo>
                    <a:pt x="9708" y="2585"/>
                  </a:lnTo>
                  <a:lnTo>
                    <a:pt x="9708" y="2750"/>
                  </a:lnTo>
                  <a:lnTo>
                    <a:pt x="9714" y="2732"/>
                  </a:lnTo>
                  <a:lnTo>
                    <a:pt x="9722" y="2715"/>
                  </a:lnTo>
                  <a:lnTo>
                    <a:pt x="9741" y="2682"/>
                  </a:lnTo>
                  <a:lnTo>
                    <a:pt x="9765" y="2651"/>
                  </a:lnTo>
                  <a:lnTo>
                    <a:pt x="9792" y="2622"/>
                  </a:lnTo>
                  <a:lnTo>
                    <a:pt x="9823" y="2599"/>
                  </a:lnTo>
                  <a:lnTo>
                    <a:pt x="9839" y="2589"/>
                  </a:lnTo>
                  <a:lnTo>
                    <a:pt x="9855" y="2581"/>
                  </a:lnTo>
                  <a:lnTo>
                    <a:pt x="9891" y="2570"/>
                  </a:lnTo>
                  <a:lnTo>
                    <a:pt x="9927" y="2565"/>
                  </a:lnTo>
                  <a:lnTo>
                    <a:pt x="9960" y="2569"/>
                  </a:lnTo>
                  <a:lnTo>
                    <a:pt x="9987" y="2577"/>
                  </a:lnTo>
                  <a:lnTo>
                    <a:pt x="10009" y="2589"/>
                  </a:lnTo>
                  <a:lnTo>
                    <a:pt x="10022" y="2600"/>
                  </a:lnTo>
                  <a:lnTo>
                    <a:pt x="10027" y="2607"/>
                  </a:lnTo>
                  <a:lnTo>
                    <a:pt x="10027" y="2618"/>
                  </a:lnTo>
                  <a:lnTo>
                    <a:pt x="10027" y="2630"/>
                  </a:lnTo>
                  <a:lnTo>
                    <a:pt x="10022" y="2645"/>
                  </a:lnTo>
                  <a:lnTo>
                    <a:pt x="9993" y="2708"/>
                  </a:lnTo>
                  <a:lnTo>
                    <a:pt x="9972" y="2708"/>
                  </a:lnTo>
                  <a:lnTo>
                    <a:pt x="9961" y="2700"/>
                  </a:lnTo>
                  <a:lnTo>
                    <a:pt x="9948" y="2694"/>
                  </a:lnTo>
                  <a:lnTo>
                    <a:pt x="9930" y="2689"/>
                  </a:lnTo>
                  <a:lnTo>
                    <a:pt x="9905" y="2687"/>
                  </a:lnTo>
                  <a:lnTo>
                    <a:pt x="9890" y="2688"/>
                  </a:lnTo>
                  <a:lnTo>
                    <a:pt x="9876" y="2691"/>
                  </a:lnTo>
                  <a:lnTo>
                    <a:pt x="9845" y="2705"/>
                  </a:lnTo>
                  <a:lnTo>
                    <a:pt x="9812" y="2725"/>
                  </a:lnTo>
                  <a:lnTo>
                    <a:pt x="9781" y="2751"/>
                  </a:lnTo>
                  <a:lnTo>
                    <a:pt x="9752" y="2783"/>
                  </a:lnTo>
                  <a:lnTo>
                    <a:pt x="9740" y="2798"/>
                  </a:lnTo>
                  <a:lnTo>
                    <a:pt x="9729" y="2816"/>
                  </a:lnTo>
                  <a:lnTo>
                    <a:pt x="9720" y="2833"/>
                  </a:lnTo>
                  <a:lnTo>
                    <a:pt x="9714" y="2851"/>
                  </a:lnTo>
                  <a:lnTo>
                    <a:pt x="9709" y="2869"/>
                  </a:lnTo>
                  <a:lnTo>
                    <a:pt x="9708" y="2887"/>
                  </a:lnTo>
                  <a:close/>
                  <a:moveTo>
                    <a:pt x="8509" y="2585"/>
                  </a:moveTo>
                  <a:lnTo>
                    <a:pt x="8716" y="2585"/>
                  </a:lnTo>
                  <a:lnTo>
                    <a:pt x="8716" y="2660"/>
                  </a:lnTo>
                  <a:lnTo>
                    <a:pt x="8509" y="2660"/>
                  </a:lnTo>
                  <a:lnTo>
                    <a:pt x="8509" y="3237"/>
                  </a:lnTo>
                  <a:lnTo>
                    <a:pt x="8392" y="3237"/>
                  </a:lnTo>
                  <a:lnTo>
                    <a:pt x="8392" y="2660"/>
                  </a:lnTo>
                  <a:lnTo>
                    <a:pt x="8297" y="2660"/>
                  </a:lnTo>
                  <a:lnTo>
                    <a:pt x="8297" y="2603"/>
                  </a:lnTo>
                  <a:lnTo>
                    <a:pt x="8392" y="2585"/>
                  </a:lnTo>
                  <a:lnTo>
                    <a:pt x="8392" y="2547"/>
                  </a:lnTo>
                  <a:lnTo>
                    <a:pt x="8393" y="2498"/>
                  </a:lnTo>
                  <a:lnTo>
                    <a:pt x="8399" y="2454"/>
                  </a:lnTo>
                  <a:lnTo>
                    <a:pt x="8407" y="2415"/>
                  </a:lnTo>
                  <a:lnTo>
                    <a:pt x="8418" y="2382"/>
                  </a:lnTo>
                  <a:lnTo>
                    <a:pt x="8431" y="2352"/>
                  </a:lnTo>
                  <a:lnTo>
                    <a:pt x="8447" y="2325"/>
                  </a:lnTo>
                  <a:lnTo>
                    <a:pt x="8464" y="2301"/>
                  </a:lnTo>
                  <a:lnTo>
                    <a:pt x="8480" y="2281"/>
                  </a:lnTo>
                  <a:lnTo>
                    <a:pt x="8506" y="2257"/>
                  </a:lnTo>
                  <a:lnTo>
                    <a:pt x="8532" y="2237"/>
                  </a:lnTo>
                  <a:lnTo>
                    <a:pt x="8561" y="2220"/>
                  </a:lnTo>
                  <a:lnTo>
                    <a:pt x="8575" y="2211"/>
                  </a:lnTo>
                  <a:lnTo>
                    <a:pt x="8590" y="2204"/>
                  </a:lnTo>
                  <a:lnTo>
                    <a:pt x="8621" y="2192"/>
                  </a:lnTo>
                  <a:lnTo>
                    <a:pt x="8652" y="2184"/>
                  </a:lnTo>
                  <a:lnTo>
                    <a:pt x="8683" y="2178"/>
                  </a:lnTo>
                  <a:lnTo>
                    <a:pt x="8713" y="2175"/>
                  </a:lnTo>
                  <a:lnTo>
                    <a:pt x="8713" y="2270"/>
                  </a:lnTo>
                  <a:lnTo>
                    <a:pt x="8682" y="2268"/>
                  </a:lnTo>
                  <a:lnTo>
                    <a:pt x="8642" y="2271"/>
                  </a:lnTo>
                  <a:lnTo>
                    <a:pt x="8606" y="2281"/>
                  </a:lnTo>
                  <a:lnTo>
                    <a:pt x="8588" y="2288"/>
                  </a:lnTo>
                  <a:lnTo>
                    <a:pt x="8573" y="2298"/>
                  </a:lnTo>
                  <a:lnTo>
                    <a:pt x="8558" y="2309"/>
                  </a:lnTo>
                  <a:lnTo>
                    <a:pt x="8546" y="2321"/>
                  </a:lnTo>
                  <a:lnTo>
                    <a:pt x="8540" y="2329"/>
                  </a:lnTo>
                  <a:lnTo>
                    <a:pt x="8534" y="2339"/>
                  </a:lnTo>
                  <a:lnTo>
                    <a:pt x="8526" y="2363"/>
                  </a:lnTo>
                  <a:lnTo>
                    <a:pt x="8519" y="2389"/>
                  </a:lnTo>
                  <a:lnTo>
                    <a:pt x="8515" y="2419"/>
                  </a:lnTo>
                  <a:lnTo>
                    <a:pt x="8510" y="2483"/>
                  </a:lnTo>
                  <a:lnTo>
                    <a:pt x="8509" y="2547"/>
                  </a:lnTo>
                  <a:lnTo>
                    <a:pt x="8509" y="2585"/>
                  </a:lnTo>
                  <a:close/>
                  <a:moveTo>
                    <a:pt x="13091" y="2162"/>
                  </a:moveTo>
                  <a:lnTo>
                    <a:pt x="13091" y="2683"/>
                  </a:lnTo>
                  <a:lnTo>
                    <a:pt x="13091" y="3204"/>
                  </a:lnTo>
                  <a:lnTo>
                    <a:pt x="13091" y="3210"/>
                  </a:lnTo>
                  <a:lnTo>
                    <a:pt x="13089" y="3215"/>
                  </a:lnTo>
                  <a:lnTo>
                    <a:pt x="13073" y="3222"/>
                  </a:lnTo>
                  <a:lnTo>
                    <a:pt x="13053" y="3228"/>
                  </a:lnTo>
                  <a:lnTo>
                    <a:pt x="13011" y="3239"/>
                  </a:lnTo>
                  <a:lnTo>
                    <a:pt x="12952" y="3249"/>
                  </a:lnTo>
                  <a:lnTo>
                    <a:pt x="12917" y="3253"/>
                  </a:lnTo>
                  <a:lnTo>
                    <a:pt x="12880" y="3254"/>
                  </a:lnTo>
                  <a:lnTo>
                    <a:pt x="12828" y="3252"/>
                  </a:lnTo>
                  <a:lnTo>
                    <a:pt x="12780" y="3246"/>
                  </a:lnTo>
                  <a:lnTo>
                    <a:pt x="12736" y="3235"/>
                  </a:lnTo>
                  <a:lnTo>
                    <a:pt x="12693" y="3222"/>
                  </a:lnTo>
                  <a:lnTo>
                    <a:pt x="12654" y="3205"/>
                  </a:lnTo>
                  <a:lnTo>
                    <a:pt x="12618" y="3185"/>
                  </a:lnTo>
                  <a:lnTo>
                    <a:pt x="12586" y="3162"/>
                  </a:lnTo>
                  <a:lnTo>
                    <a:pt x="12556" y="3137"/>
                  </a:lnTo>
                  <a:lnTo>
                    <a:pt x="12530" y="3109"/>
                  </a:lnTo>
                  <a:lnTo>
                    <a:pt x="12507" y="3079"/>
                  </a:lnTo>
                  <a:lnTo>
                    <a:pt x="12488" y="3047"/>
                  </a:lnTo>
                  <a:lnTo>
                    <a:pt x="12472" y="3013"/>
                  </a:lnTo>
                  <a:lnTo>
                    <a:pt x="12459" y="2978"/>
                  </a:lnTo>
                  <a:lnTo>
                    <a:pt x="12451" y="2943"/>
                  </a:lnTo>
                  <a:lnTo>
                    <a:pt x="12445" y="2906"/>
                  </a:lnTo>
                  <a:lnTo>
                    <a:pt x="12443" y="2869"/>
                  </a:lnTo>
                  <a:lnTo>
                    <a:pt x="12446" y="2819"/>
                  </a:lnTo>
                  <a:lnTo>
                    <a:pt x="12449" y="2793"/>
                  </a:lnTo>
                  <a:lnTo>
                    <a:pt x="12455" y="2767"/>
                  </a:lnTo>
                  <a:lnTo>
                    <a:pt x="12464" y="2742"/>
                  </a:lnTo>
                  <a:lnTo>
                    <a:pt x="12475" y="2717"/>
                  </a:lnTo>
                  <a:lnTo>
                    <a:pt x="12487" y="2691"/>
                  </a:lnTo>
                  <a:lnTo>
                    <a:pt x="12502" y="2669"/>
                  </a:lnTo>
                  <a:lnTo>
                    <a:pt x="12519" y="2647"/>
                  </a:lnTo>
                  <a:lnTo>
                    <a:pt x="12540" y="2628"/>
                  </a:lnTo>
                  <a:lnTo>
                    <a:pt x="12563" y="2610"/>
                  </a:lnTo>
                  <a:lnTo>
                    <a:pt x="12591" y="2594"/>
                  </a:lnTo>
                  <a:lnTo>
                    <a:pt x="12621" y="2582"/>
                  </a:lnTo>
                  <a:lnTo>
                    <a:pt x="12654" y="2574"/>
                  </a:lnTo>
                  <a:lnTo>
                    <a:pt x="12692" y="2568"/>
                  </a:lnTo>
                  <a:lnTo>
                    <a:pt x="12734" y="2565"/>
                  </a:lnTo>
                  <a:lnTo>
                    <a:pt x="12774" y="2568"/>
                  </a:lnTo>
                  <a:lnTo>
                    <a:pt x="12813" y="2573"/>
                  </a:lnTo>
                  <a:lnTo>
                    <a:pt x="12848" y="2580"/>
                  </a:lnTo>
                  <a:lnTo>
                    <a:pt x="12881" y="2589"/>
                  </a:lnTo>
                  <a:lnTo>
                    <a:pt x="12936" y="2610"/>
                  </a:lnTo>
                  <a:lnTo>
                    <a:pt x="12980" y="2629"/>
                  </a:lnTo>
                  <a:lnTo>
                    <a:pt x="12980" y="2162"/>
                  </a:lnTo>
                  <a:lnTo>
                    <a:pt x="13091" y="2162"/>
                  </a:lnTo>
                  <a:close/>
                  <a:moveTo>
                    <a:pt x="12980" y="2702"/>
                  </a:moveTo>
                  <a:lnTo>
                    <a:pt x="12932" y="2683"/>
                  </a:lnTo>
                  <a:lnTo>
                    <a:pt x="12881" y="2670"/>
                  </a:lnTo>
                  <a:lnTo>
                    <a:pt x="12856" y="2664"/>
                  </a:lnTo>
                  <a:lnTo>
                    <a:pt x="12831" y="2660"/>
                  </a:lnTo>
                  <a:lnTo>
                    <a:pt x="12806" y="2659"/>
                  </a:lnTo>
                  <a:lnTo>
                    <a:pt x="12780" y="2658"/>
                  </a:lnTo>
                  <a:lnTo>
                    <a:pt x="12737" y="2661"/>
                  </a:lnTo>
                  <a:lnTo>
                    <a:pt x="12717" y="2666"/>
                  </a:lnTo>
                  <a:lnTo>
                    <a:pt x="12696" y="2672"/>
                  </a:lnTo>
                  <a:lnTo>
                    <a:pt x="12677" y="2681"/>
                  </a:lnTo>
                  <a:lnTo>
                    <a:pt x="12659" y="2691"/>
                  </a:lnTo>
                  <a:lnTo>
                    <a:pt x="12644" y="2703"/>
                  </a:lnTo>
                  <a:lnTo>
                    <a:pt x="12628" y="2718"/>
                  </a:lnTo>
                  <a:lnTo>
                    <a:pt x="12614" y="2733"/>
                  </a:lnTo>
                  <a:lnTo>
                    <a:pt x="12600" y="2751"/>
                  </a:lnTo>
                  <a:lnTo>
                    <a:pt x="12590" y="2772"/>
                  </a:lnTo>
                  <a:lnTo>
                    <a:pt x="12580" y="2795"/>
                  </a:lnTo>
                  <a:lnTo>
                    <a:pt x="12573" y="2819"/>
                  </a:lnTo>
                  <a:lnTo>
                    <a:pt x="12568" y="2846"/>
                  </a:lnTo>
                  <a:lnTo>
                    <a:pt x="12564" y="2875"/>
                  </a:lnTo>
                  <a:lnTo>
                    <a:pt x="12563" y="2906"/>
                  </a:lnTo>
                  <a:lnTo>
                    <a:pt x="12564" y="2937"/>
                  </a:lnTo>
                  <a:lnTo>
                    <a:pt x="12568" y="2967"/>
                  </a:lnTo>
                  <a:lnTo>
                    <a:pt x="12573" y="2995"/>
                  </a:lnTo>
                  <a:lnTo>
                    <a:pt x="12581" y="3020"/>
                  </a:lnTo>
                  <a:lnTo>
                    <a:pt x="12591" y="3043"/>
                  </a:lnTo>
                  <a:lnTo>
                    <a:pt x="12602" y="3065"/>
                  </a:lnTo>
                  <a:lnTo>
                    <a:pt x="12616" y="3083"/>
                  </a:lnTo>
                  <a:lnTo>
                    <a:pt x="12632" y="3099"/>
                  </a:lnTo>
                  <a:lnTo>
                    <a:pt x="12648" y="3115"/>
                  </a:lnTo>
                  <a:lnTo>
                    <a:pt x="12669" y="3127"/>
                  </a:lnTo>
                  <a:lnTo>
                    <a:pt x="12689" y="3138"/>
                  </a:lnTo>
                  <a:lnTo>
                    <a:pt x="12712" y="3146"/>
                  </a:lnTo>
                  <a:lnTo>
                    <a:pt x="12737" y="3153"/>
                  </a:lnTo>
                  <a:lnTo>
                    <a:pt x="12762" y="3158"/>
                  </a:lnTo>
                  <a:lnTo>
                    <a:pt x="12820" y="3162"/>
                  </a:lnTo>
                  <a:lnTo>
                    <a:pt x="12879" y="3158"/>
                  </a:lnTo>
                  <a:lnTo>
                    <a:pt x="12928" y="3151"/>
                  </a:lnTo>
                  <a:lnTo>
                    <a:pt x="12954" y="3145"/>
                  </a:lnTo>
                  <a:lnTo>
                    <a:pt x="12980" y="3138"/>
                  </a:lnTo>
                  <a:lnTo>
                    <a:pt x="12980" y="2702"/>
                  </a:lnTo>
                  <a:close/>
                  <a:moveTo>
                    <a:pt x="8611" y="1195"/>
                  </a:moveTo>
                  <a:lnTo>
                    <a:pt x="8652" y="1196"/>
                  </a:lnTo>
                  <a:lnTo>
                    <a:pt x="8692" y="1202"/>
                  </a:lnTo>
                  <a:lnTo>
                    <a:pt x="8726" y="1211"/>
                  </a:lnTo>
                  <a:lnTo>
                    <a:pt x="8760" y="1223"/>
                  </a:lnTo>
                  <a:lnTo>
                    <a:pt x="8790" y="1238"/>
                  </a:lnTo>
                  <a:lnTo>
                    <a:pt x="8804" y="1247"/>
                  </a:lnTo>
                  <a:lnTo>
                    <a:pt x="8818" y="1256"/>
                  </a:lnTo>
                  <a:lnTo>
                    <a:pt x="8842" y="1275"/>
                  </a:lnTo>
                  <a:lnTo>
                    <a:pt x="8853" y="1286"/>
                  </a:lnTo>
                  <a:lnTo>
                    <a:pt x="8864" y="1298"/>
                  </a:lnTo>
                  <a:lnTo>
                    <a:pt x="8883" y="1322"/>
                  </a:lnTo>
                  <a:lnTo>
                    <a:pt x="8900" y="1349"/>
                  </a:lnTo>
                  <a:lnTo>
                    <a:pt x="8915" y="1375"/>
                  </a:lnTo>
                  <a:lnTo>
                    <a:pt x="8925" y="1404"/>
                  </a:lnTo>
                  <a:lnTo>
                    <a:pt x="8935" y="1433"/>
                  </a:lnTo>
                  <a:lnTo>
                    <a:pt x="8941" y="1463"/>
                  </a:lnTo>
                  <a:lnTo>
                    <a:pt x="8945" y="1494"/>
                  </a:lnTo>
                  <a:lnTo>
                    <a:pt x="8946" y="1524"/>
                  </a:lnTo>
                  <a:lnTo>
                    <a:pt x="8945" y="1560"/>
                  </a:lnTo>
                  <a:lnTo>
                    <a:pt x="8940" y="1595"/>
                  </a:lnTo>
                  <a:lnTo>
                    <a:pt x="8931" y="1629"/>
                  </a:lnTo>
                  <a:lnTo>
                    <a:pt x="8921" y="1662"/>
                  </a:lnTo>
                  <a:lnTo>
                    <a:pt x="8913" y="1679"/>
                  </a:lnTo>
                  <a:lnTo>
                    <a:pt x="8906" y="1694"/>
                  </a:lnTo>
                  <a:lnTo>
                    <a:pt x="8889" y="1724"/>
                  </a:lnTo>
                  <a:lnTo>
                    <a:pt x="8869" y="1752"/>
                  </a:lnTo>
                  <a:lnTo>
                    <a:pt x="8846" y="1778"/>
                  </a:lnTo>
                  <a:lnTo>
                    <a:pt x="8821" y="1802"/>
                  </a:lnTo>
                  <a:lnTo>
                    <a:pt x="8794" y="1824"/>
                  </a:lnTo>
                  <a:lnTo>
                    <a:pt x="8762" y="1842"/>
                  </a:lnTo>
                  <a:lnTo>
                    <a:pt x="8730" y="1859"/>
                  </a:lnTo>
                  <a:lnTo>
                    <a:pt x="8694" y="1871"/>
                  </a:lnTo>
                  <a:lnTo>
                    <a:pt x="8657" y="1880"/>
                  </a:lnTo>
                  <a:lnTo>
                    <a:pt x="8617" y="1886"/>
                  </a:lnTo>
                  <a:lnTo>
                    <a:pt x="8575" y="1889"/>
                  </a:lnTo>
                  <a:lnTo>
                    <a:pt x="8538" y="1886"/>
                  </a:lnTo>
                  <a:lnTo>
                    <a:pt x="8502" y="1881"/>
                  </a:lnTo>
                  <a:lnTo>
                    <a:pt x="8470" y="1873"/>
                  </a:lnTo>
                  <a:lnTo>
                    <a:pt x="8438" y="1861"/>
                  </a:lnTo>
                  <a:lnTo>
                    <a:pt x="8408" y="1847"/>
                  </a:lnTo>
                  <a:lnTo>
                    <a:pt x="8382" y="1829"/>
                  </a:lnTo>
                  <a:lnTo>
                    <a:pt x="8357" y="1809"/>
                  </a:lnTo>
                  <a:lnTo>
                    <a:pt x="8334" y="1788"/>
                  </a:lnTo>
                  <a:lnTo>
                    <a:pt x="8314" y="1764"/>
                  </a:lnTo>
                  <a:lnTo>
                    <a:pt x="8296" y="1737"/>
                  </a:lnTo>
                  <a:lnTo>
                    <a:pt x="8281" y="1710"/>
                  </a:lnTo>
                  <a:lnTo>
                    <a:pt x="8268" y="1680"/>
                  </a:lnTo>
                  <a:lnTo>
                    <a:pt x="8258" y="1650"/>
                  </a:lnTo>
                  <a:lnTo>
                    <a:pt x="8251" y="1617"/>
                  </a:lnTo>
                  <a:lnTo>
                    <a:pt x="8246" y="1584"/>
                  </a:lnTo>
                  <a:lnTo>
                    <a:pt x="8245" y="1550"/>
                  </a:lnTo>
                  <a:lnTo>
                    <a:pt x="8246" y="1514"/>
                  </a:lnTo>
                  <a:lnTo>
                    <a:pt x="8251" y="1478"/>
                  </a:lnTo>
                  <a:lnTo>
                    <a:pt x="8260" y="1445"/>
                  </a:lnTo>
                  <a:lnTo>
                    <a:pt x="8270" y="1411"/>
                  </a:lnTo>
                  <a:lnTo>
                    <a:pt x="8276" y="1395"/>
                  </a:lnTo>
                  <a:lnTo>
                    <a:pt x="8284" y="1380"/>
                  </a:lnTo>
                  <a:lnTo>
                    <a:pt x="8300" y="1351"/>
                  </a:lnTo>
                  <a:lnTo>
                    <a:pt x="8321" y="1323"/>
                  </a:lnTo>
                  <a:lnTo>
                    <a:pt x="8342" y="1298"/>
                  </a:lnTo>
                  <a:lnTo>
                    <a:pt x="8368" y="1275"/>
                  </a:lnTo>
                  <a:lnTo>
                    <a:pt x="8395" y="1255"/>
                  </a:lnTo>
                  <a:lnTo>
                    <a:pt x="8425" y="1237"/>
                  </a:lnTo>
                  <a:lnTo>
                    <a:pt x="8458" y="1223"/>
                  </a:lnTo>
                  <a:lnTo>
                    <a:pt x="8492" y="1211"/>
                  </a:lnTo>
                  <a:lnTo>
                    <a:pt x="8530" y="1202"/>
                  </a:lnTo>
                  <a:lnTo>
                    <a:pt x="8569" y="1196"/>
                  </a:lnTo>
                  <a:lnTo>
                    <a:pt x="8611" y="1195"/>
                  </a:lnTo>
                  <a:close/>
                  <a:moveTo>
                    <a:pt x="8591" y="1274"/>
                  </a:moveTo>
                  <a:lnTo>
                    <a:pt x="8551" y="1277"/>
                  </a:lnTo>
                  <a:lnTo>
                    <a:pt x="8532" y="1280"/>
                  </a:lnTo>
                  <a:lnTo>
                    <a:pt x="8513" y="1286"/>
                  </a:lnTo>
                  <a:lnTo>
                    <a:pt x="8494" y="1293"/>
                  </a:lnTo>
                  <a:lnTo>
                    <a:pt x="8476" y="1302"/>
                  </a:lnTo>
                  <a:lnTo>
                    <a:pt x="8458" y="1313"/>
                  </a:lnTo>
                  <a:lnTo>
                    <a:pt x="8441" y="1326"/>
                  </a:lnTo>
                  <a:lnTo>
                    <a:pt x="8425" y="1340"/>
                  </a:lnTo>
                  <a:lnTo>
                    <a:pt x="8411" y="1357"/>
                  </a:lnTo>
                  <a:lnTo>
                    <a:pt x="8399" y="1376"/>
                  </a:lnTo>
                  <a:lnTo>
                    <a:pt x="8388" y="1397"/>
                  </a:lnTo>
                  <a:lnTo>
                    <a:pt x="8380" y="1421"/>
                  </a:lnTo>
                  <a:lnTo>
                    <a:pt x="8374" y="1447"/>
                  </a:lnTo>
                  <a:lnTo>
                    <a:pt x="8371" y="1460"/>
                  </a:lnTo>
                  <a:lnTo>
                    <a:pt x="8369" y="1475"/>
                  </a:lnTo>
                  <a:lnTo>
                    <a:pt x="8368" y="1506"/>
                  </a:lnTo>
                  <a:lnTo>
                    <a:pt x="8371" y="1556"/>
                  </a:lnTo>
                  <a:lnTo>
                    <a:pt x="8383" y="1609"/>
                  </a:lnTo>
                  <a:lnTo>
                    <a:pt x="8392" y="1634"/>
                  </a:lnTo>
                  <a:lnTo>
                    <a:pt x="8401" y="1659"/>
                  </a:lnTo>
                  <a:lnTo>
                    <a:pt x="8413" y="1683"/>
                  </a:lnTo>
                  <a:lnTo>
                    <a:pt x="8428" y="1706"/>
                  </a:lnTo>
                  <a:lnTo>
                    <a:pt x="8443" y="1728"/>
                  </a:lnTo>
                  <a:lnTo>
                    <a:pt x="8460" y="1748"/>
                  </a:lnTo>
                  <a:lnTo>
                    <a:pt x="8479" y="1765"/>
                  </a:lnTo>
                  <a:lnTo>
                    <a:pt x="8501" y="1781"/>
                  </a:lnTo>
                  <a:lnTo>
                    <a:pt x="8522" y="1793"/>
                  </a:lnTo>
                  <a:lnTo>
                    <a:pt x="8548" y="1801"/>
                  </a:lnTo>
                  <a:lnTo>
                    <a:pt x="8573" y="1807"/>
                  </a:lnTo>
                  <a:lnTo>
                    <a:pt x="8600" y="1809"/>
                  </a:lnTo>
                  <a:lnTo>
                    <a:pt x="8626" y="1807"/>
                  </a:lnTo>
                  <a:lnTo>
                    <a:pt x="8650" y="1803"/>
                  </a:lnTo>
                  <a:lnTo>
                    <a:pt x="8672" y="1797"/>
                  </a:lnTo>
                  <a:lnTo>
                    <a:pt x="8694" y="1788"/>
                  </a:lnTo>
                  <a:lnTo>
                    <a:pt x="8714" y="1777"/>
                  </a:lnTo>
                  <a:lnTo>
                    <a:pt x="8732" y="1764"/>
                  </a:lnTo>
                  <a:lnTo>
                    <a:pt x="8749" y="1748"/>
                  </a:lnTo>
                  <a:lnTo>
                    <a:pt x="8764" y="1731"/>
                  </a:lnTo>
                  <a:lnTo>
                    <a:pt x="8778" y="1712"/>
                  </a:lnTo>
                  <a:lnTo>
                    <a:pt x="8790" y="1693"/>
                  </a:lnTo>
                  <a:lnTo>
                    <a:pt x="8808" y="1649"/>
                  </a:lnTo>
                  <a:lnTo>
                    <a:pt x="8815" y="1626"/>
                  </a:lnTo>
                  <a:lnTo>
                    <a:pt x="8820" y="1601"/>
                  </a:lnTo>
                  <a:lnTo>
                    <a:pt x="8824" y="1550"/>
                  </a:lnTo>
                  <a:lnTo>
                    <a:pt x="8820" y="1507"/>
                  </a:lnTo>
                  <a:lnTo>
                    <a:pt x="8816" y="1484"/>
                  </a:lnTo>
                  <a:lnTo>
                    <a:pt x="8810" y="1460"/>
                  </a:lnTo>
                  <a:lnTo>
                    <a:pt x="8803" y="1437"/>
                  </a:lnTo>
                  <a:lnTo>
                    <a:pt x="8795" y="1415"/>
                  </a:lnTo>
                  <a:lnTo>
                    <a:pt x="8784" y="1392"/>
                  </a:lnTo>
                  <a:lnTo>
                    <a:pt x="8771" y="1370"/>
                  </a:lnTo>
                  <a:lnTo>
                    <a:pt x="8755" y="1351"/>
                  </a:lnTo>
                  <a:lnTo>
                    <a:pt x="8738" y="1332"/>
                  </a:lnTo>
                  <a:lnTo>
                    <a:pt x="8719" y="1315"/>
                  </a:lnTo>
                  <a:lnTo>
                    <a:pt x="8699" y="1302"/>
                  </a:lnTo>
                  <a:lnTo>
                    <a:pt x="8675" y="1290"/>
                  </a:lnTo>
                  <a:lnTo>
                    <a:pt x="8650" y="1281"/>
                  </a:lnTo>
                  <a:lnTo>
                    <a:pt x="8621" y="1275"/>
                  </a:lnTo>
                  <a:lnTo>
                    <a:pt x="8591" y="1274"/>
                  </a:lnTo>
                  <a:close/>
                  <a:moveTo>
                    <a:pt x="7944" y="1290"/>
                  </a:moveTo>
                  <a:lnTo>
                    <a:pt x="7944" y="1627"/>
                  </a:lnTo>
                  <a:lnTo>
                    <a:pt x="7944" y="1656"/>
                  </a:lnTo>
                  <a:lnTo>
                    <a:pt x="7946" y="1685"/>
                  </a:lnTo>
                  <a:lnTo>
                    <a:pt x="7950" y="1713"/>
                  </a:lnTo>
                  <a:lnTo>
                    <a:pt x="7958" y="1739"/>
                  </a:lnTo>
                  <a:lnTo>
                    <a:pt x="7973" y="1761"/>
                  </a:lnTo>
                  <a:lnTo>
                    <a:pt x="7981" y="1771"/>
                  </a:lnTo>
                  <a:lnTo>
                    <a:pt x="7992" y="1779"/>
                  </a:lnTo>
                  <a:lnTo>
                    <a:pt x="8005" y="1787"/>
                  </a:lnTo>
                  <a:lnTo>
                    <a:pt x="8020" y="1791"/>
                  </a:lnTo>
                  <a:lnTo>
                    <a:pt x="8036" y="1795"/>
                  </a:lnTo>
                  <a:lnTo>
                    <a:pt x="8057" y="1796"/>
                  </a:lnTo>
                  <a:lnTo>
                    <a:pt x="8093" y="1793"/>
                  </a:lnTo>
                  <a:lnTo>
                    <a:pt x="8130" y="1782"/>
                  </a:lnTo>
                  <a:lnTo>
                    <a:pt x="8166" y="1767"/>
                  </a:lnTo>
                  <a:lnTo>
                    <a:pt x="8203" y="1751"/>
                  </a:lnTo>
                  <a:lnTo>
                    <a:pt x="8210" y="1796"/>
                  </a:lnTo>
                  <a:lnTo>
                    <a:pt x="8212" y="1801"/>
                  </a:lnTo>
                  <a:lnTo>
                    <a:pt x="8210" y="1806"/>
                  </a:lnTo>
                  <a:lnTo>
                    <a:pt x="8195" y="1819"/>
                  </a:lnTo>
                  <a:lnTo>
                    <a:pt x="8173" y="1833"/>
                  </a:lnTo>
                  <a:lnTo>
                    <a:pt x="8130" y="1855"/>
                  </a:lnTo>
                  <a:lnTo>
                    <a:pt x="8102" y="1867"/>
                  </a:lnTo>
                  <a:lnTo>
                    <a:pt x="8071" y="1877"/>
                  </a:lnTo>
                  <a:lnTo>
                    <a:pt x="8038" y="1883"/>
                  </a:lnTo>
                  <a:lnTo>
                    <a:pt x="8004" y="1885"/>
                  </a:lnTo>
                  <a:lnTo>
                    <a:pt x="7974" y="1884"/>
                  </a:lnTo>
                  <a:lnTo>
                    <a:pt x="7946" y="1879"/>
                  </a:lnTo>
                  <a:lnTo>
                    <a:pt x="7924" y="1872"/>
                  </a:lnTo>
                  <a:lnTo>
                    <a:pt x="7904" y="1862"/>
                  </a:lnTo>
                  <a:lnTo>
                    <a:pt x="7888" y="1849"/>
                  </a:lnTo>
                  <a:lnTo>
                    <a:pt x="7873" y="1835"/>
                  </a:lnTo>
                  <a:lnTo>
                    <a:pt x="7862" y="1819"/>
                  </a:lnTo>
                  <a:lnTo>
                    <a:pt x="7853" y="1801"/>
                  </a:lnTo>
                  <a:lnTo>
                    <a:pt x="7846" y="1782"/>
                  </a:lnTo>
                  <a:lnTo>
                    <a:pt x="7841" y="1761"/>
                  </a:lnTo>
                  <a:lnTo>
                    <a:pt x="7836" y="1740"/>
                  </a:lnTo>
                  <a:lnTo>
                    <a:pt x="7834" y="1717"/>
                  </a:lnTo>
                  <a:lnTo>
                    <a:pt x="7831" y="1673"/>
                  </a:lnTo>
                  <a:lnTo>
                    <a:pt x="7831" y="1627"/>
                  </a:lnTo>
                  <a:lnTo>
                    <a:pt x="7831" y="1290"/>
                  </a:lnTo>
                  <a:lnTo>
                    <a:pt x="7750" y="1290"/>
                  </a:lnTo>
                  <a:lnTo>
                    <a:pt x="7750" y="1261"/>
                  </a:lnTo>
                  <a:lnTo>
                    <a:pt x="7920" y="1083"/>
                  </a:lnTo>
                  <a:lnTo>
                    <a:pt x="7949" y="1083"/>
                  </a:lnTo>
                  <a:lnTo>
                    <a:pt x="7944" y="1213"/>
                  </a:lnTo>
                  <a:lnTo>
                    <a:pt x="8206" y="1213"/>
                  </a:lnTo>
                  <a:lnTo>
                    <a:pt x="8206" y="1290"/>
                  </a:lnTo>
                  <a:lnTo>
                    <a:pt x="7944" y="1290"/>
                  </a:lnTo>
                  <a:close/>
                  <a:moveTo>
                    <a:pt x="7462" y="1290"/>
                  </a:moveTo>
                  <a:lnTo>
                    <a:pt x="7462" y="1627"/>
                  </a:lnTo>
                  <a:lnTo>
                    <a:pt x="7464" y="1685"/>
                  </a:lnTo>
                  <a:lnTo>
                    <a:pt x="7468" y="1713"/>
                  </a:lnTo>
                  <a:lnTo>
                    <a:pt x="7476" y="1739"/>
                  </a:lnTo>
                  <a:lnTo>
                    <a:pt x="7482" y="1751"/>
                  </a:lnTo>
                  <a:lnTo>
                    <a:pt x="7489" y="1761"/>
                  </a:lnTo>
                  <a:lnTo>
                    <a:pt x="7498" y="1771"/>
                  </a:lnTo>
                  <a:lnTo>
                    <a:pt x="7509" y="1779"/>
                  </a:lnTo>
                  <a:lnTo>
                    <a:pt x="7522" y="1787"/>
                  </a:lnTo>
                  <a:lnTo>
                    <a:pt x="7536" y="1791"/>
                  </a:lnTo>
                  <a:lnTo>
                    <a:pt x="7553" y="1795"/>
                  </a:lnTo>
                  <a:lnTo>
                    <a:pt x="7572" y="1796"/>
                  </a:lnTo>
                  <a:lnTo>
                    <a:pt x="7611" y="1793"/>
                  </a:lnTo>
                  <a:lnTo>
                    <a:pt x="7648" y="1782"/>
                  </a:lnTo>
                  <a:lnTo>
                    <a:pt x="7685" y="1767"/>
                  </a:lnTo>
                  <a:lnTo>
                    <a:pt x="7721" y="1751"/>
                  </a:lnTo>
                  <a:lnTo>
                    <a:pt x="7729" y="1796"/>
                  </a:lnTo>
                  <a:lnTo>
                    <a:pt x="7730" y="1801"/>
                  </a:lnTo>
                  <a:lnTo>
                    <a:pt x="7728" y="1806"/>
                  </a:lnTo>
                  <a:lnTo>
                    <a:pt x="7714" y="1819"/>
                  </a:lnTo>
                  <a:lnTo>
                    <a:pt x="7692" y="1833"/>
                  </a:lnTo>
                  <a:lnTo>
                    <a:pt x="7648" y="1855"/>
                  </a:lnTo>
                  <a:lnTo>
                    <a:pt x="7619" y="1867"/>
                  </a:lnTo>
                  <a:lnTo>
                    <a:pt x="7589" y="1877"/>
                  </a:lnTo>
                  <a:lnTo>
                    <a:pt x="7555" y="1883"/>
                  </a:lnTo>
                  <a:lnTo>
                    <a:pt x="7523" y="1885"/>
                  </a:lnTo>
                  <a:lnTo>
                    <a:pt x="7492" y="1884"/>
                  </a:lnTo>
                  <a:lnTo>
                    <a:pt x="7464" y="1879"/>
                  </a:lnTo>
                  <a:lnTo>
                    <a:pt x="7441" y="1872"/>
                  </a:lnTo>
                  <a:lnTo>
                    <a:pt x="7421" y="1862"/>
                  </a:lnTo>
                  <a:lnTo>
                    <a:pt x="7404" y="1849"/>
                  </a:lnTo>
                  <a:lnTo>
                    <a:pt x="7390" y="1835"/>
                  </a:lnTo>
                  <a:lnTo>
                    <a:pt x="7378" y="1819"/>
                  </a:lnTo>
                  <a:lnTo>
                    <a:pt x="7369" y="1801"/>
                  </a:lnTo>
                  <a:lnTo>
                    <a:pt x="7362" y="1782"/>
                  </a:lnTo>
                  <a:lnTo>
                    <a:pt x="7356" y="1761"/>
                  </a:lnTo>
                  <a:lnTo>
                    <a:pt x="7353" y="1740"/>
                  </a:lnTo>
                  <a:lnTo>
                    <a:pt x="7350" y="1717"/>
                  </a:lnTo>
                  <a:lnTo>
                    <a:pt x="7348" y="1673"/>
                  </a:lnTo>
                  <a:lnTo>
                    <a:pt x="7347" y="1627"/>
                  </a:lnTo>
                  <a:lnTo>
                    <a:pt x="7347" y="1290"/>
                  </a:lnTo>
                  <a:lnTo>
                    <a:pt x="7269" y="1290"/>
                  </a:lnTo>
                  <a:lnTo>
                    <a:pt x="7269" y="1261"/>
                  </a:lnTo>
                  <a:lnTo>
                    <a:pt x="7439" y="1083"/>
                  </a:lnTo>
                  <a:lnTo>
                    <a:pt x="7465" y="1083"/>
                  </a:lnTo>
                  <a:lnTo>
                    <a:pt x="7462" y="1213"/>
                  </a:lnTo>
                  <a:lnTo>
                    <a:pt x="7721" y="1213"/>
                  </a:lnTo>
                  <a:lnTo>
                    <a:pt x="7721" y="1290"/>
                  </a:lnTo>
                  <a:lnTo>
                    <a:pt x="7462" y="1290"/>
                  </a:lnTo>
                  <a:close/>
                  <a:moveTo>
                    <a:pt x="7009" y="1869"/>
                  </a:moveTo>
                  <a:lnTo>
                    <a:pt x="7009" y="1213"/>
                  </a:lnTo>
                  <a:lnTo>
                    <a:pt x="7122" y="1213"/>
                  </a:lnTo>
                  <a:lnTo>
                    <a:pt x="7122" y="1869"/>
                  </a:lnTo>
                  <a:lnTo>
                    <a:pt x="7009" y="1869"/>
                  </a:lnTo>
                  <a:close/>
                  <a:moveTo>
                    <a:pt x="6666" y="1869"/>
                  </a:moveTo>
                  <a:lnTo>
                    <a:pt x="6666" y="1213"/>
                  </a:lnTo>
                  <a:lnTo>
                    <a:pt x="6779" y="1213"/>
                  </a:lnTo>
                  <a:lnTo>
                    <a:pt x="6779" y="1869"/>
                  </a:lnTo>
                  <a:lnTo>
                    <a:pt x="6666" y="1869"/>
                  </a:lnTo>
                  <a:close/>
                  <a:moveTo>
                    <a:pt x="6327" y="1869"/>
                  </a:moveTo>
                  <a:lnTo>
                    <a:pt x="6327" y="1376"/>
                  </a:lnTo>
                  <a:lnTo>
                    <a:pt x="6327" y="883"/>
                  </a:lnTo>
                  <a:lnTo>
                    <a:pt x="6439" y="883"/>
                  </a:lnTo>
                  <a:lnTo>
                    <a:pt x="6439" y="1376"/>
                  </a:lnTo>
                  <a:lnTo>
                    <a:pt x="6439" y="1869"/>
                  </a:lnTo>
                  <a:lnTo>
                    <a:pt x="6327" y="1869"/>
                  </a:lnTo>
                  <a:close/>
                  <a:moveTo>
                    <a:pt x="2747" y="1869"/>
                  </a:moveTo>
                  <a:lnTo>
                    <a:pt x="2747" y="1375"/>
                  </a:lnTo>
                  <a:lnTo>
                    <a:pt x="2747" y="881"/>
                  </a:lnTo>
                  <a:lnTo>
                    <a:pt x="2866" y="881"/>
                  </a:lnTo>
                  <a:lnTo>
                    <a:pt x="2866" y="1375"/>
                  </a:lnTo>
                  <a:lnTo>
                    <a:pt x="2866" y="1869"/>
                  </a:lnTo>
                  <a:lnTo>
                    <a:pt x="2747" y="1869"/>
                  </a:lnTo>
                  <a:close/>
                  <a:moveTo>
                    <a:pt x="3363" y="881"/>
                  </a:moveTo>
                  <a:lnTo>
                    <a:pt x="3518" y="881"/>
                  </a:lnTo>
                  <a:lnTo>
                    <a:pt x="3015" y="1321"/>
                  </a:lnTo>
                  <a:lnTo>
                    <a:pt x="3540" y="1869"/>
                  </a:lnTo>
                  <a:lnTo>
                    <a:pt x="3372" y="1869"/>
                  </a:lnTo>
                  <a:lnTo>
                    <a:pt x="2875" y="1343"/>
                  </a:lnTo>
                  <a:lnTo>
                    <a:pt x="3363" y="881"/>
                  </a:lnTo>
                  <a:close/>
                  <a:moveTo>
                    <a:pt x="3363" y="2255"/>
                  </a:moveTo>
                  <a:lnTo>
                    <a:pt x="3518" y="2255"/>
                  </a:lnTo>
                  <a:lnTo>
                    <a:pt x="3015" y="2693"/>
                  </a:lnTo>
                  <a:lnTo>
                    <a:pt x="3540" y="3241"/>
                  </a:lnTo>
                  <a:lnTo>
                    <a:pt x="3372" y="3241"/>
                  </a:lnTo>
                  <a:lnTo>
                    <a:pt x="2875" y="2713"/>
                  </a:lnTo>
                  <a:lnTo>
                    <a:pt x="3363" y="2255"/>
                  </a:lnTo>
                  <a:close/>
                  <a:moveTo>
                    <a:pt x="2747" y="3241"/>
                  </a:moveTo>
                  <a:lnTo>
                    <a:pt x="2747" y="2748"/>
                  </a:lnTo>
                  <a:lnTo>
                    <a:pt x="2747" y="2255"/>
                  </a:lnTo>
                  <a:lnTo>
                    <a:pt x="2866" y="2255"/>
                  </a:lnTo>
                  <a:lnTo>
                    <a:pt x="2866" y="2748"/>
                  </a:lnTo>
                  <a:lnTo>
                    <a:pt x="2866" y="3241"/>
                  </a:lnTo>
                  <a:lnTo>
                    <a:pt x="2747" y="3241"/>
                  </a:lnTo>
                  <a:close/>
                  <a:moveTo>
                    <a:pt x="6721" y="1008"/>
                  </a:moveTo>
                  <a:lnTo>
                    <a:pt x="6699" y="1003"/>
                  </a:lnTo>
                  <a:lnTo>
                    <a:pt x="6688" y="998"/>
                  </a:lnTo>
                  <a:lnTo>
                    <a:pt x="6677" y="991"/>
                  </a:lnTo>
                  <a:lnTo>
                    <a:pt x="6667" y="981"/>
                  </a:lnTo>
                  <a:lnTo>
                    <a:pt x="6660" y="969"/>
                  </a:lnTo>
                  <a:lnTo>
                    <a:pt x="6655" y="955"/>
                  </a:lnTo>
                  <a:lnTo>
                    <a:pt x="6653" y="939"/>
                  </a:lnTo>
                  <a:lnTo>
                    <a:pt x="6655" y="924"/>
                  </a:lnTo>
                  <a:lnTo>
                    <a:pt x="6659" y="911"/>
                  </a:lnTo>
                  <a:lnTo>
                    <a:pt x="6666" y="899"/>
                  </a:lnTo>
                  <a:lnTo>
                    <a:pt x="6675" y="889"/>
                  </a:lnTo>
                  <a:lnTo>
                    <a:pt x="6685" y="881"/>
                  </a:lnTo>
                  <a:lnTo>
                    <a:pt x="6696" y="875"/>
                  </a:lnTo>
                  <a:lnTo>
                    <a:pt x="6709" y="871"/>
                  </a:lnTo>
                  <a:lnTo>
                    <a:pt x="6721" y="870"/>
                  </a:lnTo>
                  <a:lnTo>
                    <a:pt x="6736" y="871"/>
                  </a:lnTo>
                  <a:lnTo>
                    <a:pt x="6749" y="875"/>
                  </a:lnTo>
                  <a:lnTo>
                    <a:pt x="6761" y="881"/>
                  </a:lnTo>
                  <a:lnTo>
                    <a:pt x="6772" y="889"/>
                  </a:lnTo>
                  <a:lnTo>
                    <a:pt x="6780" y="899"/>
                  </a:lnTo>
                  <a:lnTo>
                    <a:pt x="6786" y="911"/>
                  </a:lnTo>
                  <a:lnTo>
                    <a:pt x="6791" y="924"/>
                  </a:lnTo>
                  <a:lnTo>
                    <a:pt x="6792" y="939"/>
                  </a:lnTo>
                  <a:lnTo>
                    <a:pt x="6791" y="955"/>
                  </a:lnTo>
                  <a:lnTo>
                    <a:pt x="6786" y="969"/>
                  </a:lnTo>
                  <a:lnTo>
                    <a:pt x="6778" y="981"/>
                  </a:lnTo>
                  <a:lnTo>
                    <a:pt x="6768" y="991"/>
                  </a:lnTo>
                  <a:lnTo>
                    <a:pt x="6757" y="998"/>
                  </a:lnTo>
                  <a:lnTo>
                    <a:pt x="6745" y="1003"/>
                  </a:lnTo>
                  <a:lnTo>
                    <a:pt x="6721" y="1008"/>
                  </a:lnTo>
                  <a:close/>
                  <a:moveTo>
                    <a:pt x="0" y="1553"/>
                  </a:moveTo>
                  <a:lnTo>
                    <a:pt x="556" y="986"/>
                  </a:lnTo>
                  <a:lnTo>
                    <a:pt x="556" y="1548"/>
                  </a:lnTo>
                  <a:lnTo>
                    <a:pt x="556" y="2109"/>
                  </a:lnTo>
                  <a:lnTo>
                    <a:pt x="556" y="2671"/>
                  </a:lnTo>
                  <a:lnTo>
                    <a:pt x="556" y="3233"/>
                  </a:lnTo>
                  <a:lnTo>
                    <a:pt x="0" y="3233"/>
                  </a:lnTo>
                  <a:lnTo>
                    <a:pt x="0" y="2393"/>
                  </a:lnTo>
                  <a:lnTo>
                    <a:pt x="0" y="1553"/>
                  </a:lnTo>
                  <a:close/>
                  <a:moveTo>
                    <a:pt x="0" y="0"/>
                  </a:moveTo>
                  <a:lnTo>
                    <a:pt x="556" y="0"/>
                  </a:lnTo>
                  <a:lnTo>
                    <a:pt x="556" y="393"/>
                  </a:lnTo>
                  <a:lnTo>
                    <a:pt x="473" y="435"/>
                  </a:lnTo>
                  <a:lnTo>
                    <a:pt x="394" y="477"/>
                  </a:lnTo>
                  <a:lnTo>
                    <a:pt x="318" y="521"/>
                  </a:lnTo>
                  <a:lnTo>
                    <a:pt x="247" y="566"/>
                  </a:lnTo>
                  <a:lnTo>
                    <a:pt x="213" y="589"/>
                  </a:lnTo>
                  <a:lnTo>
                    <a:pt x="179" y="612"/>
                  </a:lnTo>
                  <a:lnTo>
                    <a:pt x="115" y="660"/>
                  </a:lnTo>
                  <a:lnTo>
                    <a:pt x="85" y="685"/>
                  </a:lnTo>
                  <a:lnTo>
                    <a:pt x="55" y="710"/>
                  </a:lnTo>
                  <a:lnTo>
                    <a:pt x="0" y="762"/>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sp>
          <p:nvSpPr>
            <p:cNvPr id="11" name="Freeform 9"/>
            <p:cNvSpPr>
              <a:spLocks noEditPoints="1"/>
            </p:cNvSpPr>
            <p:nvPr userDrawn="1"/>
          </p:nvSpPr>
          <p:spPr bwMode="auto">
            <a:xfrm>
              <a:off x="7680325" y="1849438"/>
              <a:ext cx="687388" cy="855663"/>
            </a:xfrm>
            <a:custGeom>
              <a:avLst/>
              <a:gdLst>
                <a:gd name="T0" fmla="*/ 226 w 2596"/>
                <a:gd name="T1" fmla="*/ 1934 h 3235"/>
                <a:gd name="T2" fmla="*/ 241 w 2596"/>
                <a:gd name="T3" fmla="*/ 2046 h 3235"/>
                <a:gd name="T4" fmla="*/ 259 w 2596"/>
                <a:gd name="T5" fmla="*/ 2129 h 3235"/>
                <a:gd name="T6" fmla="*/ 190 w 2596"/>
                <a:gd name="T7" fmla="*/ 2029 h 3235"/>
                <a:gd name="T8" fmla="*/ 130 w 2596"/>
                <a:gd name="T9" fmla="*/ 1928 h 3235"/>
                <a:gd name="T10" fmla="*/ 79 w 2596"/>
                <a:gd name="T11" fmla="*/ 1824 h 3235"/>
                <a:gd name="T12" fmla="*/ 48 w 2596"/>
                <a:gd name="T13" fmla="*/ 1740 h 3235"/>
                <a:gd name="T14" fmla="*/ 23 w 2596"/>
                <a:gd name="T15" fmla="*/ 1656 h 3235"/>
                <a:gd name="T16" fmla="*/ 7 w 2596"/>
                <a:gd name="T17" fmla="*/ 1570 h 3235"/>
                <a:gd name="T18" fmla="*/ 0 w 2596"/>
                <a:gd name="T19" fmla="*/ 1462 h 3235"/>
                <a:gd name="T20" fmla="*/ 12 w 2596"/>
                <a:gd name="T21" fmla="*/ 1325 h 3235"/>
                <a:gd name="T22" fmla="*/ 49 w 2596"/>
                <a:gd name="T23" fmla="*/ 1193 h 3235"/>
                <a:gd name="T24" fmla="*/ 108 w 2596"/>
                <a:gd name="T25" fmla="*/ 1067 h 3235"/>
                <a:gd name="T26" fmla="*/ 190 w 2596"/>
                <a:gd name="T27" fmla="*/ 944 h 3235"/>
                <a:gd name="T28" fmla="*/ 290 w 2596"/>
                <a:gd name="T29" fmla="*/ 829 h 3235"/>
                <a:gd name="T30" fmla="*/ 412 w 2596"/>
                <a:gd name="T31" fmla="*/ 719 h 3235"/>
                <a:gd name="T32" fmla="*/ 552 w 2596"/>
                <a:gd name="T33" fmla="*/ 614 h 3235"/>
                <a:gd name="T34" fmla="*/ 709 w 2596"/>
                <a:gd name="T35" fmla="*/ 516 h 3235"/>
                <a:gd name="T36" fmla="*/ 883 w 2596"/>
                <a:gd name="T37" fmla="*/ 425 h 3235"/>
                <a:gd name="T38" fmla="*/ 1071 w 2596"/>
                <a:gd name="T39" fmla="*/ 341 h 3235"/>
                <a:gd name="T40" fmla="*/ 1274 w 2596"/>
                <a:gd name="T41" fmla="*/ 264 h 3235"/>
                <a:gd name="T42" fmla="*/ 1490 w 2596"/>
                <a:gd name="T43" fmla="*/ 196 h 3235"/>
                <a:gd name="T44" fmla="*/ 1717 w 2596"/>
                <a:gd name="T45" fmla="*/ 133 h 3235"/>
                <a:gd name="T46" fmla="*/ 1956 w 2596"/>
                <a:gd name="T47" fmla="*/ 80 h 3235"/>
                <a:gd name="T48" fmla="*/ 2204 w 2596"/>
                <a:gd name="T49" fmla="*/ 36 h 3235"/>
                <a:gd name="T50" fmla="*/ 2461 w 2596"/>
                <a:gd name="T51" fmla="*/ 0 h 3235"/>
                <a:gd name="T52" fmla="*/ 2481 w 2596"/>
                <a:gd name="T53" fmla="*/ 25 h 3235"/>
                <a:gd name="T54" fmla="*/ 2065 w 2596"/>
                <a:gd name="T55" fmla="*/ 254 h 3235"/>
                <a:gd name="T56" fmla="*/ 1682 w 2596"/>
                <a:gd name="T57" fmla="*/ 474 h 3235"/>
                <a:gd name="T58" fmla="*/ 1392 w 2596"/>
                <a:gd name="T59" fmla="*/ 659 h 3235"/>
                <a:gd name="T60" fmla="*/ 1188 w 2596"/>
                <a:gd name="T61" fmla="*/ 802 h 3235"/>
                <a:gd name="T62" fmla="*/ 968 w 2596"/>
                <a:gd name="T63" fmla="*/ 965 h 3235"/>
                <a:gd name="T64" fmla="*/ 793 w 2596"/>
                <a:gd name="T65" fmla="*/ 1098 h 3235"/>
                <a:gd name="T66" fmla="*/ 651 w 2596"/>
                <a:gd name="T67" fmla="*/ 1213 h 3235"/>
                <a:gd name="T68" fmla="*/ 536 w 2596"/>
                <a:gd name="T69" fmla="*/ 1320 h 3235"/>
                <a:gd name="T70" fmla="*/ 450 w 2596"/>
                <a:gd name="T71" fmla="*/ 1412 h 3235"/>
                <a:gd name="T72" fmla="*/ 395 w 2596"/>
                <a:gd name="T73" fmla="*/ 1477 h 3235"/>
                <a:gd name="T74" fmla="*/ 310 w 2596"/>
                <a:gd name="T75" fmla="*/ 1596 h 3235"/>
                <a:gd name="T76" fmla="*/ 272 w 2596"/>
                <a:gd name="T77" fmla="*/ 1666 h 3235"/>
                <a:gd name="T78" fmla="*/ 244 w 2596"/>
                <a:gd name="T79" fmla="*/ 1736 h 3235"/>
                <a:gd name="T80" fmla="*/ 227 w 2596"/>
                <a:gd name="T81" fmla="*/ 1806 h 3235"/>
                <a:gd name="T82" fmla="*/ 913 w 2596"/>
                <a:gd name="T83" fmla="*/ 1981 h 3235"/>
                <a:gd name="T84" fmla="*/ 1224 w 2596"/>
                <a:gd name="T85" fmla="*/ 2248 h 3235"/>
                <a:gd name="T86" fmla="*/ 1407 w 2596"/>
                <a:gd name="T87" fmla="*/ 2396 h 3235"/>
                <a:gd name="T88" fmla="*/ 1715 w 2596"/>
                <a:gd name="T89" fmla="*/ 2635 h 3235"/>
                <a:gd name="T90" fmla="*/ 1944 w 2596"/>
                <a:gd name="T91" fmla="*/ 2800 h 3235"/>
                <a:gd name="T92" fmla="*/ 2191 w 2596"/>
                <a:gd name="T93" fmla="*/ 2964 h 3235"/>
                <a:gd name="T94" fmla="*/ 2456 w 2596"/>
                <a:gd name="T95" fmla="*/ 3128 h 3235"/>
                <a:gd name="T96" fmla="*/ 2592 w 2596"/>
                <a:gd name="T97" fmla="*/ 3216 h 3235"/>
                <a:gd name="T98" fmla="*/ 2578 w 2596"/>
                <a:gd name="T99" fmla="*/ 3235 h 3235"/>
                <a:gd name="T100" fmla="*/ 2337 w 2596"/>
                <a:gd name="T101" fmla="*/ 3196 h 3235"/>
                <a:gd name="T102" fmla="*/ 2102 w 2596"/>
                <a:gd name="T103" fmla="*/ 3146 h 3235"/>
                <a:gd name="T104" fmla="*/ 1875 w 2596"/>
                <a:gd name="T105" fmla="*/ 3090 h 3235"/>
                <a:gd name="T106" fmla="*/ 1657 w 2596"/>
                <a:gd name="T107" fmla="*/ 3025 h 3235"/>
                <a:gd name="T108" fmla="*/ 1451 w 2596"/>
                <a:gd name="T109" fmla="*/ 2954 h 3235"/>
                <a:gd name="T110" fmla="*/ 1211 w 2596"/>
                <a:gd name="T111" fmla="*/ 2858 h 3235"/>
                <a:gd name="T112" fmla="*/ 1034 w 2596"/>
                <a:gd name="T113" fmla="*/ 2777 h 3235"/>
                <a:gd name="T114" fmla="*/ 913 w 2596"/>
                <a:gd name="T115" fmla="*/ 1981 h 3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596" h="3235">
                  <a:moveTo>
                    <a:pt x="223" y="1856"/>
                  </a:moveTo>
                  <a:lnTo>
                    <a:pt x="223" y="1883"/>
                  </a:lnTo>
                  <a:lnTo>
                    <a:pt x="224" y="1909"/>
                  </a:lnTo>
                  <a:lnTo>
                    <a:pt x="226" y="1934"/>
                  </a:lnTo>
                  <a:lnTo>
                    <a:pt x="228" y="1960"/>
                  </a:lnTo>
                  <a:lnTo>
                    <a:pt x="232" y="1982"/>
                  </a:lnTo>
                  <a:lnTo>
                    <a:pt x="234" y="2005"/>
                  </a:lnTo>
                  <a:lnTo>
                    <a:pt x="241" y="2046"/>
                  </a:lnTo>
                  <a:lnTo>
                    <a:pt x="247" y="2080"/>
                  </a:lnTo>
                  <a:lnTo>
                    <a:pt x="253" y="2106"/>
                  </a:lnTo>
                  <a:lnTo>
                    <a:pt x="258" y="2123"/>
                  </a:lnTo>
                  <a:lnTo>
                    <a:pt x="259" y="2129"/>
                  </a:lnTo>
                  <a:lnTo>
                    <a:pt x="245" y="2108"/>
                  </a:lnTo>
                  <a:lnTo>
                    <a:pt x="230" y="2089"/>
                  </a:lnTo>
                  <a:lnTo>
                    <a:pt x="203" y="2050"/>
                  </a:lnTo>
                  <a:lnTo>
                    <a:pt x="190" y="2029"/>
                  </a:lnTo>
                  <a:lnTo>
                    <a:pt x="178" y="2009"/>
                  </a:lnTo>
                  <a:lnTo>
                    <a:pt x="152" y="1969"/>
                  </a:lnTo>
                  <a:lnTo>
                    <a:pt x="140" y="1949"/>
                  </a:lnTo>
                  <a:lnTo>
                    <a:pt x="130" y="1928"/>
                  </a:lnTo>
                  <a:lnTo>
                    <a:pt x="108" y="1886"/>
                  </a:lnTo>
                  <a:lnTo>
                    <a:pt x="98" y="1866"/>
                  </a:lnTo>
                  <a:lnTo>
                    <a:pt x="89" y="1846"/>
                  </a:lnTo>
                  <a:lnTo>
                    <a:pt x="79" y="1824"/>
                  </a:lnTo>
                  <a:lnTo>
                    <a:pt x="71" y="1804"/>
                  </a:lnTo>
                  <a:lnTo>
                    <a:pt x="62" y="1783"/>
                  </a:lnTo>
                  <a:lnTo>
                    <a:pt x="55" y="1762"/>
                  </a:lnTo>
                  <a:lnTo>
                    <a:pt x="48" y="1740"/>
                  </a:lnTo>
                  <a:lnTo>
                    <a:pt x="41" y="1720"/>
                  </a:lnTo>
                  <a:lnTo>
                    <a:pt x="35" y="1698"/>
                  </a:lnTo>
                  <a:lnTo>
                    <a:pt x="29" y="1676"/>
                  </a:lnTo>
                  <a:lnTo>
                    <a:pt x="23" y="1656"/>
                  </a:lnTo>
                  <a:lnTo>
                    <a:pt x="18" y="1634"/>
                  </a:lnTo>
                  <a:lnTo>
                    <a:pt x="14" y="1613"/>
                  </a:lnTo>
                  <a:lnTo>
                    <a:pt x="11" y="1591"/>
                  </a:lnTo>
                  <a:lnTo>
                    <a:pt x="7" y="1570"/>
                  </a:lnTo>
                  <a:lnTo>
                    <a:pt x="5" y="1548"/>
                  </a:lnTo>
                  <a:lnTo>
                    <a:pt x="1" y="1505"/>
                  </a:lnTo>
                  <a:lnTo>
                    <a:pt x="0" y="1483"/>
                  </a:lnTo>
                  <a:lnTo>
                    <a:pt x="0" y="1462"/>
                  </a:lnTo>
                  <a:lnTo>
                    <a:pt x="1" y="1427"/>
                  </a:lnTo>
                  <a:lnTo>
                    <a:pt x="4" y="1392"/>
                  </a:lnTo>
                  <a:lnTo>
                    <a:pt x="7" y="1358"/>
                  </a:lnTo>
                  <a:lnTo>
                    <a:pt x="12" y="1325"/>
                  </a:lnTo>
                  <a:lnTo>
                    <a:pt x="19" y="1291"/>
                  </a:lnTo>
                  <a:lnTo>
                    <a:pt x="28" y="1259"/>
                  </a:lnTo>
                  <a:lnTo>
                    <a:pt x="37" y="1225"/>
                  </a:lnTo>
                  <a:lnTo>
                    <a:pt x="49" y="1193"/>
                  </a:lnTo>
                  <a:lnTo>
                    <a:pt x="61" y="1162"/>
                  </a:lnTo>
                  <a:lnTo>
                    <a:pt x="76" y="1129"/>
                  </a:lnTo>
                  <a:lnTo>
                    <a:pt x="91" y="1098"/>
                  </a:lnTo>
                  <a:lnTo>
                    <a:pt x="108" y="1067"/>
                  </a:lnTo>
                  <a:lnTo>
                    <a:pt x="126" y="1036"/>
                  </a:lnTo>
                  <a:lnTo>
                    <a:pt x="146" y="1006"/>
                  </a:lnTo>
                  <a:lnTo>
                    <a:pt x="167" y="974"/>
                  </a:lnTo>
                  <a:lnTo>
                    <a:pt x="190" y="944"/>
                  </a:lnTo>
                  <a:lnTo>
                    <a:pt x="212" y="916"/>
                  </a:lnTo>
                  <a:lnTo>
                    <a:pt x="238" y="886"/>
                  </a:lnTo>
                  <a:lnTo>
                    <a:pt x="264" y="857"/>
                  </a:lnTo>
                  <a:lnTo>
                    <a:pt x="290" y="829"/>
                  </a:lnTo>
                  <a:lnTo>
                    <a:pt x="319" y="800"/>
                  </a:lnTo>
                  <a:lnTo>
                    <a:pt x="349" y="773"/>
                  </a:lnTo>
                  <a:lnTo>
                    <a:pt x="380" y="745"/>
                  </a:lnTo>
                  <a:lnTo>
                    <a:pt x="412" y="719"/>
                  </a:lnTo>
                  <a:lnTo>
                    <a:pt x="445" y="691"/>
                  </a:lnTo>
                  <a:lnTo>
                    <a:pt x="480" y="666"/>
                  </a:lnTo>
                  <a:lnTo>
                    <a:pt x="515" y="640"/>
                  </a:lnTo>
                  <a:lnTo>
                    <a:pt x="552" y="614"/>
                  </a:lnTo>
                  <a:lnTo>
                    <a:pt x="589" y="589"/>
                  </a:lnTo>
                  <a:lnTo>
                    <a:pt x="629" y="564"/>
                  </a:lnTo>
                  <a:lnTo>
                    <a:pt x="668" y="540"/>
                  </a:lnTo>
                  <a:lnTo>
                    <a:pt x="709" y="516"/>
                  </a:lnTo>
                  <a:lnTo>
                    <a:pt x="751" y="493"/>
                  </a:lnTo>
                  <a:lnTo>
                    <a:pt x="794" y="470"/>
                  </a:lnTo>
                  <a:lnTo>
                    <a:pt x="837" y="448"/>
                  </a:lnTo>
                  <a:lnTo>
                    <a:pt x="883" y="425"/>
                  </a:lnTo>
                  <a:lnTo>
                    <a:pt x="929" y="403"/>
                  </a:lnTo>
                  <a:lnTo>
                    <a:pt x="975" y="383"/>
                  </a:lnTo>
                  <a:lnTo>
                    <a:pt x="1022" y="361"/>
                  </a:lnTo>
                  <a:lnTo>
                    <a:pt x="1071" y="341"/>
                  </a:lnTo>
                  <a:lnTo>
                    <a:pt x="1121" y="322"/>
                  </a:lnTo>
                  <a:lnTo>
                    <a:pt x="1171" y="301"/>
                  </a:lnTo>
                  <a:lnTo>
                    <a:pt x="1221" y="283"/>
                  </a:lnTo>
                  <a:lnTo>
                    <a:pt x="1274" y="264"/>
                  </a:lnTo>
                  <a:lnTo>
                    <a:pt x="1327" y="246"/>
                  </a:lnTo>
                  <a:lnTo>
                    <a:pt x="1380" y="229"/>
                  </a:lnTo>
                  <a:lnTo>
                    <a:pt x="1435" y="211"/>
                  </a:lnTo>
                  <a:lnTo>
                    <a:pt x="1490" y="196"/>
                  </a:lnTo>
                  <a:lnTo>
                    <a:pt x="1545" y="179"/>
                  </a:lnTo>
                  <a:lnTo>
                    <a:pt x="1602" y="163"/>
                  </a:lnTo>
                  <a:lnTo>
                    <a:pt x="1659" y="149"/>
                  </a:lnTo>
                  <a:lnTo>
                    <a:pt x="1717" y="133"/>
                  </a:lnTo>
                  <a:lnTo>
                    <a:pt x="1776" y="120"/>
                  </a:lnTo>
                  <a:lnTo>
                    <a:pt x="1834" y="107"/>
                  </a:lnTo>
                  <a:lnTo>
                    <a:pt x="1894" y="94"/>
                  </a:lnTo>
                  <a:lnTo>
                    <a:pt x="1956" y="80"/>
                  </a:lnTo>
                  <a:lnTo>
                    <a:pt x="2017" y="68"/>
                  </a:lnTo>
                  <a:lnTo>
                    <a:pt x="2078" y="58"/>
                  </a:lnTo>
                  <a:lnTo>
                    <a:pt x="2140" y="47"/>
                  </a:lnTo>
                  <a:lnTo>
                    <a:pt x="2204" y="36"/>
                  </a:lnTo>
                  <a:lnTo>
                    <a:pt x="2268" y="26"/>
                  </a:lnTo>
                  <a:lnTo>
                    <a:pt x="2331" y="17"/>
                  </a:lnTo>
                  <a:lnTo>
                    <a:pt x="2395" y="8"/>
                  </a:lnTo>
                  <a:lnTo>
                    <a:pt x="2461" y="0"/>
                  </a:lnTo>
                  <a:lnTo>
                    <a:pt x="2466" y="7"/>
                  </a:lnTo>
                  <a:lnTo>
                    <a:pt x="2472" y="14"/>
                  </a:lnTo>
                  <a:lnTo>
                    <a:pt x="2478" y="20"/>
                  </a:lnTo>
                  <a:lnTo>
                    <a:pt x="2481" y="25"/>
                  </a:lnTo>
                  <a:lnTo>
                    <a:pt x="2484" y="30"/>
                  </a:lnTo>
                  <a:lnTo>
                    <a:pt x="2268" y="145"/>
                  </a:lnTo>
                  <a:lnTo>
                    <a:pt x="2164" y="200"/>
                  </a:lnTo>
                  <a:lnTo>
                    <a:pt x="2065" y="254"/>
                  </a:lnTo>
                  <a:lnTo>
                    <a:pt x="1968" y="308"/>
                  </a:lnTo>
                  <a:lnTo>
                    <a:pt x="1872" y="362"/>
                  </a:lnTo>
                  <a:lnTo>
                    <a:pt x="1777" y="418"/>
                  </a:lnTo>
                  <a:lnTo>
                    <a:pt x="1682" y="474"/>
                  </a:lnTo>
                  <a:lnTo>
                    <a:pt x="1587" y="533"/>
                  </a:lnTo>
                  <a:lnTo>
                    <a:pt x="1490" y="594"/>
                  </a:lnTo>
                  <a:lnTo>
                    <a:pt x="1442" y="626"/>
                  </a:lnTo>
                  <a:lnTo>
                    <a:pt x="1392" y="659"/>
                  </a:lnTo>
                  <a:lnTo>
                    <a:pt x="1343" y="692"/>
                  </a:lnTo>
                  <a:lnTo>
                    <a:pt x="1292" y="727"/>
                  </a:lnTo>
                  <a:lnTo>
                    <a:pt x="1241" y="764"/>
                  </a:lnTo>
                  <a:lnTo>
                    <a:pt x="1188" y="802"/>
                  </a:lnTo>
                  <a:lnTo>
                    <a:pt x="1135" y="840"/>
                  </a:lnTo>
                  <a:lnTo>
                    <a:pt x="1080" y="880"/>
                  </a:lnTo>
                  <a:lnTo>
                    <a:pt x="1025" y="922"/>
                  </a:lnTo>
                  <a:lnTo>
                    <a:pt x="968" y="965"/>
                  </a:lnTo>
                  <a:lnTo>
                    <a:pt x="911" y="1009"/>
                  </a:lnTo>
                  <a:lnTo>
                    <a:pt x="851" y="1055"/>
                  </a:lnTo>
                  <a:lnTo>
                    <a:pt x="824" y="1075"/>
                  </a:lnTo>
                  <a:lnTo>
                    <a:pt x="793" y="1098"/>
                  </a:lnTo>
                  <a:lnTo>
                    <a:pt x="752" y="1129"/>
                  </a:lnTo>
                  <a:lnTo>
                    <a:pt x="705" y="1169"/>
                  </a:lnTo>
                  <a:lnTo>
                    <a:pt x="679" y="1190"/>
                  </a:lnTo>
                  <a:lnTo>
                    <a:pt x="651" y="1213"/>
                  </a:lnTo>
                  <a:lnTo>
                    <a:pt x="624" y="1238"/>
                  </a:lnTo>
                  <a:lnTo>
                    <a:pt x="595" y="1265"/>
                  </a:lnTo>
                  <a:lnTo>
                    <a:pt x="566" y="1292"/>
                  </a:lnTo>
                  <a:lnTo>
                    <a:pt x="536" y="1320"/>
                  </a:lnTo>
                  <a:lnTo>
                    <a:pt x="508" y="1350"/>
                  </a:lnTo>
                  <a:lnTo>
                    <a:pt x="493" y="1366"/>
                  </a:lnTo>
                  <a:lnTo>
                    <a:pt x="478" y="1381"/>
                  </a:lnTo>
                  <a:lnTo>
                    <a:pt x="450" y="1412"/>
                  </a:lnTo>
                  <a:lnTo>
                    <a:pt x="436" y="1428"/>
                  </a:lnTo>
                  <a:lnTo>
                    <a:pt x="421" y="1445"/>
                  </a:lnTo>
                  <a:lnTo>
                    <a:pt x="408" y="1460"/>
                  </a:lnTo>
                  <a:lnTo>
                    <a:pt x="395" y="1477"/>
                  </a:lnTo>
                  <a:lnTo>
                    <a:pt x="368" y="1511"/>
                  </a:lnTo>
                  <a:lnTo>
                    <a:pt x="343" y="1544"/>
                  </a:lnTo>
                  <a:lnTo>
                    <a:pt x="320" y="1579"/>
                  </a:lnTo>
                  <a:lnTo>
                    <a:pt x="310" y="1596"/>
                  </a:lnTo>
                  <a:lnTo>
                    <a:pt x="300" y="1614"/>
                  </a:lnTo>
                  <a:lnTo>
                    <a:pt x="290" y="1631"/>
                  </a:lnTo>
                  <a:lnTo>
                    <a:pt x="281" y="1649"/>
                  </a:lnTo>
                  <a:lnTo>
                    <a:pt x="272" y="1666"/>
                  </a:lnTo>
                  <a:lnTo>
                    <a:pt x="264" y="1684"/>
                  </a:lnTo>
                  <a:lnTo>
                    <a:pt x="257" y="1702"/>
                  </a:lnTo>
                  <a:lnTo>
                    <a:pt x="250" y="1718"/>
                  </a:lnTo>
                  <a:lnTo>
                    <a:pt x="244" y="1736"/>
                  </a:lnTo>
                  <a:lnTo>
                    <a:pt x="238" y="1753"/>
                  </a:lnTo>
                  <a:lnTo>
                    <a:pt x="234" y="1771"/>
                  </a:lnTo>
                  <a:lnTo>
                    <a:pt x="229" y="1788"/>
                  </a:lnTo>
                  <a:lnTo>
                    <a:pt x="227" y="1806"/>
                  </a:lnTo>
                  <a:lnTo>
                    <a:pt x="224" y="1823"/>
                  </a:lnTo>
                  <a:lnTo>
                    <a:pt x="223" y="1840"/>
                  </a:lnTo>
                  <a:lnTo>
                    <a:pt x="223" y="1856"/>
                  </a:lnTo>
                  <a:close/>
                  <a:moveTo>
                    <a:pt x="913" y="1981"/>
                  </a:moveTo>
                  <a:lnTo>
                    <a:pt x="1059" y="2107"/>
                  </a:lnTo>
                  <a:lnTo>
                    <a:pt x="1140" y="2176"/>
                  </a:lnTo>
                  <a:lnTo>
                    <a:pt x="1182" y="2212"/>
                  </a:lnTo>
                  <a:lnTo>
                    <a:pt x="1224" y="2248"/>
                  </a:lnTo>
                  <a:lnTo>
                    <a:pt x="1268" y="2284"/>
                  </a:lnTo>
                  <a:lnTo>
                    <a:pt x="1314" y="2321"/>
                  </a:lnTo>
                  <a:lnTo>
                    <a:pt x="1359" y="2359"/>
                  </a:lnTo>
                  <a:lnTo>
                    <a:pt x="1407" y="2396"/>
                  </a:lnTo>
                  <a:lnTo>
                    <a:pt x="1505" y="2474"/>
                  </a:lnTo>
                  <a:lnTo>
                    <a:pt x="1608" y="2555"/>
                  </a:lnTo>
                  <a:lnTo>
                    <a:pt x="1661" y="2594"/>
                  </a:lnTo>
                  <a:lnTo>
                    <a:pt x="1715" y="2635"/>
                  </a:lnTo>
                  <a:lnTo>
                    <a:pt x="1771" y="2676"/>
                  </a:lnTo>
                  <a:lnTo>
                    <a:pt x="1827" y="2717"/>
                  </a:lnTo>
                  <a:lnTo>
                    <a:pt x="1885" y="2758"/>
                  </a:lnTo>
                  <a:lnTo>
                    <a:pt x="1944" y="2800"/>
                  </a:lnTo>
                  <a:lnTo>
                    <a:pt x="2004" y="2840"/>
                  </a:lnTo>
                  <a:lnTo>
                    <a:pt x="2065" y="2882"/>
                  </a:lnTo>
                  <a:lnTo>
                    <a:pt x="2127" y="2923"/>
                  </a:lnTo>
                  <a:lnTo>
                    <a:pt x="2191" y="2964"/>
                  </a:lnTo>
                  <a:lnTo>
                    <a:pt x="2256" y="3006"/>
                  </a:lnTo>
                  <a:lnTo>
                    <a:pt x="2322" y="3047"/>
                  </a:lnTo>
                  <a:lnTo>
                    <a:pt x="2389" y="3088"/>
                  </a:lnTo>
                  <a:lnTo>
                    <a:pt x="2456" y="3128"/>
                  </a:lnTo>
                  <a:lnTo>
                    <a:pt x="2526" y="3169"/>
                  </a:lnTo>
                  <a:lnTo>
                    <a:pt x="2596" y="3209"/>
                  </a:lnTo>
                  <a:lnTo>
                    <a:pt x="2594" y="3212"/>
                  </a:lnTo>
                  <a:lnTo>
                    <a:pt x="2592" y="3216"/>
                  </a:lnTo>
                  <a:lnTo>
                    <a:pt x="2587" y="3223"/>
                  </a:lnTo>
                  <a:lnTo>
                    <a:pt x="2583" y="3230"/>
                  </a:lnTo>
                  <a:lnTo>
                    <a:pt x="2581" y="3233"/>
                  </a:lnTo>
                  <a:lnTo>
                    <a:pt x="2578" y="3235"/>
                  </a:lnTo>
                  <a:lnTo>
                    <a:pt x="2517" y="3227"/>
                  </a:lnTo>
                  <a:lnTo>
                    <a:pt x="2457" y="3217"/>
                  </a:lnTo>
                  <a:lnTo>
                    <a:pt x="2397" y="3206"/>
                  </a:lnTo>
                  <a:lnTo>
                    <a:pt x="2337" y="3196"/>
                  </a:lnTo>
                  <a:lnTo>
                    <a:pt x="2277" y="3185"/>
                  </a:lnTo>
                  <a:lnTo>
                    <a:pt x="2218" y="3173"/>
                  </a:lnTo>
                  <a:lnTo>
                    <a:pt x="2161" y="3160"/>
                  </a:lnTo>
                  <a:lnTo>
                    <a:pt x="2102" y="3146"/>
                  </a:lnTo>
                  <a:lnTo>
                    <a:pt x="2044" y="3133"/>
                  </a:lnTo>
                  <a:lnTo>
                    <a:pt x="1988" y="3119"/>
                  </a:lnTo>
                  <a:lnTo>
                    <a:pt x="1932" y="3104"/>
                  </a:lnTo>
                  <a:lnTo>
                    <a:pt x="1875" y="3090"/>
                  </a:lnTo>
                  <a:lnTo>
                    <a:pt x="1820" y="3074"/>
                  </a:lnTo>
                  <a:lnTo>
                    <a:pt x="1765" y="3058"/>
                  </a:lnTo>
                  <a:lnTo>
                    <a:pt x="1711" y="3042"/>
                  </a:lnTo>
                  <a:lnTo>
                    <a:pt x="1657" y="3025"/>
                  </a:lnTo>
                  <a:lnTo>
                    <a:pt x="1604" y="3008"/>
                  </a:lnTo>
                  <a:lnTo>
                    <a:pt x="1553" y="2990"/>
                  </a:lnTo>
                  <a:lnTo>
                    <a:pt x="1501" y="2972"/>
                  </a:lnTo>
                  <a:lnTo>
                    <a:pt x="1451" y="2954"/>
                  </a:lnTo>
                  <a:lnTo>
                    <a:pt x="1352" y="2916"/>
                  </a:lnTo>
                  <a:lnTo>
                    <a:pt x="1304" y="2897"/>
                  </a:lnTo>
                  <a:lnTo>
                    <a:pt x="1256" y="2878"/>
                  </a:lnTo>
                  <a:lnTo>
                    <a:pt x="1211" y="2858"/>
                  </a:lnTo>
                  <a:lnTo>
                    <a:pt x="1165" y="2838"/>
                  </a:lnTo>
                  <a:lnTo>
                    <a:pt x="1121" y="2818"/>
                  </a:lnTo>
                  <a:lnTo>
                    <a:pt x="1077" y="2797"/>
                  </a:lnTo>
                  <a:lnTo>
                    <a:pt x="1034" y="2777"/>
                  </a:lnTo>
                  <a:lnTo>
                    <a:pt x="993" y="2755"/>
                  </a:lnTo>
                  <a:lnTo>
                    <a:pt x="953" y="2735"/>
                  </a:lnTo>
                  <a:lnTo>
                    <a:pt x="913" y="2713"/>
                  </a:lnTo>
                  <a:lnTo>
                    <a:pt x="913" y="198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noProof="0"/>
            </a:p>
          </p:txBody>
        </p:sp>
      </p:grpSp>
      <p:sp>
        <p:nvSpPr>
          <p:cNvPr id="12" name="Picture Placeholder 11"/>
          <p:cNvSpPr>
            <a:spLocks noGrp="1"/>
          </p:cNvSpPr>
          <p:nvPr>
            <p:ph type="pic" sz="quarter" idx="13"/>
          </p:nvPr>
        </p:nvSpPr>
        <p:spPr>
          <a:xfrm>
            <a:off x="3935760" y="404813"/>
            <a:ext cx="7848253" cy="6048523"/>
          </a:xfrm>
          <a:prstGeom prst="rect">
            <a:avLst/>
          </a:prstGeom>
          <a:noFill/>
        </p:spPr>
        <p:txBody>
          <a:bodyPr/>
          <a:lstStyle>
            <a:lvl1pPr marL="0" indent="0">
              <a:buFontTx/>
              <a:buNone/>
              <a:defRPr sz="1200"/>
            </a:lvl1pPr>
          </a:lstStyle>
          <a:p>
            <a:r>
              <a:rPr lang="fi-FI"/>
              <a:t>Lisää kuva napsauttamalla kuvaketta</a:t>
            </a:r>
          </a:p>
        </p:txBody>
      </p:sp>
    </p:spTree>
    <p:extLst>
      <p:ext uri="{BB962C8B-B14F-4D97-AF65-F5344CB8AC3E}">
        <p14:creationId xmlns:p14="http://schemas.microsoft.com/office/powerpoint/2010/main" val="2941433969"/>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Table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perustyyl. napsautt.</a:t>
            </a:r>
          </a:p>
        </p:txBody>
      </p:sp>
      <p:sp>
        <p:nvSpPr>
          <p:cNvPr id="3" name="Date Placeholder 2"/>
          <p:cNvSpPr>
            <a:spLocks noGrp="1"/>
          </p:cNvSpPr>
          <p:nvPr>
            <p:ph type="dt" sz="half" idx="10"/>
          </p:nvPr>
        </p:nvSpPr>
        <p:spPr/>
        <p:txBody>
          <a:bodyPr/>
          <a:lstStyle/>
          <a:p>
            <a:fld id="{5774C542-5D34-43DF-8009-9EDF1AF5F2A9}" type="datetime1">
              <a:rPr lang="fi-FI" smtClean="0"/>
              <a:t>6.11.2023</a:t>
            </a:fld>
            <a:endParaRPr lang="en-US"/>
          </a:p>
        </p:txBody>
      </p:sp>
      <p:sp>
        <p:nvSpPr>
          <p:cNvPr id="4" name="Footer Placeholder 3"/>
          <p:cNvSpPr>
            <a:spLocks noGrp="1"/>
          </p:cNvSpPr>
          <p:nvPr>
            <p:ph type="ftr" sz="quarter" idx="11"/>
          </p:nvPr>
        </p:nvSpPr>
        <p:spPr/>
        <p:txBody>
          <a:bodyPr/>
          <a:lstStyle/>
          <a:p>
            <a:r>
              <a:rPr lang="fi-FI" noProof="0"/>
              <a:t>Esityksen nimi ja Tekijä</a:t>
            </a:r>
          </a:p>
        </p:txBody>
      </p:sp>
      <p:sp>
        <p:nvSpPr>
          <p:cNvPr id="5" name="Slide Number Placeholder 4"/>
          <p:cNvSpPr>
            <a:spLocks noGrp="1"/>
          </p:cNvSpPr>
          <p:nvPr>
            <p:ph type="sldNum" sz="quarter" idx="12"/>
          </p:nvPr>
        </p:nvSpPr>
        <p:spPr/>
        <p:txBody>
          <a:bodyPr/>
          <a:lstStyle/>
          <a:p>
            <a:fld id="{449D1DC6-4D9D-49B0-BBAF-7A30D1B54A51}" type="slidenum">
              <a:rPr lang="en-US" smtClean="0"/>
              <a:t>‹#›</a:t>
            </a:fld>
            <a:endParaRPr lang="en-US"/>
          </a:p>
        </p:txBody>
      </p:sp>
      <p:sp>
        <p:nvSpPr>
          <p:cNvPr id="7" name="Table Placeholder 6"/>
          <p:cNvSpPr>
            <a:spLocks noGrp="1"/>
          </p:cNvSpPr>
          <p:nvPr>
            <p:ph type="tbl" sz="quarter" idx="13"/>
          </p:nvPr>
        </p:nvSpPr>
        <p:spPr>
          <a:xfrm>
            <a:off x="407988" y="1844675"/>
            <a:ext cx="11376025" cy="4321175"/>
          </a:xfrm>
        </p:spPr>
        <p:txBody>
          <a:bodyPr/>
          <a:lstStyle>
            <a:lvl1pPr marL="0" indent="0">
              <a:buFontTx/>
              <a:buNone/>
              <a:defRPr sz="1200"/>
            </a:lvl1pPr>
          </a:lstStyle>
          <a:p>
            <a:r>
              <a:rPr lang="fi-FI"/>
              <a:t>Lisää taulukko napsauttamalla kuvaketta</a:t>
            </a:r>
          </a:p>
        </p:txBody>
      </p:sp>
    </p:spTree>
    <p:extLst>
      <p:ext uri="{BB962C8B-B14F-4D97-AF65-F5344CB8AC3E}">
        <p14:creationId xmlns:p14="http://schemas.microsoft.com/office/powerpoint/2010/main" val="636025273"/>
      </p:ext>
    </p:extLst>
  </p:cSld>
  <p:clrMapOvr>
    <a:masterClrMapping/>
  </p:clrMapOvr>
  <mc:AlternateContent xmlns:mc="http://schemas.openxmlformats.org/markup-compatibility/2006" xmlns:p14="http://schemas.microsoft.com/office/powerpoint/2010/main">
    <mc:Choice Requires="p14">
      <p:transition p14:dur="150">
        <p:fade/>
      </p:transition>
    </mc:Choice>
    <mc:Fallback xmlns="">
      <p:transition>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Aloitusdia sinine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bg1"/>
                </a:solidFill>
              </a:defRPr>
            </a:lvl1pPr>
          </a:lstStyle>
          <a:p>
            <a:r>
              <a:rPr lang="fi-FI" noProof="0"/>
              <a:t>Muokkaa ots. perustyyl. napsautt.</a:t>
            </a:r>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
        <p:nvSpPr>
          <p:cNvPr id="4" name="Date Placeholder 3"/>
          <p:cNvSpPr>
            <a:spLocks noGrp="1"/>
          </p:cNvSpPr>
          <p:nvPr>
            <p:ph type="dt" sz="half" idx="10"/>
          </p:nvPr>
        </p:nvSpPr>
        <p:spPr/>
        <p:txBody>
          <a:bodyPr/>
          <a:lstStyle>
            <a:lvl1pPr>
              <a:defRPr>
                <a:noFill/>
              </a:defRPr>
            </a:lvl1pPr>
          </a:lstStyle>
          <a:p>
            <a:fld id="{C0924F02-DD88-4CB6-BB46-9AFDA1AB89C5}" type="datetime1">
              <a:rPr lang="fi-FI" noProof="0" smtClean="0"/>
              <a:t>6.11.2023</a:t>
            </a:fld>
            <a:endParaRPr lang="fi-FI" noProof="0"/>
          </a:p>
        </p:txBody>
      </p:sp>
      <p:sp>
        <p:nvSpPr>
          <p:cNvPr id="5" name="Footer Placeholder 4"/>
          <p:cNvSpPr>
            <a:spLocks noGrp="1"/>
          </p:cNvSpPr>
          <p:nvPr>
            <p:ph type="ftr" sz="quarter" idx="11"/>
          </p:nvPr>
        </p:nvSpPr>
        <p:spPr/>
        <p:txBody>
          <a:bodyPr/>
          <a:lstStyle>
            <a:lvl1pPr>
              <a:defRPr>
                <a:noFill/>
              </a:defRPr>
            </a:lvl1pPr>
          </a:lstStyle>
          <a:p>
            <a:r>
              <a:rPr lang="fi-FI" noProof="0"/>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noProof="0" smtClean="0"/>
              <a:pPr/>
              <a:t>‹#›</a:t>
            </a:fld>
            <a:endParaRPr lang="fi-FI" noProof="0"/>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sp>
        <p:nvSpPr>
          <p:cNvPr id="9" name="Freeform 6">
            <a:extLst>
              <a:ext uri="{FF2B5EF4-FFF2-40B4-BE49-F238E27FC236}">
                <a16:creationId xmlns:a16="http://schemas.microsoft.com/office/drawing/2014/main" id="{7F643966-4781-45AD-8A02-A30AC3EA462C}"/>
              </a:ext>
            </a:extLst>
          </p:cNvPr>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39800662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Aloitusdia violetti">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bg1"/>
                </a:solidFill>
              </a:defRPr>
            </a:lvl1pPr>
          </a:lstStyle>
          <a:p>
            <a:r>
              <a:rPr lang="fi-FI" noProof="0"/>
              <a:t>Muokkaa ots. perustyyl. napsautt.</a:t>
            </a:r>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
        <p:nvSpPr>
          <p:cNvPr id="4" name="Date Placeholder 3"/>
          <p:cNvSpPr>
            <a:spLocks noGrp="1"/>
          </p:cNvSpPr>
          <p:nvPr>
            <p:ph type="dt" sz="half" idx="10"/>
          </p:nvPr>
        </p:nvSpPr>
        <p:spPr/>
        <p:txBody>
          <a:bodyPr/>
          <a:lstStyle>
            <a:lvl1pPr>
              <a:defRPr>
                <a:noFill/>
              </a:defRPr>
            </a:lvl1pPr>
          </a:lstStyle>
          <a:p>
            <a:fld id="{624620D6-9495-4E92-B929-18D859B25042}" type="datetime1">
              <a:rPr lang="fi-FI" noProof="0" smtClean="0"/>
              <a:t>6.11.2023</a:t>
            </a:fld>
            <a:endParaRPr lang="fi-FI" noProof="0"/>
          </a:p>
        </p:txBody>
      </p:sp>
      <p:sp>
        <p:nvSpPr>
          <p:cNvPr id="5" name="Footer Placeholder 4"/>
          <p:cNvSpPr>
            <a:spLocks noGrp="1"/>
          </p:cNvSpPr>
          <p:nvPr>
            <p:ph type="ftr" sz="quarter" idx="11"/>
          </p:nvPr>
        </p:nvSpPr>
        <p:spPr/>
        <p:txBody>
          <a:bodyPr/>
          <a:lstStyle>
            <a:lvl1pPr>
              <a:defRPr>
                <a:noFill/>
              </a:defRPr>
            </a:lvl1pPr>
          </a:lstStyle>
          <a:p>
            <a:r>
              <a:rPr lang="fi-FI" noProof="0"/>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noProof="0" smtClean="0"/>
              <a:pPr/>
              <a:t>‹#›</a:t>
            </a:fld>
            <a:endParaRPr lang="fi-FI" noProof="0"/>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sp>
        <p:nvSpPr>
          <p:cNvPr id="9" name="Freeform 6">
            <a:extLst>
              <a:ext uri="{FF2B5EF4-FFF2-40B4-BE49-F238E27FC236}">
                <a16:creationId xmlns:a16="http://schemas.microsoft.com/office/drawing/2014/main" id="{AF5562F4-E9C8-4807-AA4A-09D88C06E192}"/>
              </a:ext>
            </a:extLst>
          </p:cNvPr>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121501648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Aloitusdia punainen">
    <p:bg>
      <p:bgPr>
        <a:solidFill>
          <a:srgbClr val="FF3E6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bg1"/>
                </a:solidFill>
              </a:defRPr>
            </a:lvl1pPr>
          </a:lstStyle>
          <a:p>
            <a:r>
              <a:rPr lang="fi-FI" noProof="0"/>
              <a:t>Muokkaa ots. perustyyl. napsautt.</a:t>
            </a:r>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
        <p:nvSpPr>
          <p:cNvPr id="4" name="Date Placeholder 3"/>
          <p:cNvSpPr>
            <a:spLocks noGrp="1"/>
          </p:cNvSpPr>
          <p:nvPr>
            <p:ph type="dt" sz="half" idx="10"/>
          </p:nvPr>
        </p:nvSpPr>
        <p:spPr/>
        <p:txBody>
          <a:bodyPr/>
          <a:lstStyle>
            <a:lvl1pPr>
              <a:defRPr>
                <a:noFill/>
              </a:defRPr>
            </a:lvl1pPr>
          </a:lstStyle>
          <a:p>
            <a:fld id="{6436686C-28C7-4F49-84B1-CC2306D386A1}"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sp>
        <p:nvSpPr>
          <p:cNvPr id="9" name="Freeform 6">
            <a:extLst>
              <a:ext uri="{FF2B5EF4-FFF2-40B4-BE49-F238E27FC236}">
                <a16:creationId xmlns:a16="http://schemas.microsoft.com/office/drawing/2014/main" id="{24CFF760-FA78-41BC-B729-1304BF476FD5}"/>
              </a:ext>
            </a:extLst>
          </p:cNvPr>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111773892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Aloitusdia grafiikk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bg1"/>
                </a:solidFill>
              </a:defRPr>
            </a:lvl1pPr>
          </a:lstStyle>
          <a:p>
            <a:r>
              <a:rPr lang="fi-FI" noProof="0"/>
              <a:t>Muokkaa ots. perustyyl. napsautt.</a:t>
            </a:r>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
        <p:nvSpPr>
          <p:cNvPr id="4" name="Date Placeholder 3"/>
          <p:cNvSpPr>
            <a:spLocks noGrp="1"/>
          </p:cNvSpPr>
          <p:nvPr>
            <p:ph type="dt" sz="half" idx="10"/>
          </p:nvPr>
        </p:nvSpPr>
        <p:spPr/>
        <p:txBody>
          <a:bodyPr/>
          <a:lstStyle>
            <a:lvl1pPr>
              <a:defRPr>
                <a:noFill/>
              </a:defRPr>
            </a:lvl1pPr>
          </a:lstStyle>
          <a:p>
            <a:fld id="{A3425D23-A5E1-4458-8F52-DB3FA246251F}"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sp>
        <p:nvSpPr>
          <p:cNvPr id="9" name="Freeform 6">
            <a:extLst>
              <a:ext uri="{FF2B5EF4-FFF2-40B4-BE49-F238E27FC236}">
                <a16:creationId xmlns:a16="http://schemas.microsoft.com/office/drawing/2014/main" id="{197F7F2B-0E7B-4A96-B3C5-5F122BDA54FA}"/>
              </a:ext>
            </a:extLst>
          </p:cNvPr>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59813268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olme nostoa kuvill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3" name="Content Placeholder 2"/>
          <p:cNvSpPr>
            <a:spLocks noGrp="1"/>
          </p:cNvSpPr>
          <p:nvPr>
            <p:ph sz="half" idx="1"/>
          </p:nvPr>
        </p:nvSpPr>
        <p:spPr>
          <a:xfrm>
            <a:off x="766763" y="1989138"/>
            <a:ext cx="3384967" cy="3816350"/>
          </a:xfrm>
          <a:solidFill>
            <a:srgbClr val="DFDAD6">
              <a:alpha val="50196"/>
            </a:srgbClr>
          </a:solidFill>
        </p:spPr>
        <p:txBody>
          <a:bodyPr lIns="216000" tIns="1512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5" name="Date Placeholder 4"/>
          <p:cNvSpPr>
            <a:spLocks noGrp="1"/>
          </p:cNvSpPr>
          <p:nvPr>
            <p:ph type="dt" sz="half" idx="10"/>
          </p:nvPr>
        </p:nvSpPr>
        <p:spPr/>
        <p:txBody>
          <a:bodyPr/>
          <a:lstStyle/>
          <a:p>
            <a:fld id="{573900FB-5165-4E43-BD07-359AAF474A07}" type="datetime1">
              <a:rPr lang="fi-FI" smtClean="0"/>
              <a:t>6.11.2023</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Content Placeholder 2"/>
          <p:cNvSpPr>
            <a:spLocks noGrp="1"/>
          </p:cNvSpPr>
          <p:nvPr>
            <p:ph sz="half" idx="13"/>
          </p:nvPr>
        </p:nvSpPr>
        <p:spPr>
          <a:xfrm>
            <a:off x="4403516" y="1989138"/>
            <a:ext cx="3384967" cy="3816350"/>
          </a:xfrm>
          <a:solidFill>
            <a:srgbClr val="DFDAD6">
              <a:alpha val="50196"/>
            </a:srgbClr>
          </a:solidFill>
        </p:spPr>
        <p:txBody>
          <a:bodyPr lIns="216000" tIns="1512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10" name="Content Placeholder 2"/>
          <p:cNvSpPr>
            <a:spLocks noGrp="1"/>
          </p:cNvSpPr>
          <p:nvPr>
            <p:ph sz="half" idx="14"/>
          </p:nvPr>
        </p:nvSpPr>
        <p:spPr>
          <a:xfrm>
            <a:off x="8040271" y="1989138"/>
            <a:ext cx="3384967" cy="3816350"/>
          </a:xfrm>
          <a:solidFill>
            <a:srgbClr val="DFDAD6">
              <a:alpha val="50196"/>
            </a:srgbClr>
          </a:solidFill>
        </p:spPr>
        <p:txBody>
          <a:bodyPr lIns="216000" tIns="1512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8" name="Picture Placeholder 7"/>
          <p:cNvSpPr>
            <a:spLocks noGrp="1"/>
          </p:cNvSpPr>
          <p:nvPr>
            <p:ph type="pic" sz="quarter" idx="15"/>
          </p:nvPr>
        </p:nvSpPr>
        <p:spPr>
          <a:xfrm>
            <a:off x="983290" y="2205039"/>
            <a:ext cx="2952123" cy="1079942"/>
          </a:xfrm>
          <a:solidFill>
            <a:schemeClr val="bg1">
              <a:lumMod val="95000"/>
            </a:schemeClr>
          </a:solidFill>
        </p:spPr>
        <p:txBody>
          <a:bodyPr/>
          <a:lstStyle>
            <a:lvl1pPr marL="0" indent="0">
              <a:buFontTx/>
              <a:buNone/>
              <a:defRPr sz="1000"/>
            </a:lvl1pPr>
          </a:lstStyle>
          <a:p>
            <a:r>
              <a:rPr lang="fi-FI" noProof="0"/>
              <a:t>Lisää kuva napsauttamalla kuvaketta</a:t>
            </a:r>
            <a:endParaRPr lang="fi-FI" noProof="0" dirty="0"/>
          </a:p>
        </p:txBody>
      </p:sp>
      <p:sp>
        <p:nvSpPr>
          <p:cNvPr id="11" name="Picture Placeholder 7"/>
          <p:cNvSpPr>
            <a:spLocks noGrp="1"/>
          </p:cNvSpPr>
          <p:nvPr>
            <p:ph type="pic" sz="quarter" idx="16"/>
          </p:nvPr>
        </p:nvSpPr>
        <p:spPr>
          <a:xfrm>
            <a:off x="4619938" y="2205039"/>
            <a:ext cx="2952123" cy="1079942"/>
          </a:xfrm>
          <a:solidFill>
            <a:schemeClr val="bg1">
              <a:lumMod val="95000"/>
            </a:schemeClr>
          </a:solidFill>
        </p:spPr>
        <p:txBody>
          <a:bodyPr/>
          <a:lstStyle>
            <a:lvl1pPr marL="0" indent="0">
              <a:buFontTx/>
              <a:buNone/>
              <a:defRPr sz="1000"/>
            </a:lvl1pPr>
          </a:lstStyle>
          <a:p>
            <a:r>
              <a:rPr lang="fi-FI" noProof="0"/>
              <a:t>Lisää kuva napsauttamalla kuvaketta</a:t>
            </a:r>
            <a:endParaRPr lang="fi-FI" noProof="0" dirty="0"/>
          </a:p>
        </p:txBody>
      </p:sp>
      <p:sp>
        <p:nvSpPr>
          <p:cNvPr id="12" name="Picture Placeholder 7"/>
          <p:cNvSpPr>
            <a:spLocks noGrp="1"/>
          </p:cNvSpPr>
          <p:nvPr>
            <p:ph type="pic" sz="quarter" idx="17"/>
          </p:nvPr>
        </p:nvSpPr>
        <p:spPr>
          <a:xfrm>
            <a:off x="8256300" y="2205039"/>
            <a:ext cx="2952123" cy="1079942"/>
          </a:xfrm>
          <a:solidFill>
            <a:schemeClr val="bg1">
              <a:lumMod val="95000"/>
            </a:schemeClr>
          </a:solidFill>
        </p:spPr>
        <p:txBody>
          <a:bodyPr/>
          <a:lstStyle>
            <a:lvl1pPr marL="0" indent="0">
              <a:buFontTx/>
              <a:buNone/>
              <a:defRPr sz="1000"/>
            </a:lvl1pPr>
          </a:lstStyle>
          <a:p>
            <a:r>
              <a:rPr lang="fi-FI" noProof="0"/>
              <a:t>Lisää kuva napsauttamalla kuvaketta</a:t>
            </a:r>
            <a:endParaRPr lang="fi-FI" noProof="0" dirty="0"/>
          </a:p>
        </p:txBody>
      </p:sp>
    </p:spTree>
    <p:extLst>
      <p:ext uri="{BB962C8B-B14F-4D97-AF65-F5344CB8AC3E}">
        <p14:creationId xmlns:p14="http://schemas.microsoft.com/office/powerpoint/2010/main" val="411016632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Aloitusdia grafiikk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bg1"/>
                </a:solidFill>
              </a:defRPr>
            </a:lvl1pPr>
          </a:lstStyle>
          <a:p>
            <a:r>
              <a:rPr lang="fi-FI" noProof="0"/>
              <a:t>Muokkaa ots. perustyyl. napsautt.</a:t>
            </a:r>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
        <p:nvSpPr>
          <p:cNvPr id="4" name="Date Placeholder 3"/>
          <p:cNvSpPr>
            <a:spLocks noGrp="1"/>
          </p:cNvSpPr>
          <p:nvPr>
            <p:ph type="dt" sz="half" idx="10"/>
          </p:nvPr>
        </p:nvSpPr>
        <p:spPr/>
        <p:txBody>
          <a:bodyPr/>
          <a:lstStyle>
            <a:lvl1pPr>
              <a:defRPr>
                <a:noFill/>
              </a:defRPr>
            </a:lvl1pPr>
          </a:lstStyle>
          <a:p>
            <a:fld id="{ED4FE1FF-BE8E-4940-B2D3-34DFF88B18CB}"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sp>
        <p:nvSpPr>
          <p:cNvPr id="9" name="Freeform 6">
            <a:extLst>
              <a:ext uri="{FF2B5EF4-FFF2-40B4-BE49-F238E27FC236}">
                <a16:creationId xmlns:a16="http://schemas.microsoft.com/office/drawing/2014/main" id="{FE8C9A53-2F70-4A43-B470-63B2A2A62E87}"/>
              </a:ext>
            </a:extLst>
          </p:cNvPr>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175703533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Aloitusdia grafiikk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accent1"/>
                </a:solidFill>
              </a:defRPr>
            </a:lvl1pPr>
          </a:lstStyle>
          <a:p>
            <a:r>
              <a:rPr lang="fi-FI" noProof="0"/>
              <a:t>Muokkaa ots. perustyyl. napsautt.</a:t>
            </a:r>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
        <p:nvSpPr>
          <p:cNvPr id="4" name="Date Placeholder 3"/>
          <p:cNvSpPr>
            <a:spLocks noGrp="1"/>
          </p:cNvSpPr>
          <p:nvPr>
            <p:ph type="dt" sz="half" idx="10"/>
          </p:nvPr>
        </p:nvSpPr>
        <p:spPr/>
        <p:txBody>
          <a:bodyPr/>
          <a:lstStyle>
            <a:lvl1pPr>
              <a:defRPr>
                <a:noFill/>
              </a:defRPr>
            </a:lvl1pPr>
          </a:lstStyle>
          <a:p>
            <a:fld id="{AD163EEF-B8F6-4FA6-A43B-42F29449964B}"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accent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sp>
        <p:nvSpPr>
          <p:cNvPr id="9" name="Freeform 6">
            <a:extLst>
              <a:ext uri="{FF2B5EF4-FFF2-40B4-BE49-F238E27FC236}">
                <a16:creationId xmlns:a16="http://schemas.microsoft.com/office/drawing/2014/main" id="{91756FC6-3682-4F22-877B-F8802FE3F799}"/>
              </a:ext>
            </a:extLst>
          </p:cNvPr>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13910762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Aloitusdia grafiikka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accent3"/>
                </a:solidFill>
              </a:defRPr>
            </a:lvl1pPr>
          </a:lstStyle>
          <a:p>
            <a:r>
              <a:rPr lang="fi-FI" noProof="0"/>
              <a:t>Muokkaa ots. perustyyl. napsautt.</a:t>
            </a:r>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
        <p:nvSpPr>
          <p:cNvPr id="4" name="Date Placeholder 3"/>
          <p:cNvSpPr>
            <a:spLocks noGrp="1"/>
          </p:cNvSpPr>
          <p:nvPr>
            <p:ph type="dt" sz="half" idx="10"/>
          </p:nvPr>
        </p:nvSpPr>
        <p:spPr/>
        <p:txBody>
          <a:bodyPr/>
          <a:lstStyle>
            <a:lvl1pPr>
              <a:defRPr>
                <a:noFill/>
              </a:defRPr>
            </a:lvl1pPr>
          </a:lstStyle>
          <a:p>
            <a:fld id="{CB251319-CC70-4A86-8B39-757128D01B55}"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accent3"/>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sp>
        <p:nvSpPr>
          <p:cNvPr id="9" name="Freeform 6">
            <a:extLst>
              <a:ext uri="{FF2B5EF4-FFF2-40B4-BE49-F238E27FC236}">
                <a16:creationId xmlns:a16="http://schemas.microsoft.com/office/drawing/2014/main" id="{671D3D9E-718A-4255-A1B1-D4A84671C9F6}"/>
              </a:ext>
            </a:extLst>
          </p:cNvPr>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151654884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2-rivinen otsikko ja sisältö ">
    <p:spTree>
      <p:nvGrpSpPr>
        <p:cNvPr id="1" name=""/>
        <p:cNvGrpSpPr/>
        <p:nvPr/>
      </p:nvGrpSpPr>
      <p:grpSpPr>
        <a:xfrm>
          <a:off x="0" y="0"/>
          <a:ext cx="0" cy="0"/>
          <a:chOff x="0" y="0"/>
          <a:chExt cx="0" cy="0"/>
        </a:xfrm>
      </p:grpSpPr>
      <p:sp>
        <p:nvSpPr>
          <p:cNvPr id="2" name="Title 1"/>
          <p:cNvSpPr>
            <a:spLocks noGrp="1"/>
          </p:cNvSpPr>
          <p:nvPr>
            <p:ph type="title"/>
          </p:nvPr>
        </p:nvSpPr>
        <p:spPr>
          <a:xfrm>
            <a:off x="766763" y="836711"/>
            <a:ext cx="10658475" cy="1584149"/>
          </a:xfrm>
        </p:spPr>
        <p:txBody>
          <a:bodyPr/>
          <a:lstStyle/>
          <a:p>
            <a:r>
              <a:rPr lang="fi-FI" noProof="0"/>
              <a:t>Muokkaa ots. perustyyl. napsautt.</a:t>
            </a:r>
          </a:p>
        </p:txBody>
      </p:sp>
      <p:sp>
        <p:nvSpPr>
          <p:cNvPr id="3" name="Content Placeholder 2"/>
          <p:cNvSpPr>
            <a:spLocks noGrp="1"/>
          </p:cNvSpPr>
          <p:nvPr>
            <p:ph idx="1"/>
          </p:nvPr>
        </p:nvSpPr>
        <p:spPr>
          <a:xfrm>
            <a:off x="766763" y="2565400"/>
            <a:ext cx="10658475" cy="324008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Date Placeholder 3"/>
          <p:cNvSpPr>
            <a:spLocks noGrp="1"/>
          </p:cNvSpPr>
          <p:nvPr>
            <p:ph type="dt" sz="half" idx="10"/>
          </p:nvPr>
        </p:nvSpPr>
        <p:spPr/>
        <p:txBody>
          <a:bodyPr/>
          <a:lstStyle/>
          <a:p>
            <a:fld id="{C5E01554-BD96-489C-AC34-A7B4D28A369C}" type="datetime1">
              <a:rPr lang="fi-FI" noProof="0" smtClean="0"/>
              <a:t>6.11.2023</a:t>
            </a:fld>
            <a:endParaRPr lang="fi-FI" noProof="0"/>
          </a:p>
        </p:txBody>
      </p:sp>
      <p:sp>
        <p:nvSpPr>
          <p:cNvPr id="5" name="Footer Placeholder 4"/>
          <p:cNvSpPr>
            <a:spLocks noGrp="1"/>
          </p:cNvSpPr>
          <p:nvPr>
            <p:ph type="ftr" sz="quarter" idx="11"/>
          </p:nvPr>
        </p:nvSpPr>
        <p:spPr/>
        <p:txBody>
          <a:bodyPr/>
          <a:lstStyle/>
          <a:p>
            <a:r>
              <a:rPr lang="fi-FI" noProof="0"/>
              <a:t>Esityksen nimi ja tekijä</a:t>
            </a:r>
          </a:p>
        </p:txBody>
      </p:sp>
      <p:sp>
        <p:nvSpPr>
          <p:cNvPr id="6" name="Slide Number Placeholder 5"/>
          <p:cNvSpPr>
            <a:spLocks noGrp="1"/>
          </p:cNvSpPr>
          <p:nvPr>
            <p:ph type="sldNum" sz="quarter" idx="12"/>
          </p:nvPr>
        </p:nvSpPr>
        <p:spPr/>
        <p:txBody>
          <a:bodyPr/>
          <a:lstStyle/>
          <a:p>
            <a:fld id="{0861148C-697E-4B67-BDAA-872F34DF1106}" type="slidenum">
              <a:rPr lang="fi-FI" noProof="0" smtClean="0"/>
              <a:t>‹#›</a:t>
            </a:fld>
            <a:endParaRPr lang="fi-FI" noProof="0"/>
          </a:p>
        </p:txBody>
      </p:sp>
    </p:spTree>
    <p:extLst>
      <p:ext uri="{BB962C8B-B14F-4D97-AF65-F5344CB8AC3E}">
        <p14:creationId xmlns:p14="http://schemas.microsoft.com/office/powerpoint/2010/main" val="77015836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1-rivinen otsikko ja sisältö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p>
        </p:txBody>
      </p:sp>
      <p:sp>
        <p:nvSpPr>
          <p:cNvPr id="3" name="Content Placeholder 2"/>
          <p:cNvSpPr>
            <a:spLocks noGrp="1"/>
          </p:cNvSpPr>
          <p:nvPr>
            <p:ph idx="1"/>
          </p:nvPr>
        </p:nvSpPr>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Date Placeholder 3"/>
          <p:cNvSpPr>
            <a:spLocks noGrp="1"/>
          </p:cNvSpPr>
          <p:nvPr>
            <p:ph type="dt" sz="half" idx="10"/>
          </p:nvPr>
        </p:nvSpPr>
        <p:spPr/>
        <p:txBody>
          <a:bodyPr/>
          <a:lstStyle/>
          <a:p>
            <a:fld id="{A25D1783-9B67-47D5-BD56-9F174F4EAE56}" type="datetime1">
              <a:rPr lang="fi-FI" smtClean="0"/>
              <a:t>6.11.2023</a:t>
            </a:fld>
            <a:endParaRPr lang="fi-FI"/>
          </a:p>
        </p:txBody>
      </p:sp>
      <p:sp>
        <p:nvSpPr>
          <p:cNvPr id="5" name="Footer Placeholder 4"/>
          <p:cNvSpPr>
            <a:spLocks noGrp="1"/>
          </p:cNvSpPr>
          <p:nvPr>
            <p:ph type="ftr" sz="quarter" idx="11"/>
          </p:nvPr>
        </p:nvSpPr>
        <p:spPr/>
        <p:txBody>
          <a:bodyPr/>
          <a:lstStyle/>
          <a:p>
            <a:r>
              <a:rPr lang="fi-FI"/>
              <a:t>Esityksen nimi ja tekijä</a:t>
            </a:r>
          </a:p>
        </p:txBody>
      </p:sp>
      <p:sp>
        <p:nvSpPr>
          <p:cNvPr id="6" name="Slide Number Placeholder 5"/>
          <p:cNvSpPr>
            <a:spLocks noGrp="1"/>
          </p:cNvSpPr>
          <p:nvPr>
            <p:ph type="sldNum" sz="quarter" idx="12"/>
          </p:nvPr>
        </p:nvSpPr>
        <p:spPr/>
        <p:txBody>
          <a:bodyPr/>
          <a:lstStyle/>
          <a:p>
            <a:fld id="{0861148C-697E-4B67-BDAA-872F34DF1106}" type="slidenum">
              <a:rPr lang="fi-FI" smtClean="0"/>
              <a:t>‹#›</a:t>
            </a:fld>
            <a:endParaRPr lang="fi-FI"/>
          </a:p>
        </p:txBody>
      </p:sp>
    </p:spTree>
    <p:extLst>
      <p:ext uri="{BB962C8B-B14F-4D97-AF65-F5344CB8AC3E}">
        <p14:creationId xmlns:p14="http://schemas.microsoft.com/office/powerpoint/2010/main" val="124294785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Otsikko ja sisältö 2 väliotsikoill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5" name="Text Placeholder 4"/>
          <p:cNvSpPr>
            <a:spLocks noGrp="1"/>
          </p:cNvSpPr>
          <p:nvPr>
            <p:ph type="body" sz="quarter" idx="3"/>
          </p:nvPr>
        </p:nvSpPr>
        <p:spPr>
          <a:xfrm>
            <a:off x="6311900" y="1989137"/>
            <a:ext cx="5113338"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6" name="Content Placeholder 5"/>
          <p:cNvSpPr>
            <a:spLocks noGrp="1"/>
          </p:cNvSpPr>
          <p:nvPr>
            <p:ph sz="quarter" idx="4"/>
          </p:nvPr>
        </p:nvSpPr>
        <p:spPr>
          <a:xfrm>
            <a:off x="6311900" y="2852919"/>
            <a:ext cx="5113338" cy="2952569"/>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Date Placeholder 6"/>
          <p:cNvSpPr>
            <a:spLocks noGrp="1"/>
          </p:cNvSpPr>
          <p:nvPr>
            <p:ph type="dt" sz="half" idx="10"/>
          </p:nvPr>
        </p:nvSpPr>
        <p:spPr/>
        <p:txBody>
          <a:bodyPr/>
          <a:lstStyle/>
          <a:p>
            <a:fld id="{54A87E19-8C04-4D5C-9034-113E3A734C43}" type="datetime1">
              <a:rPr lang="fi-FI" smtClean="0"/>
              <a:t>6.11.2023</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p>
        </p:txBody>
      </p:sp>
    </p:spTree>
    <p:extLst>
      <p:ext uri="{BB962C8B-B14F-4D97-AF65-F5344CB8AC3E}">
        <p14:creationId xmlns:p14="http://schemas.microsoft.com/office/powerpoint/2010/main" val="141427071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Otsikko ja sisältö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p>
        </p:txBody>
      </p:sp>
      <p:sp>
        <p:nvSpPr>
          <p:cNvPr id="3" name="Content Placeholder 2"/>
          <p:cNvSpPr>
            <a:spLocks noGrp="1"/>
          </p:cNvSpPr>
          <p:nvPr>
            <p:ph sz="half" idx="1"/>
          </p:nvPr>
        </p:nvSpPr>
        <p:spPr>
          <a:xfrm>
            <a:off x="766763" y="1989138"/>
            <a:ext cx="5113337" cy="381635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Content Placeholder 3"/>
          <p:cNvSpPr>
            <a:spLocks noGrp="1"/>
          </p:cNvSpPr>
          <p:nvPr>
            <p:ph sz="half" idx="2"/>
          </p:nvPr>
        </p:nvSpPr>
        <p:spPr>
          <a:xfrm>
            <a:off x="6311900" y="1989137"/>
            <a:ext cx="5113338" cy="3816351"/>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5" name="Date Placeholder 4"/>
          <p:cNvSpPr>
            <a:spLocks noGrp="1"/>
          </p:cNvSpPr>
          <p:nvPr>
            <p:ph type="dt" sz="half" idx="10"/>
          </p:nvPr>
        </p:nvSpPr>
        <p:spPr/>
        <p:txBody>
          <a:bodyPr/>
          <a:lstStyle/>
          <a:p>
            <a:fld id="{AD68CABA-EB03-4EF8-AF74-2AF1845764A7}" type="datetime1">
              <a:rPr lang="fi-FI" smtClean="0"/>
              <a:t>6.11.2023</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Tree>
    <p:extLst>
      <p:ext uri="{BB962C8B-B14F-4D97-AF65-F5344CB8AC3E}">
        <p14:creationId xmlns:p14="http://schemas.microsoft.com/office/powerpoint/2010/main" val="317454441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Otsikko ja sisältö 3">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10658475"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10651227"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Date Placeholder 6"/>
          <p:cNvSpPr>
            <a:spLocks noGrp="1"/>
          </p:cNvSpPr>
          <p:nvPr>
            <p:ph type="dt" sz="half" idx="10"/>
          </p:nvPr>
        </p:nvSpPr>
        <p:spPr/>
        <p:txBody>
          <a:bodyPr/>
          <a:lstStyle/>
          <a:p>
            <a:fld id="{8DC31758-D6AF-4773-9754-B70452D6788C}" type="datetime1">
              <a:rPr lang="fi-FI" smtClean="0"/>
              <a:t>6.11.2023</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p>
        </p:txBody>
      </p:sp>
    </p:spTree>
    <p:extLst>
      <p:ext uri="{BB962C8B-B14F-4D97-AF65-F5344CB8AC3E}">
        <p14:creationId xmlns:p14="http://schemas.microsoft.com/office/powerpoint/2010/main" val="153502897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Sisältö ja kuva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p>
        </p:txBody>
      </p:sp>
      <p:sp>
        <p:nvSpPr>
          <p:cNvPr id="3" name="Content Placeholder 2"/>
          <p:cNvSpPr>
            <a:spLocks noGrp="1"/>
          </p:cNvSpPr>
          <p:nvPr>
            <p:ph sz="half" idx="1"/>
          </p:nvPr>
        </p:nvSpPr>
        <p:spPr>
          <a:xfrm>
            <a:off x="766763" y="1989138"/>
            <a:ext cx="5113337" cy="381635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5" name="Date Placeholder 4"/>
          <p:cNvSpPr>
            <a:spLocks noGrp="1"/>
          </p:cNvSpPr>
          <p:nvPr>
            <p:ph type="dt" sz="half" idx="10"/>
          </p:nvPr>
        </p:nvSpPr>
        <p:spPr/>
        <p:txBody>
          <a:bodyPr/>
          <a:lstStyle/>
          <a:p>
            <a:fld id="{95918B7E-B6F8-4789-A44C-228A8CD5AB6B}" type="datetime1">
              <a:rPr lang="fi-FI" smtClean="0"/>
              <a:t>6.11.2023</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Picture Placeholder 8"/>
          <p:cNvSpPr>
            <a:spLocks noGrp="1"/>
          </p:cNvSpPr>
          <p:nvPr>
            <p:ph type="pic" sz="quarter" idx="13"/>
          </p:nvPr>
        </p:nvSpPr>
        <p:spPr>
          <a:xfrm>
            <a:off x="6311900" y="1989138"/>
            <a:ext cx="5113338" cy="3816350"/>
          </a:xfrm>
          <a:solidFill>
            <a:schemeClr val="bg1">
              <a:lumMod val="95000"/>
            </a:schemeClr>
          </a:solidFill>
        </p:spPr>
        <p:txBody>
          <a:bodyPr/>
          <a:lstStyle>
            <a:lvl1pPr marL="0" indent="0">
              <a:buFontTx/>
              <a:buNone/>
              <a:defRPr sz="1200"/>
            </a:lvl1pPr>
          </a:lstStyle>
          <a:p>
            <a:r>
              <a:rPr lang="fi-FI" noProof="0"/>
              <a:t>Lisää kuva napsauttamalla kuvaketta</a:t>
            </a:r>
          </a:p>
        </p:txBody>
      </p:sp>
    </p:spTree>
    <p:extLst>
      <p:ext uri="{BB962C8B-B14F-4D97-AF65-F5344CB8AC3E}">
        <p14:creationId xmlns:p14="http://schemas.microsoft.com/office/powerpoint/2010/main" val="47995849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Sisältö ja kuva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p>
        </p:txBody>
      </p:sp>
      <p:sp>
        <p:nvSpPr>
          <p:cNvPr id="3" name="Content Placeholder 2"/>
          <p:cNvSpPr>
            <a:spLocks noGrp="1"/>
          </p:cNvSpPr>
          <p:nvPr>
            <p:ph sz="half" idx="1"/>
          </p:nvPr>
        </p:nvSpPr>
        <p:spPr>
          <a:xfrm>
            <a:off x="6311901" y="1989138"/>
            <a:ext cx="5113338" cy="381635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5" name="Date Placeholder 4"/>
          <p:cNvSpPr>
            <a:spLocks noGrp="1"/>
          </p:cNvSpPr>
          <p:nvPr>
            <p:ph type="dt" sz="half" idx="10"/>
          </p:nvPr>
        </p:nvSpPr>
        <p:spPr/>
        <p:txBody>
          <a:bodyPr/>
          <a:lstStyle/>
          <a:p>
            <a:fld id="{96D354A3-49B3-478C-AC83-629507BE13C2}" type="datetime1">
              <a:rPr lang="fi-FI" smtClean="0"/>
              <a:t>6.11.2023</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Picture Placeholder 8"/>
          <p:cNvSpPr>
            <a:spLocks noGrp="1"/>
          </p:cNvSpPr>
          <p:nvPr>
            <p:ph type="pic" sz="quarter" idx="13"/>
          </p:nvPr>
        </p:nvSpPr>
        <p:spPr>
          <a:xfrm>
            <a:off x="766763" y="1989138"/>
            <a:ext cx="5113337" cy="3816350"/>
          </a:xfrm>
          <a:solidFill>
            <a:schemeClr val="bg1">
              <a:lumMod val="95000"/>
            </a:schemeClr>
          </a:solidFill>
        </p:spPr>
        <p:txBody>
          <a:bodyPr/>
          <a:lstStyle>
            <a:lvl1pPr marL="0" indent="0">
              <a:buFontTx/>
              <a:buNone/>
              <a:defRPr sz="1200"/>
            </a:lvl1pPr>
          </a:lstStyle>
          <a:p>
            <a:r>
              <a:rPr lang="fi-FI" noProof="0"/>
              <a:t>Lisää kuva napsauttamalla kuvaketta</a:t>
            </a:r>
          </a:p>
        </p:txBody>
      </p:sp>
    </p:spTree>
    <p:extLst>
      <p:ext uri="{BB962C8B-B14F-4D97-AF65-F5344CB8AC3E}">
        <p14:creationId xmlns:p14="http://schemas.microsoft.com/office/powerpoint/2010/main" val="325790856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loitusdia violetti">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bg1"/>
                </a:solidFill>
              </a:defRPr>
            </a:lvl1pPr>
          </a:lstStyle>
          <a:p>
            <a:r>
              <a:rPr lang="fi-FI" noProof="0"/>
              <a:t>Muokkaa ots. perustyyl. napsautt.</a:t>
            </a:r>
            <a:endParaRPr lang="fi-FI" noProof="0" dirty="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p:cNvSpPr>
            <a:spLocks noGrp="1"/>
          </p:cNvSpPr>
          <p:nvPr>
            <p:ph type="dt" sz="half" idx="10"/>
          </p:nvPr>
        </p:nvSpPr>
        <p:spPr/>
        <p:txBody>
          <a:bodyPr/>
          <a:lstStyle>
            <a:lvl1pPr>
              <a:defRPr>
                <a:noFill/>
              </a:defRPr>
            </a:lvl1pPr>
          </a:lstStyle>
          <a:p>
            <a:fld id="{624620D6-9495-4E92-B929-18D859B25042}" type="datetime1">
              <a:rPr lang="fi-FI" noProof="0" smtClean="0"/>
              <a:t>6.11.2023</a:t>
            </a:fld>
            <a:endParaRPr lang="fi-FI" noProof="0" dirty="0"/>
          </a:p>
        </p:txBody>
      </p:sp>
      <p:sp>
        <p:nvSpPr>
          <p:cNvPr id="5" name="Footer Placeholder 4"/>
          <p:cNvSpPr>
            <a:spLocks noGrp="1"/>
          </p:cNvSpPr>
          <p:nvPr>
            <p:ph type="ftr" sz="quarter" idx="11"/>
          </p:nvPr>
        </p:nvSpPr>
        <p:spPr/>
        <p:txBody>
          <a:bodyPr/>
          <a:lstStyle>
            <a:lvl1pPr>
              <a:defRPr>
                <a:noFill/>
              </a:defRPr>
            </a:lvl1pPr>
          </a:lstStyle>
          <a:p>
            <a:r>
              <a:rPr lang="fi-FI" noProof="0"/>
              <a:t>Esityksen nimi ja tekijä</a:t>
            </a:r>
            <a:endParaRPr lang="fi-FI" noProof="0"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noProof="0" smtClean="0"/>
              <a:pPr/>
              <a:t>‹#›</a:t>
            </a:fld>
            <a:endParaRPr lang="fi-FI" noProof="0" dirty="0"/>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pic>
        <p:nvPicPr>
          <p:cNvPr id="7" name="Kuva 6" descr="Kuva, joka sisältää kohteen teksti, clipart-kuva, vaihde&#10;&#10;Kuvaus luotu automaattisesti">
            <a:extLst>
              <a:ext uri="{FF2B5EF4-FFF2-40B4-BE49-F238E27FC236}">
                <a16:creationId xmlns:a16="http://schemas.microsoft.com/office/drawing/2014/main" id="{45350695-966A-0DF6-FCB5-EE9BB33242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376" y="332656"/>
            <a:ext cx="2304256" cy="458910"/>
          </a:xfrm>
          <a:prstGeom prst="rect">
            <a:avLst/>
          </a:prstGeom>
        </p:spPr>
      </p:pic>
    </p:spTree>
    <p:extLst>
      <p:ext uri="{BB962C8B-B14F-4D97-AF65-F5344CB8AC3E}">
        <p14:creationId xmlns:p14="http://schemas.microsoft.com/office/powerpoint/2010/main" val="339112256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eljä nostoa (swo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3" name="Content Placeholder 2"/>
          <p:cNvSpPr>
            <a:spLocks noGrp="1"/>
          </p:cNvSpPr>
          <p:nvPr>
            <p:ph sz="half" idx="1"/>
          </p:nvPr>
        </p:nvSpPr>
        <p:spPr>
          <a:xfrm>
            <a:off x="766763" y="1989138"/>
            <a:ext cx="5113337" cy="1799912"/>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5" name="Date Placeholder 4"/>
          <p:cNvSpPr>
            <a:spLocks noGrp="1"/>
          </p:cNvSpPr>
          <p:nvPr>
            <p:ph type="dt" sz="half" idx="10"/>
          </p:nvPr>
        </p:nvSpPr>
        <p:spPr/>
        <p:txBody>
          <a:bodyPr/>
          <a:lstStyle/>
          <a:p>
            <a:fld id="{EC275183-CBD9-4C1E-811C-0CBAAE148081}" type="datetime1">
              <a:rPr lang="fi-FI" smtClean="0"/>
              <a:t>6.11.2023</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Content Placeholder 2"/>
          <p:cNvSpPr>
            <a:spLocks noGrp="1"/>
          </p:cNvSpPr>
          <p:nvPr>
            <p:ph sz="half" idx="13"/>
          </p:nvPr>
        </p:nvSpPr>
        <p:spPr>
          <a:xfrm>
            <a:off x="6311900" y="1989138"/>
            <a:ext cx="5113338" cy="1799912"/>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10" name="Content Placeholder 2"/>
          <p:cNvSpPr>
            <a:spLocks noGrp="1"/>
          </p:cNvSpPr>
          <p:nvPr>
            <p:ph sz="half" idx="14"/>
          </p:nvPr>
        </p:nvSpPr>
        <p:spPr>
          <a:xfrm>
            <a:off x="766762" y="4005576"/>
            <a:ext cx="5113338" cy="1799912"/>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11" name="Content Placeholder 2"/>
          <p:cNvSpPr>
            <a:spLocks noGrp="1"/>
          </p:cNvSpPr>
          <p:nvPr>
            <p:ph sz="half" idx="15"/>
          </p:nvPr>
        </p:nvSpPr>
        <p:spPr>
          <a:xfrm>
            <a:off x="6311900" y="4005576"/>
            <a:ext cx="5113338" cy="1799912"/>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Tree>
    <p:extLst>
      <p:ext uri="{BB962C8B-B14F-4D97-AF65-F5344CB8AC3E}">
        <p14:creationId xmlns:p14="http://schemas.microsoft.com/office/powerpoint/2010/main" val="269891997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Sisältö ja grafiikk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Date Placeholder 6"/>
          <p:cNvSpPr>
            <a:spLocks noGrp="1"/>
          </p:cNvSpPr>
          <p:nvPr>
            <p:ph type="dt" sz="half" idx="10"/>
          </p:nvPr>
        </p:nvSpPr>
        <p:spPr/>
        <p:txBody>
          <a:bodyPr/>
          <a:lstStyle/>
          <a:p>
            <a:fld id="{3597A03D-C024-448F-B337-EF507B974421}" type="datetime1">
              <a:rPr lang="fi-FI" smtClean="0"/>
              <a:t>6.11.2023</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p>
        </p:txBody>
      </p:sp>
    </p:spTree>
    <p:extLst>
      <p:ext uri="{BB962C8B-B14F-4D97-AF65-F5344CB8AC3E}">
        <p14:creationId xmlns:p14="http://schemas.microsoft.com/office/powerpoint/2010/main" val="68916371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Sisältö ja grafiikk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Date Placeholder 6"/>
          <p:cNvSpPr>
            <a:spLocks noGrp="1"/>
          </p:cNvSpPr>
          <p:nvPr>
            <p:ph type="dt" sz="half" idx="10"/>
          </p:nvPr>
        </p:nvSpPr>
        <p:spPr/>
        <p:txBody>
          <a:bodyPr/>
          <a:lstStyle/>
          <a:p>
            <a:fld id="{35F0D0DC-FFCE-4535-B859-D79D48AC3E58}" type="datetime1">
              <a:rPr lang="fi-FI" smtClean="0"/>
              <a:t>6.11.2023</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p>
        </p:txBody>
      </p:sp>
    </p:spTree>
    <p:extLst>
      <p:ext uri="{BB962C8B-B14F-4D97-AF65-F5344CB8AC3E}">
        <p14:creationId xmlns:p14="http://schemas.microsoft.com/office/powerpoint/2010/main" val="383392688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Sisältö ja grafiikk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Date Placeholder 6"/>
          <p:cNvSpPr>
            <a:spLocks noGrp="1"/>
          </p:cNvSpPr>
          <p:nvPr>
            <p:ph type="dt" sz="half" idx="10"/>
          </p:nvPr>
        </p:nvSpPr>
        <p:spPr/>
        <p:txBody>
          <a:bodyPr/>
          <a:lstStyle/>
          <a:p>
            <a:fld id="{F2D588A9-004E-48C7-9249-D404E5931C69}" type="datetime1">
              <a:rPr lang="fi-FI" smtClean="0"/>
              <a:t>6.11.2023</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p>
        </p:txBody>
      </p:sp>
    </p:spTree>
    <p:extLst>
      <p:ext uri="{BB962C8B-B14F-4D97-AF65-F5344CB8AC3E}">
        <p14:creationId xmlns:p14="http://schemas.microsoft.com/office/powerpoint/2010/main" val="197105312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Kolme nosto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p>
        </p:txBody>
      </p:sp>
      <p:sp>
        <p:nvSpPr>
          <p:cNvPr id="3" name="Content Placeholder 2"/>
          <p:cNvSpPr>
            <a:spLocks noGrp="1"/>
          </p:cNvSpPr>
          <p:nvPr>
            <p:ph sz="half" idx="1"/>
          </p:nvPr>
        </p:nvSpPr>
        <p:spPr>
          <a:xfrm>
            <a:off x="766763" y="1989138"/>
            <a:ext cx="3384967" cy="3816350"/>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5" name="Date Placeholder 4"/>
          <p:cNvSpPr>
            <a:spLocks noGrp="1"/>
          </p:cNvSpPr>
          <p:nvPr>
            <p:ph type="dt" sz="half" idx="10"/>
          </p:nvPr>
        </p:nvSpPr>
        <p:spPr/>
        <p:txBody>
          <a:bodyPr/>
          <a:lstStyle/>
          <a:p>
            <a:fld id="{8F4329BB-45E0-4B12-BF7B-305F061B8F5D}" type="datetime1">
              <a:rPr lang="fi-FI" smtClean="0"/>
              <a:t>6.11.2023</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Content Placeholder 2"/>
          <p:cNvSpPr>
            <a:spLocks noGrp="1"/>
          </p:cNvSpPr>
          <p:nvPr>
            <p:ph sz="half" idx="13"/>
          </p:nvPr>
        </p:nvSpPr>
        <p:spPr>
          <a:xfrm>
            <a:off x="4403516" y="1989138"/>
            <a:ext cx="3384967" cy="3816350"/>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10" name="Content Placeholder 2"/>
          <p:cNvSpPr>
            <a:spLocks noGrp="1"/>
          </p:cNvSpPr>
          <p:nvPr>
            <p:ph sz="half" idx="14"/>
          </p:nvPr>
        </p:nvSpPr>
        <p:spPr>
          <a:xfrm>
            <a:off x="8040271" y="1989138"/>
            <a:ext cx="3384967" cy="3816350"/>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Tree>
    <p:extLst>
      <p:ext uri="{BB962C8B-B14F-4D97-AF65-F5344CB8AC3E}">
        <p14:creationId xmlns:p14="http://schemas.microsoft.com/office/powerpoint/2010/main" val="260679130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Kolme nostoa kuvill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p>
        </p:txBody>
      </p:sp>
      <p:sp>
        <p:nvSpPr>
          <p:cNvPr id="3" name="Content Placeholder 2"/>
          <p:cNvSpPr>
            <a:spLocks noGrp="1"/>
          </p:cNvSpPr>
          <p:nvPr>
            <p:ph sz="half" idx="1"/>
          </p:nvPr>
        </p:nvSpPr>
        <p:spPr>
          <a:xfrm>
            <a:off x="766763" y="1989138"/>
            <a:ext cx="3384967" cy="3816350"/>
          </a:xfrm>
          <a:solidFill>
            <a:srgbClr val="DFDAD6">
              <a:alpha val="50196"/>
            </a:srgbClr>
          </a:solidFill>
        </p:spPr>
        <p:txBody>
          <a:bodyPr lIns="216000" tIns="1512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5" name="Date Placeholder 4"/>
          <p:cNvSpPr>
            <a:spLocks noGrp="1"/>
          </p:cNvSpPr>
          <p:nvPr>
            <p:ph type="dt" sz="half" idx="10"/>
          </p:nvPr>
        </p:nvSpPr>
        <p:spPr/>
        <p:txBody>
          <a:bodyPr/>
          <a:lstStyle/>
          <a:p>
            <a:fld id="{573900FB-5165-4E43-BD07-359AAF474A07}" type="datetime1">
              <a:rPr lang="fi-FI" smtClean="0"/>
              <a:t>6.11.2023</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Content Placeholder 2"/>
          <p:cNvSpPr>
            <a:spLocks noGrp="1"/>
          </p:cNvSpPr>
          <p:nvPr>
            <p:ph sz="half" idx="13"/>
          </p:nvPr>
        </p:nvSpPr>
        <p:spPr>
          <a:xfrm>
            <a:off x="4403516" y="1989138"/>
            <a:ext cx="3384967" cy="3816350"/>
          </a:xfrm>
          <a:solidFill>
            <a:srgbClr val="DFDAD6">
              <a:alpha val="50196"/>
            </a:srgbClr>
          </a:solidFill>
        </p:spPr>
        <p:txBody>
          <a:bodyPr lIns="216000" tIns="1512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10" name="Content Placeholder 2"/>
          <p:cNvSpPr>
            <a:spLocks noGrp="1"/>
          </p:cNvSpPr>
          <p:nvPr>
            <p:ph sz="half" idx="14"/>
          </p:nvPr>
        </p:nvSpPr>
        <p:spPr>
          <a:xfrm>
            <a:off x="8040271" y="1989138"/>
            <a:ext cx="3384967" cy="3816350"/>
          </a:xfrm>
          <a:solidFill>
            <a:srgbClr val="DFDAD6">
              <a:alpha val="50196"/>
            </a:srgbClr>
          </a:solidFill>
        </p:spPr>
        <p:txBody>
          <a:bodyPr lIns="216000" tIns="1512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8" name="Picture Placeholder 7"/>
          <p:cNvSpPr>
            <a:spLocks noGrp="1"/>
          </p:cNvSpPr>
          <p:nvPr>
            <p:ph type="pic" sz="quarter" idx="15"/>
          </p:nvPr>
        </p:nvSpPr>
        <p:spPr>
          <a:xfrm>
            <a:off x="983290" y="2205039"/>
            <a:ext cx="2952123" cy="1079942"/>
          </a:xfrm>
          <a:solidFill>
            <a:schemeClr val="bg1">
              <a:lumMod val="95000"/>
            </a:schemeClr>
          </a:solidFill>
        </p:spPr>
        <p:txBody>
          <a:bodyPr/>
          <a:lstStyle>
            <a:lvl1pPr marL="0" indent="0">
              <a:buFontTx/>
              <a:buNone/>
              <a:defRPr sz="1000"/>
            </a:lvl1pPr>
          </a:lstStyle>
          <a:p>
            <a:r>
              <a:rPr lang="fi-FI" noProof="0"/>
              <a:t>Lisää kuva napsauttamalla kuvaketta</a:t>
            </a:r>
          </a:p>
        </p:txBody>
      </p:sp>
      <p:sp>
        <p:nvSpPr>
          <p:cNvPr id="11" name="Picture Placeholder 7"/>
          <p:cNvSpPr>
            <a:spLocks noGrp="1"/>
          </p:cNvSpPr>
          <p:nvPr>
            <p:ph type="pic" sz="quarter" idx="16"/>
          </p:nvPr>
        </p:nvSpPr>
        <p:spPr>
          <a:xfrm>
            <a:off x="4619938" y="2205039"/>
            <a:ext cx="2952123" cy="1079942"/>
          </a:xfrm>
          <a:solidFill>
            <a:schemeClr val="bg1">
              <a:lumMod val="95000"/>
            </a:schemeClr>
          </a:solidFill>
        </p:spPr>
        <p:txBody>
          <a:bodyPr/>
          <a:lstStyle>
            <a:lvl1pPr marL="0" indent="0">
              <a:buFontTx/>
              <a:buNone/>
              <a:defRPr sz="1000"/>
            </a:lvl1pPr>
          </a:lstStyle>
          <a:p>
            <a:r>
              <a:rPr lang="fi-FI" noProof="0"/>
              <a:t>Lisää kuva napsauttamalla kuvaketta</a:t>
            </a:r>
          </a:p>
        </p:txBody>
      </p:sp>
      <p:sp>
        <p:nvSpPr>
          <p:cNvPr id="12" name="Picture Placeholder 7"/>
          <p:cNvSpPr>
            <a:spLocks noGrp="1"/>
          </p:cNvSpPr>
          <p:nvPr>
            <p:ph type="pic" sz="quarter" idx="17"/>
          </p:nvPr>
        </p:nvSpPr>
        <p:spPr>
          <a:xfrm>
            <a:off x="8256300" y="2205039"/>
            <a:ext cx="2952123" cy="1079942"/>
          </a:xfrm>
          <a:solidFill>
            <a:schemeClr val="bg1">
              <a:lumMod val="95000"/>
            </a:schemeClr>
          </a:solidFill>
        </p:spPr>
        <p:txBody>
          <a:bodyPr/>
          <a:lstStyle>
            <a:lvl1pPr marL="0" indent="0">
              <a:buFontTx/>
              <a:buNone/>
              <a:defRPr sz="1000"/>
            </a:lvl1pPr>
          </a:lstStyle>
          <a:p>
            <a:r>
              <a:rPr lang="fi-FI" noProof="0"/>
              <a:t>Lisää kuva napsauttamalla kuvaketta</a:t>
            </a:r>
          </a:p>
        </p:txBody>
      </p:sp>
    </p:spTree>
    <p:extLst>
      <p:ext uri="{BB962C8B-B14F-4D97-AF65-F5344CB8AC3E}">
        <p14:creationId xmlns:p14="http://schemas.microsoft.com/office/powerpoint/2010/main" val="100802204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Neljä nostoa (swo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p>
        </p:txBody>
      </p:sp>
      <p:sp>
        <p:nvSpPr>
          <p:cNvPr id="3" name="Content Placeholder 2"/>
          <p:cNvSpPr>
            <a:spLocks noGrp="1"/>
          </p:cNvSpPr>
          <p:nvPr>
            <p:ph sz="half" idx="1"/>
          </p:nvPr>
        </p:nvSpPr>
        <p:spPr>
          <a:xfrm>
            <a:off x="766763" y="1989138"/>
            <a:ext cx="5113337" cy="1799912"/>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5" name="Date Placeholder 4"/>
          <p:cNvSpPr>
            <a:spLocks noGrp="1"/>
          </p:cNvSpPr>
          <p:nvPr>
            <p:ph type="dt" sz="half" idx="10"/>
          </p:nvPr>
        </p:nvSpPr>
        <p:spPr/>
        <p:txBody>
          <a:bodyPr/>
          <a:lstStyle/>
          <a:p>
            <a:fld id="{EC275183-CBD9-4C1E-811C-0CBAAE148081}" type="datetime1">
              <a:rPr lang="fi-FI" smtClean="0"/>
              <a:t>6.11.2023</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Content Placeholder 2"/>
          <p:cNvSpPr>
            <a:spLocks noGrp="1"/>
          </p:cNvSpPr>
          <p:nvPr>
            <p:ph sz="half" idx="13"/>
          </p:nvPr>
        </p:nvSpPr>
        <p:spPr>
          <a:xfrm>
            <a:off x="6311900" y="1989138"/>
            <a:ext cx="5113338" cy="1799912"/>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10" name="Content Placeholder 2"/>
          <p:cNvSpPr>
            <a:spLocks noGrp="1"/>
          </p:cNvSpPr>
          <p:nvPr>
            <p:ph sz="half" idx="14"/>
          </p:nvPr>
        </p:nvSpPr>
        <p:spPr>
          <a:xfrm>
            <a:off x="766762" y="4005576"/>
            <a:ext cx="5113338" cy="1799912"/>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11" name="Content Placeholder 2"/>
          <p:cNvSpPr>
            <a:spLocks noGrp="1"/>
          </p:cNvSpPr>
          <p:nvPr>
            <p:ph sz="half" idx="15"/>
          </p:nvPr>
        </p:nvSpPr>
        <p:spPr>
          <a:xfrm>
            <a:off x="6311900" y="4005576"/>
            <a:ext cx="5113338" cy="1799912"/>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Tree>
    <p:extLst>
      <p:ext uri="{BB962C8B-B14F-4D97-AF65-F5344CB8AC3E}">
        <p14:creationId xmlns:p14="http://schemas.microsoft.com/office/powerpoint/2010/main" val="399606820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Sisältö ja nosto">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774011" y="2276840"/>
            <a:ext cx="10218669" cy="3528648"/>
          </a:xfrm>
          <a:solidFill>
            <a:srgbClr val="DFDAD6">
              <a:alpha val="50196"/>
            </a:srgbClr>
          </a:solidFill>
        </p:spPr>
        <p:txBody>
          <a:bodyPr lIns="216000" tIns="1296000" rIns="2520000" bIns="216000"/>
          <a:lstStyle>
            <a:lvl1pPr marL="0" indent="0">
              <a:buFontTx/>
              <a:buNone/>
              <a:defRPr sz="1800"/>
            </a:lvl1pPr>
            <a:lvl2pPr marL="444500" indent="-271463">
              <a:defRPr/>
            </a:lvl2pPr>
            <a:lvl3pPr marL="898525" indent="-263525">
              <a:defRPr/>
            </a:lvl3pPr>
            <a:lvl4pPr marL="1343025" indent="-271463">
              <a:defRPr/>
            </a:lvl4pPr>
            <a:lvl5pPr marL="1795463" indent="-263525">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3" name="Text Placeholder 2"/>
          <p:cNvSpPr>
            <a:spLocks noGrp="1"/>
          </p:cNvSpPr>
          <p:nvPr>
            <p:ph type="body" idx="1"/>
          </p:nvPr>
        </p:nvSpPr>
        <p:spPr>
          <a:xfrm>
            <a:off x="983290" y="2636890"/>
            <a:ext cx="7345020" cy="792110"/>
          </a:xfrm>
        </p:spPr>
        <p:txBody>
          <a:bodyPr lIns="0" tIns="0" rIns="0" bIns="0"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7" name="Date Placeholder 6"/>
          <p:cNvSpPr>
            <a:spLocks noGrp="1"/>
          </p:cNvSpPr>
          <p:nvPr>
            <p:ph type="dt" sz="half" idx="10"/>
          </p:nvPr>
        </p:nvSpPr>
        <p:spPr/>
        <p:txBody>
          <a:bodyPr/>
          <a:lstStyle/>
          <a:p>
            <a:fld id="{C4CB6DD7-76B6-4C8F-9624-05012FBA0734}" type="datetime1">
              <a:rPr lang="fi-FI" smtClean="0"/>
              <a:t>6.11.2023</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p>
        </p:txBody>
      </p:sp>
      <p:sp>
        <p:nvSpPr>
          <p:cNvPr id="6" name="Text Placeholder 5"/>
          <p:cNvSpPr>
            <a:spLocks noGrp="1"/>
          </p:cNvSpPr>
          <p:nvPr>
            <p:ph type="body" sz="quarter" idx="13" hasCustomPrompt="1"/>
          </p:nvPr>
        </p:nvSpPr>
        <p:spPr>
          <a:xfrm>
            <a:off x="8759825" y="2565400"/>
            <a:ext cx="3097213" cy="2808288"/>
          </a:xfrm>
          <a:solidFill>
            <a:srgbClr val="FF3E60"/>
          </a:solidFill>
        </p:spPr>
        <p:txBody>
          <a:bodyPr lIns="216000" tIns="648000" rIns="216000" bIns="648000"/>
          <a:lstStyle>
            <a:lvl1pPr marL="0" indent="0">
              <a:spcBef>
                <a:spcPts val="200"/>
              </a:spcBef>
              <a:buFontTx/>
              <a:buNone/>
              <a:defRPr sz="3600">
                <a:solidFill>
                  <a:schemeClr val="bg1"/>
                </a:solidFill>
                <a:latin typeface="+mj-lt"/>
              </a:defRPr>
            </a:lvl1pPr>
            <a:lvl2pPr marL="0" indent="0">
              <a:spcBef>
                <a:spcPts val="200"/>
              </a:spcBef>
              <a:buFontTx/>
              <a:buNone/>
              <a:defRPr>
                <a:solidFill>
                  <a:schemeClr val="bg1"/>
                </a:solidFill>
                <a:latin typeface="Work Sans SemiBold" panose="00000700000000000000" pitchFamily="2" charset="0"/>
              </a:defRPr>
            </a:lvl2pPr>
            <a:lvl3pPr marL="0" indent="0">
              <a:spcBef>
                <a:spcPts val="200"/>
              </a:spcBef>
              <a:buFontTx/>
              <a:buNone/>
              <a:defRPr>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nosto%</a:t>
            </a:r>
          </a:p>
          <a:p>
            <a:pPr lvl="1"/>
            <a:r>
              <a:rPr lang="fi-FI" noProof="0"/>
              <a:t>Second level</a:t>
            </a:r>
          </a:p>
          <a:p>
            <a:pPr lvl="2"/>
            <a:r>
              <a:rPr lang="fi-FI" noProof="0"/>
              <a:t>Third level</a:t>
            </a:r>
          </a:p>
        </p:txBody>
      </p:sp>
    </p:spTree>
    <p:extLst>
      <p:ext uri="{BB962C8B-B14F-4D97-AF65-F5344CB8AC3E}">
        <p14:creationId xmlns:p14="http://schemas.microsoft.com/office/powerpoint/2010/main" val="244199768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Sisältö ja nosto2">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774011" y="2276840"/>
            <a:ext cx="10218669" cy="3528648"/>
          </a:xfrm>
          <a:solidFill>
            <a:srgbClr val="DFDAD6">
              <a:alpha val="50196"/>
            </a:srgbClr>
          </a:solidFill>
        </p:spPr>
        <p:txBody>
          <a:bodyPr lIns="216000" tIns="1296000" rIns="2520000" bIns="216000"/>
          <a:lstStyle>
            <a:lvl1pPr marL="0" indent="0">
              <a:buFontTx/>
              <a:buNone/>
              <a:defRPr sz="1800"/>
            </a:lvl1pPr>
            <a:lvl2pPr marL="444500" indent="-271463">
              <a:defRPr/>
            </a:lvl2pPr>
            <a:lvl3pPr marL="898525" indent="-263525">
              <a:defRPr/>
            </a:lvl3pPr>
            <a:lvl4pPr marL="1343025" indent="-271463">
              <a:defRPr/>
            </a:lvl4pPr>
            <a:lvl5pPr marL="1795463" indent="-263525">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3" name="Text Placeholder 2"/>
          <p:cNvSpPr>
            <a:spLocks noGrp="1"/>
          </p:cNvSpPr>
          <p:nvPr>
            <p:ph type="body" idx="1"/>
          </p:nvPr>
        </p:nvSpPr>
        <p:spPr>
          <a:xfrm>
            <a:off x="983290" y="2636890"/>
            <a:ext cx="7345020" cy="792110"/>
          </a:xfrm>
        </p:spPr>
        <p:txBody>
          <a:bodyPr lIns="0" tIns="0" rIns="0" bIns="0"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7" name="Date Placeholder 6"/>
          <p:cNvSpPr>
            <a:spLocks noGrp="1"/>
          </p:cNvSpPr>
          <p:nvPr>
            <p:ph type="dt" sz="half" idx="10"/>
          </p:nvPr>
        </p:nvSpPr>
        <p:spPr/>
        <p:txBody>
          <a:bodyPr/>
          <a:lstStyle/>
          <a:p>
            <a:fld id="{E62AB49E-E61E-4479-A0B6-656DFE812A10}" type="datetime1">
              <a:rPr lang="fi-FI" smtClean="0"/>
              <a:t>6.11.2023</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p>
        </p:txBody>
      </p:sp>
      <p:sp>
        <p:nvSpPr>
          <p:cNvPr id="6" name="Text Placeholder 5"/>
          <p:cNvSpPr>
            <a:spLocks noGrp="1"/>
          </p:cNvSpPr>
          <p:nvPr>
            <p:ph type="body" sz="quarter" idx="13" hasCustomPrompt="1"/>
          </p:nvPr>
        </p:nvSpPr>
        <p:spPr>
          <a:xfrm>
            <a:off x="8759825" y="2565400"/>
            <a:ext cx="3097213" cy="2808288"/>
          </a:xfrm>
          <a:solidFill>
            <a:schemeClr val="accent1"/>
          </a:solidFill>
        </p:spPr>
        <p:txBody>
          <a:bodyPr lIns="216000" tIns="648000" rIns="216000" bIns="648000"/>
          <a:lstStyle>
            <a:lvl1pPr marL="0" indent="0">
              <a:spcBef>
                <a:spcPts val="200"/>
              </a:spcBef>
              <a:buFontTx/>
              <a:buNone/>
              <a:defRPr sz="3600">
                <a:solidFill>
                  <a:schemeClr val="bg1"/>
                </a:solidFill>
                <a:latin typeface="+mj-lt"/>
              </a:defRPr>
            </a:lvl1pPr>
            <a:lvl2pPr marL="0" indent="0">
              <a:spcBef>
                <a:spcPts val="200"/>
              </a:spcBef>
              <a:buFontTx/>
              <a:buNone/>
              <a:defRPr>
                <a:solidFill>
                  <a:schemeClr val="bg1"/>
                </a:solidFill>
                <a:latin typeface="Work Sans SemiBold" panose="00000700000000000000" pitchFamily="2" charset="0"/>
              </a:defRPr>
            </a:lvl2pPr>
            <a:lvl3pPr marL="0" indent="0">
              <a:spcBef>
                <a:spcPts val="200"/>
              </a:spcBef>
              <a:buFontTx/>
              <a:buNone/>
              <a:defRPr>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nosto%</a:t>
            </a:r>
          </a:p>
          <a:p>
            <a:pPr lvl="1"/>
            <a:r>
              <a:rPr lang="fi-FI" noProof="0"/>
              <a:t>Second level</a:t>
            </a:r>
          </a:p>
          <a:p>
            <a:pPr lvl="2"/>
            <a:r>
              <a:rPr lang="fi-FI" noProof="0"/>
              <a:t>Third level</a:t>
            </a:r>
          </a:p>
        </p:txBody>
      </p:sp>
    </p:spTree>
    <p:extLst>
      <p:ext uri="{BB962C8B-B14F-4D97-AF65-F5344CB8AC3E}">
        <p14:creationId xmlns:p14="http://schemas.microsoft.com/office/powerpoint/2010/main" val="2202462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Sisältö ja kaavi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Date Placeholder 6"/>
          <p:cNvSpPr>
            <a:spLocks noGrp="1"/>
          </p:cNvSpPr>
          <p:nvPr>
            <p:ph type="dt" sz="half" idx="10"/>
          </p:nvPr>
        </p:nvSpPr>
        <p:spPr/>
        <p:txBody>
          <a:bodyPr/>
          <a:lstStyle/>
          <a:p>
            <a:fld id="{694459C7-B1FD-43B2-A1AF-1A902ACF93C5}" type="datetime1">
              <a:rPr lang="fi-FI" smtClean="0"/>
              <a:t>6.11.2023</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a:xfrm>
            <a:off x="766763" y="836711"/>
            <a:ext cx="10658475" cy="576009"/>
          </a:xfrm>
        </p:spPr>
        <p:txBody>
          <a:bodyPr/>
          <a:lstStyle/>
          <a:p>
            <a:r>
              <a:rPr lang="fi-FI" noProof="0"/>
              <a:t>Muokkaa ots. perustyyl. napsautt.</a:t>
            </a:r>
          </a:p>
        </p:txBody>
      </p:sp>
      <p:sp>
        <p:nvSpPr>
          <p:cNvPr id="5" name="Chart Placeholder 4"/>
          <p:cNvSpPr>
            <a:spLocks noGrp="1"/>
          </p:cNvSpPr>
          <p:nvPr>
            <p:ph type="chart" sz="quarter" idx="13"/>
          </p:nvPr>
        </p:nvSpPr>
        <p:spPr>
          <a:xfrm>
            <a:off x="6311900" y="1556740"/>
            <a:ext cx="5113338" cy="4248748"/>
          </a:xfrm>
        </p:spPr>
        <p:txBody>
          <a:bodyPr/>
          <a:lstStyle>
            <a:lvl1pPr marL="0" indent="0">
              <a:buFontTx/>
              <a:buNone/>
              <a:defRPr sz="1200"/>
            </a:lvl1pPr>
          </a:lstStyle>
          <a:p>
            <a:r>
              <a:rPr lang="fi-FI" noProof="0"/>
              <a:t>Lisää kaavio napsauttamalla kuvaketta</a:t>
            </a:r>
          </a:p>
        </p:txBody>
      </p:sp>
    </p:spTree>
    <p:extLst>
      <p:ext uri="{BB962C8B-B14F-4D97-AF65-F5344CB8AC3E}">
        <p14:creationId xmlns:p14="http://schemas.microsoft.com/office/powerpoint/2010/main" val="160414897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Kaksi kaaviota">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99DC6366-A444-4167-BC0C-762BA82C7074}" type="datetime1">
              <a:rPr lang="fi-FI" smtClean="0"/>
              <a:t>6.11.2023</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a:xfrm>
            <a:off x="766763" y="836711"/>
            <a:ext cx="10658475" cy="576009"/>
          </a:xfrm>
        </p:spPr>
        <p:txBody>
          <a:bodyPr/>
          <a:lstStyle/>
          <a:p>
            <a:r>
              <a:rPr lang="fi-FI" noProof="0"/>
              <a:t>Muokkaa ots. perustyyl. napsautt.</a:t>
            </a:r>
          </a:p>
        </p:txBody>
      </p:sp>
      <p:sp>
        <p:nvSpPr>
          <p:cNvPr id="5" name="Chart Placeholder 4"/>
          <p:cNvSpPr>
            <a:spLocks noGrp="1"/>
          </p:cNvSpPr>
          <p:nvPr>
            <p:ph type="chart" sz="quarter" idx="13"/>
          </p:nvPr>
        </p:nvSpPr>
        <p:spPr>
          <a:xfrm>
            <a:off x="766763" y="1556740"/>
            <a:ext cx="5113337" cy="4248748"/>
          </a:xfrm>
        </p:spPr>
        <p:txBody>
          <a:bodyPr/>
          <a:lstStyle>
            <a:lvl1pPr marL="0" indent="0">
              <a:buFontTx/>
              <a:buNone/>
              <a:defRPr sz="1200"/>
            </a:lvl1pPr>
          </a:lstStyle>
          <a:p>
            <a:r>
              <a:rPr lang="fi-FI" noProof="0"/>
              <a:t>Lisää kaavio napsauttamalla kuvaketta</a:t>
            </a:r>
          </a:p>
        </p:txBody>
      </p:sp>
      <p:sp>
        <p:nvSpPr>
          <p:cNvPr id="11" name="Chart Placeholder 4"/>
          <p:cNvSpPr>
            <a:spLocks noGrp="1"/>
          </p:cNvSpPr>
          <p:nvPr>
            <p:ph type="chart" sz="quarter" idx="14"/>
          </p:nvPr>
        </p:nvSpPr>
        <p:spPr>
          <a:xfrm>
            <a:off x="6311900" y="1556740"/>
            <a:ext cx="5113338" cy="4248748"/>
          </a:xfrm>
        </p:spPr>
        <p:txBody>
          <a:bodyPr/>
          <a:lstStyle>
            <a:lvl1pPr marL="0" indent="0">
              <a:buFontTx/>
              <a:buNone/>
              <a:defRPr sz="1200"/>
            </a:lvl1pPr>
          </a:lstStyle>
          <a:p>
            <a:r>
              <a:rPr lang="fi-FI" noProof="0"/>
              <a:t>Lisää kaavio napsauttamalla kuvaketta</a:t>
            </a:r>
          </a:p>
        </p:txBody>
      </p:sp>
    </p:spTree>
    <p:extLst>
      <p:ext uri="{BB962C8B-B14F-4D97-AF65-F5344CB8AC3E}">
        <p14:creationId xmlns:p14="http://schemas.microsoft.com/office/powerpoint/2010/main" val="34221652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sältö ja nosto">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774011" y="2276840"/>
            <a:ext cx="10218669" cy="3528648"/>
          </a:xfrm>
          <a:solidFill>
            <a:srgbClr val="DFDAD6">
              <a:alpha val="50196"/>
            </a:srgbClr>
          </a:solidFill>
        </p:spPr>
        <p:txBody>
          <a:bodyPr lIns="216000" tIns="1296000" rIns="2520000" bIns="216000"/>
          <a:lstStyle>
            <a:lvl1pPr marL="0" indent="0">
              <a:buFontTx/>
              <a:buNone/>
              <a:defRPr sz="1800"/>
            </a:lvl1pPr>
            <a:lvl2pPr marL="444500" indent="-271463">
              <a:defRPr/>
            </a:lvl2pPr>
            <a:lvl3pPr marL="898525" indent="-263525">
              <a:defRPr/>
            </a:lvl3pPr>
            <a:lvl4pPr marL="1343025" indent="-271463">
              <a:defRPr/>
            </a:lvl4pPr>
            <a:lvl5pPr marL="1795463" indent="-263525">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3" name="Text Placeholder 2"/>
          <p:cNvSpPr>
            <a:spLocks noGrp="1"/>
          </p:cNvSpPr>
          <p:nvPr>
            <p:ph type="body" idx="1"/>
          </p:nvPr>
        </p:nvSpPr>
        <p:spPr>
          <a:xfrm>
            <a:off x="983290" y="2636890"/>
            <a:ext cx="7345020" cy="792110"/>
          </a:xfrm>
        </p:spPr>
        <p:txBody>
          <a:bodyPr lIns="0" tIns="0" rIns="0" bIns="0"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7" name="Date Placeholder 6"/>
          <p:cNvSpPr>
            <a:spLocks noGrp="1"/>
          </p:cNvSpPr>
          <p:nvPr>
            <p:ph type="dt" sz="half" idx="10"/>
          </p:nvPr>
        </p:nvSpPr>
        <p:spPr/>
        <p:txBody>
          <a:bodyPr/>
          <a:lstStyle/>
          <a:p>
            <a:fld id="{C4CB6DD7-76B6-4C8F-9624-05012FBA0734}" type="datetime1">
              <a:rPr lang="fi-FI" smtClean="0"/>
              <a:t>6.11.2023</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endParaRPr lang="fi-FI" noProof="0" dirty="0"/>
          </a:p>
        </p:txBody>
      </p:sp>
      <p:sp>
        <p:nvSpPr>
          <p:cNvPr id="6" name="Text Placeholder 5"/>
          <p:cNvSpPr>
            <a:spLocks noGrp="1"/>
          </p:cNvSpPr>
          <p:nvPr>
            <p:ph type="body" sz="quarter" idx="13" hasCustomPrompt="1"/>
          </p:nvPr>
        </p:nvSpPr>
        <p:spPr>
          <a:xfrm>
            <a:off x="8759825" y="2565400"/>
            <a:ext cx="3097213" cy="2808288"/>
          </a:xfrm>
          <a:solidFill>
            <a:srgbClr val="FF3E60"/>
          </a:solidFill>
        </p:spPr>
        <p:txBody>
          <a:bodyPr lIns="216000" tIns="648000" rIns="216000" bIns="648000"/>
          <a:lstStyle>
            <a:lvl1pPr marL="0" indent="0">
              <a:spcBef>
                <a:spcPts val="200"/>
              </a:spcBef>
              <a:buFontTx/>
              <a:buNone/>
              <a:defRPr sz="3600">
                <a:solidFill>
                  <a:schemeClr val="bg1"/>
                </a:solidFill>
                <a:latin typeface="+mj-lt"/>
              </a:defRPr>
            </a:lvl1pPr>
            <a:lvl2pPr marL="0" indent="0">
              <a:spcBef>
                <a:spcPts val="200"/>
              </a:spcBef>
              <a:buFontTx/>
              <a:buNone/>
              <a:defRPr>
                <a:solidFill>
                  <a:schemeClr val="bg1"/>
                </a:solidFill>
                <a:latin typeface="Work Sans SemiBold" panose="00000700000000000000" pitchFamily="2" charset="0"/>
              </a:defRPr>
            </a:lvl2pPr>
            <a:lvl3pPr marL="0" indent="0">
              <a:spcBef>
                <a:spcPts val="200"/>
              </a:spcBef>
              <a:buFontTx/>
              <a:buNone/>
              <a:defRPr>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dirty="0"/>
              <a:t>nosto%</a:t>
            </a:r>
          </a:p>
          <a:p>
            <a:pPr lvl="1"/>
            <a:r>
              <a:rPr lang="fi-FI" noProof="0" dirty="0"/>
              <a:t>Second level</a:t>
            </a:r>
          </a:p>
          <a:p>
            <a:pPr lvl="2"/>
            <a:r>
              <a:rPr lang="fi-FI" noProof="0" dirty="0"/>
              <a:t>Third level</a:t>
            </a:r>
          </a:p>
        </p:txBody>
      </p:sp>
    </p:spTree>
    <p:extLst>
      <p:ext uri="{BB962C8B-B14F-4D97-AF65-F5344CB8AC3E}">
        <p14:creationId xmlns:p14="http://schemas.microsoft.com/office/powerpoint/2010/main" val="313840672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Kaavio">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D8E69C4F-D786-4567-B4CC-E870875C3588}" type="datetime1">
              <a:rPr lang="fi-FI" smtClean="0"/>
              <a:t>6.11.2023</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a:xfrm>
            <a:off x="766763" y="836711"/>
            <a:ext cx="10658475" cy="576009"/>
          </a:xfrm>
        </p:spPr>
        <p:txBody>
          <a:bodyPr/>
          <a:lstStyle/>
          <a:p>
            <a:r>
              <a:rPr lang="fi-FI" noProof="0"/>
              <a:t>Muokkaa ots. perustyyl. napsautt.</a:t>
            </a:r>
          </a:p>
        </p:txBody>
      </p:sp>
      <p:sp>
        <p:nvSpPr>
          <p:cNvPr id="5" name="Chart Placeholder 4"/>
          <p:cNvSpPr>
            <a:spLocks noGrp="1"/>
          </p:cNvSpPr>
          <p:nvPr>
            <p:ph type="chart" sz="quarter" idx="13"/>
          </p:nvPr>
        </p:nvSpPr>
        <p:spPr>
          <a:xfrm>
            <a:off x="766763" y="1556740"/>
            <a:ext cx="10658475" cy="4248748"/>
          </a:xfrm>
        </p:spPr>
        <p:txBody>
          <a:bodyPr/>
          <a:lstStyle>
            <a:lvl1pPr marL="0" indent="0">
              <a:buFontTx/>
              <a:buNone/>
              <a:defRPr sz="1200"/>
            </a:lvl1pPr>
          </a:lstStyle>
          <a:p>
            <a:r>
              <a:rPr lang="fi-FI" noProof="0"/>
              <a:t>Lisää kaavio napsauttamalla kuvaketta</a:t>
            </a:r>
          </a:p>
        </p:txBody>
      </p:sp>
    </p:spTree>
    <p:extLst>
      <p:ext uri="{BB962C8B-B14F-4D97-AF65-F5344CB8AC3E}">
        <p14:creationId xmlns:p14="http://schemas.microsoft.com/office/powerpoint/2010/main" val="151338882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Neljä taulukko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p>
        </p:txBody>
      </p:sp>
      <p:sp>
        <p:nvSpPr>
          <p:cNvPr id="5" name="Date Placeholder 4"/>
          <p:cNvSpPr>
            <a:spLocks noGrp="1"/>
          </p:cNvSpPr>
          <p:nvPr>
            <p:ph type="dt" sz="half" idx="10"/>
          </p:nvPr>
        </p:nvSpPr>
        <p:spPr/>
        <p:txBody>
          <a:bodyPr/>
          <a:lstStyle/>
          <a:p>
            <a:fld id="{C53BEB26-41D6-4026-B61D-A3E7E670F1AC}" type="datetime1">
              <a:rPr lang="fi-FI" smtClean="0"/>
              <a:t>6.11.2023</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Table Placeholder 8"/>
          <p:cNvSpPr>
            <a:spLocks noGrp="1"/>
          </p:cNvSpPr>
          <p:nvPr>
            <p:ph type="tbl" sz="quarter" idx="13"/>
          </p:nvPr>
        </p:nvSpPr>
        <p:spPr>
          <a:xfrm>
            <a:off x="766763" y="1989138"/>
            <a:ext cx="5113337" cy="1871662"/>
          </a:xfrm>
        </p:spPr>
        <p:txBody>
          <a:bodyPr/>
          <a:lstStyle>
            <a:lvl1pPr marL="0" indent="0">
              <a:buFontTx/>
              <a:buNone/>
              <a:defRPr sz="1200"/>
            </a:lvl1pPr>
          </a:lstStyle>
          <a:p>
            <a:r>
              <a:rPr lang="fi-FI"/>
              <a:t>Lisää taulukko napsauttamalla kuvaketta</a:t>
            </a:r>
            <a:endParaRPr lang="en-US"/>
          </a:p>
        </p:txBody>
      </p:sp>
      <p:sp>
        <p:nvSpPr>
          <p:cNvPr id="10" name="Table Placeholder 8"/>
          <p:cNvSpPr>
            <a:spLocks noGrp="1"/>
          </p:cNvSpPr>
          <p:nvPr>
            <p:ph type="tbl" sz="quarter" idx="14"/>
          </p:nvPr>
        </p:nvSpPr>
        <p:spPr>
          <a:xfrm>
            <a:off x="766763" y="3933826"/>
            <a:ext cx="5113337" cy="1871662"/>
          </a:xfrm>
        </p:spPr>
        <p:txBody>
          <a:bodyPr/>
          <a:lstStyle>
            <a:lvl1pPr marL="0" indent="0">
              <a:buFontTx/>
              <a:buNone/>
              <a:defRPr sz="1200"/>
            </a:lvl1pPr>
          </a:lstStyle>
          <a:p>
            <a:r>
              <a:rPr lang="fi-FI"/>
              <a:t>Lisää taulukko napsauttamalla kuvaketta</a:t>
            </a:r>
            <a:endParaRPr lang="en-US"/>
          </a:p>
        </p:txBody>
      </p:sp>
      <p:sp>
        <p:nvSpPr>
          <p:cNvPr id="11" name="Table Placeholder 8"/>
          <p:cNvSpPr>
            <a:spLocks noGrp="1"/>
          </p:cNvSpPr>
          <p:nvPr>
            <p:ph type="tbl" sz="quarter" idx="15"/>
          </p:nvPr>
        </p:nvSpPr>
        <p:spPr>
          <a:xfrm>
            <a:off x="6312030" y="1989138"/>
            <a:ext cx="5113208" cy="1871662"/>
          </a:xfrm>
        </p:spPr>
        <p:txBody>
          <a:bodyPr/>
          <a:lstStyle>
            <a:lvl1pPr marL="0" indent="0">
              <a:buFontTx/>
              <a:buNone/>
              <a:defRPr sz="1200"/>
            </a:lvl1pPr>
          </a:lstStyle>
          <a:p>
            <a:r>
              <a:rPr lang="fi-FI"/>
              <a:t>Lisää taulukko napsauttamalla kuvaketta</a:t>
            </a:r>
            <a:endParaRPr lang="en-US"/>
          </a:p>
        </p:txBody>
      </p:sp>
      <p:sp>
        <p:nvSpPr>
          <p:cNvPr id="12" name="Table Placeholder 8"/>
          <p:cNvSpPr>
            <a:spLocks noGrp="1"/>
          </p:cNvSpPr>
          <p:nvPr>
            <p:ph type="tbl" sz="quarter" idx="16"/>
          </p:nvPr>
        </p:nvSpPr>
        <p:spPr>
          <a:xfrm>
            <a:off x="6312030" y="3933826"/>
            <a:ext cx="5113208" cy="1871662"/>
          </a:xfrm>
        </p:spPr>
        <p:txBody>
          <a:bodyPr/>
          <a:lstStyle>
            <a:lvl1pPr marL="0" indent="0">
              <a:buFontTx/>
              <a:buNone/>
              <a:defRPr sz="1200"/>
            </a:lvl1pPr>
          </a:lstStyle>
          <a:p>
            <a:r>
              <a:rPr lang="fi-FI"/>
              <a:t>Lisää taulukko napsauttamalla kuvaketta</a:t>
            </a:r>
            <a:endParaRPr lang="en-US"/>
          </a:p>
        </p:txBody>
      </p:sp>
    </p:spTree>
    <p:extLst>
      <p:ext uri="{BB962C8B-B14F-4D97-AF65-F5344CB8AC3E}">
        <p14:creationId xmlns:p14="http://schemas.microsoft.com/office/powerpoint/2010/main" val="30995589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Nelikenttä">
    <p:spTree>
      <p:nvGrpSpPr>
        <p:cNvPr id="1" name=""/>
        <p:cNvGrpSpPr/>
        <p:nvPr/>
      </p:nvGrpSpPr>
      <p:grpSpPr>
        <a:xfrm>
          <a:off x="0" y="0"/>
          <a:ext cx="0" cy="0"/>
          <a:chOff x="0" y="0"/>
          <a:chExt cx="0" cy="0"/>
        </a:xfrm>
      </p:grpSpPr>
      <p:sp>
        <p:nvSpPr>
          <p:cNvPr id="4" name="Text Placeholder 3"/>
          <p:cNvSpPr>
            <a:spLocks noGrp="1"/>
          </p:cNvSpPr>
          <p:nvPr>
            <p:ph type="body" sz="quarter" idx="17"/>
          </p:nvPr>
        </p:nvSpPr>
        <p:spPr>
          <a:xfrm>
            <a:off x="766763" y="1989138"/>
            <a:ext cx="5257227" cy="1871922"/>
          </a:xfrm>
          <a:solidFill>
            <a:srgbClr val="DFDAD6">
              <a:alpha val="50196"/>
            </a:srgbClr>
          </a:solidFill>
        </p:spPr>
        <p:txBody>
          <a:bodyPr lIns="2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2" name="Title 1"/>
          <p:cNvSpPr>
            <a:spLocks noGrp="1"/>
          </p:cNvSpPr>
          <p:nvPr>
            <p:ph type="title"/>
          </p:nvPr>
        </p:nvSpPr>
        <p:spPr/>
        <p:txBody>
          <a:bodyPr/>
          <a:lstStyle/>
          <a:p>
            <a:r>
              <a:rPr lang="fi-FI" noProof="0"/>
              <a:t>Muokkaa ots. perustyyl. napsautt.</a:t>
            </a:r>
          </a:p>
        </p:txBody>
      </p:sp>
      <p:sp>
        <p:nvSpPr>
          <p:cNvPr id="5" name="Date Placeholder 4"/>
          <p:cNvSpPr>
            <a:spLocks noGrp="1"/>
          </p:cNvSpPr>
          <p:nvPr>
            <p:ph type="dt" sz="half" idx="10"/>
          </p:nvPr>
        </p:nvSpPr>
        <p:spPr/>
        <p:txBody>
          <a:bodyPr/>
          <a:lstStyle/>
          <a:p>
            <a:fld id="{6A21A49A-E0EE-4A76-AD38-8443CE185D7D}" type="datetime1">
              <a:rPr lang="fi-FI" smtClean="0"/>
              <a:t>6.11.2023</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14" name="Text Placeholder 5"/>
          <p:cNvSpPr>
            <a:spLocks noGrp="1"/>
          </p:cNvSpPr>
          <p:nvPr>
            <p:ph type="body" sz="quarter" idx="13"/>
          </p:nvPr>
        </p:nvSpPr>
        <p:spPr>
          <a:xfrm>
            <a:off x="4223740" y="2060810"/>
            <a:ext cx="1728000" cy="1728240"/>
          </a:xfrm>
          <a:prstGeom prst="rect">
            <a:avLst/>
          </a:prstGeom>
          <a:solidFill>
            <a:schemeClr val="accent2"/>
          </a:solidFill>
        </p:spPr>
        <p:txBody>
          <a:bodyPr wrap="square" lIns="72000" tIns="72000" rIns="72000" bIns="72000" anchor="ctr" anchorCtr="0"/>
          <a:lstStyle>
            <a:lvl1pPr marL="0" indent="0" algn="ctr">
              <a:spcBef>
                <a:spcPts val="200"/>
              </a:spcBef>
              <a:buFontTx/>
              <a:buNone/>
              <a:defRPr sz="1600" b="0">
                <a:solidFill>
                  <a:schemeClr val="accent1"/>
                </a:solidFill>
                <a:latin typeface="+mj-lt"/>
              </a:defRPr>
            </a:lvl1pPr>
            <a:lvl2pPr marL="0" indent="0" algn="ctr">
              <a:spcBef>
                <a:spcPts val="200"/>
              </a:spcBef>
              <a:buFontTx/>
              <a:buNone/>
              <a:defRPr sz="1600" b="0">
                <a:solidFill>
                  <a:schemeClr val="accent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15" name="Text Placeholder 3"/>
          <p:cNvSpPr>
            <a:spLocks noGrp="1"/>
          </p:cNvSpPr>
          <p:nvPr>
            <p:ph type="body" sz="quarter" idx="18"/>
          </p:nvPr>
        </p:nvSpPr>
        <p:spPr>
          <a:xfrm>
            <a:off x="6158355" y="1989138"/>
            <a:ext cx="5257227" cy="1871922"/>
          </a:xfrm>
          <a:solidFill>
            <a:srgbClr val="DFDAD6">
              <a:alpha val="50196"/>
            </a:srgbClr>
          </a:solidFill>
        </p:spPr>
        <p:txBody>
          <a:bodyPr lIns="20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16" name="Text Placeholder 3"/>
          <p:cNvSpPr>
            <a:spLocks noGrp="1"/>
          </p:cNvSpPr>
          <p:nvPr>
            <p:ph type="body" sz="quarter" idx="19"/>
          </p:nvPr>
        </p:nvSpPr>
        <p:spPr>
          <a:xfrm>
            <a:off x="766763" y="3933070"/>
            <a:ext cx="5257227" cy="1872418"/>
          </a:xfrm>
          <a:solidFill>
            <a:srgbClr val="DFDAD6">
              <a:alpha val="50196"/>
            </a:srgbClr>
          </a:solidFill>
        </p:spPr>
        <p:txBody>
          <a:bodyPr lIns="2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17" name="Text Placeholder 3"/>
          <p:cNvSpPr>
            <a:spLocks noGrp="1"/>
          </p:cNvSpPr>
          <p:nvPr>
            <p:ph type="body" sz="quarter" idx="20"/>
          </p:nvPr>
        </p:nvSpPr>
        <p:spPr>
          <a:xfrm>
            <a:off x="6168011" y="3933070"/>
            <a:ext cx="5257227" cy="1872418"/>
          </a:xfrm>
          <a:solidFill>
            <a:srgbClr val="DFDAD6">
              <a:alpha val="50196"/>
            </a:srgbClr>
          </a:solidFill>
        </p:spPr>
        <p:txBody>
          <a:bodyPr lIns="20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18" name="Text Placeholder 5"/>
          <p:cNvSpPr>
            <a:spLocks noGrp="1"/>
          </p:cNvSpPr>
          <p:nvPr>
            <p:ph type="body" sz="quarter" idx="21"/>
          </p:nvPr>
        </p:nvSpPr>
        <p:spPr>
          <a:xfrm>
            <a:off x="6240020" y="2060810"/>
            <a:ext cx="1728000" cy="1728240"/>
          </a:xfrm>
          <a:prstGeom prst="rect">
            <a:avLst/>
          </a:prstGeom>
          <a:solidFill>
            <a:schemeClr val="accent3"/>
          </a:solidFill>
        </p:spPr>
        <p:txBody>
          <a:bodyPr wrap="square" lIns="72000" tIns="72000" rIns="72000" bIns="72000" anchor="ctr" anchorCtr="0"/>
          <a:lstStyle>
            <a:lvl1pPr marL="0" indent="0" algn="ctr">
              <a:spcBef>
                <a:spcPts val="200"/>
              </a:spcBef>
              <a:buFontTx/>
              <a:buNone/>
              <a:defRPr sz="1600" b="0">
                <a:solidFill>
                  <a:schemeClr val="bg1"/>
                </a:solidFill>
                <a:latin typeface="+mj-lt"/>
              </a:defRPr>
            </a:lvl1pPr>
            <a:lvl2pPr marL="0" indent="0" algn="ctr">
              <a:spcBef>
                <a:spcPts val="200"/>
              </a:spcBef>
              <a:buFontTx/>
              <a:buNone/>
              <a:defRPr sz="16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19" name="Text Placeholder 5"/>
          <p:cNvSpPr>
            <a:spLocks noGrp="1"/>
          </p:cNvSpPr>
          <p:nvPr>
            <p:ph type="body" sz="quarter" idx="22"/>
          </p:nvPr>
        </p:nvSpPr>
        <p:spPr>
          <a:xfrm>
            <a:off x="4223740" y="4005080"/>
            <a:ext cx="1728000" cy="1728240"/>
          </a:xfrm>
          <a:prstGeom prst="rect">
            <a:avLst/>
          </a:prstGeom>
          <a:solidFill>
            <a:schemeClr val="accent4"/>
          </a:solidFill>
        </p:spPr>
        <p:txBody>
          <a:bodyPr wrap="square" lIns="72000" tIns="72000" rIns="72000" bIns="72000" anchor="ctr" anchorCtr="0"/>
          <a:lstStyle>
            <a:lvl1pPr marL="0" indent="0" algn="ctr">
              <a:spcBef>
                <a:spcPts val="200"/>
              </a:spcBef>
              <a:buFontTx/>
              <a:buNone/>
              <a:defRPr sz="1600" b="0">
                <a:solidFill>
                  <a:schemeClr val="bg1"/>
                </a:solidFill>
                <a:latin typeface="+mj-lt"/>
              </a:defRPr>
            </a:lvl1pPr>
            <a:lvl2pPr marL="0" indent="0" algn="ctr">
              <a:spcBef>
                <a:spcPts val="200"/>
              </a:spcBef>
              <a:buFontTx/>
              <a:buNone/>
              <a:defRPr sz="16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20" name="Text Placeholder 5"/>
          <p:cNvSpPr>
            <a:spLocks noGrp="1"/>
          </p:cNvSpPr>
          <p:nvPr>
            <p:ph type="body" sz="quarter" idx="23"/>
          </p:nvPr>
        </p:nvSpPr>
        <p:spPr>
          <a:xfrm>
            <a:off x="6240020" y="4005080"/>
            <a:ext cx="1728000" cy="1728240"/>
          </a:xfrm>
          <a:prstGeom prst="rect">
            <a:avLst/>
          </a:prstGeom>
          <a:solidFill>
            <a:schemeClr val="accent1"/>
          </a:solidFill>
        </p:spPr>
        <p:txBody>
          <a:bodyPr wrap="square" lIns="72000" tIns="72000" rIns="72000" bIns="72000" anchor="ctr" anchorCtr="0"/>
          <a:lstStyle>
            <a:lvl1pPr marL="0" indent="0" algn="ctr">
              <a:spcBef>
                <a:spcPts val="200"/>
              </a:spcBef>
              <a:buFontTx/>
              <a:buNone/>
              <a:defRPr sz="1600" b="0">
                <a:solidFill>
                  <a:schemeClr val="bg1"/>
                </a:solidFill>
                <a:latin typeface="+mj-lt"/>
              </a:defRPr>
            </a:lvl1pPr>
            <a:lvl2pPr marL="0" indent="0" algn="ctr">
              <a:spcBef>
                <a:spcPts val="200"/>
              </a:spcBef>
              <a:buFontTx/>
              <a:buNone/>
              <a:defRPr sz="16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Tree>
    <p:extLst>
      <p:ext uri="{BB962C8B-B14F-4D97-AF65-F5344CB8AC3E}">
        <p14:creationId xmlns:p14="http://schemas.microsoft.com/office/powerpoint/2010/main" val="86616906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Nelikenttä 2">
    <p:spTree>
      <p:nvGrpSpPr>
        <p:cNvPr id="1" name=""/>
        <p:cNvGrpSpPr/>
        <p:nvPr/>
      </p:nvGrpSpPr>
      <p:grpSpPr>
        <a:xfrm>
          <a:off x="0" y="0"/>
          <a:ext cx="0" cy="0"/>
          <a:chOff x="0" y="0"/>
          <a:chExt cx="0" cy="0"/>
        </a:xfrm>
      </p:grpSpPr>
      <p:sp>
        <p:nvSpPr>
          <p:cNvPr id="4" name="Text Placeholder 3"/>
          <p:cNvSpPr>
            <a:spLocks noGrp="1"/>
          </p:cNvSpPr>
          <p:nvPr>
            <p:ph type="body" sz="quarter" idx="17"/>
          </p:nvPr>
        </p:nvSpPr>
        <p:spPr>
          <a:xfrm>
            <a:off x="766763" y="1989138"/>
            <a:ext cx="5257227" cy="1871922"/>
          </a:xfrm>
          <a:noFill/>
        </p:spPr>
        <p:txBody>
          <a:bodyPr lIns="2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15" name="Text Placeholder 3"/>
          <p:cNvSpPr>
            <a:spLocks noGrp="1"/>
          </p:cNvSpPr>
          <p:nvPr>
            <p:ph type="body" sz="quarter" idx="18"/>
          </p:nvPr>
        </p:nvSpPr>
        <p:spPr>
          <a:xfrm>
            <a:off x="6158355" y="1989138"/>
            <a:ext cx="5257227" cy="1871922"/>
          </a:xfrm>
          <a:noFill/>
        </p:spPr>
        <p:txBody>
          <a:bodyPr lIns="20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16" name="Text Placeholder 3"/>
          <p:cNvSpPr>
            <a:spLocks noGrp="1"/>
          </p:cNvSpPr>
          <p:nvPr>
            <p:ph type="body" sz="quarter" idx="19"/>
          </p:nvPr>
        </p:nvSpPr>
        <p:spPr>
          <a:xfrm>
            <a:off x="766763" y="3933070"/>
            <a:ext cx="5257227" cy="1872418"/>
          </a:xfrm>
          <a:noFill/>
        </p:spPr>
        <p:txBody>
          <a:bodyPr lIns="2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17" name="Text Placeholder 3"/>
          <p:cNvSpPr>
            <a:spLocks noGrp="1"/>
          </p:cNvSpPr>
          <p:nvPr>
            <p:ph type="body" sz="quarter" idx="20"/>
          </p:nvPr>
        </p:nvSpPr>
        <p:spPr>
          <a:xfrm>
            <a:off x="6168011" y="3933070"/>
            <a:ext cx="5257227" cy="1872418"/>
          </a:xfrm>
          <a:noFill/>
        </p:spPr>
        <p:txBody>
          <a:bodyPr lIns="20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3" name="Oval 2"/>
          <p:cNvSpPr/>
          <p:nvPr userDrawn="1"/>
        </p:nvSpPr>
        <p:spPr>
          <a:xfrm>
            <a:off x="4295750" y="2132820"/>
            <a:ext cx="1728240" cy="1728240"/>
          </a:xfrm>
          <a:custGeom>
            <a:avLst/>
            <a:gdLst/>
            <a:ahLst/>
            <a:cxnLst/>
            <a:rect l="l" t="t" r="r" b="b"/>
            <a:pathLst>
              <a:path w="1728240" h="1728240">
                <a:moveTo>
                  <a:pt x="1728240" y="0"/>
                </a:moveTo>
                <a:lnTo>
                  <a:pt x="1728240" y="1728240"/>
                </a:lnTo>
                <a:lnTo>
                  <a:pt x="0" y="1728240"/>
                </a:lnTo>
                <a:cubicBezTo>
                  <a:pt x="0" y="773759"/>
                  <a:pt x="773759" y="0"/>
                  <a:pt x="172824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Oval 2"/>
          <p:cNvSpPr/>
          <p:nvPr userDrawn="1"/>
        </p:nvSpPr>
        <p:spPr>
          <a:xfrm flipH="1">
            <a:off x="6168010" y="2132820"/>
            <a:ext cx="1728240" cy="1728240"/>
          </a:xfrm>
          <a:custGeom>
            <a:avLst/>
            <a:gdLst/>
            <a:ahLst/>
            <a:cxnLst/>
            <a:rect l="l" t="t" r="r" b="b"/>
            <a:pathLst>
              <a:path w="1728240" h="1728240">
                <a:moveTo>
                  <a:pt x="1728240" y="0"/>
                </a:moveTo>
                <a:lnTo>
                  <a:pt x="1728240" y="1728240"/>
                </a:lnTo>
                <a:lnTo>
                  <a:pt x="0" y="1728240"/>
                </a:lnTo>
                <a:cubicBezTo>
                  <a:pt x="0" y="773759"/>
                  <a:pt x="773759" y="0"/>
                  <a:pt x="172824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Oval 2"/>
          <p:cNvSpPr/>
          <p:nvPr userDrawn="1"/>
        </p:nvSpPr>
        <p:spPr>
          <a:xfrm flipH="1" flipV="1">
            <a:off x="6168010" y="3933070"/>
            <a:ext cx="1728240" cy="1728240"/>
          </a:xfrm>
          <a:custGeom>
            <a:avLst/>
            <a:gdLst/>
            <a:ahLst/>
            <a:cxnLst/>
            <a:rect l="l" t="t" r="r" b="b"/>
            <a:pathLst>
              <a:path w="1728240" h="1728240">
                <a:moveTo>
                  <a:pt x="1728240" y="0"/>
                </a:moveTo>
                <a:lnTo>
                  <a:pt x="1728240" y="1728240"/>
                </a:lnTo>
                <a:lnTo>
                  <a:pt x="0" y="1728240"/>
                </a:lnTo>
                <a:cubicBezTo>
                  <a:pt x="0" y="773759"/>
                  <a:pt x="773759" y="0"/>
                  <a:pt x="172824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 name="Oval 2"/>
          <p:cNvSpPr/>
          <p:nvPr userDrawn="1"/>
        </p:nvSpPr>
        <p:spPr>
          <a:xfrm flipV="1">
            <a:off x="4295750" y="3933070"/>
            <a:ext cx="1728240" cy="1728240"/>
          </a:xfrm>
          <a:custGeom>
            <a:avLst/>
            <a:gdLst/>
            <a:ahLst/>
            <a:cxnLst/>
            <a:rect l="l" t="t" r="r" b="b"/>
            <a:pathLst>
              <a:path w="1728240" h="1728240">
                <a:moveTo>
                  <a:pt x="1728240" y="0"/>
                </a:moveTo>
                <a:lnTo>
                  <a:pt x="1728240" y="1728240"/>
                </a:lnTo>
                <a:lnTo>
                  <a:pt x="0" y="1728240"/>
                </a:lnTo>
                <a:cubicBezTo>
                  <a:pt x="0" y="773759"/>
                  <a:pt x="773759" y="0"/>
                  <a:pt x="172824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Text Placeholder 5"/>
          <p:cNvSpPr>
            <a:spLocks noGrp="1"/>
          </p:cNvSpPr>
          <p:nvPr>
            <p:ph type="body" sz="quarter" idx="13"/>
          </p:nvPr>
        </p:nvSpPr>
        <p:spPr>
          <a:xfrm>
            <a:off x="4295990" y="2132820"/>
            <a:ext cx="1728000" cy="1728240"/>
          </a:xfrm>
          <a:prstGeom prst="rect">
            <a:avLst/>
          </a:prstGeom>
          <a:noFill/>
        </p:spPr>
        <p:txBody>
          <a:bodyPr wrap="square" lIns="72000" tIns="648000" rIns="72000" bIns="72000" anchor="ctr" anchorCtr="0"/>
          <a:lstStyle>
            <a:lvl1pPr marL="0" indent="0" algn="ctr">
              <a:spcBef>
                <a:spcPts val="200"/>
              </a:spcBef>
              <a:buFontTx/>
              <a:buNone/>
              <a:defRPr sz="1600" b="0">
                <a:solidFill>
                  <a:schemeClr val="accent1"/>
                </a:solidFill>
                <a:latin typeface="+mj-lt"/>
              </a:defRPr>
            </a:lvl1pPr>
            <a:lvl2pPr marL="0" indent="0" algn="ctr">
              <a:spcBef>
                <a:spcPts val="200"/>
              </a:spcBef>
              <a:buFontTx/>
              <a:buNone/>
              <a:defRPr sz="1600" b="0">
                <a:solidFill>
                  <a:schemeClr val="accent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2" name="Title 1"/>
          <p:cNvSpPr>
            <a:spLocks noGrp="1"/>
          </p:cNvSpPr>
          <p:nvPr>
            <p:ph type="title"/>
          </p:nvPr>
        </p:nvSpPr>
        <p:spPr/>
        <p:txBody>
          <a:bodyPr/>
          <a:lstStyle/>
          <a:p>
            <a:r>
              <a:rPr lang="fi-FI" noProof="0"/>
              <a:t>Muokkaa ots. perustyyl. napsautt.</a:t>
            </a:r>
          </a:p>
        </p:txBody>
      </p:sp>
      <p:sp>
        <p:nvSpPr>
          <p:cNvPr id="5" name="Date Placeholder 4"/>
          <p:cNvSpPr>
            <a:spLocks noGrp="1"/>
          </p:cNvSpPr>
          <p:nvPr>
            <p:ph type="dt" sz="half" idx="10"/>
          </p:nvPr>
        </p:nvSpPr>
        <p:spPr/>
        <p:txBody>
          <a:bodyPr/>
          <a:lstStyle/>
          <a:p>
            <a:fld id="{A3C5BCE6-2D7A-4E96-B01D-446E7A06509F}" type="datetime1">
              <a:rPr lang="fi-FI" smtClean="0"/>
              <a:t>6.11.2023</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18" name="Text Placeholder 5"/>
          <p:cNvSpPr>
            <a:spLocks noGrp="1"/>
          </p:cNvSpPr>
          <p:nvPr>
            <p:ph type="body" sz="quarter" idx="21"/>
          </p:nvPr>
        </p:nvSpPr>
        <p:spPr>
          <a:xfrm>
            <a:off x="6168010" y="2132820"/>
            <a:ext cx="1728000" cy="1728240"/>
          </a:xfrm>
          <a:prstGeom prst="rect">
            <a:avLst/>
          </a:prstGeom>
          <a:noFill/>
        </p:spPr>
        <p:txBody>
          <a:bodyPr wrap="square" lIns="72000" tIns="648000" rIns="72000" bIns="72000" anchor="ctr" anchorCtr="0"/>
          <a:lstStyle>
            <a:lvl1pPr marL="0" indent="0" algn="ctr">
              <a:spcBef>
                <a:spcPts val="200"/>
              </a:spcBef>
              <a:buFontTx/>
              <a:buNone/>
              <a:defRPr sz="1600" b="0">
                <a:solidFill>
                  <a:schemeClr val="bg1"/>
                </a:solidFill>
                <a:latin typeface="+mj-lt"/>
              </a:defRPr>
            </a:lvl1pPr>
            <a:lvl2pPr marL="0" indent="0" algn="ctr">
              <a:spcBef>
                <a:spcPts val="200"/>
              </a:spcBef>
              <a:buFontTx/>
              <a:buNone/>
              <a:defRPr sz="16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19" name="Text Placeholder 5"/>
          <p:cNvSpPr>
            <a:spLocks noGrp="1"/>
          </p:cNvSpPr>
          <p:nvPr>
            <p:ph type="body" sz="quarter" idx="22"/>
          </p:nvPr>
        </p:nvSpPr>
        <p:spPr>
          <a:xfrm>
            <a:off x="4295990" y="3933070"/>
            <a:ext cx="1728000" cy="1728240"/>
          </a:xfrm>
          <a:prstGeom prst="rect">
            <a:avLst/>
          </a:prstGeom>
          <a:noFill/>
        </p:spPr>
        <p:txBody>
          <a:bodyPr wrap="square" lIns="72000" tIns="72000" rIns="72000" bIns="648000" anchor="ctr" anchorCtr="0"/>
          <a:lstStyle>
            <a:lvl1pPr marL="0" indent="0" algn="ctr">
              <a:spcBef>
                <a:spcPts val="200"/>
              </a:spcBef>
              <a:buFontTx/>
              <a:buNone/>
              <a:defRPr sz="1600" b="0">
                <a:solidFill>
                  <a:schemeClr val="bg1"/>
                </a:solidFill>
                <a:latin typeface="+mj-lt"/>
              </a:defRPr>
            </a:lvl1pPr>
            <a:lvl2pPr marL="0" indent="0" algn="ctr">
              <a:spcBef>
                <a:spcPts val="200"/>
              </a:spcBef>
              <a:buFontTx/>
              <a:buNone/>
              <a:defRPr sz="16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20" name="Text Placeholder 5"/>
          <p:cNvSpPr>
            <a:spLocks noGrp="1"/>
          </p:cNvSpPr>
          <p:nvPr>
            <p:ph type="body" sz="quarter" idx="23"/>
          </p:nvPr>
        </p:nvSpPr>
        <p:spPr>
          <a:xfrm>
            <a:off x="6168010" y="3933070"/>
            <a:ext cx="1728000" cy="1728240"/>
          </a:xfrm>
          <a:prstGeom prst="rect">
            <a:avLst/>
          </a:prstGeom>
          <a:noFill/>
        </p:spPr>
        <p:txBody>
          <a:bodyPr wrap="square" lIns="72000" tIns="72000" rIns="72000" bIns="648000" anchor="ctr" anchorCtr="0"/>
          <a:lstStyle>
            <a:lvl1pPr marL="0" indent="0" algn="ctr">
              <a:spcBef>
                <a:spcPts val="200"/>
              </a:spcBef>
              <a:buFontTx/>
              <a:buNone/>
              <a:defRPr sz="1600" b="0">
                <a:solidFill>
                  <a:schemeClr val="bg1"/>
                </a:solidFill>
                <a:latin typeface="+mj-lt"/>
              </a:defRPr>
            </a:lvl1pPr>
            <a:lvl2pPr marL="0" indent="0" algn="ctr">
              <a:spcBef>
                <a:spcPts val="200"/>
              </a:spcBef>
              <a:buFontTx/>
              <a:buNone/>
              <a:defRPr sz="16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Tree>
    <p:extLst>
      <p:ext uri="{BB962C8B-B14F-4D97-AF65-F5344CB8AC3E}">
        <p14:creationId xmlns:p14="http://schemas.microsoft.com/office/powerpoint/2010/main" val="57894541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aulukko">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E6D2382-5F4D-45A2-B915-9F0497753B2D}"/>
              </a:ext>
            </a:extLst>
          </p:cNvPr>
          <p:cNvSpPr>
            <a:spLocks noGrp="1"/>
          </p:cNvSpPr>
          <p:nvPr>
            <p:ph type="body" sz="quarter" idx="30"/>
          </p:nvPr>
        </p:nvSpPr>
        <p:spPr>
          <a:xfrm>
            <a:off x="767260" y="3861060"/>
            <a:ext cx="1656230" cy="194442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6" name="Text Placeholder 3">
            <a:extLst>
              <a:ext uri="{FF2B5EF4-FFF2-40B4-BE49-F238E27FC236}">
                <a16:creationId xmlns:a16="http://schemas.microsoft.com/office/drawing/2014/main" id="{7FF6DC43-D734-4C64-A391-7AFEC5B082CE}"/>
              </a:ext>
            </a:extLst>
          </p:cNvPr>
          <p:cNvSpPr>
            <a:spLocks noGrp="1"/>
          </p:cNvSpPr>
          <p:nvPr>
            <p:ph type="body" sz="quarter" idx="31"/>
          </p:nvPr>
        </p:nvSpPr>
        <p:spPr>
          <a:xfrm>
            <a:off x="2567510" y="3861060"/>
            <a:ext cx="1656230" cy="194442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7" name="Text Placeholder 3">
            <a:extLst>
              <a:ext uri="{FF2B5EF4-FFF2-40B4-BE49-F238E27FC236}">
                <a16:creationId xmlns:a16="http://schemas.microsoft.com/office/drawing/2014/main" id="{6401BFA9-F837-46D2-A1BF-DD532A48F262}"/>
              </a:ext>
            </a:extLst>
          </p:cNvPr>
          <p:cNvSpPr>
            <a:spLocks noGrp="1"/>
          </p:cNvSpPr>
          <p:nvPr>
            <p:ph type="body" sz="quarter" idx="32"/>
          </p:nvPr>
        </p:nvSpPr>
        <p:spPr>
          <a:xfrm>
            <a:off x="4367760" y="3861060"/>
            <a:ext cx="1656230" cy="194442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8" name="Text Placeholder 3">
            <a:extLst>
              <a:ext uri="{FF2B5EF4-FFF2-40B4-BE49-F238E27FC236}">
                <a16:creationId xmlns:a16="http://schemas.microsoft.com/office/drawing/2014/main" id="{F69B8DBA-0EBA-4B4D-AFA2-00A95BCD71F3}"/>
              </a:ext>
            </a:extLst>
          </p:cNvPr>
          <p:cNvSpPr>
            <a:spLocks noGrp="1"/>
          </p:cNvSpPr>
          <p:nvPr>
            <p:ph type="body" sz="quarter" idx="33"/>
          </p:nvPr>
        </p:nvSpPr>
        <p:spPr>
          <a:xfrm>
            <a:off x="6168010" y="3861060"/>
            <a:ext cx="1656230" cy="194442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9" name="Text Placeholder 3">
            <a:extLst>
              <a:ext uri="{FF2B5EF4-FFF2-40B4-BE49-F238E27FC236}">
                <a16:creationId xmlns:a16="http://schemas.microsoft.com/office/drawing/2014/main" id="{56BC24BB-84C6-440E-B034-41BD02337F89}"/>
              </a:ext>
            </a:extLst>
          </p:cNvPr>
          <p:cNvSpPr>
            <a:spLocks noGrp="1"/>
          </p:cNvSpPr>
          <p:nvPr>
            <p:ph type="body" sz="quarter" idx="34"/>
          </p:nvPr>
        </p:nvSpPr>
        <p:spPr>
          <a:xfrm>
            <a:off x="7968260" y="3861060"/>
            <a:ext cx="1656230" cy="194442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30" name="Text Placeholder 3">
            <a:extLst>
              <a:ext uri="{FF2B5EF4-FFF2-40B4-BE49-F238E27FC236}">
                <a16:creationId xmlns:a16="http://schemas.microsoft.com/office/drawing/2014/main" id="{64564ED9-AD9E-43E4-8343-9CBA870DF3AD}"/>
              </a:ext>
            </a:extLst>
          </p:cNvPr>
          <p:cNvSpPr>
            <a:spLocks noGrp="1"/>
          </p:cNvSpPr>
          <p:nvPr>
            <p:ph type="body" sz="quarter" idx="35"/>
          </p:nvPr>
        </p:nvSpPr>
        <p:spPr>
          <a:xfrm>
            <a:off x="9768510" y="3861060"/>
            <a:ext cx="1656230" cy="194442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 name="Title 1"/>
          <p:cNvSpPr>
            <a:spLocks noGrp="1"/>
          </p:cNvSpPr>
          <p:nvPr>
            <p:ph type="title"/>
          </p:nvPr>
        </p:nvSpPr>
        <p:spPr/>
        <p:txBody>
          <a:bodyPr/>
          <a:lstStyle/>
          <a:p>
            <a:r>
              <a:rPr lang="fi-FI" noProof="0"/>
              <a:t>Muokkaa ots. perustyyl. napsautt.</a:t>
            </a:r>
          </a:p>
        </p:txBody>
      </p:sp>
      <p:sp>
        <p:nvSpPr>
          <p:cNvPr id="5" name="Date Placeholder 4"/>
          <p:cNvSpPr>
            <a:spLocks noGrp="1"/>
          </p:cNvSpPr>
          <p:nvPr>
            <p:ph type="dt" sz="half" idx="10"/>
          </p:nvPr>
        </p:nvSpPr>
        <p:spPr/>
        <p:txBody>
          <a:bodyPr/>
          <a:lstStyle/>
          <a:p>
            <a:fld id="{461A66A4-CB0F-4FFB-A3F7-97A8406D58B6}" type="datetime1">
              <a:rPr lang="fi-FI" smtClean="0"/>
              <a:t>6.11.2023</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25" name="Text Placeholder 5"/>
          <p:cNvSpPr>
            <a:spLocks noGrp="1"/>
          </p:cNvSpPr>
          <p:nvPr>
            <p:ph type="body" sz="quarter" idx="13"/>
          </p:nvPr>
        </p:nvSpPr>
        <p:spPr>
          <a:xfrm>
            <a:off x="766763" y="1989138"/>
            <a:ext cx="1656727" cy="575742"/>
          </a:xfrm>
          <a:prstGeom prst="rect">
            <a:avLst/>
          </a:prstGeom>
          <a:solidFill>
            <a:schemeClr val="accent3"/>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36" name="Text Placeholder 5"/>
          <p:cNvSpPr>
            <a:spLocks noGrp="1"/>
          </p:cNvSpPr>
          <p:nvPr>
            <p:ph type="body" sz="quarter" idx="19"/>
          </p:nvPr>
        </p:nvSpPr>
        <p:spPr>
          <a:xfrm>
            <a:off x="2567510" y="1989138"/>
            <a:ext cx="1656727" cy="575742"/>
          </a:xfrm>
          <a:prstGeom prst="rect">
            <a:avLst/>
          </a:prstGeom>
          <a:solidFill>
            <a:schemeClr val="accent1"/>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37" name="Text Placeholder 5"/>
          <p:cNvSpPr>
            <a:spLocks noGrp="1"/>
          </p:cNvSpPr>
          <p:nvPr>
            <p:ph type="body" sz="quarter" idx="20"/>
          </p:nvPr>
        </p:nvSpPr>
        <p:spPr>
          <a:xfrm>
            <a:off x="4367760" y="1989138"/>
            <a:ext cx="1656727" cy="575742"/>
          </a:xfrm>
          <a:prstGeom prst="rect">
            <a:avLst/>
          </a:prstGeom>
          <a:solidFill>
            <a:schemeClr val="accent4"/>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38" name="Text Placeholder 5"/>
          <p:cNvSpPr>
            <a:spLocks noGrp="1"/>
          </p:cNvSpPr>
          <p:nvPr>
            <p:ph type="body" sz="quarter" idx="21"/>
          </p:nvPr>
        </p:nvSpPr>
        <p:spPr>
          <a:xfrm>
            <a:off x="6168010" y="1989138"/>
            <a:ext cx="1656727" cy="575742"/>
          </a:xfrm>
          <a:prstGeom prst="rect">
            <a:avLst/>
          </a:prstGeom>
          <a:solidFill>
            <a:schemeClr val="accent6"/>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accent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39" name="Text Placeholder 5"/>
          <p:cNvSpPr>
            <a:spLocks noGrp="1"/>
          </p:cNvSpPr>
          <p:nvPr>
            <p:ph type="body" sz="quarter" idx="22"/>
          </p:nvPr>
        </p:nvSpPr>
        <p:spPr>
          <a:xfrm>
            <a:off x="7968260" y="1989138"/>
            <a:ext cx="1656727" cy="575742"/>
          </a:xfrm>
          <a:prstGeom prst="rect">
            <a:avLst/>
          </a:prstGeom>
          <a:solidFill>
            <a:schemeClr val="accent2"/>
          </a:solidFill>
        </p:spPr>
        <p:txBody>
          <a:bodyPr wrap="square" lIns="72000" tIns="72000" rIns="72000" bIns="72000" anchor="ctr" anchorCtr="0"/>
          <a:lstStyle>
            <a:lvl1pPr marL="0" indent="0" algn="ctr">
              <a:spcBef>
                <a:spcPts val="200"/>
              </a:spcBef>
              <a:buFontTx/>
              <a:buNone/>
              <a:defRPr sz="1200" b="0">
                <a:solidFill>
                  <a:schemeClr val="accent1"/>
                </a:solidFill>
                <a:latin typeface="+mj-lt"/>
              </a:defRPr>
            </a:lvl1pPr>
            <a:lvl2pPr marL="0" indent="0" algn="ctr">
              <a:spcBef>
                <a:spcPts val="200"/>
              </a:spcBef>
              <a:buFontTx/>
              <a:buNone/>
              <a:defRPr sz="1200" b="0">
                <a:solidFill>
                  <a:schemeClr val="accent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40" name="Text Placeholder 5"/>
          <p:cNvSpPr>
            <a:spLocks noGrp="1"/>
          </p:cNvSpPr>
          <p:nvPr>
            <p:ph type="body" sz="quarter" idx="23"/>
          </p:nvPr>
        </p:nvSpPr>
        <p:spPr>
          <a:xfrm>
            <a:off x="9768511" y="1989138"/>
            <a:ext cx="1656727" cy="575742"/>
          </a:xfrm>
          <a:prstGeom prst="rect">
            <a:avLst/>
          </a:prstGeom>
          <a:solidFill>
            <a:srgbClr val="FF3E60"/>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11" name="Picture Placeholder 10"/>
          <p:cNvSpPr>
            <a:spLocks noGrp="1"/>
          </p:cNvSpPr>
          <p:nvPr>
            <p:ph type="pic" sz="quarter" idx="24"/>
          </p:nvPr>
        </p:nvSpPr>
        <p:spPr>
          <a:xfrm>
            <a:off x="766763" y="2710122"/>
            <a:ext cx="1657350" cy="1006918"/>
          </a:xfrm>
        </p:spPr>
        <p:txBody>
          <a:bodyPr/>
          <a:lstStyle>
            <a:lvl1pPr marL="0" indent="0">
              <a:buNone/>
              <a:defRPr sz="1000"/>
            </a:lvl1pPr>
          </a:lstStyle>
          <a:p>
            <a:r>
              <a:rPr lang="fi-FI"/>
              <a:t>Lisää kuva napsauttamalla kuvaketta</a:t>
            </a:r>
          </a:p>
        </p:txBody>
      </p:sp>
      <p:sp>
        <p:nvSpPr>
          <p:cNvPr id="41" name="Picture Placeholder 10"/>
          <p:cNvSpPr>
            <a:spLocks noGrp="1"/>
          </p:cNvSpPr>
          <p:nvPr>
            <p:ph type="pic" sz="quarter" idx="25"/>
          </p:nvPr>
        </p:nvSpPr>
        <p:spPr>
          <a:xfrm>
            <a:off x="2567510" y="2710122"/>
            <a:ext cx="1657350" cy="1006918"/>
          </a:xfrm>
        </p:spPr>
        <p:txBody>
          <a:bodyPr/>
          <a:lstStyle>
            <a:lvl1pPr marL="0" indent="0">
              <a:buNone/>
              <a:defRPr sz="1000"/>
            </a:lvl1pPr>
          </a:lstStyle>
          <a:p>
            <a:r>
              <a:rPr lang="fi-FI"/>
              <a:t>Lisää kuva napsauttamalla kuvaketta</a:t>
            </a:r>
          </a:p>
        </p:txBody>
      </p:sp>
      <p:sp>
        <p:nvSpPr>
          <p:cNvPr id="42" name="Picture Placeholder 10"/>
          <p:cNvSpPr>
            <a:spLocks noGrp="1"/>
          </p:cNvSpPr>
          <p:nvPr>
            <p:ph type="pic" sz="quarter" idx="26"/>
          </p:nvPr>
        </p:nvSpPr>
        <p:spPr>
          <a:xfrm>
            <a:off x="4366640" y="2710122"/>
            <a:ext cx="1657350" cy="1006918"/>
          </a:xfrm>
        </p:spPr>
        <p:txBody>
          <a:bodyPr/>
          <a:lstStyle>
            <a:lvl1pPr marL="0" indent="0">
              <a:buNone/>
              <a:defRPr sz="1000"/>
            </a:lvl1pPr>
          </a:lstStyle>
          <a:p>
            <a:r>
              <a:rPr lang="fi-FI"/>
              <a:t>Lisää kuva napsauttamalla kuvaketta</a:t>
            </a:r>
          </a:p>
        </p:txBody>
      </p:sp>
      <p:sp>
        <p:nvSpPr>
          <p:cNvPr id="43" name="Picture Placeholder 10"/>
          <p:cNvSpPr>
            <a:spLocks noGrp="1"/>
          </p:cNvSpPr>
          <p:nvPr>
            <p:ph type="pic" sz="quarter" idx="27"/>
          </p:nvPr>
        </p:nvSpPr>
        <p:spPr>
          <a:xfrm>
            <a:off x="6168010" y="2710122"/>
            <a:ext cx="1657350" cy="1006918"/>
          </a:xfrm>
        </p:spPr>
        <p:txBody>
          <a:bodyPr/>
          <a:lstStyle>
            <a:lvl1pPr marL="0" indent="0">
              <a:buNone/>
              <a:defRPr sz="1000"/>
            </a:lvl1pPr>
          </a:lstStyle>
          <a:p>
            <a:r>
              <a:rPr lang="fi-FI"/>
              <a:t>Lisää kuva napsauttamalla kuvaketta</a:t>
            </a:r>
          </a:p>
        </p:txBody>
      </p:sp>
      <p:sp>
        <p:nvSpPr>
          <p:cNvPr id="44" name="Picture Placeholder 10"/>
          <p:cNvSpPr>
            <a:spLocks noGrp="1"/>
          </p:cNvSpPr>
          <p:nvPr>
            <p:ph type="pic" sz="quarter" idx="28"/>
          </p:nvPr>
        </p:nvSpPr>
        <p:spPr>
          <a:xfrm>
            <a:off x="7968260" y="2710122"/>
            <a:ext cx="1657350" cy="1006918"/>
          </a:xfrm>
        </p:spPr>
        <p:txBody>
          <a:bodyPr/>
          <a:lstStyle>
            <a:lvl1pPr marL="0" indent="0">
              <a:buNone/>
              <a:defRPr sz="1000"/>
            </a:lvl1pPr>
          </a:lstStyle>
          <a:p>
            <a:r>
              <a:rPr lang="fi-FI"/>
              <a:t>Lisää kuva napsauttamalla kuvaketta</a:t>
            </a:r>
          </a:p>
        </p:txBody>
      </p:sp>
      <p:sp>
        <p:nvSpPr>
          <p:cNvPr id="45" name="Picture Placeholder 10"/>
          <p:cNvSpPr>
            <a:spLocks noGrp="1"/>
          </p:cNvSpPr>
          <p:nvPr>
            <p:ph type="pic" sz="quarter" idx="29"/>
          </p:nvPr>
        </p:nvSpPr>
        <p:spPr>
          <a:xfrm>
            <a:off x="9767888" y="2710122"/>
            <a:ext cx="1657350" cy="1006918"/>
          </a:xfrm>
        </p:spPr>
        <p:txBody>
          <a:bodyPr/>
          <a:lstStyle>
            <a:lvl1pPr marL="0" indent="0">
              <a:buNone/>
              <a:defRPr sz="1000"/>
            </a:lvl1pPr>
          </a:lstStyle>
          <a:p>
            <a:r>
              <a:rPr lang="fi-FI"/>
              <a:t>Lisää kuva napsauttamalla kuvaketta</a:t>
            </a:r>
          </a:p>
        </p:txBody>
      </p:sp>
    </p:spTree>
    <p:extLst>
      <p:ext uri="{BB962C8B-B14F-4D97-AF65-F5344CB8AC3E}">
        <p14:creationId xmlns:p14="http://schemas.microsoft.com/office/powerpoint/2010/main" val="198517944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aulukko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p>
        </p:txBody>
      </p:sp>
      <p:sp>
        <p:nvSpPr>
          <p:cNvPr id="5" name="Date Placeholder 4"/>
          <p:cNvSpPr>
            <a:spLocks noGrp="1"/>
          </p:cNvSpPr>
          <p:nvPr>
            <p:ph type="dt" sz="half" idx="10"/>
          </p:nvPr>
        </p:nvSpPr>
        <p:spPr/>
        <p:txBody>
          <a:bodyPr/>
          <a:lstStyle/>
          <a:p>
            <a:fld id="{A3EF816C-448D-4CAD-8E7D-3E87A3DFF3FB}" type="datetime1">
              <a:rPr lang="fi-FI" smtClean="0"/>
              <a:t>6.11.2023</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25" name="Text Placeholder 5"/>
          <p:cNvSpPr>
            <a:spLocks noGrp="1"/>
          </p:cNvSpPr>
          <p:nvPr>
            <p:ph type="body" sz="quarter" idx="13"/>
          </p:nvPr>
        </p:nvSpPr>
        <p:spPr>
          <a:xfrm>
            <a:off x="766763" y="1989138"/>
            <a:ext cx="2016777" cy="575742"/>
          </a:xfrm>
          <a:prstGeom prst="rect">
            <a:avLst/>
          </a:prstGeom>
          <a:solidFill>
            <a:schemeClr val="accent3"/>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4" name="Text Placeholder 3"/>
          <p:cNvSpPr>
            <a:spLocks noGrp="1"/>
          </p:cNvSpPr>
          <p:nvPr>
            <p:ph type="body" sz="quarter" idx="24"/>
          </p:nvPr>
        </p:nvSpPr>
        <p:spPr>
          <a:xfrm>
            <a:off x="766762" y="2565400"/>
            <a:ext cx="2017535" cy="1008063"/>
          </a:xfrm>
          <a:solidFill>
            <a:srgbClr val="923468">
              <a:alpha val="25098"/>
            </a:srgbClr>
          </a:solidFill>
        </p:spPr>
        <p:txBody>
          <a:bodyPr lIns="216000" tIns="144000" rIns="216000" bIns="144000"/>
          <a:lstStyle>
            <a:lvl1pPr marL="180975" indent="-180975">
              <a:buClr>
                <a:schemeClr val="accent1"/>
              </a:buClr>
              <a:buFont typeface="+mj-lt"/>
              <a:buAutoNum type="arabicPeriod"/>
              <a:defRPr sz="1100">
                <a:solidFill>
                  <a:schemeClr val="accent1"/>
                </a:solidFill>
              </a:defRPr>
            </a:lvl1pPr>
            <a:lvl2pPr marL="180975" indent="-180975">
              <a:buClr>
                <a:schemeClr val="accent1"/>
              </a:buClr>
              <a:buFont typeface="+mj-lt"/>
              <a:buAutoNum type="arabicPeriod"/>
              <a:defRPr sz="1100">
                <a:solidFill>
                  <a:schemeClr val="accent1"/>
                </a:solidFill>
              </a:defRPr>
            </a:lvl2pPr>
            <a:lvl3pPr marL="180975" indent="-180975">
              <a:buClr>
                <a:schemeClr val="accent1"/>
              </a:buClr>
              <a:buFont typeface="+mj-lt"/>
              <a:buAutoNum type="arabicPeriod"/>
              <a:defRPr sz="1100">
                <a:solidFill>
                  <a:schemeClr val="accent1"/>
                </a:solidFill>
              </a:defRPr>
            </a:lvl3pPr>
            <a:lvl4pPr marL="180975" indent="-180975">
              <a:buClr>
                <a:schemeClr val="accent1"/>
              </a:buClr>
              <a:buFont typeface="+mj-lt"/>
              <a:buAutoNum type="arabicPeriod"/>
              <a:defRPr sz="1100">
                <a:solidFill>
                  <a:schemeClr val="accent1"/>
                </a:solidFill>
              </a:defRPr>
            </a:lvl4pPr>
            <a:lvl5pPr marL="180975" indent="-180975">
              <a:buClr>
                <a:schemeClr val="accent1"/>
              </a:buClr>
              <a:buFont typeface="+mj-lt"/>
              <a:buAutoNum type="arabicPeriod"/>
              <a:defRPr sz="1100">
                <a:solidFill>
                  <a:schemeClr val="accent1"/>
                </a:solidFill>
              </a:defRPr>
            </a:lvl5pPr>
          </a:lstStyle>
          <a:p>
            <a:pPr lvl="0"/>
            <a:r>
              <a:rPr lang="fi-FI"/>
              <a:t>Muokkaa tekstin perustyylejä napsauttamalla</a:t>
            </a:r>
          </a:p>
        </p:txBody>
      </p:sp>
      <p:sp>
        <p:nvSpPr>
          <p:cNvPr id="48" name="Text Placeholder 5"/>
          <p:cNvSpPr>
            <a:spLocks noGrp="1"/>
          </p:cNvSpPr>
          <p:nvPr>
            <p:ph type="body" sz="quarter" idx="26"/>
          </p:nvPr>
        </p:nvSpPr>
        <p:spPr>
          <a:xfrm>
            <a:off x="2927560" y="1989138"/>
            <a:ext cx="2016777" cy="575742"/>
          </a:xfrm>
          <a:prstGeom prst="rect">
            <a:avLst/>
          </a:prstGeom>
          <a:solidFill>
            <a:schemeClr val="accent1"/>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49" name="Text Placeholder 3"/>
          <p:cNvSpPr>
            <a:spLocks noGrp="1"/>
          </p:cNvSpPr>
          <p:nvPr>
            <p:ph type="body" sz="quarter" idx="27"/>
          </p:nvPr>
        </p:nvSpPr>
        <p:spPr>
          <a:xfrm>
            <a:off x="2927559" y="2565400"/>
            <a:ext cx="2017535" cy="1008063"/>
          </a:xfrm>
          <a:solidFill>
            <a:schemeClr val="accent1">
              <a:alpha val="25098"/>
            </a:schemeClr>
          </a:solidFill>
        </p:spPr>
        <p:txBody>
          <a:bodyPr lIns="216000" tIns="144000" rIns="216000" bIns="144000"/>
          <a:lstStyle>
            <a:lvl1pPr marL="180975" indent="-180975">
              <a:buClr>
                <a:schemeClr val="accent1"/>
              </a:buClr>
              <a:buFont typeface="+mj-lt"/>
              <a:buAutoNum type="arabicPeriod"/>
              <a:defRPr sz="1100">
                <a:solidFill>
                  <a:schemeClr val="accent1"/>
                </a:solidFill>
              </a:defRPr>
            </a:lvl1pPr>
            <a:lvl2pPr marL="180975" indent="-180975">
              <a:buClr>
                <a:schemeClr val="accent1"/>
              </a:buClr>
              <a:buFont typeface="+mj-lt"/>
              <a:buAutoNum type="arabicPeriod"/>
              <a:defRPr sz="1100">
                <a:solidFill>
                  <a:schemeClr val="accent1"/>
                </a:solidFill>
              </a:defRPr>
            </a:lvl2pPr>
            <a:lvl3pPr marL="180975" indent="-180975">
              <a:buClr>
                <a:schemeClr val="accent1"/>
              </a:buClr>
              <a:buFont typeface="+mj-lt"/>
              <a:buAutoNum type="arabicPeriod"/>
              <a:defRPr sz="1100">
                <a:solidFill>
                  <a:schemeClr val="accent1"/>
                </a:solidFill>
              </a:defRPr>
            </a:lvl3pPr>
            <a:lvl4pPr marL="180975" indent="-180975">
              <a:buClr>
                <a:schemeClr val="accent1"/>
              </a:buClr>
              <a:buFont typeface="+mj-lt"/>
              <a:buAutoNum type="arabicPeriod"/>
              <a:defRPr sz="1100">
                <a:solidFill>
                  <a:schemeClr val="accent1"/>
                </a:solidFill>
              </a:defRPr>
            </a:lvl4pPr>
            <a:lvl5pPr marL="180975" indent="-180975">
              <a:buClr>
                <a:schemeClr val="accent1"/>
              </a:buClr>
              <a:buFont typeface="+mj-lt"/>
              <a:buAutoNum type="arabicPeriod"/>
              <a:defRPr sz="1100">
                <a:solidFill>
                  <a:schemeClr val="accent1"/>
                </a:solidFill>
              </a:defRPr>
            </a:lvl5pPr>
          </a:lstStyle>
          <a:p>
            <a:pPr lvl="0"/>
            <a:r>
              <a:rPr lang="fi-FI"/>
              <a:t>Muokkaa tekstin perustyylejä napsauttamalla</a:t>
            </a:r>
          </a:p>
        </p:txBody>
      </p:sp>
      <p:sp>
        <p:nvSpPr>
          <p:cNvPr id="51" name="Text Placeholder 5"/>
          <p:cNvSpPr>
            <a:spLocks noGrp="1"/>
          </p:cNvSpPr>
          <p:nvPr>
            <p:ph type="body" sz="quarter" idx="29"/>
          </p:nvPr>
        </p:nvSpPr>
        <p:spPr>
          <a:xfrm>
            <a:off x="5087611" y="1989138"/>
            <a:ext cx="2016777" cy="575742"/>
          </a:xfrm>
          <a:prstGeom prst="rect">
            <a:avLst/>
          </a:prstGeom>
          <a:solidFill>
            <a:schemeClr val="accent4"/>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52" name="Text Placeholder 3"/>
          <p:cNvSpPr>
            <a:spLocks noGrp="1"/>
          </p:cNvSpPr>
          <p:nvPr>
            <p:ph type="body" sz="quarter" idx="30"/>
          </p:nvPr>
        </p:nvSpPr>
        <p:spPr>
          <a:xfrm>
            <a:off x="5087610" y="2565400"/>
            <a:ext cx="2017535" cy="1008063"/>
          </a:xfrm>
          <a:solidFill>
            <a:schemeClr val="accent4">
              <a:alpha val="25098"/>
            </a:schemeClr>
          </a:solidFill>
        </p:spPr>
        <p:txBody>
          <a:bodyPr lIns="216000" tIns="144000" rIns="216000" bIns="144000"/>
          <a:lstStyle>
            <a:lvl1pPr marL="180975" indent="-180975">
              <a:buClr>
                <a:schemeClr val="accent1"/>
              </a:buClr>
              <a:buFont typeface="+mj-lt"/>
              <a:buAutoNum type="arabicPeriod"/>
              <a:defRPr sz="1100">
                <a:solidFill>
                  <a:schemeClr val="accent1"/>
                </a:solidFill>
              </a:defRPr>
            </a:lvl1pPr>
            <a:lvl2pPr marL="180975" indent="-180975">
              <a:buClr>
                <a:schemeClr val="accent1"/>
              </a:buClr>
              <a:buFont typeface="+mj-lt"/>
              <a:buAutoNum type="arabicPeriod"/>
              <a:defRPr sz="1100">
                <a:solidFill>
                  <a:schemeClr val="accent1"/>
                </a:solidFill>
              </a:defRPr>
            </a:lvl2pPr>
            <a:lvl3pPr marL="180975" indent="-180975">
              <a:buClr>
                <a:schemeClr val="accent1"/>
              </a:buClr>
              <a:buFont typeface="+mj-lt"/>
              <a:buAutoNum type="arabicPeriod"/>
              <a:defRPr sz="1100">
                <a:solidFill>
                  <a:schemeClr val="accent1"/>
                </a:solidFill>
              </a:defRPr>
            </a:lvl3pPr>
            <a:lvl4pPr marL="180975" indent="-180975">
              <a:buClr>
                <a:schemeClr val="accent1"/>
              </a:buClr>
              <a:buFont typeface="+mj-lt"/>
              <a:buAutoNum type="arabicPeriod"/>
              <a:defRPr sz="1100">
                <a:solidFill>
                  <a:schemeClr val="accent1"/>
                </a:solidFill>
              </a:defRPr>
            </a:lvl4pPr>
            <a:lvl5pPr marL="180975" indent="-180975">
              <a:buClr>
                <a:schemeClr val="accent1"/>
              </a:buClr>
              <a:buFont typeface="+mj-lt"/>
              <a:buAutoNum type="arabicPeriod"/>
              <a:defRPr sz="1100">
                <a:solidFill>
                  <a:schemeClr val="accent1"/>
                </a:solidFill>
              </a:defRPr>
            </a:lvl5pPr>
          </a:lstStyle>
          <a:p>
            <a:pPr lvl="0"/>
            <a:r>
              <a:rPr lang="fi-FI"/>
              <a:t>Muokkaa tekstin perustyylejä napsauttamalla</a:t>
            </a:r>
          </a:p>
        </p:txBody>
      </p:sp>
      <p:sp>
        <p:nvSpPr>
          <p:cNvPr id="54" name="Text Placeholder 5"/>
          <p:cNvSpPr>
            <a:spLocks noGrp="1"/>
          </p:cNvSpPr>
          <p:nvPr>
            <p:ph type="body" sz="quarter" idx="32"/>
          </p:nvPr>
        </p:nvSpPr>
        <p:spPr>
          <a:xfrm>
            <a:off x="7248160" y="1989138"/>
            <a:ext cx="2016777" cy="575742"/>
          </a:xfrm>
          <a:prstGeom prst="rect">
            <a:avLst/>
          </a:prstGeom>
          <a:solidFill>
            <a:schemeClr val="accent2"/>
          </a:solidFill>
        </p:spPr>
        <p:txBody>
          <a:bodyPr wrap="square" lIns="72000" tIns="72000" rIns="72000" bIns="72000" anchor="ctr" anchorCtr="0"/>
          <a:lstStyle>
            <a:lvl1pPr marL="0" indent="0" algn="ctr">
              <a:spcBef>
                <a:spcPts val="200"/>
              </a:spcBef>
              <a:buFontTx/>
              <a:buNone/>
              <a:defRPr sz="1200" b="0">
                <a:solidFill>
                  <a:schemeClr val="accent1"/>
                </a:solidFill>
                <a:latin typeface="+mj-lt"/>
              </a:defRPr>
            </a:lvl1pPr>
            <a:lvl2pPr marL="0" indent="0" algn="ctr">
              <a:spcBef>
                <a:spcPts val="200"/>
              </a:spcBef>
              <a:buFontTx/>
              <a:buNone/>
              <a:defRPr sz="1200" b="0">
                <a:solidFill>
                  <a:schemeClr val="accent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55" name="Text Placeholder 3"/>
          <p:cNvSpPr>
            <a:spLocks noGrp="1"/>
          </p:cNvSpPr>
          <p:nvPr>
            <p:ph type="body" sz="quarter" idx="33"/>
          </p:nvPr>
        </p:nvSpPr>
        <p:spPr>
          <a:xfrm>
            <a:off x="7248159" y="2565400"/>
            <a:ext cx="2017535" cy="1008063"/>
          </a:xfrm>
          <a:solidFill>
            <a:schemeClr val="accent2">
              <a:alpha val="25098"/>
            </a:schemeClr>
          </a:solidFill>
        </p:spPr>
        <p:txBody>
          <a:bodyPr lIns="216000" tIns="144000" rIns="216000" bIns="144000"/>
          <a:lstStyle>
            <a:lvl1pPr marL="180975" indent="-180975">
              <a:buClr>
                <a:schemeClr val="accent1"/>
              </a:buClr>
              <a:buFont typeface="+mj-lt"/>
              <a:buAutoNum type="arabicPeriod"/>
              <a:defRPr sz="1100">
                <a:solidFill>
                  <a:schemeClr val="accent1"/>
                </a:solidFill>
              </a:defRPr>
            </a:lvl1pPr>
            <a:lvl2pPr marL="180975" indent="-180975">
              <a:buClr>
                <a:schemeClr val="accent1"/>
              </a:buClr>
              <a:buFont typeface="+mj-lt"/>
              <a:buAutoNum type="arabicPeriod"/>
              <a:defRPr sz="1100">
                <a:solidFill>
                  <a:schemeClr val="accent1"/>
                </a:solidFill>
              </a:defRPr>
            </a:lvl2pPr>
            <a:lvl3pPr marL="180975" indent="-180975">
              <a:buClr>
                <a:schemeClr val="accent1"/>
              </a:buClr>
              <a:buFont typeface="+mj-lt"/>
              <a:buAutoNum type="arabicPeriod"/>
              <a:defRPr sz="1100">
                <a:solidFill>
                  <a:schemeClr val="accent1"/>
                </a:solidFill>
              </a:defRPr>
            </a:lvl3pPr>
            <a:lvl4pPr marL="180975" indent="-180975">
              <a:buClr>
                <a:schemeClr val="accent1"/>
              </a:buClr>
              <a:buFont typeface="+mj-lt"/>
              <a:buAutoNum type="arabicPeriod"/>
              <a:defRPr sz="1100">
                <a:solidFill>
                  <a:schemeClr val="accent1"/>
                </a:solidFill>
              </a:defRPr>
            </a:lvl4pPr>
            <a:lvl5pPr marL="180975" indent="-180975">
              <a:buClr>
                <a:schemeClr val="accent1"/>
              </a:buClr>
              <a:buFont typeface="+mj-lt"/>
              <a:buAutoNum type="arabicPeriod"/>
              <a:defRPr sz="1100">
                <a:solidFill>
                  <a:schemeClr val="accent1"/>
                </a:solidFill>
              </a:defRPr>
            </a:lvl5pPr>
          </a:lstStyle>
          <a:p>
            <a:pPr lvl="0"/>
            <a:r>
              <a:rPr lang="fi-FI"/>
              <a:t>Muokkaa tekstin perustyylejä napsauttamalla</a:t>
            </a:r>
          </a:p>
        </p:txBody>
      </p:sp>
      <p:sp>
        <p:nvSpPr>
          <p:cNvPr id="57" name="Text Placeholder 5"/>
          <p:cNvSpPr>
            <a:spLocks noGrp="1"/>
          </p:cNvSpPr>
          <p:nvPr>
            <p:ph type="body" sz="quarter" idx="35"/>
          </p:nvPr>
        </p:nvSpPr>
        <p:spPr>
          <a:xfrm>
            <a:off x="9408461" y="1989138"/>
            <a:ext cx="2016777" cy="575742"/>
          </a:xfrm>
          <a:prstGeom prst="rect">
            <a:avLst/>
          </a:prstGeom>
          <a:solidFill>
            <a:srgbClr val="FF3E60"/>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58" name="Text Placeholder 3"/>
          <p:cNvSpPr>
            <a:spLocks noGrp="1"/>
          </p:cNvSpPr>
          <p:nvPr>
            <p:ph type="body" sz="quarter" idx="36"/>
          </p:nvPr>
        </p:nvSpPr>
        <p:spPr>
          <a:xfrm>
            <a:off x="9408460" y="2565400"/>
            <a:ext cx="2017535" cy="1008063"/>
          </a:xfrm>
          <a:solidFill>
            <a:srgbClr val="FF3E60">
              <a:alpha val="25098"/>
            </a:srgbClr>
          </a:solidFill>
        </p:spPr>
        <p:txBody>
          <a:bodyPr lIns="216000" tIns="144000" rIns="216000" bIns="144000"/>
          <a:lstStyle>
            <a:lvl1pPr marL="180975" indent="-180975">
              <a:buClr>
                <a:schemeClr val="accent1"/>
              </a:buClr>
              <a:buFont typeface="+mj-lt"/>
              <a:buAutoNum type="arabicPeriod"/>
              <a:defRPr sz="1100">
                <a:solidFill>
                  <a:schemeClr val="accent1"/>
                </a:solidFill>
              </a:defRPr>
            </a:lvl1pPr>
            <a:lvl2pPr marL="180975" indent="-180975">
              <a:buClr>
                <a:schemeClr val="accent1"/>
              </a:buClr>
              <a:buFont typeface="+mj-lt"/>
              <a:buAutoNum type="arabicPeriod"/>
              <a:defRPr sz="1100">
                <a:solidFill>
                  <a:schemeClr val="accent1"/>
                </a:solidFill>
              </a:defRPr>
            </a:lvl2pPr>
            <a:lvl3pPr marL="180975" indent="-180975">
              <a:buClr>
                <a:schemeClr val="accent1"/>
              </a:buClr>
              <a:buFont typeface="+mj-lt"/>
              <a:buAutoNum type="arabicPeriod"/>
              <a:defRPr sz="1100">
                <a:solidFill>
                  <a:schemeClr val="accent1"/>
                </a:solidFill>
              </a:defRPr>
            </a:lvl3pPr>
            <a:lvl4pPr marL="180975" indent="-180975">
              <a:buClr>
                <a:schemeClr val="accent1"/>
              </a:buClr>
              <a:buFont typeface="+mj-lt"/>
              <a:buAutoNum type="arabicPeriod"/>
              <a:defRPr sz="1100">
                <a:solidFill>
                  <a:schemeClr val="accent1"/>
                </a:solidFill>
              </a:defRPr>
            </a:lvl4pPr>
            <a:lvl5pPr marL="180975" indent="-180975">
              <a:buClr>
                <a:schemeClr val="accent1"/>
              </a:buClr>
              <a:buFont typeface="+mj-lt"/>
              <a:buAutoNum type="arabicPeriod"/>
              <a:defRPr sz="1100">
                <a:solidFill>
                  <a:schemeClr val="accent1"/>
                </a:solidFill>
              </a:defRPr>
            </a:lvl5pPr>
          </a:lstStyle>
          <a:p>
            <a:pPr lvl="0"/>
            <a:r>
              <a:rPr lang="fi-FI"/>
              <a:t>Muokkaa tekstin perustyylejä napsauttamalla</a:t>
            </a:r>
          </a:p>
        </p:txBody>
      </p:sp>
      <p:sp>
        <p:nvSpPr>
          <p:cNvPr id="21" name="Text Placeholder 3">
            <a:extLst>
              <a:ext uri="{FF2B5EF4-FFF2-40B4-BE49-F238E27FC236}">
                <a16:creationId xmlns:a16="http://schemas.microsoft.com/office/drawing/2014/main" id="{975B663F-3DAF-4ED3-968F-857851A2319C}"/>
              </a:ext>
            </a:extLst>
          </p:cNvPr>
          <p:cNvSpPr>
            <a:spLocks noGrp="1"/>
          </p:cNvSpPr>
          <p:nvPr>
            <p:ph type="body" sz="quarter" idx="37"/>
          </p:nvPr>
        </p:nvSpPr>
        <p:spPr>
          <a:xfrm>
            <a:off x="767260" y="3573020"/>
            <a:ext cx="2016280" cy="223246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9" name="Text Placeholder 3">
            <a:extLst>
              <a:ext uri="{FF2B5EF4-FFF2-40B4-BE49-F238E27FC236}">
                <a16:creationId xmlns:a16="http://schemas.microsoft.com/office/drawing/2014/main" id="{6ACEDFCA-6045-4841-A327-1E1041E1AD12}"/>
              </a:ext>
            </a:extLst>
          </p:cNvPr>
          <p:cNvSpPr>
            <a:spLocks noGrp="1"/>
          </p:cNvSpPr>
          <p:nvPr>
            <p:ph type="body" sz="quarter" idx="38"/>
          </p:nvPr>
        </p:nvSpPr>
        <p:spPr>
          <a:xfrm>
            <a:off x="2927560" y="3573020"/>
            <a:ext cx="2016280" cy="223246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30" name="Text Placeholder 3">
            <a:extLst>
              <a:ext uri="{FF2B5EF4-FFF2-40B4-BE49-F238E27FC236}">
                <a16:creationId xmlns:a16="http://schemas.microsoft.com/office/drawing/2014/main" id="{ECAF9A28-9C31-4452-9641-B8844AE99E94}"/>
              </a:ext>
            </a:extLst>
          </p:cNvPr>
          <p:cNvSpPr>
            <a:spLocks noGrp="1"/>
          </p:cNvSpPr>
          <p:nvPr>
            <p:ph type="body" sz="quarter" idx="39"/>
          </p:nvPr>
        </p:nvSpPr>
        <p:spPr>
          <a:xfrm>
            <a:off x="5087860" y="3573020"/>
            <a:ext cx="2016280" cy="223246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31" name="Text Placeholder 3">
            <a:extLst>
              <a:ext uri="{FF2B5EF4-FFF2-40B4-BE49-F238E27FC236}">
                <a16:creationId xmlns:a16="http://schemas.microsoft.com/office/drawing/2014/main" id="{E409D3F7-F7D1-46C5-AE0D-FDFBFE328A57}"/>
              </a:ext>
            </a:extLst>
          </p:cNvPr>
          <p:cNvSpPr>
            <a:spLocks noGrp="1"/>
          </p:cNvSpPr>
          <p:nvPr>
            <p:ph type="body" sz="quarter" idx="40"/>
          </p:nvPr>
        </p:nvSpPr>
        <p:spPr>
          <a:xfrm>
            <a:off x="7248160" y="3573020"/>
            <a:ext cx="2016280" cy="223246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32" name="Text Placeholder 3">
            <a:extLst>
              <a:ext uri="{FF2B5EF4-FFF2-40B4-BE49-F238E27FC236}">
                <a16:creationId xmlns:a16="http://schemas.microsoft.com/office/drawing/2014/main" id="{2655D6CA-0038-4B3D-A7EC-7E6EC94930BC}"/>
              </a:ext>
            </a:extLst>
          </p:cNvPr>
          <p:cNvSpPr>
            <a:spLocks noGrp="1"/>
          </p:cNvSpPr>
          <p:nvPr>
            <p:ph type="body" sz="quarter" idx="41"/>
          </p:nvPr>
        </p:nvSpPr>
        <p:spPr>
          <a:xfrm>
            <a:off x="9408460" y="3573020"/>
            <a:ext cx="2016280" cy="223246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Tree>
    <p:extLst>
      <p:ext uri="{BB962C8B-B14F-4D97-AF65-F5344CB8AC3E}">
        <p14:creationId xmlns:p14="http://schemas.microsoft.com/office/powerpoint/2010/main" val="101492187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Numerointi">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6BD0307D-7144-4618-ADCF-5E46E0AADBDB}"/>
              </a:ext>
            </a:extLst>
          </p:cNvPr>
          <p:cNvSpPr>
            <a:spLocks noGrp="1"/>
          </p:cNvSpPr>
          <p:nvPr>
            <p:ph type="body" sz="quarter" idx="37"/>
          </p:nvPr>
        </p:nvSpPr>
        <p:spPr>
          <a:xfrm>
            <a:off x="911280" y="1988800"/>
            <a:ext cx="3024420" cy="1728240"/>
          </a:xfrm>
          <a:solidFill>
            <a:srgbClr val="DFDAD6">
              <a:alpha val="50196"/>
            </a:srgbClr>
          </a:solidFill>
        </p:spPr>
        <p:txBody>
          <a:bodyPr lIns="1080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19" name="Text Placeholder 3">
            <a:extLst>
              <a:ext uri="{FF2B5EF4-FFF2-40B4-BE49-F238E27FC236}">
                <a16:creationId xmlns:a16="http://schemas.microsoft.com/office/drawing/2014/main" id="{0109A1DB-AC37-4268-92E5-B8CB8B6F84E7}"/>
              </a:ext>
            </a:extLst>
          </p:cNvPr>
          <p:cNvSpPr>
            <a:spLocks noGrp="1"/>
          </p:cNvSpPr>
          <p:nvPr>
            <p:ph type="body" sz="quarter" idx="38"/>
          </p:nvPr>
        </p:nvSpPr>
        <p:spPr>
          <a:xfrm>
            <a:off x="4655800" y="1988800"/>
            <a:ext cx="3024420" cy="1728240"/>
          </a:xfrm>
          <a:solidFill>
            <a:srgbClr val="DFDAD6">
              <a:alpha val="50196"/>
            </a:srgbClr>
          </a:solidFill>
        </p:spPr>
        <p:txBody>
          <a:bodyPr lIns="1080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0" name="Text Placeholder 3">
            <a:extLst>
              <a:ext uri="{FF2B5EF4-FFF2-40B4-BE49-F238E27FC236}">
                <a16:creationId xmlns:a16="http://schemas.microsoft.com/office/drawing/2014/main" id="{FD377B09-9EA8-4EB3-B601-2F0301D65ADC}"/>
              </a:ext>
            </a:extLst>
          </p:cNvPr>
          <p:cNvSpPr>
            <a:spLocks noGrp="1"/>
          </p:cNvSpPr>
          <p:nvPr>
            <p:ph type="body" sz="quarter" idx="39"/>
          </p:nvPr>
        </p:nvSpPr>
        <p:spPr>
          <a:xfrm>
            <a:off x="8400320" y="1988800"/>
            <a:ext cx="3024420" cy="1728240"/>
          </a:xfrm>
          <a:solidFill>
            <a:srgbClr val="DFDAD6">
              <a:alpha val="50196"/>
            </a:srgbClr>
          </a:solidFill>
        </p:spPr>
        <p:txBody>
          <a:bodyPr lIns="1080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2" name="Text Placeholder 3">
            <a:extLst>
              <a:ext uri="{FF2B5EF4-FFF2-40B4-BE49-F238E27FC236}">
                <a16:creationId xmlns:a16="http://schemas.microsoft.com/office/drawing/2014/main" id="{81FFFA81-EAD8-4C0B-80B3-10CD55D781E7}"/>
              </a:ext>
            </a:extLst>
          </p:cNvPr>
          <p:cNvSpPr>
            <a:spLocks noGrp="1"/>
          </p:cNvSpPr>
          <p:nvPr>
            <p:ph type="body" sz="quarter" idx="40"/>
          </p:nvPr>
        </p:nvSpPr>
        <p:spPr>
          <a:xfrm>
            <a:off x="911280" y="3933070"/>
            <a:ext cx="3024420" cy="1728240"/>
          </a:xfrm>
          <a:solidFill>
            <a:srgbClr val="DFDAD6">
              <a:alpha val="50196"/>
            </a:srgbClr>
          </a:solidFill>
        </p:spPr>
        <p:txBody>
          <a:bodyPr lIns="1080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3" name="Text Placeholder 3">
            <a:extLst>
              <a:ext uri="{FF2B5EF4-FFF2-40B4-BE49-F238E27FC236}">
                <a16:creationId xmlns:a16="http://schemas.microsoft.com/office/drawing/2014/main" id="{F93A3281-63EC-43C5-9E82-F2C08B974BCF}"/>
              </a:ext>
            </a:extLst>
          </p:cNvPr>
          <p:cNvSpPr>
            <a:spLocks noGrp="1"/>
          </p:cNvSpPr>
          <p:nvPr>
            <p:ph type="body" sz="quarter" idx="41"/>
          </p:nvPr>
        </p:nvSpPr>
        <p:spPr>
          <a:xfrm>
            <a:off x="4655800" y="3933070"/>
            <a:ext cx="3024420" cy="1728240"/>
          </a:xfrm>
          <a:solidFill>
            <a:srgbClr val="DFDAD6">
              <a:alpha val="50196"/>
            </a:srgbClr>
          </a:solidFill>
        </p:spPr>
        <p:txBody>
          <a:bodyPr lIns="1080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5" name="Text Placeholder 3">
            <a:extLst>
              <a:ext uri="{FF2B5EF4-FFF2-40B4-BE49-F238E27FC236}">
                <a16:creationId xmlns:a16="http://schemas.microsoft.com/office/drawing/2014/main" id="{3BDE2587-873A-462C-BE41-87325647729C}"/>
              </a:ext>
            </a:extLst>
          </p:cNvPr>
          <p:cNvSpPr>
            <a:spLocks noGrp="1"/>
          </p:cNvSpPr>
          <p:nvPr>
            <p:ph type="body" sz="quarter" idx="42"/>
          </p:nvPr>
        </p:nvSpPr>
        <p:spPr>
          <a:xfrm>
            <a:off x="8400320" y="3933070"/>
            <a:ext cx="3024420" cy="1728240"/>
          </a:xfrm>
          <a:solidFill>
            <a:srgbClr val="DFDAD6">
              <a:alpha val="50196"/>
            </a:srgbClr>
          </a:solidFill>
        </p:spPr>
        <p:txBody>
          <a:bodyPr lIns="1080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 name="Title 1"/>
          <p:cNvSpPr>
            <a:spLocks noGrp="1"/>
          </p:cNvSpPr>
          <p:nvPr>
            <p:ph type="title"/>
          </p:nvPr>
        </p:nvSpPr>
        <p:spPr/>
        <p:txBody>
          <a:bodyPr/>
          <a:lstStyle/>
          <a:p>
            <a:r>
              <a:rPr lang="fi-FI" noProof="0"/>
              <a:t>Muokkaa ots. perustyyl. napsautt.</a:t>
            </a:r>
          </a:p>
        </p:txBody>
      </p:sp>
      <p:sp>
        <p:nvSpPr>
          <p:cNvPr id="5" name="Date Placeholder 4"/>
          <p:cNvSpPr>
            <a:spLocks noGrp="1"/>
          </p:cNvSpPr>
          <p:nvPr>
            <p:ph type="dt" sz="half" idx="10"/>
          </p:nvPr>
        </p:nvSpPr>
        <p:spPr/>
        <p:txBody>
          <a:bodyPr/>
          <a:lstStyle/>
          <a:p>
            <a:fld id="{75FD9048-5DEA-4497-B4EE-9C521DA934F6}" type="datetime1">
              <a:rPr lang="fi-FI" smtClean="0"/>
              <a:t>6.11.2023</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21" name="Text Placeholder 5"/>
          <p:cNvSpPr>
            <a:spLocks noGrp="1" noChangeAspect="1"/>
          </p:cNvSpPr>
          <p:nvPr>
            <p:ph type="body" sz="quarter" idx="13" hasCustomPrompt="1"/>
          </p:nvPr>
        </p:nvSpPr>
        <p:spPr>
          <a:xfrm>
            <a:off x="407210" y="2204272"/>
            <a:ext cx="1295960" cy="1296400"/>
          </a:xfrm>
          <a:prstGeom prst="rect">
            <a:avLst/>
          </a:prstGeom>
          <a:noFill/>
        </p:spPr>
        <p:txBody>
          <a:bodyPr wrap="square" lIns="0" tIns="0" rIns="0" bIns="0" anchor="ctr" anchorCtr="0"/>
          <a:lstStyle>
            <a:lvl1pPr marL="0" indent="0" algn="ctr">
              <a:spcBef>
                <a:spcPts val="200"/>
              </a:spcBef>
              <a:buFontTx/>
              <a:buNone/>
              <a:defRPr sz="8000" b="0">
                <a:solidFill>
                  <a:schemeClr val="accent4"/>
                </a:solidFill>
                <a:latin typeface="+mj-lt"/>
              </a:defRPr>
            </a:lvl1pPr>
            <a:lvl2pPr marL="0" indent="0" algn="ctr">
              <a:spcBef>
                <a:spcPts val="200"/>
              </a:spcBef>
              <a:buFontTx/>
              <a:buNone/>
              <a:defRPr sz="8000" b="0">
                <a:solidFill>
                  <a:schemeClr val="accent4"/>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a:t>
            </a:r>
          </a:p>
        </p:txBody>
      </p:sp>
      <p:sp>
        <p:nvSpPr>
          <p:cNvPr id="30" name="Text Placeholder 5"/>
          <p:cNvSpPr>
            <a:spLocks noGrp="1" noChangeAspect="1"/>
          </p:cNvSpPr>
          <p:nvPr>
            <p:ph type="body" sz="quarter" idx="15" hasCustomPrompt="1"/>
          </p:nvPr>
        </p:nvSpPr>
        <p:spPr>
          <a:xfrm>
            <a:off x="4151730" y="2204272"/>
            <a:ext cx="1295960" cy="1296400"/>
          </a:xfrm>
          <a:prstGeom prst="rect">
            <a:avLst/>
          </a:prstGeom>
          <a:noFill/>
        </p:spPr>
        <p:txBody>
          <a:bodyPr wrap="square" lIns="0" tIns="0" rIns="0" bIns="0" anchor="ctr" anchorCtr="0"/>
          <a:lstStyle>
            <a:lvl1pPr marL="0" indent="0" algn="ctr">
              <a:spcBef>
                <a:spcPts val="200"/>
              </a:spcBef>
              <a:buFontTx/>
              <a:buNone/>
              <a:defRPr sz="8000" b="0">
                <a:solidFill>
                  <a:schemeClr val="accent3"/>
                </a:solidFill>
                <a:latin typeface="+mj-lt"/>
              </a:defRPr>
            </a:lvl1pPr>
            <a:lvl2pPr marL="0" indent="0" algn="ctr">
              <a:spcBef>
                <a:spcPts val="200"/>
              </a:spcBef>
              <a:buFontTx/>
              <a:buNone/>
              <a:defRPr sz="8000" b="0">
                <a:solidFill>
                  <a:schemeClr val="accent3"/>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a:t>
            </a:r>
          </a:p>
        </p:txBody>
      </p:sp>
      <p:sp>
        <p:nvSpPr>
          <p:cNvPr id="32" name="Text Placeholder 5"/>
          <p:cNvSpPr>
            <a:spLocks noGrp="1" noChangeAspect="1"/>
          </p:cNvSpPr>
          <p:nvPr>
            <p:ph type="body" sz="quarter" idx="17" hasCustomPrompt="1"/>
          </p:nvPr>
        </p:nvSpPr>
        <p:spPr>
          <a:xfrm>
            <a:off x="7896250" y="2204272"/>
            <a:ext cx="1295960" cy="1296400"/>
          </a:xfrm>
          <a:prstGeom prst="rect">
            <a:avLst/>
          </a:prstGeom>
          <a:noFill/>
        </p:spPr>
        <p:txBody>
          <a:bodyPr wrap="square" lIns="0" tIns="0" rIns="0" bIns="0" anchor="ctr" anchorCtr="0"/>
          <a:lstStyle>
            <a:lvl1pPr marL="0" indent="0" algn="ctr">
              <a:spcBef>
                <a:spcPts val="200"/>
              </a:spcBef>
              <a:buFontTx/>
              <a:buNone/>
              <a:defRPr sz="8000" b="0">
                <a:solidFill>
                  <a:schemeClr val="accent1"/>
                </a:solidFill>
                <a:latin typeface="+mj-lt"/>
              </a:defRPr>
            </a:lvl1pPr>
            <a:lvl2pPr marL="0" indent="0" algn="ctr">
              <a:spcBef>
                <a:spcPts val="200"/>
              </a:spcBef>
              <a:buFontTx/>
              <a:buNone/>
              <a:defRPr sz="8000" b="0">
                <a:solidFill>
                  <a:schemeClr val="accent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a:t>
            </a:r>
          </a:p>
        </p:txBody>
      </p:sp>
      <p:sp>
        <p:nvSpPr>
          <p:cNvPr id="35" name="Text Placeholder 5"/>
          <p:cNvSpPr>
            <a:spLocks noGrp="1" noChangeAspect="1"/>
          </p:cNvSpPr>
          <p:nvPr>
            <p:ph type="body" sz="quarter" idx="19" hasCustomPrompt="1"/>
          </p:nvPr>
        </p:nvSpPr>
        <p:spPr>
          <a:xfrm>
            <a:off x="407210" y="4148880"/>
            <a:ext cx="1295960" cy="1296400"/>
          </a:xfrm>
          <a:prstGeom prst="rect">
            <a:avLst/>
          </a:prstGeom>
          <a:noFill/>
        </p:spPr>
        <p:txBody>
          <a:bodyPr wrap="square" lIns="0" tIns="0" rIns="0" bIns="0" anchor="ctr" anchorCtr="0"/>
          <a:lstStyle>
            <a:lvl1pPr marL="0" indent="0" algn="ctr">
              <a:spcBef>
                <a:spcPts val="200"/>
              </a:spcBef>
              <a:buFontTx/>
              <a:buNone/>
              <a:defRPr sz="8000" b="0">
                <a:solidFill>
                  <a:schemeClr val="accent6"/>
                </a:solidFill>
                <a:latin typeface="+mj-lt"/>
              </a:defRPr>
            </a:lvl1pPr>
            <a:lvl2pPr marL="0" indent="0" algn="ctr">
              <a:spcBef>
                <a:spcPts val="200"/>
              </a:spcBef>
              <a:buFontTx/>
              <a:buNone/>
              <a:defRPr sz="8000" b="0">
                <a:solidFill>
                  <a:schemeClr val="accent6"/>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a:t>
            </a:r>
          </a:p>
        </p:txBody>
      </p:sp>
      <p:sp>
        <p:nvSpPr>
          <p:cNvPr id="37" name="Text Placeholder 5"/>
          <p:cNvSpPr>
            <a:spLocks noGrp="1" noChangeAspect="1"/>
          </p:cNvSpPr>
          <p:nvPr>
            <p:ph type="body" sz="quarter" idx="21" hasCustomPrompt="1"/>
          </p:nvPr>
        </p:nvSpPr>
        <p:spPr>
          <a:xfrm>
            <a:off x="4151730" y="4148880"/>
            <a:ext cx="1295960" cy="1296400"/>
          </a:xfrm>
          <a:prstGeom prst="rect">
            <a:avLst/>
          </a:prstGeom>
          <a:noFill/>
        </p:spPr>
        <p:txBody>
          <a:bodyPr wrap="square" lIns="0" tIns="0" rIns="0" bIns="0" anchor="ctr" anchorCtr="0"/>
          <a:lstStyle>
            <a:lvl1pPr marL="0" indent="0" algn="ctr">
              <a:spcBef>
                <a:spcPts val="200"/>
              </a:spcBef>
              <a:buFontTx/>
              <a:buNone/>
              <a:defRPr sz="8000" b="0">
                <a:solidFill>
                  <a:schemeClr val="accent2"/>
                </a:solidFill>
                <a:latin typeface="+mj-lt"/>
              </a:defRPr>
            </a:lvl1pPr>
            <a:lvl2pPr marL="0" indent="0" algn="ctr">
              <a:spcBef>
                <a:spcPts val="200"/>
              </a:spcBef>
              <a:buFontTx/>
              <a:buNone/>
              <a:defRPr sz="8000" b="0">
                <a:solidFill>
                  <a:schemeClr val="accent2"/>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a:t>
            </a:r>
          </a:p>
        </p:txBody>
      </p:sp>
      <p:sp>
        <p:nvSpPr>
          <p:cNvPr id="39" name="Text Placeholder 5"/>
          <p:cNvSpPr>
            <a:spLocks noGrp="1" noChangeAspect="1"/>
          </p:cNvSpPr>
          <p:nvPr>
            <p:ph type="body" sz="quarter" idx="23" hasCustomPrompt="1"/>
          </p:nvPr>
        </p:nvSpPr>
        <p:spPr>
          <a:xfrm>
            <a:off x="7896250" y="4148880"/>
            <a:ext cx="1295960" cy="1296400"/>
          </a:xfrm>
          <a:prstGeom prst="rect">
            <a:avLst/>
          </a:prstGeom>
          <a:noFill/>
        </p:spPr>
        <p:txBody>
          <a:bodyPr wrap="square" lIns="0" tIns="0" rIns="0" bIns="0" anchor="ctr" anchorCtr="0"/>
          <a:lstStyle>
            <a:lvl1pPr marL="0" indent="0" algn="ctr">
              <a:spcBef>
                <a:spcPts val="200"/>
              </a:spcBef>
              <a:buFontTx/>
              <a:buNone/>
              <a:defRPr sz="8000" b="0">
                <a:solidFill>
                  <a:schemeClr val="accent5"/>
                </a:solidFill>
                <a:latin typeface="+mj-lt"/>
              </a:defRPr>
            </a:lvl1pPr>
            <a:lvl2pPr marL="0" indent="0" algn="ctr">
              <a:spcBef>
                <a:spcPts val="200"/>
              </a:spcBef>
              <a:buFontTx/>
              <a:buNone/>
              <a:defRPr sz="8000" b="0">
                <a:solidFill>
                  <a:schemeClr val="accent5"/>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a:t>
            </a:r>
          </a:p>
        </p:txBody>
      </p:sp>
    </p:spTree>
    <p:extLst>
      <p:ext uri="{BB962C8B-B14F-4D97-AF65-F5344CB8AC3E}">
        <p14:creationId xmlns:p14="http://schemas.microsoft.com/office/powerpoint/2010/main" val="215268619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secHead" preserve="1">
  <p:cSld name="Väliotsikkodia violetti">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bg1"/>
                </a:solidFill>
              </a:defRPr>
            </a:lvl1pPr>
          </a:lstStyle>
          <a:p>
            <a:r>
              <a:rPr lang="fi-FI" noProof="0"/>
              <a:t>Muokkaa ots. perustyyl. napsautt.</a:t>
            </a:r>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1FB8D615-AD96-4EB6-9214-D90B85C65DA7}"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Freeform 6">
            <a:extLst>
              <a:ext uri="{FF2B5EF4-FFF2-40B4-BE49-F238E27FC236}">
                <a16:creationId xmlns:a16="http://schemas.microsoft.com/office/drawing/2014/main" id="{BF344943-A0A2-42BD-89C5-48F43EBE204B}"/>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230462509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secHead" preserve="1">
  <p:cSld name="Väliotsikkodia petroli">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bg1"/>
                </a:solidFill>
              </a:defRPr>
            </a:lvl1pPr>
          </a:lstStyle>
          <a:p>
            <a:r>
              <a:rPr lang="fi-FI" noProof="0"/>
              <a:t>Muokkaa ots. perustyyl. napsautt.</a:t>
            </a:r>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8D2FC861-FC86-4FF4-A50C-89C7B28C10B0}"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Freeform 6">
            <a:extLst>
              <a:ext uri="{FF2B5EF4-FFF2-40B4-BE49-F238E27FC236}">
                <a16:creationId xmlns:a16="http://schemas.microsoft.com/office/drawing/2014/main" id="{ABBF4488-7E1A-4DAF-9066-BFD0BA9DC8C7}"/>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182372795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secHead" preserve="1">
  <p:cSld name="Väliotsikkodia grafiikk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bg1"/>
                </a:solidFill>
              </a:defRPr>
            </a:lvl1pPr>
          </a:lstStyle>
          <a:p>
            <a:r>
              <a:rPr lang="fi-FI" noProof="0"/>
              <a:t>Muokkaa ots. perustyyl. napsautt.</a:t>
            </a:r>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E1A464CB-4A87-4967-9499-95CB747DACE3}"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Freeform 6">
            <a:extLst>
              <a:ext uri="{FF2B5EF4-FFF2-40B4-BE49-F238E27FC236}">
                <a16:creationId xmlns:a16="http://schemas.microsoft.com/office/drawing/2014/main" id="{CAD9E424-FE63-4724-8350-7238C6CD49CB}"/>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361847919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sältö ja nosto2">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774011" y="2276840"/>
            <a:ext cx="10218669" cy="3528648"/>
          </a:xfrm>
          <a:solidFill>
            <a:srgbClr val="DFDAD6">
              <a:alpha val="50196"/>
            </a:srgbClr>
          </a:solidFill>
        </p:spPr>
        <p:txBody>
          <a:bodyPr lIns="216000" tIns="1296000" rIns="2520000" bIns="216000"/>
          <a:lstStyle>
            <a:lvl1pPr marL="0" indent="0">
              <a:buFontTx/>
              <a:buNone/>
              <a:defRPr sz="1800"/>
            </a:lvl1pPr>
            <a:lvl2pPr marL="444500" indent="-271463">
              <a:defRPr/>
            </a:lvl2pPr>
            <a:lvl3pPr marL="898525" indent="-263525">
              <a:defRPr/>
            </a:lvl3pPr>
            <a:lvl4pPr marL="1343025" indent="-271463">
              <a:defRPr/>
            </a:lvl4pPr>
            <a:lvl5pPr marL="1795463" indent="-263525">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3" name="Text Placeholder 2"/>
          <p:cNvSpPr>
            <a:spLocks noGrp="1"/>
          </p:cNvSpPr>
          <p:nvPr>
            <p:ph type="body" idx="1"/>
          </p:nvPr>
        </p:nvSpPr>
        <p:spPr>
          <a:xfrm>
            <a:off x="983290" y="2636890"/>
            <a:ext cx="7345020" cy="792110"/>
          </a:xfrm>
        </p:spPr>
        <p:txBody>
          <a:bodyPr lIns="0" tIns="0" rIns="0" bIns="0"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7" name="Date Placeholder 6"/>
          <p:cNvSpPr>
            <a:spLocks noGrp="1"/>
          </p:cNvSpPr>
          <p:nvPr>
            <p:ph type="dt" sz="half" idx="10"/>
          </p:nvPr>
        </p:nvSpPr>
        <p:spPr/>
        <p:txBody>
          <a:bodyPr/>
          <a:lstStyle/>
          <a:p>
            <a:fld id="{E62AB49E-E61E-4479-A0B6-656DFE812A10}" type="datetime1">
              <a:rPr lang="fi-FI" smtClean="0"/>
              <a:t>6.11.2023</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endParaRPr lang="fi-FI" noProof="0" dirty="0"/>
          </a:p>
        </p:txBody>
      </p:sp>
      <p:sp>
        <p:nvSpPr>
          <p:cNvPr id="6" name="Text Placeholder 5"/>
          <p:cNvSpPr>
            <a:spLocks noGrp="1"/>
          </p:cNvSpPr>
          <p:nvPr>
            <p:ph type="body" sz="quarter" idx="13" hasCustomPrompt="1"/>
          </p:nvPr>
        </p:nvSpPr>
        <p:spPr>
          <a:xfrm>
            <a:off x="8759825" y="2565400"/>
            <a:ext cx="3097213" cy="2808288"/>
          </a:xfrm>
          <a:solidFill>
            <a:schemeClr val="accent1"/>
          </a:solidFill>
        </p:spPr>
        <p:txBody>
          <a:bodyPr lIns="216000" tIns="648000" rIns="216000" bIns="648000"/>
          <a:lstStyle>
            <a:lvl1pPr marL="0" indent="0">
              <a:spcBef>
                <a:spcPts val="200"/>
              </a:spcBef>
              <a:buFontTx/>
              <a:buNone/>
              <a:defRPr sz="3600">
                <a:solidFill>
                  <a:schemeClr val="bg1"/>
                </a:solidFill>
                <a:latin typeface="+mj-lt"/>
              </a:defRPr>
            </a:lvl1pPr>
            <a:lvl2pPr marL="0" indent="0">
              <a:spcBef>
                <a:spcPts val="200"/>
              </a:spcBef>
              <a:buFontTx/>
              <a:buNone/>
              <a:defRPr>
                <a:solidFill>
                  <a:schemeClr val="bg1"/>
                </a:solidFill>
                <a:latin typeface="Work Sans SemiBold" panose="00000700000000000000" pitchFamily="2" charset="0"/>
              </a:defRPr>
            </a:lvl2pPr>
            <a:lvl3pPr marL="0" indent="0">
              <a:spcBef>
                <a:spcPts val="200"/>
              </a:spcBef>
              <a:buFontTx/>
              <a:buNone/>
              <a:defRPr>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dirty="0"/>
              <a:t>nosto%</a:t>
            </a:r>
          </a:p>
          <a:p>
            <a:pPr lvl="1"/>
            <a:r>
              <a:rPr lang="fi-FI" noProof="0" dirty="0"/>
              <a:t>Second level</a:t>
            </a:r>
          </a:p>
          <a:p>
            <a:pPr lvl="2"/>
            <a:r>
              <a:rPr lang="fi-FI" noProof="0" dirty="0"/>
              <a:t>Third level</a:t>
            </a:r>
          </a:p>
        </p:txBody>
      </p:sp>
    </p:spTree>
    <p:extLst>
      <p:ext uri="{BB962C8B-B14F-4D97-AF65-F5344CB8AC3E}">
        <p14:creationId xmlns:p14="http://schemas.microsoft.com/office/powerpoint/2010/main" val="272492200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secHead" preserve="1">
  <p:cSld name="Väliotsikkodia grafiikk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bg1"/>
                </a:solidFill>
              </a:defRPr>
            </a:lvl1pPr>
          </a:lstStyle>
          <a:p>
            <a:r>
              <a:rPr lang="fi-FI" noProof="0"/>
              <a:t>Muokkaa ots. perustyyl. napsautt.</a:t>
            </a:r>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4D82002A-7AA0-4F5C-A0FD-150D38BFD2D6}"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Freeform 6">
            <a:extLst>
              <a:ext uri="{FF2B5EF4-FFF2-40B4-BE49-F238E27FC236}">
                <a16:creationId xmlns:a16="http://schemas.microsoft.com/office/drawing/2014/main" id="{71BDAE9F-350D-4F50-A976-2C516108D38E}"/>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41951945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secHead" preserve="1">
  <p:cSld name="Väliotsikkodia grafiikk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accent4"/>
                </a:solidFill>
              </a:defRPr>
            </a:lvl1pPr>
          </a:lstStyle>
          <a:p>
            <a:r>
              <a:rPr lang="fi-FI" noProof="0"/>
              <a:t>Muokkaa ots. perustyyl. napsautt.</a:t>
            </a:r>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accent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C2A0504B-A3F2-405C-9155-C619572FC21C}"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Freeform 6">
            <a:extLst>
              <a:ext uri="{FF2B5EF4-FFF2-40B4-BE49-F238E27FC236}">
                <a16:creationId xmlns:a16="http://schemas.microsoft.com/office/drawing/2014/main" id="{8AEEDBFD-277C-434B-9A9A-87EE86F3BF94}"/>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98018496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secHead" preserve="1">
  <p:cSld name="Väliotsikkodia grafiikka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accent1"/>
                </a:solidFill>
              </a:defRPr>
            </a:lvl1pPr>
          </a:lstStyle>
          <a:p>
            <a:r>
              <a:rPr lang="fi-FI" noProof="0"/>
              <a:t>Muokkaa ots. perustyyl. napsautt.</a:t>
            </a:r>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EAE7C8EA-7D5B-4ECC-B84F-BEAF5A03A11D}"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Freeform 6">
            <a:extLst>
              <a:ext uri="{FF2B5EF4-FFF2-40B4-BE49-F238E27FC236}">
                <a16:creationId xmlns:a16="http://schemas.microsoft.com/office/drawing/2014/main" id="{CF201B11-9274-4F82-A5C3-7FAE916E0611}"/>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196423105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p>
        </p:txBody>
      </p:sp>
      <p:sp>
        <p:nvSpPr>
          <p:cNvPr id="3" name="Date Placeholder 2"/>
          <p:cNvSpPr>
            <a:spLocks noGrp="1"/>
          </p:cNvSpPr>
          <p:nvPr>
            <p:ph type="dt" sz="half" idx="10"/>
          </p:nvPr>
        </p:nvSpPr>
        <p:spPr/>
        <p:txBody>
          <a:bodyPr/>
          <a:lstStyle/>
          <a:p>
            <a:fld id="{6BE111E2-37B1-4109-A1BB-6B241DDDB9DB}" type="datetime1">
              <a:rPr lang="fi-FI" smtClean="0"/>
              <a:t>6.11.2023</a:t>
            </a:fld>
            <a:endParaRPr lang="fi-FI"/>
          </a:p>
        </p:txBody>
      </p:sp>
      <p:sp>
        <p:nvSpPr>
          <p:cNvPr id="4" name="Footer Placeholder 3"/>
          <p:cNvSpPr>
            <a:spLocks noGrp="1"/>
          </p:cNvSpPr>
          <p:nvPr>
            <p:ph type="ftr" sz="quarter" idx="11"/>
          </p:nvPr>
        </p:nvSpPr>
        <p:spPr/>
        <p:txBody>
          <a:bodyPr/>
          <a:lstStyle/>
          <a:p>
            <a:r>
              <a:rPr lang="fi-FI"/>
              <a:t>Esityksen nimi ja tekijä</a:t>
            </a:r>
          </a:p>
        </p:txBody>
      </p:sp>
      <p:sp>
        <p:nvSpPr>
          <p:cNvPr id="5" name="Slide Number Placeholder 4"/>
          <p:cNvSpPr>
            <a:spLocks noGrp="1"/>
          </p:cNvSpPr>
          <p:nvPr>
            <p:ph type="sldNum" sz="quarter" idx="12"/>
          </p:nvPr>
        </p:nvSpPr>
        <p:spPr/>
        <p:txBody>
          <a:bodyPr/>
          <a:lstStyle/>
          <a:p>
            <a:fld id="{0861148C-697E-4B67-BDAA-872F34DF1106}" type="slidenum">
              <a:rPr lang="fi-FI" smtClean="0"/>
              <a:t>‹#›</a:t>
            </a:fld>
            <a:endParaRPr lang="fi-FI"/>
          </a:p>
        </p:txBody>
      </p:sp>
    </p:spTree>
    <p:extLst>
      <p:ext uri="{BB962C8B-B14F-4D97-AF65-F5344CB8AC3E}">
        <p14:creationId xmlns:p14="http://schemas.microsoft.com/office/powerpoint/2010/main" val="147825098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Lainaus kuv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15999BF7-CE1F-4794-BE7A-0EBBEDC83E91}" type="datetime1">
              <a:rPr lang="fi-FI" smtClean="0"/>
              <a:t>6.11.2023</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6311900" y="1052670"/>
            <a:ext cx="5113338" cy="4464620"/>
          </a:xfrm>
        </p:spPr>
        <p:txBody>
          <a:bodyPr anchor="ctr" anchorCtr="0"/>
          <a:lstStyle>
            <a:lvl1pPr marL="0" indent="0" algn="l">
              <a:lnSpc>
                <a:spcPct val="90000"/>
              </a:lnSpc>
              <a:spcBef>
                <a:spcPts val="200"/>
              </a:spcBef>
              <a:buFontTx/>
              <a:buNone/>
              <a:defRPr sz="4000">
                <a:solidFill>
                  <a:schemeClr val="bg1"/>
                </a:solidFill>
                <a:latin typeface="+mj-lt"/>
              </a:defRPr>
            </a:lvl1pPr>
            <a:lvl2pPr marL="0" indent="0" algn="l">
              <a:buFontTx/>
              <a:buNone/>
              <a:defRPr>
                <a:solidFill>
                  <a:schemeClr val="accent3"/>
                </a:solidFill>
                <a:latin typeface="Work Sans SemiBold" panose="00000700000000000000" pitchFamily="2" charset="0"/>
              </a:defRPr>
            </a:lvl2pPr>
            <a:lvl3pPr marL="0" indent="0" algn="l">
              <a:buFontTx/>
              <a:buNone/>
              <a:defRPr>
                <a:solidFill>
                  <a:schemeClr val="accent3"/>
                </a:solidFill>
              </a:defRPr>
            </a:lvl3pPr>
            <a:lvl4pPr marL="0" indent="0" algn="l">
              <a:buFontTx/>
              <a:buNone/>
              <a:defRPr>
                <a:solidFill>
                  <a:schemeClr val="accent3"/>
                </a:solidFill>
              </a:defRPr>
            </a:lvl4pPr>
            <a:lvl5pPr marL="0" indent="0" algn="l">
              <a:buFontTx/>
              <a:buNone/>
              <a:defRPr>
                <a:solidFill>
                  <a:schemeClr val="accent3"/>
                </a:solidFill>
              </a:defRPr>
            </a:lvl5pPr>
            <a:lvl6pPr marL="0" indent="0" algn="l">
              <a:buFontTx/>
              <a:buNone/>
              <a:defRPr>
                <a:solidFill>
                  <a:schemeClr val="accent3"/>
                </a:solidFill>
              </a:defRPr>
            </a:lvl6pPr>
            <a:lvl7pPr marL="0" indent="0" algn="l">
              <a:buFontTx/>
              <a:buNone/>
              <a:defRPr>
                <a:solidFill>
                  <a:schemeClr val="accent3"/>
                </a:solidFill>
              </a:defRPr>
            </a:lvl7pPr>
            <a:lvl8pPr marL="0" indent="0" algn="l">
              <a:buFontTx/>
              <a:buNone/>
              <a:defRPr>
                <a:solidFill>
                  <a:schemeClr val="accent3"/>
                </a:solidFill>
              </a:defRPr>
            </a:lvl8pPr>
            <a:lvl9pPr marL="0" indent="0" algn="l">
              <a:buFontTx/>
              <a:buNone/>
              <a:defRPr>
                <a:solidFill>
                  <a:schemeClr val="accent3"/>
                </a:solidFill>
              </a:defRPr>
            </a:lvl9pPr>
          </a:lstStyle>
          <a:p>
            <a:pPr lvl="0"/>
            <a:r>
              <a:rPr lang="fi-FI" noProof="0"/>
              <a:t>Muokkaa tekstin perustyylejä napsauttamalla</a:t>
            </a:r>
          </a:p>
        </p:txBody>
      </p:sp>
      <p:sp>
        <p:nvSpPr>
          <p:cNvPr id="8" name="Freeform 6">
            <a:extLst>
              <a:ext uri="{FF2B5EF4-FFF2-40B4-BE49-F238E27FC236}">
                <a16:creationId xmlns:a16="http://schemas.microsoft.com/office/drawing/2014/main" id="{DE41C726-91B5-4DC4-ADD0-FD7392546F71}"/>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393645634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Lainaus kuv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5A4432D0-F305-446D-95E3-48EAD8038911}" type="datetime1">
              <a:rPr lang="fi-FI" smtClean="0"/>
              <a:t>6.11.2023</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5113337" cy="4464620"/>
          </a:xfrm>
        </p:spPr>
        <p:txBody>
          <a:bodyPr anchor="ctr" anchorCtr="0"/>
          <a:lstStyle>
            <a:lvl1pPr marL="0" indent="0" algn="l">
              <a:lnSpc>
                <a:spcPct val="90000"/>
              </a:lnSpc>
              <a:spcBef>
                <a:spcPts val="200"/>
              </a:spcBef>
              <a:buFontTx/>
              <a:buNone/>
              <a:defRPr sz="4000">
                <a:solidFill>
                  <a:schemeClr val="bg1"/>
                </a:solidFill>
                <a:latin typeface="+mj-lt"/>
              </a:defRPr>
            </a:lvl1pPr>
            <a:lvl2pPr marL="0" indent="0" algn="l">
              <a:buFontTx/>
              <a:buNone/>
              <a:defRPr>
                <a:solidFill>
                  <a:schemeClr val="bg1"/>
                </a:solidFill>
                <a:latin typeface="Work Sans SemiBold" panose="00000700000000000000" pitchFamily="2" charset="0"/>
              </a:defRPr>
            </a:lvl2pPr>
            <a:lvl3pPr marL="0" indent="0" algn="l">
              <a:buFontTx/>
              <a:buNone/>
              <a:defRPr>
                <a:solidFill>
                  <a:schemeClr val="bg1"/>
                </a:solidFill>
              </a:defRPr>
            </a:lvl3pPr>
            <a:lvl4pPr marL="0" indent="0" algn="l">
              <a:buFontTx/>
              <a:buNone/>
              <a:defRPr>
                <a:solidFill>
                  <a:schemeClr val="bg1"/>
                </a:solidFill>
              </a:defRPr>
            </a:lvl4pPr>
            <a:lvl5pPr marL="0" indent="0" algn="l">
              <a:buFontTx/>
              <a:buNone/>
              <a:defRPr>
                <a:solidFill>
                  <a:schemeClr val="bg1"/>
                </a:solidFill>
              </a:defRPr>
            </a:lvl5pPr>
            <a:lvl6pPr marL="0" indent="0" algn="l">
              <a:buFontTx/>
              <a:buNone/>
              <a:defRPr>
                <a:solidFill>
                  <a:schemeClr val="bg1"/>
                </a:solidFill>
              </a:defRPr>
            </a:lvl6pPr>
            <a:lvl7pPr marL="0" indent="0" algn="l">
              <a:buFontTx/>
              <a:buNone/>
              <a:defRPr>
                <a:solidFill>
                  <a:schemeClr val="bg1"/>
                </a:solidFill>
              </a:defRPr>
            </a:lvl7pPr>
            <a:lvl8pPr marL="0" indent="0" algn="l">
              <a:buFontTx/>
              <a:buNone/>
              <a:defRPr>
                <a:solidFill>
                  <a:schemeClr val="bg1"/>
                </a:solidFill>
              </a:defRPr>
            </a:lvl8pPr>
            <a:lvl9pPr marL="0" indent="0" algn="l">
              <a:buFontTx/>
              <a:buNone/>
              <a:defRPr>
                <a:solidFill>
                  <a:schemeClr val="bg1"/>
                </a:solidFill>
              </a:defRPr>
            </a:lvl9pPr>
          </a:lstStyle>
          <a:p>
            <a:pPr lvl="0"/>
            <a:r>
              <a:rPr lang="fi-FI" noProof="0"/>
              <a:t>Muokkaa tekstin perustyylejä napsauttamalla</a:t>
            </a:r>
          </a:p>
        </p:txBody>
      </p:sp>
      <p:sp>
        <p:nvSpPr>
          <p:cNvPr id="8" name="Freeform 6">
            <a:extLst>
              <a:ext uri="{FF2B5EF4-FFF2-40B4-BE49-F238E27FC236}">
                <a16:creationId xmlns:a16="http://schemas.microsoft.com/office/drawing/2014/main" id="{947830F6-C9F2-4A36-980C-6136E35544A3}"/>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197989446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Lainaus kuv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5080BAEA-5B18-405A-A401-F49736D1ACDD}" type="datetime1">
              <a:rPr lang="fi-FI" smtClean="0"/>
              <a:t>6.11.2023</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6311900" y="1052670"/>
            <a:ext cx="5113338" cy="4464620"/>
          </a:xfrm>
        </p:spPr>
        <p:txBody>
          <a:bodyPr anchor="ctr" anchorCtr="0"/>
          <a:lstStyle>
            <a:lvl1pPr marL="0" indent="0" algn="l">
              <a:lnSpc>
                <a:spcPct val="90000"/>
              </a:lnSpc>
              <a:spcBef>
                <a:spcPts val="200"/>
              </a:spcBef>
              <a:buFontTx/>
              <a:buNone/>
              <a:defRPr sz="4000">
                <a:solidFill>
                  <a:schemeClr val="bg1"/>
                </a:solidFill>
                <a:latin typeface="+mj-lt"/>
              </a:defRPr>
            </a:lvl1pPr>
            <a:lvl2pPr marL="0" indent="0" algn="l">
              <a:buFontTx/>
              <a:buNone/>
              <a:defRPr>
                <a:solidFill>
                  <a:schemeClr val="accent3"/>
                </a:solidFill>
                <a:latin typeface="Work Sans SemiBold" panose="00000700000000000000" pitchFamily="2" charset="0"/>
              </a:defRPr>
            </a:lvl2pPr>
            <a:lvl3pPr marL="0" indent="0" algn="l">
              <a:buFontTx/>
              <a:buNone/>
              <a:defRPr>
                <a:solidFill>
                  <a:schemeClr val="accent3"/>
                </a:solidFill>
              </a:defRPr>
            </a:lvl3pPr>
            <a:lvl4pPr marL="0" indent="0" algn="l">
              <a:buFontTx/>
              <a:buNone/>
              <a:defRPr>
                <a:solidFill>
                  <a:schemeClr val="accent3"/>
                </a:solidFill>
              </a:defRPr>
            </a:lvl4pPr>
            <a:lvl5pPr marL="0" indent="0" algn="l">
              <a:buFontTx/>
              <a:buNone/>
              <a:defRPr>
                <a:solidFill>
                  <a:schemeClr val="accent3"/>
                </a:solidFill>
              </a:defRPr>
            </a:lvl5pPr>
            <a:lvl6pPr marL="0" indent="0" algn="l">
              <a:buFontTx/>
              <a:buNone/>
              <a:defRPr>
                <a:solidFill>
                  <a:schemeClr val="accent3"/>
                </a:solidFill>
              </a:defRPr>
            </a:lvl6pPr>
            <a:lvl7pPr marL="0" indent="0" algn="l">
              <a:buFontTx/>
              <a:buNone/>
              <a:defRPr>
                <a:solidFill>
                  <a:schemeClr val="accent3"/>
                </a:solidFill>
              </a:defRPr>
            </a:lvl7pPr>
            <a:lvl8pPr marL="0" indent="0" algn="l">
              <a:buFontTx/>
              <a:buNone/>
              <a:defRPr>
                <a:solidFill>
                  <a:schemeClr val="accent3"/>
                </a:solidFill>
              </a:defRPr>
            </a:lvl8pPr>
            <a:lvl9pPr marL="0" indent="0" algn="l">
              <a:buFontTx/>
              <a:buNone/>
              <a:defRPr>
                <a:solidFill>
                  <a:schemeClr val="accent3"/>
                </a:solidFill>
              </a:defRPr>
            </a:lvl9pPr>
          </a:lstStyle>
          <a:p>
            <a:pPr lvl="0"/>
            <a:r>
              <a:rPr lang="fi-FI" noProof="0"/>
              <a:t>Muokkaa tekstin perustyylejä napsauttamalla</a:t>
            </a:r>
          </a:p>
        </p:txBody>
      </p:sp>
      <p:sp>
        <p:nvSpPr>
          <p:cNvPr id="8" name="Freeform 6">
            <a:extLst>
              <a:ext uri="{FF2B5EF4-FFF2-40B4-BE49-F238E27FC236}">
                <a16:creationId xmlns:a16="http://schemas.microsoft.com/office/drawing/2014/main" id="{2917A08A-EF19-4C97-BFDB-32BDC040E85A}"/>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121315071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Nosto sininen">
    <p:bg>
      <p:bgPr>
        <a:solidFill>
          <a:schemeClr val="accent4"/>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01333C36-1DDA-469D-A0C5-6C5A2A7F67F1}" type="datetime1">
              <a:rPr lang="fi-FI" smtClean="0"/>
              <a:t>6.11.2023</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6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sp>
        <p:nvSpPr>
          <p:cNvPr id="8" name="Freeform 6">
            <a:extLst>
              <a:ext uri="{FF2B5EF4-FFF2-40B4-BE49-F238E27FC236}">
                <a16:creationId xmlns:a16="http://schemas.microsoft.com/office/drawing/2014/main" id="{F926DAD9-CB9B-4DD3-B989-9A965534D701}"/>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350359580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Nosto violett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BC64B0AE-AE5B-43D8-B88D-91BF9EDE0233}" type="datetime1">
              <a:rPr lang="fi-FI" smtClean="0"/>
              <a:t>6.11.2023</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6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sp>
        <p:nvSpPr>
          <p:cNvPr id="8" name="Freeform 6">
            <a:extLst>
              <a:ext uri="{FF2B5EF4-FFF2-40B4-BE49-F238E27FC236}">
                <a16:creationId xmlns:a16="http://schemas.microsoft.com/office/drawing/2014/main" id="{9072D378-F85C-4DF2-8A13-E74B0A19D64A}"/>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16728777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Nosto grafiikk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422E3422-7BAB-4AD4-A34D-B52D7DF25070}" type="datetime1">
              <a:rPr lang="fi-FI" smtClean="0"/>
              <a:t>6.11.2023</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4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sp>
        <p:nvSpPr>
          <p:cNvPr id="8" name="Freeform 6">
            <a:extLst>
              <a:ext uri="{FF2B5EF4-FFF2-40B4-BE49-F238E27FC236}">
                <a16:creationId xmlns:a16="http://schemas.microsoft.com/office/drawing/2014/main" id="{A973845A-77BC-43ED-9C7E-531CC29C2444}"/>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288086223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sältö ja kaavi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7" name="Date Placeholder 6"/>
          <p:cNvSpPr>
            <a:spLocks noGrp="1"/>
          </p:cNvSpPr>
          <p:nvPr>
            <p:ph type="dt" sz="half" idx="10"/>
          </p:nvPr>
        </p:nvSpPr>
        <p:spPr/>
        <p:txBody>
          <a:bodyPr/>
          <a:lstStyle/>
          <a:p>
            <a:fld id="{694459C7-B1FD-43B2-A1AF-1A902ACF93C5}" type="datetime1">
              <a:rPr lang="fi-FI" smtClean="0"/>
              <a:t>6.11.2023</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a:xfrm>
            <a:off x="766763" y="836711"/>
            <a:ext cx="10658475" cy="576009"/>
          </a:xfrm>
        </p:spPr>
        <p:txBody>
          <a:bodyPr/>
          <a:lstStyle/>
          <a:p>
            <a:r>
              <a:rPr lang="fi-FI" noProof="0"/>
              <a:t>Muokkaa ots. perustyyl. napsautt.</a:t>
            </a:r>
            <a:endParaRPr lang="fi-FI" noProof="0" dirty="0"/>
          </a:p>
        </p:txBody>
      </p:sp>
      <p:sp>
        <p:nvSpPr>
          <p:cNvPr id="5" name="Chart Placeholder 4"/>
          <p:cNvSpPr>
            <a:spLocks noGrp="1"/>
          </p:cNvSpPr>
          <p:nvPr>
            <p:ph type="chart" sz="quarter" idx="13"/>
          </p:nvPr>
        </p:nvSpPr>
        <p:spPr>
          <a:xfrm>
            <a:off x="6311900" y="1556740"/>
            <a:ext cx="5113338" cy="4248748"/>
          </a:xfrm>
        </p:spPr>
        <p:txBody>
          <a:bodyPr/>
          <a:lstStyle>
            <a:lvl1pPr marL="0" indent="0">
              <a:buFontTx/>
              <a:buNone/>
              <a:defRPr sz="1200"/>
            </a:lvl1pPr>
          </a:lstStyle>
          <a:p>
            <a:r>
              <a:rPr lang="fi-FI" noProof="0"/>
              <a:t>Lisää kaavio napsauttamalla kuvaketta</a:t>
            </a:r>
            <a:endParaRPr lang="fi-FI" noProof="0" dirty="0"/>
          </a:p>
        </p:txBody>
      </p:sp>
    </p:spTree>
    <p:extLst>
      <p:ext uri="{BB962C8B-B14F-4D97-AF65-F5344CB8AC3E}">
        <p14:creationId xmlns:p14="http://schemas.microsoft.com/office/powerpoint/2010/main" val="81977606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Nosto grafiikk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82F2B63E-0CF4-43E4-BECC-91438CF8411E}" type="datetime1">
              <a:rPr lang="fi-FI" smtClean="0"/>
              <a:t>6.11.2023</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4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sp>
        <p:nvSpPr>
          <p:cNvPr id="8" name="Freeform 6">
            <a:extLst>
              <a:ext uri="{FF2B5EF4-FFF2-40B4-BE49-F238E27FC236}">
                <a16:creationId xmlns:a16="http://schemas.microsoft.com/office/drawing/2014/main" id="{7B3BFD74-E392-4B24-B78B-157CBF2B29BD}"/>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301042715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Nosto grafiikk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0503D9EB-944F-4EAE-8444-A343F5A66C71}" type="datetime1">
              <a:rPr lang="fi-FI" smtClean="0"/>
              <a:t>6.11.2023</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4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sp>
        <p:nvSpPr>
          <p:cNvPr id="8" name="Freeform 6">
            <a:extLst>
              <a:ext uri="{FF2B5EF4-FFF2-40B4-BE49-F238E27FC236}">
                <a16:creationId xmlns:a16="http://schemas.microsoft.com/office/drawing/2014/main" id="{F1982993-374A-46F6-AAEB-48323C4876A6}"/>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138817407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Tyhjä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F9163B-F3D6-4AA2-B052-E1F9BA0A5D4E}" type="datetime1">
              <a:rPr lang="fi-FI" smtClean="0"/>
              <a:t>6.11.2023</a:t>
            </a:fld>
            <a:endParaRPr lang="fi-FI"/>
          </a:p>
        </p:txBody>
      </p:sp>
      <p:sp>
        <p:nvSpPr>
          <p:cNvPr id="3" name="Footer Placeholder 2"/>
          <p:cNvSpPr>
            <a:spLocks noGrp="1"/>
          </p:cNvSpPr>
          <p:nvPr>
            <p:ph type="ftr" sz="quarter" idx="11"/>
          </p:nvPr>
        </p:nvSpPr>
        <p:spPr/>
        <p:txBody>
          <a:bodyPr/>
          <a:lstStyle/>
          <a:p>
            <a:r>
              <a:rPr lang="fi-FI"/>
              <a:t>Esityksen nimi ja tekijä</a:t>
            </a:r>
          </a:p>
        </p:txBody>
      </p:sp>
      <p:sp>
        <p:nvSpPr>
          <p:cNvPr id="4" name="Slide Number Placeholder 3"/>
          <p:cNvSpPr>
            <a:spLocks noGrp="1"/>
          </p:cNvSpPr>
          <p:nvPr>
            <p:ph type="sldNum" sz="quarter" idx="12"/>
          </p:nvPr>
        </p:nvSpPr>
        <p:spPr/>
        <p:txBody>
          <a:bodyPr/>
          <a:lstStyle/>
          <a:p>
            <a:fld id="{0861148C-697E-4B67-BDAA-872F34DF1106}" type="slidenum">
              <a:rPr lang="fi-FI" smtClean="0"/>
              <a:t>‹#›</a:t>
            </a:fld>
            <a:endParaRPr lang="fi-FI"/>
          </a:p>
        </p:txBody>
      </p:sp>
    </p:spTree>
    <p:extLst>
      <p:ext uri="{BB962C8B-B14F-4D97-AF65-F5344CB8AC3E}">
        <p14:creationId xmlns:p14="http://schemas.microsoft.com/office/powerpoint/2010/main" val="133955611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Kiitos avoin lisenss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1556740"/>
            <a:ext cx="10658475" cy="1008660"/>
          </a:xfrm>
        </p:spPr>
        <p:txBody>
          <a:bodyPr anchor="t" anchorCtr="0">
            <a:noAutofit/>
          </a:bodyPr>
          <a:lstStyle>
            <a:lvl1pPr algn="l">
              <a:defRPr sz="6000">
                <a:solidFill>
                  <a:schemeClr val="accent3"/>
                </a:solidFill>
              </a:defRPr>
            </a:lvl1pPr>
          </a:lstStyle>
          <a:p>
            <a:r>
              <a:rPr lang="fi-FI" noProof="0"/>
              <a:t>Kiitos.</a:t>
            </a:r>
          </a:p>
        </p:txBody>
      </p:sp>
      <p:sp>
        <p:nvSpPr>
          <p:cNvPr id="3" name="Subtitle 2"/>
          <p:cNvSpPr>
            <a:spLocks noGrp="1"/>
          </p:cNvSpPr>
          <p:nvPr>
            <p:ph type="subTitle" idx="1" hasCustomPrompt="1"/>
          </p:nvPr>
        </p:nvSpPr>
        <p:spPr>
          <a:xfrm>
            <a:off x="766763" y="2852920"/>
            <a:ext cx="10658475" cy="2448340"/>
          </a:xfrm>
        </p:spPr>
        <p:txBody>
          <a:bodyPr>
            <a:noAutofit/>
          </a:bodyPr>
          <a:lstStyle>
            <a:lvl1pPr marL="0" indent="0" algn="l">
              <a:spcBef>
                <a:spcPts val="200"/>
              </a:spcBef>
              <a:buNone/>
              <a:defRPr sz="2400">
                <a:solidFill>
                  <a:schemeClr val="accent3"/>
                </a:solidFill>
                <a:latin typeface="Work Sans SemiBold" panose="000007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yhteystiedot</a:t>
            </a:r>
          </a:p>
        </p:txBody>
      </p:sp>
      <p:sp>
        <p:nvSpPr>
          <p:cNvPr id="4" name="Date Placeholder 3"/>
          <p:cNvSpPr>
            <a:spLocks noGrp="1"/>
          </p:cNvSpPr>
          <p:nvPr>
            <p:ph type="dt" sz="half" idx="10"/>
          </p:nvPr>
        </p:nvSpPr>
        <p:spPr/>
        <p:txBody>
          <a:bodyPr/>
          <a:lstStyle>
            <a:lvl1pPr>
              <a:defRPr>
                <a:noFill/>
              </a:defRPr>
            </a:lvl1pPr>
          </a:lstStyle>
          <a:p>
            <a:fld id="{1ECAD5F9-8A23-4475-850C-F4CA7E4DAEB7}"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4" name="Freeform 7">
            <a:hlinkClick r:id="rId3" tooltip="twitter"/>
          </p:cNvPr>
          <p:cNvSpPr>
            <a:spLocks noChangeAspect="1" noEditPoints="1"/>
          </p:cNvSpPr>
          <p:nvPr userDrawn="1"/>
        </p:nvSpPr>
        <p:spPr bwMode="auto">
          <a:xfrm>
            <a:off x="10308063" y="5877340"/>
            <a:ext cx="252557" cy="252000"/>
          </a:xfrm>
          <a:custGeom>
            <a:avLst/>
            <a:gdLst>
              <a:gd name="T0" fmla="*/ 1085 w 2269"/>
              <a:gd name="T1" fmla="*/ 2052 h 2720"/>
              <a:gd name="T2" fmla="*/ 1276 w 2269"/>
              <a:gd name="T3" fmla="*/ 1961 h 2720"/>
              <a:gd name="T4" fmla="*/ 1432 w 2269"/>
              <a:gd name="T5" fmla="*/ 1821 h 2720"/>
              <a:gd name="T6" fmla="*/ 1551 w 2269"/>
              <a:gd name="T7" fmla="*/ 1643 h 2720"/>
              <a:gd name="T8" fmla="*/ 1647 w 2269"/>
              <a:gd name="T9" fmla="*/ 1380 h 2720"/>
              <a:gd name="T10" fmla="*/ 1677 w 2269"/>
              <a:gd name="T11" fmla="*/ 1129 h 2720"/>
              <a:gd name="T12" fmla="*/ 1815 w 2269"/>
              <a:gd name="T13" fmla="*/ 911 h 2720"/>
              <a:gd name="T14" fmla="*/ 1676 w 2269"/>
              <a:gd name="T15" fmla="*/ 949 h 2720"/>
              <a:gd name="T16" fmla="*/ 1751 w 2269"/>
              <a:gd name="T17" fmla="*/ 849 h 2720"/>
              <a:gd name="T18" fmla="*/ 1704 w 2269"/>
              <a:gd name="T19" fmla="*/ 824 h 2720"/>
              <a:gd name="T20" fmla="*/ 1558 w 2269"/>
              <a:gd name="T21" fmla="*/ 817 h 2720"/>
              <a:gd name="T22" fmla="*/ 1426 w 2269"/>
              <a:gd name="T23" fmla="*/ 757 h 2720"/>
              <a:gd name="T24" fmla="*/ 1287 w 2269"/>
              <a:gd name="T25" fmla="*/ 782 h 2720"/>
              <a:gd name="T26" fmla="*/ 1181 w 2269"/>
              <a:gd name="T27" fmla="*/ 877 h 2720"/>
              <a:gd name="T28" fmla="*/ 1122 w 2269"/>
              <a:gd name="T29" fmla="*/ 1022 h 2720"/>
              <a:gd name="T30" fmla="*/ 1081 w 2269"/>
              <a:gd name="T31" fmla="*/ 1162 h 2720"/>
              <a:gd name="T32" fmla="*/ 877 w 2269"/>
              <a:gd name="T33" fmla="*/ 1102 h 2720"/>
              <a:gd name="T34" fmla="*/ 697 w 2269"/>
              <a:gd name="T35" fmla="*/ 985 h 2720"/>
              <a:gd name="T36" fmla="*/ 549 w 2269"/>
              <a:gd name="T37" fmla="*/ 817 h 2720"/>
              <a:gd name="T38" fmla="*/ 511 w 2269"/>
              <a:gd name="T39" fmla="*/ 973 h 2720"/>
              <a:gd name="T40" fmla="*/ 554 w 2269"/>
              <a:gd name="T41" fmla="*/ 1162 h 2720"/>
              <a:gd name="T42" fmla="*/ 635 w 2269"/>
              <a:gd name="T43" fmla="*/ 1263 h 2720"/>
              <a:gd name="T44" fmla="*/ 516 w 2269"/>
              <a:gd name="T45" fmla="*/ 1226 h 2720"/>
              <a:gd name="T46" fmla="*/ 522 w 2269"/>
              <a:gd name="T47" fmla="*/ 1328 h 2720"/>
              <a:gd name="T48" fmla="*/ 581 w 2269"/>
              <a:gd name="T49" fmla="*/ 1449 h 2720"/>
              <a:gd name="T50" fmla="*/ 676 w 2269"/>
              <a:gd name="T51" fmla="*/ 1532 h 2720"/>
              <a:gd name="T52" fmla="*/ 659 w 2269"/>
              <a:gd name="T53" fmla="*/ 1565 h 2720"/>
              <a:gd name="T54" fmla="*/ 634 w 2269"/>
              <a:gd name="T55" fmla="*/ 1630 h 2720"/>
              <a:gd name="T56" fmla="*/ 722 w 2269"/>
              <a:gd name="T57" fmla="*/ 1739 h 2720"/>
              <a:gd name="T58" fmla="*/ 823 w 2269"/>
              <a:gd name="T59" fmla="*/ 1786 h 2720"/>
              <a:gd name="T60" fmla="*/ 761 w 2269"/>
              <a:gd name="T61" fmla="*/ 1871 h 2720"/>
              <a:gd name="T62" fmla="*/ 593 w 2269"/>
              <a:gd name="T63" fmla="*/ 1930 h 2720"/>
              <a:gd name="T64" fmla="*/ 514 w 2269"/>
              <a:gd name="T65" fmla="*/ 1972 h 2720"/>
              <a:gd name="T66" fmla="*/ 738 w 2269"/>
              <a:gd name="T67" fmla="*/ 2065 h 2720"/>
              <a:gd name="T68" fmla="*/ 6 w 2269"/>
              <a:gd name="T69" fmla="*/ 1221 h 2720"/>
              <a:gd name="T70" fmla="*/ 69 w 2269"/>
              <a:gd name="T71" fmla="*/ 892 h 2720"/>
              <a:gd name="T72" fmla="*/ 194 w 2269"/>
              <a:gd name="T73" fmla="*/ 600 h 2720"/>
              <a:gd name="T74" fmla="*/ 372 w 2269"/>
              <a:gd name="T75" fmla="*/ 354 h 2720"/>
              <a:gd name="T76" fmla="*/ 594 w 2269"/>
              <a:gd name="T77" fmla="*/ 164 h 2720"/>
              <a:gd name="T78" fmla="*/ 851 w 2269"/>
              <a:gd name="T79" fmla="*/ 43 h 2720"/>
              <a:gd name="T80" fmla="*/ 1134 w 2269"/>
              <a:gd name="T81" fmla="*/ 0 h 2720"/>
              <a:gd name="T82" fmla="*/ 1418 w 2269"/>
              <a:gd name="T83" fmla="*/ 43 h 2720"/>
              <a:gd name="T84" fmla="*/ 1676 w 2269"/>
              <a:gd name="T85" fmla="*/ 164 h 2720"/>
              <a:gd name="T86" fmla="*/ 1898 w 2269"/>
              <a:gd name="T87" fmla="*/ 354 h 2720"/>
              <a:gd name="T88" fmla="*/ 2075 w 2269"/>
              <a:gd name="T89" fmla="*/ 600 h 2720"/>
              <a:gd name="T90" fmla="*/ 2200 w 2269"/>
              <a:gd name="T91" fmla="*/ 892 h 2720"/>
              <a:gd name="T92" fmla="*/ 2263 w 2269"/>
              <a:gd name="T93" fmla="*/ 1221 h 2720"/>
              <a:gd name="T94" fmla="*/ 2256 w 2269"/>
              <a:gd name="T95" fmla="*/ 1568 h 2720"/>
              <a:gd name="T96" fmla="*/ 2180 w 2269"/>
              <a:gd name="T97" fmla="*/ 1889 h 2720"/>
              <a:gd name="T98" fmla="*/ 2044 w 2269"/>
              <a:gd name="T99" fmla="*/ 2174 h 2720"/>
              <a:gd name="T100" fmla="*/ 1857 w 2269"/>
              <a:gd name="T101" fmla="*/ 2410 h 2720"/>
              <a:gd name="T102" fmla="*/ 1627 w 2269"/>
              <a:gd name="T103" fmla="*/ 2586 h 2720"/>
              <a:gd name="T104" fmla="*/ 1363 w 2269"/>
              <a:gd name="T105" fmla="*/ 2693 h 2720"/>
              <a:gd name="T106" fmla="*/ 1076 w 2269"/>
              <a:gd name="T107" fmla="*/ 2719 h 2720"/>
              <a:gd name="T108" fmla="*/ 797 w 2269"/>
              <a:gd name="T109" fmla="*/ 2659 h 2720"/>
              <a:gd name="T110" fmla="*/ 546 w 2269"/>
              <a:gd name="T111" fmla="*/ 2524 h 2720"/>
              <a:gd name="T112" fmla="*/ 332 w 2269"/>
              <a:gd name="T113" fmla="*/ 2322 h 2720"/>
              <a:gd name="T114" fmla="*/ 165 w 2269"/>
              <a:gd name="T115" fmla="*/ 2065 h 2720"/>
              <a:gd name="T116" fmla="*/ 51 w 2269"/>
              <a:gd name="T117" fmla="*/ 1764 h 2720"/>
              <a:gd name="T118" fmla="*/ 2 w 2269"/>
              <a:gd name="T119" fmla="*/ 1430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9" h="2720">
                <a:moveTo>
                  <a:pt x="882" y="2081"/>
                </a:moveTo>
                <a:lnTo>
                  <a:pt x="906" y="2080"/>
                </a:lnTo>
                <a:lnTo>
                  <a:pt x="929" y="2079"/>
                </a:lnTo>
                <a:lnTo>
                  <a:pt x="953" y="2077"/>
                </a:lnTo>
                <a:lnTo>
                  <a:pt x="976" y="2075"/>
                </a:lnTo>
                <a:lnTo>
                  <a:pt x="998" y="2071"/>
                </a:lnTo>
                <a:lnTo>
                  <a:pt x="1020" y="2068"/>
                </a:lnTo>
                <a:lnTo>
                  <a:pt x="1042" y="2063"/>
                </a:lnTo>
                <a:lnTo>
                  <a:pt x="1063" y="2058"/>
                </a:lnTo>
                <a:lnTo>
                  <a:pt x="1085" y="2052"/>
                </a:lnTo>
                <a:lnTo>
                  <a:pt x="1105" y="2045"/>
                </a:lnTo>
                <a:lnTo>
                  <a:pt x="1126" y="2038"/>
                </a:lnTo>
                <a:lnTo>
                  <a:pt x="1146" y="2031"/>
                </a:lnTo>
                <a:lnTo>
                  <a:pt x="1166" y="2022"/>
                </a:lnTo>
                <a:lnTo>
                  <a:pt x="1185" y="2014"/>
                </a:lnTo>
                <a:lnTo>
                  <a:pt x="1204" y="2004"/>
                </a:lnTo>
                <a:lnTo>
                  <a:pt x="1223" y="1993"/>
                </a:lnTo>
                <a:lnTo>
                  <a:pt x="1241" y="1984"/>
                </a:lnTo>
                <a:lnTo>
                  <a:pt x="1259" y="1972"/>
                </a:lnTo>
                <a:lnTo>
                  <a:pt x="1276" y="1961"/>
                </a:lnTo>
                <a:lnTo>
                  <a:pt x="1293" y="1949"/>
                </a:lnTo>
                <a:lnTo>
                  <a:pt x="1310" y="1936"/>
                </a:lnTo>
                <a:lnTo>
                  <a:pt x="1327" y="1924"/>
                </a:lnTo>
                <a:lnTo>
                  <a:pt x="1343" y="1909"/>
                </a:lnTo>
                <a:lnTo>
                  <a:pt x="1359" y="1896"/>
                </a:lnTo>
                <a:lnTo>
                  <a:pt x="1374" y="1882"/>
                </a:lnTo>
                <a:lnTo>
                  <a:pt x="1389" y="1866"/>
                </a:lnTo>
                <a:lnTo>
                  <a:pt x="1404" y="1852"/>
                </a:lnTo>
                <a:lnTo>
                  <a:pt x="1418" y="1836"/>
                </a:lnTo>
                <a:lnTo>
                  <a:pt x="1432" y="1821"/>
                </a:lnTo>
                <a:lnTo>
                  <a:pt x="1445" y="1804"/>
                </a:lnTo>
                <a:lnTo>
                  <a:pt x="1459" y="1787"/>
                </a:lnTo>
                <a:lnTo>
                  <a:pt x="1471" y="1770"/>
                </a:lnTo>
                <a:lnTo>
                  <a:pt x="1484" y="1753"/>
                </a:lnTo>
                <a:lnTo>
                  <a:pt x="1496" y="1735"/>
                </a:lnTo>
                <a:lnTo>
                  <a:pt x="1507" y="1717"/>
                </a:lnTo>
                <a:lnTo>
                  <a:pt x="1520" y="1699"/>
                </a:lnTo>
                <a:lnTo>
                  <a:pt x="1531" y="1680"/>
                </a:lnTo>
                <a:lnTo>
                  <a:pt x="1541" y="1662"/>
                </a:lnTo>
                <a:lnTo>
                  <a:pt x="1551" y="1643"/>
                </a:lnTo>
                <a:lnTo>
                  <a:pt x="1561" y="1624"/>
                </a:lnTo>
                <a:lnTo>
                  <a:pt x="1570" y="1605"/>
                </a:lnTo>
                <a:lnTo>
                  <a:pt x="1579" y="1586"/>
                </a:lnTo>
                <a:lnTo>
                  <a:pt x="1588" y="1565"/>
                </a:lnTo>
                <a:lnTo>
                  <a:pt x="1596" y="1545"/>
                </a:lnTo>
                <a:lnTo>
                  <a:pt x="1604" y="1526"/>
                </a:lnTo>
                <a:lnTo>
                  <a:pt x="1611" y="1505"/>
                </a:lnTo>
                <a:lnTo>
                  <a:pt x="1625" y="1463"/>
                </a:lnTo>
                <a:lnTo>
                  <a:pt x="1637" y="1422"/>
                </a:lnTo>
                <a:lnTo>
                  <a:pt x="1647" y="1380"/>
                </a:lnTo>
                <a:lnTo>
                  <a:pt x="1656" y="1338"/>
                </a:lnTo>
                <a:lnTo>
                  <a:pt x="1660" y="1317"/>
                </a:lnTo>
                <a:lnTo>
                  <a:pt x="1664" y="1296"/>
                </a:lnTo>
                <a:lnTo>
                  <a:pt x="1667" y="1275"/>
                </a:lnTo>
                <a:lnTo>
                  <a:pt x="1669" y="1254"/>
                </a:lnTo>
                <a:lnTo>
                  <a:pt x="1672" y="1233"/>
                </a:lnTo>
                <a:lnTo>
                  <a:pt x="1673" y="1212"/>
                </a:lnTo>
                <a:lnTo>
                  <a:pt x="1675" y="1191"/>
                </a:lnTo>
                <a:lnTo>
                  <a:pt x="1676" y="1171"/>
                </a:lnTo>
                <a:lnTo>
                  <a:pt x="1677" y="1129"/>
                </a:lnTo>
                <a:lnTo>
                  <a:pt x="1676" y="1085"/>
                </a:lnTo>
                <a:lnTo>
                  <a:pt x="1696" y="1067"/>
                </a:lnTo>
                <a:lnTo>
                  <a:pt x="1715" y="1048"/>
                </a:lnTo>
                <a:lnTo>
                  <a:pt x="1734" y="1028"/>
                </a:lnTo>
                <a:lnTo>
                  <a:pt x="1752" y="1006"/>
                </a:lnTo>
                <a:lnTo>
                  <a:pt x="1769" y="983"/>
                </a:lnTo>
                <a:lnTo>
                  <a:pt x="1785" y="961"/>
                </a:lnTo>
                <a:lnTo>
                  <a:pt x="1793" y="949"/>
                </a:lnTo>
                <a:lnTo>
                  <a:pt x="1801" y="937"/>
                </a:lnTo>
                <a:lnTo>
                  <a:pt x="1815" y="911"/>
                </a:lnTo>
                <a:lnTo>
                  <a:pt x="1796" y="921"/>
                </a:lnTo>
                <a:lnTo>
                  <a:pt x="1777" y="931"/>
                </a:lnTo>
                <a:lnTo>
                  <a:pt x="1757" y="938"/>
                </a:lnTo>
                <a:lnTo>
                  <a:pt x="1737" y="945"/>
                </a:lnTo>
                <a:lnTo>
                  <a:pt x="1717" y="951"/>
                </a:lnTo>
                <a:lnTo>
                  <a:pt x="1697" y="957"/>
                </a:lnTo>
                <a:lnTo>
                  <a:pt x="1676" y="961"/>
                </a:lnTo>
                <a:lnTo>
                  <a:pt x="1655" y="964"/>
                </a:lnTo>
                <a:lnTo>
                  <a:pt x="1666" y="957"/>
                </a:lnTo>
                <a:lnTo>
                  <a:pt x="1676" y="949"/>
                </a:lnTo>
                <a:lnTo>
                  <a:pt x="1686" y="939"/>
                </a:lnTo>
                <a:lnTo>
                  <a:pt x="1695" y="929"/>
                </a:lnTo>
                <a:lnTo>
                  <a:pt x="1705" y="919"/>
                </a:lnTo>
                <a:lnTo>
                  <a:pt x="1714" y="909"/>
                </a:lnTo>
                <a:lnTo>
                  <a:pt x="1722" y="897"/>
                </a:lnTo>
                <a:lnTo>
                  <a:pt x="1730" y="886"/>
                </a:lnTo>
                <a:lnTo>
                  <a:pt x="1734" y="880"/>
                </a:lnTo>
                <a:lnTo>
                  <a:pt x="1738" y="874"/>
                </a:lnTo>
                <a:lnTo>
                  <a:pt x="1745" y="861"/>
                </a:lnTo>
                <a:lnTo>
                  <a:pt x="1751" y="849"/>
                </a:lnTo>
                <a:lnTo>
                  <a:pt x="1758" y="836"/>
                </a:lnTo>
                <a:lnTo>
                  <a:pt x="1763" y="823"/>
                </a:lnTo>
                <a:lnTo>
                  <a:pt x="1769" y="808"/>
                </a:lnTo>
                <a:lnTo>
                  <a:pt x="1773" y="794"/>
                </a:lnTo>
                <a:lnTo>
                  <a:pt x="1778" y="779"/>
                </a:lnTo>
                <a:lnTo>
                  <a:pt x="1757" y="794"/>
                </a:lnTo>
                <a:lnTo>
                  <a:pt x="1736" y="806"/>
                </a:lnTo>
                <a:lnTo>
                  <a:pt x="1725" y="812"/>
                </a:lnTo>
                <a:lnTo>
                  <a:pt x="1715" y="818"/>
                </a:lnTo>
                <a:lnTo>
                  <a:pt x="1704" y="824"/>
                </a:lnTo>
                <a:lnTo>
                  <a:pt x="1693" y="829"/>
                </a:lnTo>
                <a:lnTo>
                  <a:pt x="1670" y="838"/>
                </a:lnTo>
                <a:lnTo>
                  <a:pt x="1647" y="847"/>
                </a:lnTo>
                <a:lnTo>
                  <a:pt x="1624" y="855"/>
                </a:lnTo>
                <a:lnTo>
                  <a:pt x="1612" y="857"/>
                </a:lnTo>
                <a:lnTo>
                  <a:pt x="1600" y="861"/>
                </a:lnTo>
                <a:lnTo>
                  <a:pt x="1591" y="849"/>
                </a:lnTo>
                <a:lnTo>
                  <a:pt x="1580" y="837"/>
                </a:lnTo>
                <a:lnTo>
                  <a:pt x="1570" y="827"/>
                </a:lnTo>
                <a:lnTo>
                  <a:pt x="1558" y="817"/>
                </a:lnTo>
                <a:lnTo>
                  <a:pt x="1547" y="807"/>
                </a:lnTo>
                <a:lnTo>
                  <a:pt x="1535" y="799"/>
                </a:lnTo>
                <a:lnTo>
                  <a:pt x="1522" y="790"/>
                </a:lnTo>
                <a:lnTo>
                  <a:pt x="1509" y="783"/>
                </a:lnTo>
                <a:lnTo>
                  <a:pt x="1496" y="777"/>
                </a:lnTo>
                <a:lnTo>
                  <a:pt x="1482" y="771"/>
                </a:lnTo>
                <a:lnTo>
                  <a:pt x="1468" y="766"/>
                </a:lnTo>
                <a:lnTo>
                  <a:pt x="1454" y="763"/>
                </a:lnTo>
                <a:lnTo>
                  <a:pt x="1440" y="759"/>
                </a:lnTo>
                <a:lnTo>
                  <a:pt x="1426" y="757"/>
                </a:lnTo>
                <a:lnTo>
                  <a:pt x="1411" y="755"/>
                </a:lnTo>
                <a:lnTo>
                  <a:pt x="1396" y="755"/>
                </a:lnTo>
                <a:lnTo>
                  <a:pt x="1381" y="755"/>
                </a:lnTo>
                <a:lnTo>
                  <a:pt x="1367" y="757"/>
                </a:lnTo>
                <a:lnTo>
                  <a:pt x="1353" y="759"/>
                </a:lnTo>
                <a:lnTo>
                  <a:pt x="1340" y="761"/>
                </a:lnTo>
                <a:lnTo>
                  <a:pt x="1326" y="765"/>
                </a:lnTo>
                <a:lnTo>
                  <a:pt x="1313" y="770"/>
                </a:lnTo>
                <a:lnTo>
                  <a:pt x="1300" y="776"/>
                </a:lnTo>
                <a:lnTo>
                  <a:pt x="1287" y="782"/>
                </a:lnTo>
                <a:lnTo>
                  <a:pt x="1275" y="788"/>
                </a:lnTo>
                <a:lnTo>
                  <a:pt x="1263" y="795"/>
                </a:lnTo>
                <a:lnTo>
                  <a:pt x="1251" y="803"/>
                </a:lnTo>
                <a:lnTo>
                  <a:pt x="1240" y="812"/>
                </a:lnTo>
                <a:lnTo>
                  <a:pt x="1229" y="821"/>
                </a:lnTo>
                <a:lnTo>
                  <a:pt x="1218" y="831"/>
                </a:lnTo>
                <a:lnTo>
                  <a:pt x="1208" y="842"/>
                </a:lnTo>
                <a:lnTo>
                  <a:pt x="1199" y="853"/>
                </a:lnTo>
                <a:lnTo>
                  <a:pt x="1189" y="865"/>
                </a:lnTo>
                <a:lnTo>
                  <a:pt x="1181" y="877"/>
                </a:lnTo>
                <a:lnTo>
                  <a:pt x="1172" y="890"/>
                </a:lnTo>
                <a:lnTo>
                  <a:pt x="1164" y="903"/>
                </a:lnTo>
                <a:lnTo>
                  <a:pt x="1157" y="916"/>
                </a:lnTo>
                <a:lnTo>
                  <a:pt x="1150" y="931"/>
                </a:lnTo>
                <a:lnTo>
                  <a:pt x="1144" y="945"/>
                </a:lnTo>
                <a:lnTo>
                  <a:pt x="1139" y="959"/>
                </a:lnTo>
                <a:lnTo>
                  <a:pt x="1134" y="975"/>
                </a:lnTo>
                <a:lnTo>
                  <a:pt x="1129" y="991"/>
                </a:lnTo>
                <a:lnTo>
                  <a:pt x="1126" y="1006"/>
                </a:lnTo>
                <a:lnTo>
                  <a:pt x="1122" y="1022"/>
                </a:lnTo>
                <a:lnTo>
                  <a:pt x="1120" y="1039"/>
                </a:lnTo>
                <a:lnTo>
                  <a:pt x="1118" y="1055"/>
                </a:lnTo>
                <a:lnTo>
                  <a:pt x="1117" y="1072"/>
                </a:lnTo>
                <a:lnTo>
                  <a:pt x="1117" y="1090"/>
                </a:lnTo>
                <a:lnTo>
                  <a:pt x="1117" y="1109"/>
                </a:lnTo>
                <a:lnTo>
                  <a:pt x="1119" y="1129"/>
                </a:lnTo>
                <a:lnTo>
                  <a:pt x="1121" y="1148"/>
                </a:lnTo>
                <a:lnTo>
                  <a:pt x="1124" y="1166"/>
                </a:lnTo>
                <a:lnTo>
                  <a:pt x="1102" y="1165"/>
                </a:lnTo>
                <a:lnTo>
                  <a:pt x="1081" y="1162"/>
                </a:lnTo>
                <a:lnTo>
                  <a:pt x="1060" y="1159"/>
                </a:lnTo>
                <a:lnTo>
                  <a:pt x="1038" y="1155"/>
                </a:lnTo>
                <a:lnTo>
                  <a:pt x="1017" y="1151"/>
                </a:lnTo>
                <a:lnTo>
                  <a:pt x="997" y="1145"/>
                </a:lnTo>
                <a:lnTo>
                  <a:pt x="976" y="1141"/>
                </a:lnTo>
                <a:lnTo>
                  <a:pt x="956" y="1133"/>
                </a:lnTo>
                <a:lnTo>
                  <a:pt x="936" y="1127"/>
                </a:lnTo>
                <a:lnTo>
                  <a:pt x="916" y="1119"/>
                </a:lnTo>
                <a:lnTo>
                  <a:pt x="896" y="1112"/>
                </a:lnTo>
                <a:lnTo>
                  <a:pt x="877" y="1102"/>
                </a:lnTo>
                <a:lnTo>
                  <a:pt x="857" y="1094"/>
                </a:lnTo>
                <a:lnTo>
                  <a:pt x="838" y="1083"/>
                </a:lnTo>
                <a:lnTo>
                  <a:pt x="820" y="1073"/>
                </a:lnTo>
                <a:lnTo>
                  <a:pt x="801" y="1061"/>
                </a:lnTo>
                <a:lnTo>
                  <a:pt x="783" y="1051"/>
                </a:lnTo>
                <a:lnTo>
                  <a:pt x="765" y="1039"/>
                </a:lnTo>
                <a:lnTo>
                  <a:pt x="748" y="1025"/>
                </a:lnTo>
                <a:lnTo>
                  <a:pt x="730" y="1012"/>
                </a:lnTo>
                <a:lnTo>
                  <a:pt x="713" y="999"/>
                </a:lnTo>
                <a:lnTo>
                  <a:pt x="697" y="985"/>
                </a:lnTo>
                <a:lnTo>
                  <a:pt x="680" y="970"/>
                </a:lnTo>
                <a:lnTo>
                  <a:pt x="664" y="955"/>
                </a:lnTo>
                <a:lnTo>
                  <a:pt x="649" y="939"/>
                </a:lnTo>
                <a:lnTo>
                  <a:pt x="633" y="922"/>
                </a:lnTo>
                <a:lnTo>
                  <a:pt x="618" y="905"/>
                </a:lnTo>
                <a:lnTo>
                  <a:pt x="604" y="889"/>
                </a:lnTo>
                <a:lnTo>
                  <a:pt x="590" y="872"/>
                </a:lnTo>
                <a:lnTo>
                  <a:pt x="576" y="854"/>
                </a:lnTo>
                <a:lnTo>
                  <a:pt x="562" y="835"/>
                </a:lnTo>
                <a:lnTo>
                  <a:pt x="549" y="817"/>
                </a:lnTo>
                <a:lnTo>
                  <a:pt x="541" y="835"/>
                </a:lnTo>
                <a:lnTo>
                  <a:pt x="537" y="845"/>
                </a:lnTo>
                <a:lnTo>
                  <a:pt x="533" y="855"/>
                </a:lnTo>
                <a:lnTo>
                  <a:pt x="527" y="875"/>
                </a:lnTo>
                <a:lnTo>
                  <a:pt x="521" y="896"/>
                </a:lnTo>
                <a:lnTo>
                  <a:pt x="517" y="917"/>
                </a:lnTo>
                <a:lnTo>
                  <a:pt x="515" y="928"/>
                </a:lnTo>
                <a:lnTo>
                  <a:pt x="514" y="939"/>
                </a:lnTo>
                <a:lnTo>
                  <a:pt x="512" y="962"/>
                </a:lnTo>
                <a:lnTo>
                  <a:pt x="511" y="973"/>
                </a:lnTo>
                <a:lnTo>
                  <a:pt x="511" y="985"/>
                </a:lnTo>
                <a:lnTo>
                  <a:pt x="512" y="1006"/>
                </a:lnTo>
                <a:lnTo>
                  <a:pt x="514" y="1028"/>
                </a:lnTo>
                <a:lnTo>
                  <a:pt x="516" y="1048"/>
                </a:lnTo>
                <a:lnTo>
                  <a:pt x="520" y="1069"/>
                </a:lnTo>
                <a:lnTo>
                  <a:pt x="525" y="1089"/>
                </a:lnTo>
                <a:lnTo>
                  <a:pt x="531" y="1108"/>
                </a:lnTo>
                <a:lnTo>
                  <a:pt x="538" y="1126"/>
                </a:lnTo>
                <a:lnTo>
                  <a:pt x="545" y="1145"/>
                </a:lnTo>
                <a:lnTo>
                  <a:pt x="554" y="1162"/>
                </a:lnTo>
                <a:lnTo>
                  <a:pt x="563" y="1179"/>
                </a:lnTo>
                <a:lnTo>
                  <a:pt x="573" y="1196"/>
                </a:lnTo>
                <a:lnTo>
                  <a:pt x="584" y="1210"/>
                </a:lnTo>
                <a:lnTo>
                  <a:pt x="590" y="1217"/>
                </a:lnTo>
                <a:lnTo>
                  <a:pt x="596" y="1224"/>
                </a:lnTo>
                <a:lnTo>
                  <a:pt x="602" y="1232"/>
                </a:lnTo>
                <a:lnTo>
                  <a:pt x="609" y="1239"/>
                </a:lnTo>
                <a:lnTo>
                  <a:pt x="622" y="1251"/>
                </a:lnTo>
                <a:lnTo>
                  <a:pt x="628" y="1257"/>
                </a:lnTo>
                <a:lnTo>
                  <a:pt x="635" y="1263"/>
                </a:lnTo>
                <a:lnTo>
                  <a:pt x="618" y="1262"/>
                </a:lnTo>
                <a:lnTo>
                  <a:pt x="602" y="1259"/>
                </a:lnTo>
                <a:lnTo>
                  <a:pt x="585" y="1256"/>
                </a:lnTo>
                <a:lnTo>
                  <a:pt x="569" y="1251"/>
                </a:lnTo>
                <a:lnTo>
                  <a:pt x="561" y="1248"/>
                </a:lnTo>
                <a:lnTo>
                  <a:pt x="554" y="1245"/>
                </a:lnTo>
                <a:lnTo>
                  <a:pt x="538" y="1238"/>
                </a:lnTo>
                <a:lnTo>
                  <a:pt x="531" y="1234"/>
                </a:lnTo>
                <a:lnTo>
                  <a:pt x="523" y="1230"/>
                </a:lnTo>
                <a:lnTo>
                  <a:pt x="516" y="1226"/>
                </a:lnTo>
                <a:lnTo>
                  <a:pt x="509" y="1221"/>
                </a:lnTo>
                <a:lnTo>
                  <a:pt x="509" y="1226"/>
                </a:lnTo>
                <a:lnTo>
                  <a:pt x="509" y="1240"/>
                </a:lnTo>
                <a:lnTo>
                  <a:pt x="510" y="1256"/>
                </a:lnTo>
                <a:lnTo>
                  <a:pt x="511" y="1270"/>
                </a:lnTo>
                <a:lnTo>
                  <a:pt x="513" y="1284"/>
                </a:lnTo>
                <a:lnTo>
                  <a:pt x="516" y="1299"/>
                </a:lnTo>
                <a:lnTo>
                  <a:pt x="517" y="1306"/>
                </a:lnTo>
                <a:lnTo>
                  <a:pt x="519" y="1313"/>
                </a:lnTo>
                <a:lnTo>
                  <a:pt x="522" y="1328"/>
                </a:lnTo>
                <a:lnTo>
                  <a:pt x="526" y="1341"/>
                </a:lnTo>
                <a:lnTo>
                  <a:pt x="530" y="1354"/>
                </a:lnTo>
                <a:lnTo>
                  <a:pt x="535" y="1367"/>
                </a:lnTo>
                <a:lnTo>
                  <a:pt x="540" y="1380"/>
                </a:lnTo>
                <a:lnTo>
                  <a:pt x="546" y="1392"/>
                </a:lnTo>
                <a:lnTo>
                  <a:pt x="552" y="1404"/>
                </a:lnTo>
                <a:lnTo>
                  <a:pt x="559" y="1416"/>
                </a:lnTo>
                <a:lnTo>
                  <a:pt x="566" y="1427"/>
                </a:lnTo>
                <a:lnTo>
                  <a:pt x="573" y="1439"/>
                </a:lnTo>
                <a:lnTo>
                  <a:pt x="581" y="1449"/>
                </a:lnTo>
                <a:lnTo>
                  <a:pt x="589" y="1460"/>
                </a:lnTo>
                <a:lnTo>
                  <a:pt x="597" y="1469"/>
                </a:lnTo>
                <a:lnTo>
                  <a:pt x="606" y="1479"/>
                </a:lnTo>
                <a:lnTo>
                  <a:pt x="615" y="1488"/>
                </a:lnTo>
                <a:lnTo>
                  <a:pt x="624" y="1497"/>
                </a:lnTo>
                <a:lnTo>
                  <a:pt x="634" y="1504"/>
                </a:lnTo>
                <a:lnTo>
                  <a:pt x="644" y="1512"/>
                </a:lnTo>
                <a:lnTo>
                  <a:pt x="654" y="1520"/>
                </a:lnTo>
                <a:lnTo>
                  <a:pt x="665" y="1526"/>
                </a:lnTo>
                <a:lnTo>
                  <a:pt x="676" y="1532"/>
                </a:lnTo>
                <a:lnTo>
                  <a:pt x="687" y="1538"/>
                </a:lnTo>
                <a:lnTo>
                  <a:pt x="698" y="1542"/>
                </a:lnTo>
                <a:lnTo>
                  <a:pt x="709" y="1546"/>
                </a:lnTo>
                <a:lnTo>
                  <a:pt x="721" y="1551"/>
                </a:lnTo>
                <a:lnTo>
                  <a:pt x="733" y="1553"/>
                </a:lnTo>
                <a:lnTo>
                  <a:pt x="715" y="1558"/>
                </a:lnTo>
                <a:lnTo>
                  <a:pt x="706" y="1560"/>
                </a:lnTo>
                <a:lnTo>
                  <a:pt x="697" y="1563"/>
                </a:lnTo>
                <a:lnTo>
                  <a:pt x="678" y="1564"/>
                </a:lnTo>
                <a:lnTo>
                  <a:pt x="659" y="1565"/>
                </a:lnTo>
                <a:lnTo>
                  <a:pt x="646" y="1565"/>
                </a:lnTo>
                <a:lnTo>
                  <a:pt x="633" y="1564"/>
                </a:lnTo>
                <a:lnTo>
                  <a:pt x="620" y="1562"/>
                </a:lnTo>
                <a:lnTo>
                  <a:pt x="607" y="1559"/>
                </a:lnTo>
                <a:lnTo>
                  <a:pt x="610" y="1571"/>
                </a:lnTo>
                <a:lnTo>
                  <a:pt x="614" y="1583"/>
                </a:lnTo>
                <a:lnTo>
                  <a:pt x="619" y="1595"/>
                </a:lnTo>
                <a:lnTo>
                  <a:pt x="623" y="1607"/>
                </a:lnTo>
                <a:lnTo>
                  <a:pt x="628" y="1619"/>
                </a:lnTo>
                <a:lnTo>
                  <a:pt x="634" y="1630"/>
                </a:lnTo>
                <a:lnTo>
                  <a:pt x="639" y="1641"/>
                </a:lnTo>
                <a:lnTo>
                  <a:pt x="645" y="1651"/>
                </a:lnTo>
                <a:lnTo>
                  <a:pt x="658" y="1672"/>
                </a:lnTo>
                <a:lnTo>
                  <a:pt x="665" y="1681"/>
                </a:lnTo>
                <a:lnTo>
                  <a:pt x="673" y="1690"/>
                </a:lnTo>
                <a:lnTo>
                  <a:pt x="680" y="1699"/>
                </a:lnTo>
                <a:lnTo>
                  <a:pt x="688" y="1708"/>
                </a:lnTo>
                <a:lnTo>
                  <a:pt x="696" y="1716"/>
                </a:lnTo>
                <a:lnTo>
                  <a:pt x="705" y="1725"/>
                </a:lnTo>
                <a:lnTo>
                  <a:pt x="722" y="1739"/>
                </a:lnTo>
                <a:lnTo>
                  <a:pt x="731" y="1745"/>
                </a:lnTo>
                <a:lnTo>
                  <a:pt x="741" y="1752"/>
                </a:lnTo>
                <a:lnTo>
                  <a:pt x="750" y="1758"/>
                </a:lnTo>
                <a:lnTo>
                  <a:pt x="760" y="1763"/>
                </a:lnTo>
                <a:lnTo>
                  <a:pt x="770" y="1768"/>
                </a:lnTo>
                <a:lnTo>
                  <a:pt x="780" y="1773"/>
                </a:lnTo>
                <a:lnTo>
                  <a:pt x="791" y="1777"/>
                </a:lnTo>
                <a:lnTo>
                  <a:pt x="801" y="1781"/>
                </a:lnTo>
                <a:lnTo>
                  <a:pt x="812" y="1783"/>
                </a:lnTo>
                <a:lnTo>
                  <a:pt x="823" y="1786"/>
                </a:lnTo>
                <a:lnTo>
                  <a:pt x="834" y="1788"/>
                </a:lnTo>
                <a:lnTo>
                  <a:pt x="845" y="1789"/>
                </a:lnTo>
                <a:lnTo>
                  <a:pt x="856" y="1791"/>
                </a:lnTo>
                <a:lnTo>
                  <a:pt x="867" y="1792"/>
                </a:lnTo>
                <a:lnTo>
                  <a:pt x="849" y="1807"/>
                </a:lnTo>
                <a:lnTo>
                  <a:pt x="830" y="1823"/>
                </a:lnTo>
                <a:lnTo>
                  <a:pt x="811" y="1839"/>
                </a:lnTo>
                <a:lnTo>
                  <a:pt x="791" y="1852"/>
                </a:lnTo>
                <a:lnTo>
                  <a:pt x="771" y="1865"/>
                </a:lnTo>
                <a:lnTo>
                  <a:pt x="761" y="1871"/>
                </a:lnTo>
                <a:lnTo>
                  <a:pt x="750" y="1876"/>
                </a:lnTo>
                <a:lnTo>
                  <a:pt x="740" y="1882"/>
                </a:lnTo>
                <a:lnTo>
                  <a:pt x="729" y="1887"/>
                </a:lnTo>
                <a:lnTo>
                  <a:pt x="707" y="1897"/>
                </a:lnTo>
                <a:lnTo>
                  <a:pt x="685" y="1906"/>
                </a:lnTo>
                <a:lnTo>
                  <a:pt x="674" y="1909"/>
                </a:lnTo>
                <a:lnTo>
                  <a:pt x="663" y="1913"/>
                </a:lnTo>
                <a:lnTo>
                  <a:pt x="640" y="1920"/>
                </a:lnTo>
                <a:lnTo>
                  <a:pt x="617" y="1925"/>
                </a:lnTo>
                <a:lnTo>
                  <a:pt x="593" y="1930"/>
                </a:lnTo>
                <a:lnTo>
                  <a:pt x="569" y="1932"/>
                </a:lnTo>
                <a:lnTo>
                  <a:pt x="545" y="1935"/>
                </a:lnTo>
                <a:lnTo>
                  <a:pt x="521" y="1935"/>
                </a:lnTo>
                <a:lnTo>
                  <a:pt x="504" y="1935"/>
                </a:lnTo>
                <a:lnTo>
                  <a:pt x="487" y="1933"/>
                </a:lnTo>
                <a:lnTo>
                  <a:pt x="471" y="1932"/>
                </a:lnTo>
                <a:lnTo>
                  <a:pt x="454" y="1930"/>
                </a:lnTo>
                <a:lnTo>
                  <a:pt x="478" y="1948"/>
                </a:lnTo>
                <a:lnTo>
                  <a:pt x="502" y="1963"/>
                </a:lnTo>
                <a:lnTo>
                  <a:pt x="514" y="1972"/>
                </a:lnTo>
                <a:lnTo>
                  <a:pt x="526" y="1979"/>
                </a:lnTo>
                <a:lnTo>
                  <a:pt x="539" y="1986"/>
                </a:lnTo>
                <a:lnTo>
                  <a:pt x="551" y="1993"/>
                </a:lnTo>
                <a:lnTo>
                  <a:pt x="577" y="2007"/>
                </a:lnTo>
                <a:lnTo>
                  <a:pt x="602" y="2020"/>
                </a:lnTo>
                <a:lnTo>
                  <a:pt x="629" y="2031"/>
                </a:lnTo>
                <a:lnTo>
                  <a:pt x="655" y="2041"/>
                </a:lnTo>
                <a:lnTo>
                  <a:pt x="683" y="2050"/>
                </a:lnTo>
                <a:lnTo>
                  <a:pt x="710" y="2058"/>
                </a:lnTo>
                <a:lnTo>
                  <a:pt x="738" y="2065"/>
                </a:lnTo>
                <a:lnTo>
                  <a:pt x="766" y="2070"/>
                </a:lnTo>
                <a:lnTo>
                  <a:pt x="795" y="2075"/>
                </a:lnTo>
                <a:lnTo>
                  <a:pt x="823" y="2079"/>
                </a:lnTo>
                <a:lnTo>
                  <a:pt x="853" y="2080"/>
                </a:lnTo>
                <a:lnTo>
                  <a:pt x="882" y="2081"/>
                </a:lnTo>
                <a:close/>
                <a:moveTo>
                  <a:pt x="0" y="1360"/>
                </a:moveTo>
                <a:lnTo>
                  <a:pt x="1" y="1325"/>
                </a:lnTo>
                <a:lnTo>
                  <a:pt x="2" y="1290"/>
                </a:lnTo>
                <a:lnTo>
                  <a:pt x="4" y="1256"/>
                </a:lnTo>
                <a:lnTo>
                  <a:pt x="6" y="1221"/>
                </a:lnTo>
                <a:lnTo>
                  <a:pt x="10" y="1187"/>
                </a:lnTo>
                <a:lnTo>
                  <a:pt x="13" y="1153"/>
                </a:lnTo>
                <a:lnTo>
                  <a:pt x="18" y="1119"/>
                </a:lnTo>
                <a:lnTo>
                  <a:pt x="23" y="1087"/>
                </a:lnTo>
                <a:lnTo>
                  <a:pt x="29" y="1053"/>
                </a:lnTo>
                <a:lnTo>
                  <a:pt x="36" y="1021"/>
                </a:lnTo>
                <a:lnTo>
                  <a:pt x="43" y="988"/>
                </a:lnTo>
                <a:lnTo>
                  <a:pt x="51" y="956"/>
                </a:lnTo>
                <a:lnTo>
                  <a:pt x="60" y="923"/>
                </a:lnTo>
                <a:lnTo>
                  <a:pt x="69" y="892"/>
                </a:lnTo>
                <a:lnTo>
                  <a:pt x="79" y="861"/>
                </a:lnTo>
                <a:lnTo>
                  <a:pt x="90" y="831"/>
                </a:lnTo>
                <a:lnTo>
                  <a:pt x="101" y="801"/>
                </a:lnTo>
                <a:lnTo>
                  <a:pt x="112" y="771"/>
                </a:lnTo>
                <a:lnTo>
                  <a:pt x="124" y="741"/>
                </a:lnTo>
                <a:lnTo>
                  <a:pt x="137" y="712"/>
                </a:lnTo>
                <a:lnTo>
                  <a:pt x="151" y="684"/>
                </a:lnTo>
                <a:lnTo>
                  <a:pt x="165" y="655"/>
                </a:lnTo>
                <a:lnTo>
                  <a:pt x="179" y="627"/>
                </a:lnTo>
                <a:lnTo>
                  <a:pt x="194" y="600"/>
                </a:lnTo>
                <a:lnTo>
                  <a:pt x="210" y="573"/>
                </a:lnTo>
                <a:lnTo>
                  <a:pt x="226"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3" y="134"/>
                </a:lnTo>
                <a:lnTo>
                  <a:pt x="668" y="120"/>
                </a:lnTo>
                <a:lnTo>
                  <a:pt x="693" y="107"/>
                </a:lnTo>
                <a:lnTo>
                  <a:pt x="718" y="95"/>
                </a:lnTo>
                <a:lnTo>
                  <a:pt x="744" y="83"/>
                </a:lnTo>
                <a:lnTo>
                  <a:pt x="771" y="72"/>
                </a:lnTo>
                <a:lnTo>
                  <a:pt x="797" y="61"/>
                </a:lnTo>
                <a:lnTo>
                  <a:pt x="824" y="51"/>
                </a:lnTo>
                <a:lnTo>
                  <a:pt x="851" y="43"/>
                </a:lnTo>
                <a:lnTo>
                  <a:pt x="878" y="35"/>
                </a:lnTo>
                <a:lnTo>
                  <a:pt x="906" y="27"/>
                </a:lnTo>
                <a:lnTo>
                  <a:pt x="934" y="21"/>
                </a:lnTo>
                <a:lnTo>
                  <a:pt x="962" y="15"/>
                </a:lnTo>
                <a:lnTo>
                  <a:pt x="990" y="11"/>
                </a:lnTo>
                <a:lnTo>
                  <a:pt x="1018" y="7"/>
                </a:lnTo>
                <a:lnTo>
                  <a:pt x="1047" y="5"/>
                </a:lnTo>
                <a:lnTo>
                  <a:pt x="1076" y="2"/>
                </a:lnTo>
                <a:lnTo>
                  <a:pt x="1105" y="1"/>
                </a:lnTo>
                <a:lnTo>
                  <a:pt x="1134" y="0"/>
                </a:lnTo>
                <a:lnTo>
                  <a:pt x="1164" y="1"/>
                </a:lnTo>
                <a:lnTo>
                  <a:pt x="1193" y="2"/>
                </a:lnTo>
                <a:lnTo>
                  <a:pt x="1221" y="5"/>
                </a:lnTo>
                <a:lnTo>
                  <a:pt x="1250" y="7"/>
                </a:lnTo>
                <a:lnTo>
                  <a:pt x="1279" y="11"/>
                </a:lnTo>
                <a:lnTo>
                  <a:pt x="1307" y="15"/>
                </a:lnTo>
                <a:lnTo>
                  <a:pt x="1335" y="21"/>
                </a:lnTo>
                <a:lnTo>
                  <a:pt x="1363" y="27"/>
                </a:lnTo>
                <a:lnTo>
                  <a:pt x="1390" y="35"/>
                </a:lnTo>
                <a:lnTo>
                  <a:pt x="1418" y="43"/>
                </a:lnTo>
                <a:lnTo>
                  <a:pt x="1445" y="51"/>
                </a:lnTo>
                <a:lnTo>
                  <a:pt x="1471" y="61"/>
                </a:lnTo>
                <a:lnTo>
                  <a:pt x="1498" y="72"/>
                </a:lnTo>
                <a:lnTo>
                  <a:pt x="1525" y="83"/>
                </a:lnTo>
                <a:lnTo>
                  <a:pt x="1551" y="95"/>
                </a:lnTo>
                <a:lnTo>
                  <a:pt x="1577" y="107"/>
                </a:lnTo>
                <a:lnTo>
                  <a:pt x="1602" y="120"/>
                </a:lnTo>
                <a:lnTo>
                  <a:pt x="1627" y="134"/>
                </a:lnTo>
                <a:lnTo>
                  <a:pt x="1651" y="149"/>
                </a:lnTo>
                <a:lnTo>
                  <a:pt x="1676" y="164"/>
                </a:lnTo>
                <a:lnTo>
                  <a:pt x="1700" y="181"/>
                </a:lnTo>
                <a:lnTo>
                  <a:pt x="1723" y="197"/>
                </a:lnTo>
                <a:lnTo>
                  <a:pt x="1746" y="215"/>
                </a:lnTo>
                <a:lnTo>
                  <a:pt x="1769" y="232"/>
                </a:lnTo>
                <a:lnTo>
                  <a:pt x="1792" y="250"/>
                </a:lnTo>
                <a:lnTo>
                  <a:pt x="1814" y="271"/>
                </a:lnTo>
                <a:lnTo>
                  <a:pt x="1835" y="290"/>
                </a:lnTo>
                <a:lnTo>
                  <a:pt x="1857" y="310"/>
                </a:lnTo>
                <a:lnTo>
                  <a:pt x="1877" y="332"/>
                </a:lnTo>
                <a:lnTo>
                  <a:pt x="1898" y="354"/>
                </a:lnTo>
                <a:lnTo>
                  <a:pt x="1918" y="375"/>
                </a:lnTo>
                <a:lnTo>
                  <a:pt x="1937" y="398"/>
                </a:lnTo>
                <a:lnTo>
                  <a:pt x="1956" y="422"/>
                </a:lnTo>
                <a:lnTo>
                  <a:pt x="1975" y="446"/>
                </a:lnTo>
                <a:lnTo>
                  <a:pt x="1993"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10"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8" y="1290"/>
                </a:lnTo>
                <a:lnTo>
                  <a:pt x="2269" y="1325"/>
                </a:lnTo>
                <a:lnTo>
                  <a:pt x="2269" y="1360"/>
                </a:lnTo>
                <a:lnTo>
                  <a:pt x="2269" y="1395"/>
                </a:lnTo>
                <a:lnTo>
                  <a:pt x="2268"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10"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3" y="2250"/>
                </a:lnTo>
                <a:lnTo>
                  <a:pt x="1975" y="2275"/>
                </a:lnTo>
                <a:lnTo>
                  <a:pt x="1956" y="2298"/>
                </a:lnTo>
                <a:lnTo>
                  <a:pt x="1937" y="2322"/>
                </a:lnTo>
                <a:lnTo>
                  <a:pt x="1918" y="2345"/>
                </a:lnTo>
                <a:lnTo>
                  <a:pt x="1898" y="2366"/>
                </a:lnTo>
                <a:lnTo>
                  <a:pt x="1877" y="2389"/>
                </a:lnTo>
                <a:lnTo>
                  <a:pt x="1857" y="2410"/>
                </a:lnTo>
                <a:lnTo>
                  <a:pt x="1835" y="2430"/>
                </a:lnTo>
                <a:lnTo>
                  <a:pt x="1814" y="2450"/>
                </a:lnTo>
                <a:lnTo>
                  <a:pt x="1792" y="2470"/>
                </a:lnTo>
                <a:lnTo>
                  <a:pt x="1769" y="2488"/>
                </a:lnTo>
                <a:lnTo>
                  <a:pt x="1746" y="2506"/>
                </a:lnTo>
                <a:lnTo>
                  <a:pt x="1723" y="2524"/>
                </a:lnTo>
                <a:lnTo>
                  <a:pt x="1700" y="2540"/>
                </a:lnTo>
                <a:lnTo>
                  <a:pt x="1676" y="2556"/>
                </a:lnTo>
                <a:lnTo>
                  <a:pt x="1651" y="2572"/>
                </a:lnTo>
                <a:lnTo>
                  <a:pt x="1627" y="2586"/>
                </a:lnTo>
                <a:lnTo>
                  <a:pt x="1602" y="2600"/>
                </a:lnTo>
                <a:lnTo>
                  <a:pt x="1577" y="2613"/>
                </a:lnTo>
                <a:lnTo>
                  <a:pt x="1551" y="2625"/>
                </a:lnTo>
                <a:lnTo>
                  <a:pt x="1525" y="2637"/>
                </a:lnTo>
                <a:lnTo>
                  <a:pt x="1498" y="2648"/>
                </a:lnTo>
                <a:lnTo>
                  <a:pt x="1471" y="2659"/>
                </a:lnTo>
                <a:lnTo>
                  <a:pt x="1445" y="2669"/>
                </a:lnTo>
                <a:lnTo>
                  <a:pt x="1418" y="2677"/>
                </a:lnTo>
                <a:lnTo>
                  <a:pt x="1390" y="2685"/>
                </a:lnTo>
                <a:lnTo>
                  <a:pt x="1363" y="2693"/>
                </a:lnTo>
                <a:lnTo>
                  <a:pt x="1335" y="2699"/>
                </a:lnTo>
                <a:lnTo>
                  <a:pt x="1307" y="2705"/>
                </a:lnTo>
                <a:lnTo>
                  <a:pt x="1279" y="2709"/>
                </a:lnTo>
                <a:lnTo>
                  <a:pt x="1250" y="2713"/>
                </a:lnTo>
                <a:lnTo>
                  <a:pt x="1221" y="2717"/>
                </a:lnTo>
                <a:lnTo>
                  <a:pt x="1193" y="2719"/>
                </a:lnTo>
                <a:lnTo>
                  <a:pt x="1164" y="2720"/>
                </a:lnTo>
                <a:lnTo>
                  <a:pt x="1134" y="2720"/>
                </a:lnTo>
                <a:lnTo>
                  <a:pt x="1105" y="2720"/>
                </a:lnTo>
                <a:lnTo>
                  <a:pt x="1076" y="2719"/>
                </a:lnTo>
                <a:lnTo>
                  <a:pt x="1047" y="2717"/>
                </a:lnTo>
                <a:lnTo>
                  <a:pt x="1018" y="2713"/>
                </a:lnTo>
                <a:lnTo>
                  <a:pt x="990" y="2709"/>
                </a:lnTo>
                <a:lnTo>
                  <a:pt x="962" y="2705"/>
                </a:lnTo>
                <a:lnTo>
                  <a:pt x="934" y="2699"/>
                </a:lnTo>
                <a:lnTo>
                  <a:pt x="906" y="2693"/>
                </a:lnTo>
                <a:lnTo>
                  <a:pt x="878" y="2685"/>
                </a:lnTo>
                <a:lnTo>
                  <a:pt x="851" y="2677"/>
                </a:lnTo>
                <a:lnTo>
                  <a:pt x="824" y="2669"/>
                </a:lnTo>
                <a:lnTo>
                  <a:pt x="797" y="2659"/>
                </a:lnTo>
                <a:lnTo>
                  <a:pt x="771" y="2648"/>
                </a:lnTo>
                <a:lnTo>
                  <a:pt x="744" y="2637"/>
                </a:lnTo>
                <a:lnTo>
                  <a:pt x="718" y="2625"/>
                </a:lnTo>
                <a:lnTo>
                  <a:pt x="693" y="2613"/>
                </a:lnTo>
                <a:lnTo>
                  <a:pt x="668" y="2600"/>
                </a:lnTo>
                <a:lnTo>
                  <a:pt x="643"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6" y="2174"/>
                </a:lnTo>
                <a:lnTo>
                  <a:pt x="210" y="2148"/>
                </a:lnTo>
                <a:lnTo>
                  <a:pt x="194" y="2121"/>
                </a:lnTo>
                <a:lnTo>
                  <a:pt x="179" y="2093"/>
                </a:lnTo>
                <a:lnTo>
                  <a:pt x="165" y="2065"/>
                </a:lnTo>
                <a:lnTo>
                  <a:pt x="151" y="2038"/>
                </a:lnTo>
                <a:lnTo>
                  <a:pt x="137" y="2009"/>
                </a:lnTo>
                <a:lnTo>
                  <a:pt x="124" y="1979"/>
                </a:lnTo>
                <a:lnTo>
                  <a:pt x="112" y="1950"/>
                </a:lnTo>
                <a:lnTo>
                  <a:pt x="101" y="1920"/>
                </a:lnTo>
                <a:lnTo>
                  <a:pt x="90"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10" y="1534"/>
                </a:lnTo>
                <a:lnTo>
                  <a:pt x="6" y="1499"/>
                </a:lnTo>
                <a:lnTo>
                  <a:pt x="4" y="1464"/>
                </a:lnTo>
                <a:lnTo>
                  <a:pt x="2" y="1430"/>
                </a:lnTo>
                <a:lnTo>
                  <a:pt x="1" y="1395"/>
                </a:lnTo>
                <a:lnTo>
                  <a:pt x="0" y="136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
        <p:nvSpPr>
          <p:cNvPr id="15" name="Freeform 8">
            <a:hlinkClick r:id="rId4" tooltip="linkedin"/>
          </p:cNvPr>
          <p:cNvSpPr>
            <a:spLocks noChangeAspect="1" noEditPoints="1"/>
          </p:cNvSpPr>
          <p:nvPr userDrawn="1"/>
        </p:nvSpPr>
        <p:spPr bwMode="auto">
          <a:xfrm>
            <a:off x="10596103" y="5877340"/>
            <a:ext cx="252557" cy="252000"/>
          </a:xfrm>
          <a:custGeom>
            <a:avLst/>
            <a:gdLst>
              <a:gd name="T0" fmla="*/ 730 w 2269"/>
              <a:gd name="T1" fmla="*/ 684 h 2720"/>
              <a:gd name="T2" fmla="*/ 799 w 2269"/>
              <a:gd name="T3" fmla="*/ 728 h 2720"/>
              <a:gd name="T4" fmla="*/ 833 w 2269"/>
              <a:gd name="T5" fmla="*/ 795 h 2720"/>
              <a:gd name="T6" fmla="*/ 836 w 2269"/>
              <a:gd name="T7" fmla="*/ 877 h 2720"/>
              <a:gd name="T8" fmla="*/ 799 w 2269"/>
              <a:gd name="T9" fmla="*/ 959 h 2720"/>
              <a:gd name="T10" fmla="*/ 743 w 2269"/>
              <a:gd name="T11" fmla="*/ 1000 h 2720"/>
              <a:gd name="T12" fmla="*/ 662 w 2269"/>
              <a:gd name="T13" fmla="*/ 1000 h 2720"/>
              <a:gd name="T14" fmla="*/ 601 w 2269"/>
              <a:gd name="T15" fmla="*/ 953 h 2720"/>
              <a:gd name="T16" fmla="*/ 570 w 2269"/>
              <a:gd name="T17" fmla="*/ 885 h 2720"/>
              <a:gd name="T18" fmla="*/ 572 w 2269"/>
              <a:gd name="T19" fmla="*/ 795 h 2720"/>
              <a:gd name="T20" fmla="*/ 611 w 2269"/>
              <a:gd name="T21" fmla="*/ 723 h 2720"/>
              <a:gd name="T22" fmla="*/ 668 w 2269"/>
              <a:gd name="T23" fmla="*/ 685 h 2720"/>
              <a:gd name="T24" fmla="*/ 1197 w 2269"/>
              <a:gd name="T25" fmla="*/ 1256 h 2720"/>
              <a:gd name="T26" fmla="*/ 1264 w 2269"/>
              <a:gd name="T27" fmla="*/ 1167 h 2720"/>
              <a:gd name="T28" fmla="*/ 1350 w 2269"/>
              <a:gd name="T29" fmla="*/ 1119 h 2720"/>
              <a:gd name="T30" fmla="*/ 1441 w 2269"/>
              <a:gd name="T31" fmla="*/ 1109 h 2720"/>
              <a:gd name="T32" fmla="*/ 1564 w 2269"/>
              <a:gd name="T33" fmla="*/ 1143 h 2720"/>
              <a:gd name="T34" fmla="*/ 1642 w 2269"/>
              <a:gd name="T35" fmla="*/ 1220 h 2720"/>
              <a:gd name="T36" fmla="*/ 1688 w 2269"/>
              <a:gd name="T37" fmla="*/ 1352 h 2720"/>
              <a:gd name="T38" fmla="*/ 1702 w 2269"/>
              <a:gd name="T39" fmla="*/ 1520 h 2720"/>
              <a:gd name="T40" fmla="*/ 1463 w 2269"/>
              <a:gd name="T41" fmla="*/ 1496 h 2720"/>
              <a:gd name="T42" fmla="*/ 1440 w 2269"/>
              <a:gd name="T43" fmla="*/ 1414 h 2720"/>
              <a:gd name="T44" fmla="*/ 1393 w 2269"/>
              <a:gd name="T45" fmla="*/ 1367 h 2720"/>
              <a:gd name="T46" fmla="*/ 1323 w 2269"/>
              <a:gd name="T47" fmla="*/ 1359 h 2720"/>
              <a:gd name="T48" fmla="*/ 1257 w 2269"/>
              <a:gd name="T49" fmla="*/ 1388 h 2720"/>
              <a:gd name="T50" fmla="*/ 1221 w 2269"/>
              <a:gd name="T51" fmla="*/ 1446 h 2720"/>
              <a:gd name="T52" fmla="*/ 1203 w 2269"/>
              <a:gd name="T53" fmla="*/ 1590 h 2720"/>
              <a:gd name="T54" fmla="*/ 6 w 2269"/>
              <a:gd name="T55" fmla="*/ 1221 h 2720"/>
              <a:gd name="T56" fmla="*/ 51 w 2269"/>
              <a:gd name="T57" fmla="*/ 956 h 2720"/>
              <a:gd name="T58" fmla="*/ 137 w 2269"/>
              <a:gd name="T59" fmla="*/ 712 h 2720"/>
              <a:gd name="T60" fmla="*/ 259 w 2269"/>
              <a:gd name="T61" fmla="*/ 495 h 2720"/>
              <a:gd name="T62" fmla="*/ 413 w 2269"/>
              <a:gd name="T63" fmla="*/ 310 h 2720"/>
              <a:gd name="T64" fmla="*/ 594 w 2269"/>
              <a:gd name="T65" fmla="*/ 164 h 2720"/>
              <a:gd name="T66" fmla="*/ 797 w 2269"/>
              <a:gd name="T67" fmla="*/ 61 h 2720"/>
              <a:gd name="T68" fmla="*/ 1018 w 2269"/>
              <a:gd name="T69" fmla="*/ 7 h 2720"/>
              <a:gd name="T70" fmla="*/ 1250 w 2269"/>
              <a:gd name="T71" fmla="*/ 7 h 2720"/>
              <a:gd name="T72" fmla="*/ 1471 w 2269"/>
              <a:gd name="T73" fmla="*/ 61 h 2720"/>
              <a:gd name="T74" fmla="*/ 1674 w 2269"/>
              <a:gd name="T75" fmla="*/ 164 h 2720"/>
              <a:gd name="T76" fmla="*/ 1855 w 2269"/>
              <a:gd name="T77" fmla="*/ 310 h 2720"/>
              <a:gd name="T78" fmla="*/ 2010 w 2269"/>
              <a:gd name="T79" fmla="*/ 495 h 2720"/>
              <a:gd name="T80" fmla="*/ 2132 w 2269"/>
              <a:gd name="T81" fmla="*/ 712 h 2720"/>
              <a:gd name="T82" fmla="*/ 2218 w 2269"/>
              <a:gd name="T83" fmla="*/ 956 h 2720"/>
              <a:gd name="T84" fmla="*/ 2263 w 2269"/>
              <a:gd name="T85" fmla="*/ 1221 h 2720"/>
              <a:gd name="T86" fmla="*/ 2263 w 2269"/>
              <a:gd name="T87" fmla="*/ 1499 h 2720"/>
              <a:gd name="T88" fmla="*/ 2218 w 2269"/>
              <a:gd name="T89" fmla="*/ 1764 h 2720"/>
              <a:gd name="T90" fmla="*/ 2132 w 2269"/>
              <a:gd name="T91" fmla="*/ 2009 h 2720"/>
              <a:gd name="T92" fmla="*/ 2010 w 2269"/>
              <a:gd name="T93" fmla="*/ 2225 h 2720"/>
              <a:gd name="T94" fmla="*/ 1855 w 2269"/>
              <a:gd name="T95" fmla="*/ 2410 h 2720"/>
              <a:gd name="T96" fmla="*/ 1674 w 2269"/>
              <a:gd name="T97" fmla="*/ 2556 h 2720"/>
              <a:gd name="T98" fmla="*/ 1471 w 2269"/>
              <a:gd name="T99" fmla="*/ 2659 h 2720"/>
              <a:gd name="T100" fmla="*/ 1250 w 2269"/>
              <a:gd name="T101" fmla="*/ 2713 h 2720"/>
              <a:gd name="T102" fmla="*/ 1018 w 2269"/>
              <a:gd name="T103" fmla="*/ 2713 h 2720"/>
              <a:gd name="T104" fmla="*/ 797 w 2269"/>
              <a:gd name="T105" fmla="*/ 2659 h 2720"/>
              <a:gd name="T106" fmla="*/ 594 w 2269"/>
              <a:gd name="T107" fmla="*/ 2556 h 2720"/>
              <a:gd name="T108" fmla="*/ 413 w 2269"/>
              <a:gd name="T109" fmla="*/ 2410 h 2720"/>
              <a:gd name="T110" fmla="*/ 259 w 2269"/>
              <a:gd name="T111" fmla="*/ 2225 h 2720"/>
              <a:gd name="T112" fmla="*/ 137 w 2269"/>
              <a:gd name="T113" fmla="*/ 2009 h 2720"/>
              <a:gd name="T114" fmla="*/ 51 w 2269"/>
              <a:gd name="T115" fmla="*/ 1764 h 2720"/>
              <a:gd name="T116" fmla="*/ 6 w 2269"/>
              <a:gd name="T117"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9" h="2720">
                <a:moveTo>
                  <a:pt x="585" y="1132"/>
                </a:moveTo>
                <a:lnTo>
                  <a:pt x="820" y="1132"/>
                </a:lnTo>
                <a:lnTo>
                  <a:pt x="820" y="2040"/>
                </a:lnTo>
                <a:lnTo>
                  <a:pt x="585" y="2040"/>
                </a:lnTo>
                <a:lnTo>
                  <a:pt x="585" y="1132"/>
                </a:lnTo>
                <a:close/>
                <a:moveTo>
                  <a:pt x="703" y="680"/>
                </a:moveTo>
                <a:lnTo>
                  <a:pt x="716" y="681"/>
                </a:lnTo>
                <a:lnTo>
                  <a:pt x="730" y="684"/>
                </a:lnTo>
                <a:lnTo>
                  <a:pt x="743" y="687"/>
                </a:lnTo>
                <a:lnTo>
                  <a:pt x="749" y="690"/>
                </a:lnTo>
                <a:lnTo>
                  <a:pt x="756" y="693"/>
                </a:lnTo>
                <a:lnTo>
                  <a:pt x="768" y="700"/>
                </a:lnTo>
                <a:lnTo>
                  <a:pt x="779" y="707"/>
                </a:lnTo>
                <a:lnTo>
                  <a:pt x="784" y="712"/>
                </a:lnTo>
                <a:lnTo>
                  <a:pt x="789" y="717"/>
                </a:lnTo>
                <a:lnTo>
                  <a:pt x="799" y="728"/>
                </a:lnTo>
                <a:lnTo>
                  <a:pt x="804" y="734"/>
                </a:lnTo>
                <a:lnTo>
                  <a:pt x="808" y="740"/>
                </a:lnTo>
                <a:lnTo>
                  <a:pt x="812" y="746"/>
                </a:lnTo>
                <a:lnTo>
                  <a:pt x="816" y="752"/>
                </a:lnTo>
                <a:lnTo>
                  <a:pt x="823" y="766"/>
                </a:lnTo>
                <a:lnTo>
                  <a:pt x="828" y="781"/>
                </a:lnTo>
                <a:lnTo>
                  <a:pt x="831" y="788"/>
                </a:lnTo>
                <a:lnTo>
                  <a:pt x="833" y="795"/>
                </a:lnTo>
                <a:lnTo>
                  <a:pt x="835" y="803"/>
                </a:lnTo>
                <a:lnTo>
                  <a:pt x="836" y="811"/>
                </a:lnTo>
                <a:lnTo>
                  <a:pt x="837" y="819"/>
                </a:lnTo>
                <a:lnTo>
                  <a:pt x="838" y="827"/>
                </a:lnTo>
                <a:lnTo>
                  <a:pt x="839" y="836"/>
                </a:lnTo>
                <a:lnTo>
                  <a:pt x="839" y="844"/>
                </a:lnTo>
                <a:lnTo>
                  <a:pt x="838" y="861"/>
                </a:lnTo>
                <a:lnTo>
                  <a:pt x="836" y="877"/>
                </a:lnTo>
                <a:lnTo>
                  <a:pt x="833" y="892"/>
                </a:lnTo>
                <a:lnTo>
                  <a:pt x="831" y="901"/>
                </a:lnTo>
                <a:lnTo>
                  <a:pt x="828" y="908"/>
                </a:lnTo>
                <a:lnTo>
                  <a:pt x="823" y="922"/>
                </a:lnTo>
                <a:lnTo>
                  <a:pt x="816" y="935"/>
                </a:lnTo>
                <a:lnTo>
                  <a:pt x="812" y="941"/>
                </a:lnTo>
                <a:lnTo>
                  <a:pt x="808" y="947"/>
                </a:lnTo>
                <a:lnTo>
                  <a:pt x="799" y="959"/>
                </a:lnTo>
                <a:lnTo>
                  <a:pt x="794" y="965"/>
                </a:lnTo>
                <a:lnTo>
                  <a:pt x="789" y="970"/>
                </a:lnTo>
                <a:lnTo>
                  <a:pt x="784" y="975"/>
                </a:lnTo>
                <a:lnTo>
                  <a:pt x="779" y="980"/>
                </a:lnTo>
                <a:lnTo>
                  <a:pt x="768" y="988"/>
                </a:lnTo>
                <a:lnTo>
                  <a:pt x="756" y="994"/>
                </a:lnTo>
                <a:lnTo>
                  <a:pt x="749" y="998"/>
                </a:lnTo>
                <a:lnTo>
                  <a:pt x="743" y="1000"/>
                </a:lnTo>
                <a:lnTo>
                  <a:pt x="737" y="1003"/>
                </a:lnTo>
                <a:lnTo>
                  <a:pt x="730" y="1004"/>
                </a:lnTo>
                <a:lnTo>
                  <a:pt x="723" y="1006"/>
                </a:lnTo>
                <a:lnTo>
                  <a:pt x="716" y="1006"/>
                </a:lnTo>
                <a:lnTo>
                  <a:pt x="703" y="1007"/>
                </a:lnTo>
                <a:lnTo>
                  <a:pt x="689" y="1006"/>
                </a:lnTo>
                <a:lnTo>
                  <a:pt x="675" y="1004"/>
                </a:lnTo>
                <a:lnTo>
                  <a:pt x="662" y="1000"/>
                </a:lnTo>
                <a:lnTo>
                  <a:pt x="656" y="998"/>
                </a:lnTo>
                <a:lnTo>
                  <a:pt x="649" y="994"/>
                </a:lnTo>
                <a:lnTo>
                  <a:pt x="637" y="988"/>
                </a:lnTo>
                <a:lnTo>
                  <a:pt x="626" y="980"/>
                </a:lnTo>
                <a:lnTo>
                  <a:pt x="621" y="975"/>
                </a:lnTo>
                <a:lnTo>
                  <a:pt x="616" y="970"/>
                </a:lnTo>
                <a:lnTo>
                  <a:pt x="606" y="959"/>
                </a:lnTo>
                <a:lnTo>
                  <a:pt x="601" y="953"/>
                </a:lnTo>
                <a:lnTo>
                  <a:pt x="597" y="947"/>
                </a:lnTo>
                <a:lnTo>
                  <a:pt x="593" y="941"/>
                </a:lnTo>
                <a:lnTo>
                  <a:pt x="589" y="935"/>
                </a:lnTo>
                <a:lnTo>
                  <a:pt x="582" y="922"/>
                </a:lnTo>
                <a:lnTo>
                  <a:pt x="577" y="908"/>
                </a:lnTo>
                <a:lnTo>
                  <a:pt x="574" y="901"/>
                </a:lnTo>
                <a:lnTo>
                  <a:pt x="572" y="892"/>
                </a:lnTo>
                <a:lnTo>
                  <a:pt x="570" y="885"/>
                </a:lnTo>
                <a:lnTo>
                  <a:pt x="569" y="877"/>
                </a:lnTo>
                <a:lnTo>
                  <a:pt x="568" y="868"/>
                </a:lnTo>
                <a:lnTo>
                  <a:pt x="567" y="861"/>
                </a:lnTo>
                <a:lnTo>
                  <a:pt x="566" y="853"/>
                </a:lnTo>
                <a:lnTo>
                  <a:pt x="566" y="844"/>
                </a:lnTo>
                <a:lnTo>
                  <a:pt x="567" y="827"/>
                </a:lnTo>
                <a:lnTo>
                  <a:pt x="569" y="811"/>
                </a:lnTo>
                <a:lnTo>
                  <a:pt x="572" y="795"/>
                </a:lnTo>
                <a:lnTo>
                  <a:pt x="574" y="788"/>
                </a:lnTo>
                <a:lnTo>
                  <a:pt x="577" y="781"/>
                </a:lnTo>
                <a:lnTo>
                  <a:pt x="582" y="766"/>
                </a:lnTo>
                <a:lnTo>
                  <a:pt x="589" y="752"/>
                </a:lnTo>
                <a:lnTo>
                  <a:pt x="593" y="746"/>
                </a:lnTo>
                <a:lnTo>
                  <a:pt x="597" y="740"/>
                </a:lnTo>
                <a:lnTo>
                  <a:pt x="606" y="728"/>
                </a:lnTo>
                <a:lnTo>
                  <a:pt x="611" y="723"/>
                </a:lnTo>
                <a:lnTo>
                  <a:pt x="616" y="717"/>
                </a:lnTo>
                <a:lnTo>
                  <a:pt x="621" y="712"/>
                </a:lnTo>
                <a:lnTo>
                  <a:pt x="626" y="707"/>
                </a:lnTo>
                <a:lnTo>
                  <a:pt x="637" y="700"/>
                </a:lnTo>
                <a:lnTo>
                  <a:pt x="649" y="693"/>
                </a:lnTo>
                <a:lnTo>
                  <a:pt x="656" y="690"/>
                </a:lnTo>
                <a:lnTo>
                  <a:pt x="662" y="687"/>
                </a:lnTo>
                <a:lnTo>
                  <a:pt x="668" y="685"/>
                </a:lnTo>
                <a:lnTo>
                  <a:pt x="675" y="684"/>
                </a:lnTo>
                <a:lnTo>
                  <a:pt x="682" y="682"/>
                </a:lnTo>
                <a:lnTo>
                  <a:pt x="689" y="681"/>
                </a:lnTo>
                <a:lnTo>
                  <a:pt x="703" y="680"/>
                </a:lnTo>
                <a:close/>
                <a:moveTo>
                  <a:pt x="968" y="1132"/>
                </a:moveTo>
                <a:lnTo>
                  <a:pt x="1194" y="1132"/>
                </a:lnTo>
                <a:lnTo>
                  <a:pt x="1194" y="1256"/>
                </a:lnTo>
                <a:lnTo>
                  <a:pt x="1197" y="1256"/>
                </a:lnTo>
                <a:lnTo>
                  <a:pt x="1200" y="1250"/>
                </a:lnTo>
                <a:lnTo>
                  <a:pt x="1203" y="1242"/>
                </a:lnTo>
                <a:lnTo>
                  <a:pt x="1211" y="1229"/>
                </a:lnTo>
                <a:lnTo>
                  <a:pt x="1219" y="1216"/>
                </a:lnTo>
                <a:lnTo>
                  <a:pt x="1229" y="1203"/>
                </a:lnTo>
                <a:lnTo>
                  <a:pt x="1239" y="1190"/>
                </a:lnTo>
                <a:lnTo>
                  <a:pt x="1251" y="1178"/>
                </a:lnTo>
                <a:lnTo>
                  <a:pt x="1264" y="1167"/>
                </a:lnTo>
                <a:lnTo>
                  <a:pt x="1277" y="1156"/>
                </a:lnTo>
                <a:lnTo>
                  <a:pt x="1284" y="1150"/>
                </a:lnTo>
                <a:lnTo>
                  <a:pt x="1292" y="1145"/>
                </a:lnTo>
                <a:lnTo>
                  <a:pt x="1299" y="1142"/>
                </a:lnTo>
                <a:lnTo>
                  <a:pt x="1307" y="1137"/>
                </a:lnTo>
                <a:lnTo>
                  <a:pt x="1324" y="1129"/>
                </a:lnTo>
                <a:lnTo>
                  <a:pt x="1341" y="1123"/>
                </a:lnTo>
                <a:lnTo>
                  <a:pt x="1350" y="1119"/>
                </a:lnTo>
                <a:lnTo>
                  <a:pt x="1359" y="1117"/>
                </a:lnTo>
                <a:lnTo>
                  <a:pt x="1369" y="1114"/>
                </a:lnTo>
                <a:lnTo>
                  <a:pt x="1378" y="1113"/>
                </a:lnTo>
                <a:lnTo>
                  <a:pt x="1388" y="1111"/>
                </a:lnTo>
                <a:lnTo>
                  <a:pt x="1399" y="1111"/>
                </a:lnTo>
                <a:lnTo>
                  <a:pt x="1409" y="1109"/>
                </a:lnTo>
                <a:lnTo>
                  <a:pt x="1420" y="1109"/>
                </a:lnTo>
                <a:lnTo>
                  <a:pt x="1441" y="1109"/>
                </a:lnTo>
                <a:lnTo>
                  <a:pt x="1462" y="1112"/>
                </a:lnTo>
                <a:lnTo>
                  <a:pt x="1472" y="1113"/>
                </a:lnTo>
                <a:lnTo>
                  <a:pt x="1482" y="1114"/>
                </a:lnTo>
                <a:lnTo>
                  <a:pt x="1500" y="1118"/>
                </a:lnTo>
                <a:lnTo>
                  <a:pt x="1518" y="1123"/>
                </a:lnTo>
                <a:lnTo>
                  <a:pt x="1534" y="1129"/>
                </a:lnTo>
                <a:lnTo>
                  <a:pt x="1550" y="1135"/>
                </a:lnTo>
                <a:lnTo>
                  <a:pt x="1564" y="1143"/>
                </a:lnTo>
                <a:lnTo>
                  <a:pt x="1578" y="1151"/>
                </a:lnTo>
                <a:lnTo>
                  <a:pt x="1591" y="1160"/>
                </a:lnTo>
                <a:lnTo>
                  <a:pt x="1603" y="1171"/>
                </a:lnTo>
                <a:lnTo>
                  <a:pt x="1614" y="1181"/>
                </a:lnTo>
                <a:lnTo>
                  <a:pt x="1624" y="1193"/>
                </a:lnTo>
                <a:lnTo>
                  <a:pt x="1633" y="1206"/>
                </a:lnTo>
                <a:lnTo>
                  <a:pt x="1638" y="1212"/>
                </a:lnTo>
                <a:lnTo>
                  <a:pt x="1642" y="1220"/>
                </a:lnTo>
                <a:lnTo>
                  <a:pt x="1650" y="1234"/>
                </a:lnTo>
                <a:lnTo>
                  <a:pt x="1657" y="1248"/>
                </a:lnTo>
                <a:lnTo>
                  <a:pt x="1664" y="1264"/>
                </a:lnTo>
                <a:lnTo>
                  <a:pt x="1670" y="1281"/>
                </a:lnTo>
                <a:lnTo>
                  <a:pt x="1676" y="1298"/>
                </a:lnTo>
                <a:lnTo>
                  <a:pt x="1680" y="1316"/>
                </a:lnTo>
                <a:lnTo>
                  <a:pt x="1685" y="1334"/>
                </a:lnTo>
                <a:lnTo>
                  <a:pt x="1688" y="1352"/>
                </a:lnTo>
                <a:lnTo>
                  <a:pt x="1691" y="1371"/>
                </a:lnTo>
                <a:lnTo>
                  <a:pt x="1694" y="1391"/>
                </a:lnTo>
                <a:lnTo>
                  <a:pt x="1696" y="1412"/>
                </a:lnTo>
                <a:lnTo>
                  <a:pt x="1698" y="1432"/>
                </a:lnTo>
                <a:lnTo>
                  <a:pt x="1700" y="1454"/>
                </a:lnTo>
                <a:lnTo>
                  <a:pt x="1701" y="1475"/>
                </a:lnTo>
                <a:lnTo>
                  <a:pt x="1701" y="1497"/>
                </a:lnTo>
                <a:lnTo>
                  <a:pt x="1702" y="1520"/>
                </a:lnTo>
                <a:lnTo>
                  <a:pt x="1702" y="1542"/>
                </a:lnTo>
                <a:lnTo>
                  <a:pt x="1702" y="2040"/>
                </a:lnTo>
                <a:lnTo>
                  <a:pt x="1467" y="2040"/>
                </a:lnTo>
                <a:lnTo>
                  <a:pt x="1467" y="1599"/>
                </a:lnTo>
                <a:lnTo>
                  <a:pt x="1466" y="1558"/>
                </a:lnTo>
                <a:lnTo>
                  <a:pt x="1466" y="1538"/>
                </a:lnTo>
                <a:lnTo>
                  <a:pt x="1465" y="1516"/>
                </a:lnTo>
                <a:lnTo>
                  <a:pt x="1463" y="1496"/>
                </a:lnTo>
                <a:lnTo>
                  <a:pt x="1460" y="1476"/>
                </a:lnTo>
                <a:lnTo>
                  <a:pt x="1458" y="1467"/>
                </a:lnTo>
                <a:lnTo>
                  <a:pt x="1456" y="1457"/>
                </a:lnTo>
                <a:lnTo>
                  <a:pt x="1454" y="1448"/>
                </a:lnTo>
                <a:lnTo>
                  <a:pt x="1451" y="1438"/>
                </a:lnTo>
                <a:lnTo>
                  <a:pt x="1448" y="1430"/>
                </a:lnTo>
                <a:lnTo>
                  <a:pt x="1444" y="1421"/>
                </a:lnTo>
                <a:lnTo>
                  <a:pt x="1440" y="1414"/>
                </a:lnTo>
                <a:lnTo>
                  <a:pt x="1436" y="1406"/>
                </a:lnTo>
                <a:lnTo>
                  <a:pt x="1431" y="1398"/>
                </a:lnTo>
                <a:lnTo>
                  <a:pt x="1426" y="1392"/>
                </a:lnTo>
                <a:lnTo>
                  <a:pt x="1421" y="1386"/>
                </a:lnTo>
                <a:lnTo>
                  <a:pt x="1414" y="1380"/>
                </a:lnTo>
                <a:lnTo>
                  <a:pt x="1408" y="1376"/>
                </a:lnTo>
                <a:lnTo>
                  <a:pt x="1400" y="1371"/>
                </a:lnTo>
                <a:lnTo>
                  <a:pt x="1393" y="1367"/>
                </a:lnTo>
                <a:lnTo>
                  <a:pt x="1384" y="1364"/>
                </a:lnTo>
                <a:lnTo>
                  <a:pt x="1375" y="1361"/>
                </a:lnTo>
                <a:lnTo>
                  <a:pt x="1370" y="1360"/>
                </a:lnTo>
                <a:lnTo>
                  <a:pt x="1366" y="1359"/>
                </a:lnTo>
                <a:lnTo>
                  <a:pt x="1355" y="1358"/>
                </a:lnTo>
                <a:lnTo>
                  <a:pt x="1344" y="1358"/>
                </a:lnTo>
                <a:lnTo>
                  <a:pt x="1333" y="1358"/>
                </a:lnTo>
                <a:lnTo>
                  <a:pt x="1323" y="1359"/>
                </a:lnTo>
                <a:lnTo>
                  <a:pt x="1313" y="1360"/>
                </a:lnTo>
                <a:lnTo>
                  <a:pt x="1303" y="1362"/>
                </a:lnTo>
                <a:lnTo>
                  <a:pt x="1294" y="1366"/>
                </a:lnTo>
                <a:lnTo>
                  <a:pt x="1286" y="1368"/>
                </a:lnTo>
                <a:lnTo>
                  <a:pt x="1278" y="1373"/>
                </a:lnTo>
                <a:lnTo>
                  <a:pt x="1271" y="1377"/>
                </a:lnTo>
                <a:lnTo>
                  <a:pt x="1264" y="1383"/>
                </a:lnTo>
                <a:lnTo>
                  <a:pt x="1257" y="1388"/>
                </a:lnTo>
                <a:lnTo>
                  <a:pt x="1251" y="1394"/>
                </a:lnTo>
                <a:lnTo>
                  <a:pt x="1246" y="1400"/>
                </a:lnTo>
                <a:lnTo>
                  <a:pt x="1241" y="1407"/>
                </a:lnTo>
                <a:lnTo>
                  <a:pt x="1236" y="1414"/>
                </a:lnTo>
                <a:lnTo>
                  <a:pt x="1232" y="1422"/>
                </a:lnTo>
                <a:lnTo>
                  <a:pt x="1228" y="1430"/>
                </a:lnTo>
                <a:lnTo>
                  <a:pt x="1224" y="1438"/>
                </a:lnTo>
                <a:lnTo>
                  <a:pt x="1221" y="1446"/>
                </a:lnTo>
                <a:lnTo>
                  <a:pt x="1215" y="1466"/>
                </a:lnTo>
                <a:lnTo>
                  <a:pt x="1211" y="1485"/>
                </a:lnTo>
                <a:lnTo>
                  <a:pt x="1208" y="1504"/>
                </a:lnTo>
                <a:lnTo>
                  <a:pt x="1207" y="1515"/>
                </a:lnTo>
                <a:lnTo>
                  <a:pt x="1206" y="1526"/>
                </a:lnTo>
                <a:lnTo>
                  <a:pt x="1204" y="1547"/>
                </a:lnTo>
                <a:lnTo>
                  <a:pt x="1203" y="1569"/>
                </a:lnTo>
                <a:lnTo>
                  <a:pt x="1203" y="1590"/>
                </a:lnTo>
                <a:lnTo>
                  <a:pt x="1203" y="2040"/>
                </a:lnTo>
                <a:lnTo>
                  <a:pt x="968" y="2040"/>
                </a:lnTo>
                <a:lnTo>
                  <a:pt x="968" y="1132"/>
                </a:lnTo>
                <a:close/>
                <a:moveTo>
                  <a:pt x="0" y="1360"/>
                </a:moveTo>
                <a:lnTo>
                  <a:pt x="0" y="1325"/>
                </a:lnTo>
                <a:lnTo>
                  <a:pt x="2" y="1290"/>
                </a:lnTo>
                <a:lnTo>
                  <a:pt x="3" y="1256"/>
                </a:lnTo>
                <a:lnTo>
                  <a:pt x="6" y="1221"/>
                </a:lnTo>
                <a:lnTo>
                  <a:pt x="9" y="1187"/>
                </a:lnTo>
                <a:lnTo>
                  <a:pt x="13" y="1153"/>
                </a:lnTo>
                <a:lnTo>
                  <a:pt x="18" y="1119"/>
                </a:lnTo>
                <a:lnTo>
                  <a:pt x="23" y="1087"/>
                </a:lnTo>
                <a:lnTo>
                  <a:pt x="29" y="1053"/>
                </a:lnTo>
                <a:lnTo>
                  <a:pt x="36" y="1021"/>
                </a:lnTo>
                <a:lnTo>
                  <a:pt x="43" y="988"/>
                </a:lnTo>
                <a:lnTo>
                  <a:pt x="51" y="956"/>
                </a:lnTo>
                <a:lnTo>
                  <a:pt x="60" y="923"/>
                </a:lnTo>
                <a:lnTo>
                  <a:pt x="69" y="892"/>
                </a:lnTo>
                <a:lnTo>
                  <a:pt x="79" y="861"/>
                </a:lnTo>
                <a:lnTo>
                  <a:pt x="89" y="831"/>
                </a:lnTo>
                <a:lnTo>
                  <a:pt x="100" y="801"/>
                </a:lnTo>
                <a:lnTo>
                  <a:pt x="112" y="771"/>
                </a:lnTo>
                <a:lnTo>
                  <a:pt x="124" y="741"/>
                </a:lnTo>
                <a:lnTo>
                  <a:pt x="137" y="712"/>
                </a:lnTo>
                <a:lnTo>
                  <a:pt x="150" y="684"/>
                </a:lnTo>
                <a:lnTo>
                  <a:pt x="164" y="655"/>
                </a:lnTo>
                <a:lnTo>
                  <a:pt x="179" y="627"/>
                </a:lnTo>
                <a:lnTo>
                  <a:pt x="194" y="600"/>
                </a:lnTo>
                <a:lnTo>
                  <a:pt x="209" y="573"/>
                </a:lnTo>
                <a:lnTo>
                  <a:pt x="225"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2" y="134"/>
                </a:lnTo>
                <a:lnTo>
                  <a:pt x="667" y="120"/>
                </a:lnTo>
                <a:lnTo>
                  <a:pt x="693" y="107"/>
                </a:lnTo>
                <a:lnTo>
                  <a:pt x="718" y="95"/>
                </a:lnTo>
                <a:lnTo>
                  <a:pt x="744" y="83"/>
                </a:lnTo>
                <a:lnTo>
                  <a:pt x="770" y="72"/>
                </a:lnTo>
                <a:lnTo>
                  <a:pt x="797" y="61"/>
                </a:lnTo>
                <a:lnTo>
                  <a:pt x="824" y="51"/>
                </a:lnTo>
                <a:lnTo>
                  <a:pt x="851" y="43"/>
                </a:lnTo>
                <a:lnTo>
                  <a:pt x="878" y="35"/>
                </a:lnTo>
                <a:lnTo>
                  <a:pt x="905" y="27"/>
                </a:lnTo>
                <a:lnTo>
                  <a:pt x="933" y="21"/>
                </a:lnTo>
                <a:lnTo>
                  <a:pt x="961" y="15"/>
                </a:lnTo>
                <a:lnTo>
                  <a:pt x="990" y="11"/>
                </a:lnTo>
                <a:lnTo>
                  <a:pt x="1018" y="7"/>
                </a:lnTo>
                <a:lnTo>
                  <a:pt x="1047" y="5"/>
                </a:lnTo>
                <a:lnTo>
                  <a:pt x="1076" y="2"/>
                </a:lnTo>
                <a:lnTo>
                  <a:pt x="1105" y="1"/>
                </a:lnTo>
                <a:lnTo>
                  <a:pt x="1134" y="0"/>
                </a:lnTo>
                <a:lnTo>
                  <a:pt x="1163" y="1"/>
                </a:lnTo>
                <a:lnTo>
                  <a:pt x="1192" y="2"/>
                </a:lnTo>
                <a:lnTo>
                  <a:pt x="1221" y="5"/>
                </a:lnTo>
                <a:lnTo>
                  <a:pt x="1250" y="7"/>
                </a:lnTo>
                <a:lnTo>
                  <a:pt x="1278" y="11"/>
                </a:lnTo>
                <a:lnTo>
                  <a:pt x="1307" y="15"/>
                </a:lnTo>
                <a:lnTo>
                  <a:pt x="1335" y="21"/>
                </a:lnTo>
                <a:lnTo>
                  <a:pt x="1362" y="27"/>
                </a:lnTo>
                <a:lnTo>
                  <a:pt x="1390" y="35"/>
                </a:lnTo>
                <a:lnTo>
                  <a:pt x="1417" y="43"/>
                </a:lnTo>
                <a:lnTo>
                  <a:pt x="1444" y="51"/>
                </a:lnTo>
                <a:lnTo>
                  <a:pt x="1471" y="61"/>
                </a:lnTo>
                <a:lnTo>
                  <a:pt x="1498" y="72"/>
                </a:lnTo>
                <a:lnTo>
                  <a:pt x="1524" y="83"/>
                </a:lnTo>
                <a:lnTo>
                  <a:pt x="1550" y="95"/>
                </a:lnTo>
                <a:lnTo>
                  <a:pt x="1575" y="107"/>
                </a:lnTo>
                <a:lnTo>
                  <a:pt x="1601" y="120"/>
                </a:lnTo>
                <a:lnTo>
                  <a:pt x="1626" y="134"/>
                </a:lnTo>
                <a:lnTo>
                  <a:pt x="1650" y="149"/>
                </a:lnTo>
                <a:lnTo>
                  <a:pt x="1674" y="164"/>
                </a:lnTo>
                <a:lnTo>
                  <a:pt x="1698" y="181"/>
                </a:lnTo>
                <a:lnTo>
                  <a:pt x="1722" y="197"/>
                </a:lnTo>
                <a:lnTo>
                  <a:pt x="1745" y="215"/>
                </a:lnTo>
                <a:lnTo>
                  <a:pt x="1768" y="232"/>
                </a:lnTo>
                <a:lnTo>
                  <a:pt x="1790" y="250"/>
                </a:lnTo>
                <a:lnTo>
                  <a:pt x="1812" y="271"/>
                </a:lnTo>
                <a:lnTo>
                  <a:pt x="1834" y="290"/>
                </a:lnTo>
                <a:lnTo>
                  <a:pt x="1855" y="310"/>
                </a:lnTo>
                <a:lnTo>
                  <a:pt x="1876" y="332"/>
                </a:lnTo>
                <a:lnTo>
                  <a:pt x="1896" y="354"/>
                </a:lnTo>
                <a:lnTo>
                  <a:pt x="1917" y="375"/>
                </a:lnTo>
                <a:lnTo>
                  <a:pt x="1937" y="398"/>
                </a:lnTo>
                <a:lnTo>
                  <a:pt x="1956" y="422"/>
                </a:lnTo>
                <a:lnTo>
                  <a:pt x="1974" y="446"/>
                </a:lnTo>
                <a:lnTo>
                  <a:pt x="1992"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09"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7" y="1290"/>
                </a:lnTo>
                <a:lnTo>
                  <a:pt x="2268" y="1325"/>
                </a:lnTo>
                <a:lnTo>
                  <a:pt x="2269" y="1360"/>
                </a:lnTo>
                <a:lnTo>
                  <a:pt x="2268" y="1395"/>
                </a:lnTo>
                <a:lnTo>
                  <a:pt x="2267"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09"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2" y="2250"/>
                </a:lnTo>
                <a:lnTo>
                  <a:pt x="1974" y="2275"/>
                </a:lnTo>
                <a:lnTo>
                  <a:pt x="1956" y="2298"/>
                </a:lnTo>
                <a:lnTo>
                  <a:pt x="1937" y="2322"/>
                </a:lnTo>
                <a:lnTo>
                  <a:pt x="1917" y="2345"/>
                </a:lnTo>
                <a:lnTo>
                  <a:pt x="1896" y="2366"/>
                </a:lnTo>
                <a:lnTo>
                  <a:pt x="1876" y="2389"/>
                </a:lnTo>
                <a:lnTo>
                  <a:pt x="1855" y="2410"/>
                </a:lnTo>
                <a:lnTo>
                  <a:pt x="1834" y="2430"/>
                </a:lnTo>
                <a:lnTo>
                  <a:pt x="1812" y="2450"/>
                </a:lnTo>
                <a:lnTo>
                  <a:pt x="1790" y="2470"/>
                </a:lnTo>
                <a:lnTo>
                  <a:pt x="1768" y="2488"/>
                </a:lnTo>
                <a:lnTo>
                  <a:pt x="1745" y="2506"/>
                </a:lnTo>
                <a:lnTo>
                  <a:pt x="1722" y="2524"/>
                </a:lnTo>
                <a:lnTo>
                  <a:pt x="1698" y="2540"/>
                </a:lnTo>
                <a:lnTo>
                  <a:pt x="1674" y="2556"/>
                </a:lnTo>
                <a:lnTo>
                  <a:pt x="1650" y="2572"/>
                </a:lnTo>
                <a:lnTo>
                  <a:pt x="1626" y="2586"/>
                </a:lnTo>
                <a:lnTo>
                  <a:pt x="1601" y="2600"/>
                </a:lnTo>
                <a:lnTo>
                  <a:pt x="1575" y="2613"/>
                </a:lnTo>
                <a:lnTo>
                  <a:pt x="1550" y="2625"/>
                </a:lnTo>
                <a:lnTo>
                  <a:pt x="1524" y="2637"/>
                </a:lnTo>
                <a:lnTo>
                  <a:pt x="1498" y="2648"/>
                </a:lnTo>
                <a:lnTo>
                  <a:pt x="1471" y="2659"/>
                </a:lnTo>
                <a:lnTo>
                  <a:pt x="1444" y="2669"/>
                </a:lnTo>
                <a:lnTo>
                  <a:pt x="1417" y="2677"/>
                </a:lnTo>
                <a:lnTo>
                  <a:pt x="1390" y="2685"/>
                </a:lnTo>
                <a:lnTo>
                  <a:pt x="1362" y="2693"/>
                </a:lnTo>
                <a:lnTo>
                  <a:pt x="1335" y="2699"/>
                </a:lnTo>
                <a:lnTo>
                  <a:pt x="1307" y="2705"/>
                </a:lnTo>
                <a:lnTo>
                  <a:pt x="1278" y="2709"/>
                </a:lnTo>
                <a:lnTo>
                  <a:pt x="1250" y="2713"/>
                </a:lnTo>
                <a:lnTo>
                  <a:pt x="1221" y="2717"/>
                </a:lnTo>
                <a:lnTo>
                  <a:pt x="1192" y="2719"/>
                </a:lnTo>
                <a:lnTo>
                  <a:pt x="1163" y="2720"/>
                </a:lnTo>
                <a:lnTo>
                  <a:pt x="1134" y="2720"/>
                </a:lnTo>
                <a:lnTo>
                  <a:pt x="1105" y="2720"/>
                </a:lnTo>
                <a:lnTo>
                  <a:pt x="1076" y="2719"/>
                </a:lnTo>
                <a:lnTo>
                  <a:pt x="1047" y="2717"/>
                </a:lnTo>
                <a:lnTo>
                  <a:pt x="1018" y="2713"/>
                </a:lnTo>
                <a:lnTo>
                  <a:pt x="990" y="2709"/>
                </a:lnTo>
                <a:lnTo>
                  <a:pt x="961" y="2705"/>
                </a:lnTo>
                <a:lnTo>
                  <a:pt x="933" y="2699"/>
                </a:lnTo>
                <a:lnTo>
                  <a:pt x="905" y="2693"/>
                </a:lnTo>
                <a:lnTo>
                  <a:pt x="878" y="2685"/>
                </a:lnTo>
                <a:lnTo>
                  <a:pt x="851" y="2677"/>
                </a:lnTo>
                <a:lnTo>
                  <a:pt x="824" y="2669"/>
                </a:lnTo>
                <a:lnTo>
                  <a:pt x="797" y="2659"/>
                </a:lnTo>
                <a:lnTo>
                  <a:pt x="770" y="2648"/>
                </a:lnTo>
                <a:lnTo>
                  <a:pt x="744" y="2637"/>
                </a:lnTo>
                <a:lnTo>
                  <a:pt x="718" y="2625"/>
                </a:lnTo>
                <a:lnTo>
                  <a:pt x="693" y="2613"/>
                </a:lnTo>
                <a:lnTo>
                  <a:pt x="667" y="2600"/>
                </a:lnTo>
                <a:lnTo>
                  <a:pt x="642"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5" y="2174"/>
                </a:lnTo>
                <a:lnTo>
                  <a:pt x="209" y="2148"/>
                </a:lnTo>
                <a:lnTo>
                  <a:pt x="194" y="2121"/>
                </a:lnTo>
                <a:lnTo>
                  <a:pt x="179" y="2093"/>
                </a:lnTo>
                <a:lnTo>
                  <a:pt x="164" y="2065"/>
                </a:lnTo>
                <a:lnTo>
                  <a:pt x="150" y="2038"/>
                </a:lnTo>
                <a:lnTo>
                  <a:pt x="137" y="2009"/>
                </a:lnTo>
                <a:lnTo>
                  <a:pt x="124" y="1979"/>
                </a:lnTo>
                <a:lnTo>
                  <a:pt x="112" y="1950"/>
                </a:lnTo>
                <a:lnTo>
                  <a:pt x="100" y="1920"/>
                </a:lnTo>
                <a:lnTo>
                  <a:pt x="89"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9" y="1534"/>
                </a:lnTo>
                <a:lnTo>
                  <a:pt x="6" y="1499"/>
                </a:lnTo>
                <a:lnTo>
                  <a:pt x="3" y="1464"/>
                </a:lnTo>
                <a:lnTo>
                  <a:pt x="2" y="1430"/>
                </a:lnTo>
                <a:lnTo>
                  <a:pt x="0" y="1395"/>
                </a:lnTo>
                <a:lnTo>
                  <a:pt x="0" y="136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
        <p:nvSpPr>
          <p:cNvPr id="16" name="Freeform 9">
            <a:hlinkClick r:id="rId5" tooltip="instragram"/>
          </p:cNvPr>
          <p:cNvSpPr>
            <a:spLocks noChangeAspect="1" noEditPoints="1"/>
          </p:cNvSpPr>
          <p:nvPr userDrawn="1"/>
        </p:nvSpPr>
        <p:spPr bwMode="auto">
          <a:xfrm>
            <a:off x="10884143" y="5877340"/>
            <a:ext cx="252000" cy="252000"/>
          </a:xfrm>
          <a:custGeom>
            <a:avLst/>
            <a:gdLst>
              <a:gd name="T0" fmla="*/ 1482 w 2269"/>
              <a:gd name="T1" fmla="*/ 827 h 2720"/>
              <a:gd name="T2" fmla="*/ 1577 w 2269"/>
              <a:gd name="T3" fmla="*/ 894 h 2720"/>
              <a:gd name="T4" fmla="*/ 1531 w 2269"/>
              <a:gd name="T5" fmla="*/ 1014 h 2720"/>
              <a:gd name="T6" fmla="*/ 1427 w 2269"/>
              <a:gd name="T7" fmla="*/ 971 h 2720"/>
              <a:gd name="T8" fmla="*/ 1036 w 2269"/>
              <a:gd name="T9" fmla="*/ 1606 h 2720"/>
              <a:gd name="T10" fmla="*/ 925 w 2269"/>
              <a:gd name="T11" fmla="*/ 1467 h 2720"/>
              <a:gd name="T12" fmla="*/ 921 w 2269"/>
              <a:gd name="T13" fmla="*/ 1266 h 2720"/>
              <a:gd name="T14" fmla="*/ 1026 w 2269"/>
              <a:gd name="T15" fmla="*/ 1121 h 2720"/>
              <a:gd name="T16" fmla="*/ 1191 w 2269"/>
              <a:gd name="T17" fmla="*/ 1096 h 2720"/>
              <a:gd name="T18" fmla="*/ 1324 w 2269"/>
              <a:gd name="T19" fmla="*/ 1207 h 2720"/>
              <a:gd name="T20" fmla="*/ 1360 w 2269"/>
              <a:gd name="T21" fmla="*/ 1402 h 2720"/>
              <a:gd name="T22" fmla="*/ 1280 w 2269"/>
              <a:gd name="T23" fmla="*/ 1571 h 2720"/>
              <a:gd name="T24" fmla="*/ 1134 w 2269"/>
              <a:gd name="T25" fmla="*/ 940 h 2720"/>
              <a:gd name="T26" fmla="*/ 918 w 2269"/>
              <a:gd name="T27" fmla="*/ 1030 h 2720"/>
              <a:gd name="T28" fmla="*/ 791 w 2269"/>
              <a:gd name="T29" fmla="*/ 1276 h 2720"/>
              <a:gd name="T30" fmla="*/ 827 w 2269"/>
              <a:gd name="T31" fmla="*/ 1560 h 2720"/>
              <a:gd name="T32" fmla="*/ 998 w 2269"/>
              <a:gd name="T33" fmla="*/ 1747 h 2720"/>
              <a:gd name="T34" fmla="*/ 1238 w 2269"/>
              <a:gd name="T35" fmla="*/ 1760 h 2720"/>
              <a:gd name="T36" fmla="*/ 1425 w 2269"/>
              <a:gd name="T37" fmla="*/ 1595 h 2720"/>
              <a:gd name="T38" fmla="*/ 1482 w 2269"/>
              <a:gd name="T39" fmla="*/ 1307 h 2720"/>
              <a:gd name="T40" fmla="*/ 1383 w 2269"/>
              <a:gd name="T41" fmla="*/ 1064 h 2720"/>
              <a:gd name="T42" fmla="*/ 1152 w 2269"/>
              <a:gd name="T43" fmla="*/ 941 h 2720"/>
              <a:gd name="T44" fmla="*/ 688 w 2269"/>
              <a:gd name="T45" fmla="*/ 586 h 2720"/>
              <a:gd name="T46" fmla="*/ 511 w 2269"/>
              <a:gd name="T47" fmla="*/ 767 h 2720"/>
              <a:gd name="T48" fmla="*/ 457 w 2269"/>
              <a:gd name="T49" fmla="*/ 1023 h 2720"/>
              <a:gd name="T50" fmla="*/ 477 w 2269"/>
              <a:gd name="T51" fmla="*/ 1855 h 2720"/>
              <a:gd name="T52" fmla="*/ 610 w 2269"/>
              <a:gd name="T53" fmla="*/ 2084 h 2720"/>
              <a:gd name="T54" fmla="*/ 827 w 2269"/>
              <a:gd name="T55" fmla="*/ 2171 h 2720"/>
              <a:gd name="T56" fmla="*/ 1510 w 2269"/>
              <a:gd name="T57" fmla="*/ 2160 h 2720"/>
              <a:gd name="T58" fmla="*/ 1728 w 2269"/>
              <a:gd name="T59" fmla="*/ 2006 h 2720"/>
              <a:gd name="T60" fmla="*/ 1809 w 2269"/>
              <a:gd name="T61" fmla="*/ 1758 h 2720"/>
              <a:gd name="T62" fmla="*/ 1809 w 2269"/>
              <a:gd name="T63" fmla="*/ 963 h 2720"/>
              <a:gd name="T64" fmla="*/ 1702 w 2269"/>
              <a:gd name="T65" fmla="*/ 680 h 2720"/>
              <a:gd name="T66" fmla="*/ 1489 w 2269"/>
              <a:gd name="T67" fmla="*/ 556 h 2720"/>
              <a:gd name="T68" fmla="*/ 1411 w 2269"/>
              <a:gd name="T69" fmla="*/ 695 h 2720"/>
              <a:gd name="T70" fmla="*/ 1598 w 2269"/>
              <a:gd name="T71" fmla="*/ 765 h 2720"/>
              <a:gd name="T72" fmla="*/ 1686 w 2269"/>
              <a:gd name="T73" fmla="*/ 977 h 2720"/>
              <a:gd name="T74" fmla="*/ 1681 w 2269"/>
              <a:gd name="T75" fmla="*/ 1786 h 2720"/>
              <a:gd name="T76" fmla="*/ 1589 w 2269"/>
              <a:gd name="T77" fmla="*/ 1964 h 2720"/>
              <a:gd name="T78" fmla="*/ 1244 w 2269"/>
              <a:gd name="T79" fmla="*/ 2030 h 2720"/>
              <a:gd name="T80" fmla="*/ 721 w 2269"/>
              <a:gd name="T81" fmla="*/ 1992 h 2720"/>
              <a:gd name="T82" fmla="*/ 603 w 2269"/>
              <a:gd name="T83" fmla="*/ 1842 h 2720"/>
              <a:gd name="T84" fmla="*/ 580 w 2269"/>
              <a:gd name="T85" fmla="*/ 1030 h 2720"/>
              <a:gd name="T86" fmla="*/ 638 w 2269"/>
              <a:gd name="T87" fmla="*/ 806 h 2720"/>
              <a:gd name="T88" fmla="*/ 814 w 2269"/>
              <a:gd name="T89" fmla="*/ 699 h 2720"/>
              <a:gd name="T90" fmla="*/ 23 w 2269"/>
              <a:gd name="T91" fmla="*/ 1086 h 2720"/>
              <a:gd name="T92" fmla="*/ 179 w 2269"/>
              <a:gd name="T93" fmla="*/ 627 h 2720"/>
              <a:gd name="T94" fmla="*/ 456 w 2269"/>
              <a:gd name="T95" fmla="*/ 271 h 2720"/>
              <a:gd name="T96" fmla="*/ 824 w 2269"/>
              <a:gd name="T97" fmla="*/ 51 h 2720"/>
              <a:gd name="T98" fmla="*/ 1250 w 2269"/>
              <a:gd name="T99" fmla="*/ 7 h 2720"/>
              <a:gd name="T100" fmla="*/ 1651 w 2269"/>
              <a:gd name="T101" fmla="*/ 148 h 2720"/>
              <a:gd name="T102" fmla="*/ 1975 w 2269"/>
              <a:gd name="T103" fmla="*/ 446 h 2720"/>
              <a:gd name="T104" fmla="*/ 2190 w 2269"/>
              <a:gd name="T105" fmla="*/ 862 h 2720"/>
              <a:gd name="T106" fmla="*/ 2269 w 2269"/>
              <a:gd name="T107" fmla="*/ 1360 h 2720"/>
              <a:gd name="T108" fmla="*/ 2190 w 2269"/>
              <a:gd name="T109" fmla="*/ 1859 h 2720"/>
              <a:gd name="T110" fmla="*/ 1975 w 2269"/>
              <a:gd name="T111" fmla="*/ 2275 h 2720"/>
              <a:gd name="T112" fmla="*/ 1651 w 2269"/>
              <a:gd name="T113" fmla="*/ 2571 h 2720"/>
              <a:gd name="T114" fmla="*/ 1250 w 2269"/>
              <a:gd name="T115" fmla="*/ 2713 h 2720"/>
              <a:gd name="T116" fmla="*/ 824 w 2269"/>
              <a:gd name="T117" fmla="*/ 2668 h 2720"/>
              <a:gd name="T118" fmla="*/ 456 w 2269"/>
              <a:gd name="T119" fmla="*/ 2450 h 2720"/>
              <a:gd name="T120" fmla="*/ 179 w 2269"/>
              <a:gd name="T121" fmla="*/ 2093 h 2720"/>
              <a:gd name="T122" fmla="*/ 23 w 2269"/>
              <a:gd name="T123" fmla="*/ 1634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9" h="2720">
                <a:moveTo>
                  <a:pt x="1417" y="924"/>
                </a:moveTo>
                <a:lnTo>
                  <a:pt x="1418" y="914"/>
                </a:lnTo>
                <a:lnTo>
                  <a:pt x="1419" y="904"/>
                </a:lnTo>
                <a:lnTo>
                  <a:pt x="1421" y="894"/>
                </a:lnTo>
                <a:lnTo>
                  <a:pt x="1424" y="886"/>
                </a:lnTo>
                <a:lnTo>
                  <a:pt x="1427" y="878"/>
                </a:lnTo>
                <a:lnTo>
                  <a:pt x="1431" y="869"/>
                </a:lnTo>
                <a:lnTo>
                  <a:pt x="1436" y="862"/>
                </a:lnTo>
                <a:lnTo>
                  <a:pt x="1441" y="855"/>
                </a:lnTo>
                <a:lnTo>
                  <a:pt x="1447" y="848"/>
                </a:lnTo>
                <a:lnTo>
                  <a:pt x="1453" y="843"/>
                </a:lnTo>
                <a:lnTo>
                  <a:pt x="1460" y="838"/>
                </a:lnTo>
                <a:lnTo>
                  <a:pt x="1467" y="833"/>
                </a:lnTo>
                <a:lnTo>
                  <a:pt x="1475" y="830"/>
                </a:lnTo>
                <a:lnTo>
                  <a:pt x="1482" y="827"/>
                </a:lnTo>
                <a:lnTo>
                  <a:pt x="1491" y="826"/>
                </a:lnTo>
                <a:lnTo>
                  <a:pt x="1499" y="826"/>
                </a:lnTo>
                <a:lnTo>
                  <a:pt x="1507" y="826"/>
                </a:lnTo>
                <a:lnTo>
                  <a:pt x="1515" y="827"/>
                </a:lnTo>
                <a:lnTo>
                  <a:pt x="1523" y="830"/>
                </a:lnTo>
                <a:lnTo>
                  <a:pt x="1531" y="833"/>
                </a:lnTo>
                <a:lnTo>
                  <a:pt x="1538" y="838"/>
                </a:lnTo>
                <a:lnTo>
                  <a:pt x="1545" y="843"/>
                </a:lnTo>
                <a:lnTo>
                  <a:pt x="1551" y="848"/>
                </a:lnTo>
                <a:lnTo>
                  <a:pt x="1557" y="855"/>
                </a:lnTo>
                <a:lnTo>
                  <a:pt x="1562" y="862"/>
                </a:lnTo>
                <a:lnTo>
                  <a:pt x="1567" y="869"/>
                </a:lnTo>
                <a:lnTo>
                  <a:pt x="1571" y="878"/>
                </a:lnTo>
                <a:lnTo>
                  <a:pt x="1574" y="886"/>
                </a:lnTo>
                <a:lnTo>
                  <a:pt x="1577" y="894"/>
                </a:lnTo>
                <a:lnTo>
                  <a:pt x="1579" y="904"/>
                </a:lnTo>
                <a:lnTo>
                  <a:pt x="1580" y="914"/>
                </a:lnTo>
                <a:lnTo>
                  <a:pt x="1581" y="924"/>
                </a:lnTo>
                <a:lnTo>
                  <a:pt x="1580" y="934"/>
                </a:lnTo>
                <a:lnTo>
                  <a:pt x="1579" y="944"/>
                </a:lnTo>
                <a:lnTo>
                  <a:pt x="1577" y="953"/>
                </a:lnTo>
                <a:lnTo>
                  <a:pt x="1574" y="962"/>
                </a:lnTo>
                <a:lnTo>
                  <a:pt x="1571" y="971"/>
                </a:lnTo>
                <a:lnTo>
                  <a:pt x="1567" y="978"/>
                </a:lnTo>
                <a:lnTo>
                  <a:pt x="1562" y="987"/>
                </a:lnTo>
                <a:lnTo>
                  <a:pt x="1557" y="993"/>
                </a:lnTo>
                <a:lnTo>
                  <a:pt x="1551" y="1000"/>
                </a:lnTo>
                <a:lnTo>
                  <a:pt x="1545" y="1005"/>
                </a:lnTo>
                <a:lnTo>
                  <a:pt x="1538" y="1010"/>
                </a:lnTo>
                <a:lnTo>
                  <a:pt x="1531" y="1014"/>
                </a:lnTo>
                <a:lnTo>
                  <a:pt x="1523" y="1018"/>
                </a:lnTo>
                <a:lnTo>
                  <a:pt x="1515" y="1020"/>
                </a:lnTo>
                <a:lnTo>
                  <a:pt x="1507" y="1022"/>
                </a:lnTo>
                <a:lnTo>
                  <a:pt x="1499" y="1022"/>
                </a:lnTo>
                <a:lnTo>
                  <a:pt x="1491" y="1022"/>
                </a:lnTo>
                <a:lnTo>
                  <a:pt x="1482" y="1020"/>
                </a:lnTo>
                <a:lnTo>
                  <a:pt x="1475" y="1018"/>
                </a:lnTo>
                <a:lnTo>
                  <a:pt x="1467" y="1014"/>
                </a:lnTo>
                <a:lnTo>
                  <a:pt x="1460" y="1010"/>
                </a:lnTo>
                <a:lnTo>
                  <a:pt x="1453" y="1005"/>
                </a:lnTo>
                <a:lnTo>
                  <a:pt x="1447" y="1000"/>
                </a:lnTo>
                <a:lnTo>
                  <a:pt x="1441" y="993"/>
                </a:lnTo>
                <a:lnTo>
                  <a:pt x="1436" y="987"/>
                </a:lnTo>
                <a:lnTo>
                  <a:pt x="1431" y="978"/>
                </a:lnTo>
                <a:lnTo>
                  <a:pt x="1427" y="971"/>
                </a:lnTo>
                <a:lnTo>
                  <a:pt x="1424" y="962"/>
                </a:lnTo>
                <a:lnTo>
                  <a:pt x="1421" y="953"/>
                </a:lnTo>
                <a:lnTo>
                  <a:pt x="1419" y="944"/>
                </a:lnTo>
                <a:lnTo>
                  <a:pt x="1418" y="934"/>
                </a:lnTo>
                <a:lnTo>
                  <a:pt x="1417" y="924"/>
                </a:lnTo>
                <a:close/>
                <a:moveTo>
                  <a:pt x="1134" y="1632"/>
                </a:moveTo>
                <a:lnTo>
                  <a:pt x="1123" y="1632"/>
                </a:lnTo>
                <a:lnTo>
                  <a:pt x="1111" y="1631"/>
                </a:lnTo>
                <a:lnTo>
                  <a:pt x="1100" y="1630"/>
                </a:lnTo>
                <a:lnTo>
                  <a:pt x="1088" y="1627"/>
                </a:lnTo>
                <a:lnTo>
                  <a:pt x="1077" y="1624"/>
                </a:lnTo>
                <a:lnTo>
                  <a:pt x="1067" y="1620"/>
                </a:lnTo>
                <a:lnTo>
                  <a:pt x="1056" y="1616"/>
                </a:lnTo>
                <a:lnTo>
                  <a:pt x="1046" y="1612"/>
                </a:lnTo>
                <a:lnTo>
                  <a:pt x="1036" y="1606"/>
                </a:lnTo>
                <a:lnTo>
                  <a:pt x="1026" y="1600"/>
                </a:lnTo>
                <a:lnTo>
                  <a:pt x="1016" y="1594"/>
                </a:lnTo>
                <a:lnTo>
                  <a:pt x="1007" y="1586"/>
                </a:lnTo>
                <a:lnTo>
                  <a:pt x="998" y="1578"/>
                </a:lnTo>
                <a:lnTo>
                  <a:pt x="990" y="1571"/>
                </a:lnTo>
                <a:lnTo>
                  <a:pt x="982" y="1561"/>
                </a:lnTo>
                <a:lnTo>
                  <a:pt x="974" y="1553"/>
                </a:lnTo>
                <a:lnTo>
                  <a:pt x="966" y="1543"/>
                </a:lnTo>
                <a:lnTo>
                  <a:pt x="959" y="1534"/>
                </a:lnTo>
                <a:lnTo>
                  <a:pt x="952" y="1523"/>
                </a:lnTo>
                <a:lnTo>
                  <a:pt x="946" y="1512"/>
                </a:lnTo>
                <a:lnTo>
                  <a:pt x="940" y="1501"/>
                </a:lnTo>
                <a:lnTo>
                  <a:pt x="935" y="1491"/>
                </a:lnTo>
                <a:lnTo>
                  <a:pt x="930" y="1479"/>
                </a:lnTo>
                <a:lnTo>
                  <a:pt x="925" y="1467"/>
                </a:lnTo>
                <a:lnTo>
                  <a:pt x="921" y="1453"/>
                </a:lnTo>
                <a:lnTo>
                  <a:pt x="917" y="1441"/>
                </a:lnTo>
                <a:lnTo>
                  <a:pt x="914" y="1428"/>
                </a:lnTo>
                <a:lnTo>
                  <a:pt x="912" y="1415"/>
                </a:lnTo>
                <a:lnTo>
                  <a:pt x="910" y="1402"/>
                </a:lnTo>
                <a:lnTo>
                  <a:pt x="908" y="1387"/>
                </a:lnTo>
                <a:lnTo>
                  <a:pt x="907" y="1374"/>
                </a:lnTo>
                <a:lnTo>
                  <a:pt x="907" y="1360"/>
                </a:lnTo>
                <a:lnTo>
                  <a:pt x="907" y="1347"/>
                </a:lnTo>
                <a:lnTo>
                  <a:pt x="908" y="1332"/>
                </a:lnTo>
                <a:lnTo>
                  <a:pt x="910" y="1319"/>
                </a:lnTo>
                <a:lnTo>
                  <a:pt x="912" y="1305"/>
                </a:lnTo>
                <a:lnTo>
                  <a:pt x="914" y="1293"/>
                </a:lnTo>
                <a:lnTo>
                  <a:pt x="917" y="1279"/>
                </a:lnTo>
                <a:lnTo>
                  <a:pt x="921" y="1266"/>
                </a:lnTo>
                <a:lnTo>
                  <a:pt x="925" y="1254"/>
                </a:lnTo>
                <a:lnTo>
                  <a:pt x="930" y="1242"/>
                </a:lnTo>
                <a:lnTo>
                  <a:pt x="935" y="1230"/>
                </a:lnTo>
                <a:lnTo>
                  <a:pt x="940" y="1218"/>
                </a:lnTo>
                <a:lnTo>
                  <a:pt x="946" y="1207"/>
                </a:lnTo>
                <a:lnTo>
                  <a:pt x="952" y="1197"/>
                </a:lnTo>
                <a:lnTo>
                  <a:pt x="959" y="1187"/>
                </a:lnTo>
                <a:lnTo>
                  <a:pt x="966" y="1177"/>
                </a:lnTo>
                <a:lnTo>
                  <a:pt x="974" y="1168"/>
                </a:lnTo>
                <a:lnTo>
                  <a:pt x="982" y="1158"/>
                </a:lnTo>
                <a:lnTo>
                  <a:pt x="990" y="1150"/>
                </a:lnTo>
                <a:lnTo>
                  <a:pt x="998" y="1141"/>
                </a:lnTo>
                <a:lnTo>
                  <a:pt x="1007" y="1134"/>
                </a:lnTo>
                <a:lnTo>
                  <a:pt x="1016" y="1127"/>
                </a:lnTo>
                <a:lnTo>
                  <a:pt x="1026" y="1121"/>
                </a:lnTo>
                <a:lnTo>
                  <a:pt x="1036" y="1115"/>
                </a:lnTo>
                <a:lnTo>
                  <a:pt x="1046" y="1109"/>
                </a:lnTo>
                <a:lnTo>
                  <a:pt x="1056" y="1104"/>
                </a:lnTo>
                <a:lnTo>
                  <a:pt x="1067" y="1099"/>
                </a:lnTo>
                <a:lnTo>
                  <a:pt x="1077" y="1096"/>
                </a:lnTo>
                <a:lnTo>
                  <a:pt x="1088" y="1093"/>
                </a:lnTo>
                <a:lnTo>
                  <a:pt x="1100" y="1091"/>
                </a:lnTo>
                <a:lnTo>
                  <a:pt x="1111" y="1089"/>
                </a:lnTo>
                <a:lnTo>
                  <a:pt x="1123" y="1087"/>
                </a:lnTo>
                <a:lnTo>
                  <a:pt x="1134" y="1087"/>
                </a:lnTo>
                <a:lnTo>
                  <a:pt x="1146" y="1087"/>
                </a:lnTo>
                <a:lnTo>
                  <a:pt x="1157" y="1089"/>
                </a:lnTo>
                <a:lnTo>
                  <a:pt x="1169" y="1091"/>
                </a:lnTo>
                <a:lnTo>
                  <a:pt x="1180" y="1093"/>
                </a:lnTo>
                <a:lnTo>
                  <a:pt x="1191" y="1096"/>
                </a:lnTo>
                <a:lnTo>
                  <a:pt x="1202" y="1099"/>
                </a:lnTo>
                <a:lnTo>
                  <a:pt x="1212" y="1104"/>
                </a:lnTo>
                <a:lnTo>
                  <a:pt x="1223" y="1109"/>
                </a:lnTo>
                <a:lnTo>
                  <a:pt x="1233" y="1115"/>
                </a:lnTo>
                <a:lnTo>
                  <a:pt x="1243" y="1121"/>
                </a:lnTo>
                <a:lnTo>
                  <a:pt x="1252" y="1127"/>
                </a:lnTo>
                <a:lnTo>
                  <a:pt x="1261" y="1134"/>
                </a:lnTo>
                <a:lnTo>
                  <a:pt x="1270" y="1141"/>
                </a:lnTo>
                <a:lnTo>
                  <a:pt x="1280" y="1150"/>
                </a:lnTo>
                <a:lnTo>
                  <a:pt x="1288" y="1158"/>
                </a:lnTo>
                <a:lnTo>
                  <a:pt x="1296" y="1168"/>
                </a:lnTo>
                <a:lnTo>
                  <a:pt x="1303" y="1177"/>
                </a:lnTo>
                <a:lnTo>
                  <a:pt x="1311" y="1187"/>
                </a:lnTo>
                <a:lnTo>
                  <a:pt x="1317" y="1197"/>
                </a:lnTo>
                <a:lnTo>
                  <a:pt x="1324" y="1207"/>
                </a:lnTo>
                <a:lnTo>
                  <a:pt x="1329" y="1218"/>
                </a:lnTo>
                <a:lnTo>
                  <a:pt x="1335" y="1230"/>
                </a:lnTo>
                <a:lnTo>
                  <a:pt x="1340" y="1242"/>
                </a:lnTo>
                <a:lnTo>
                  <a:pt x="1345" y="1254"/>
                </a:lnTo>
                <a:lnTo>
                  <a:pt x="1349" y="1266"/>
                </a:lnTo>
                <a:lnTo>
                  <a:pt x="1352" y="1279"/>
                </a:lnTo>
                <a:lnTo>
                  <a:pt x="1355" y="1293"/>
                </a:lnTo>
                <a:lnTo>
                  <a:pt x="1358" y="1305"/>
                </a:lnTo>
                <a:lnTo>
                  <a:pt x="1360" y="1319"/>
                </a:lnTo>
                <a:lnTo>
                  <a:pt x="1361" y="1332"/>
                </a:lnTo>
                <a:lnTo>
                  <a:pt x="1362" y="1347"/>
                </a:lnTo>
                <a:lnTo>
                  <a:pt x="1362" y="1360"/>
                </a:lnTo>
                <a:lnTo>
                  <a:pt x="1362" y="1374"/>
                </a:lnTo>
                <a:lnTo>
                  <a:pt x="1361" y="1387"/>
                </a:lnTo>
                <a:lnTo>
                  <a:pt x="1360" y="1402"/>
                </a:lnTo>
                <a:lnTo>
                  <a:pt x="1358" y="1415"/>
                </a:lnTo>
                <a:lnTo>
                  <a:pt x="1355" y="1428"/>
                </a:lnTo>
                <a:lnTo>
                  <a:pt x="1352" y="1441"/>
                </a:lnTo>
                <a:lnTo>
                  <a:pt x="1349" y="1453"/>
                </a:lnTo>
                <a:lnTo>
                  <a:pt x="1345" y="1467"/>
                </a:lnTo>
                <a:lnTo>
                  <a:pt x="1340" y="1479"/>
                </a:lnTo>
                <a:lnTo>
                  <a:pt x="1335" y="1491"/>
                </a:lnTo>
                <a:lnTo>
                  <a:pt x="1329" y="1501"/>
                </a:lnTo>
                <a:lnTo>
                  <a:pt x="1324" y="1512"/>
                </a:lnTo>
                <a:lnTo>
                  <a:pt x="1317" y="1523"/>
                </a:lnTo>
                <a:lnTo>
                  <a:pt x="1311" y="1534"/>
                </a:lnTo>
                <a:lnTo>
                  <a:pt x="1303" y="1543"/>
                </a:lnTo>
                <a:lnTo>
                  <a:pt x="1296" y="1553"/>
                </a:lnTo>
                <a:lnTo>
                  <a:pt x="1288" y="1561"/>
                </a:lnTo>
                <a:lnTo>
                  <a:pt x="1280" y="1571"/>
                </a:lnTo>
                <a:lnTo>
                  <a:pt x="1270" y="1578"/>
                </a:lnTo>
                <a:lnTo>
                  <a:pt x="1261" y="1586"/>
                </a:lnTo>
                <a:lnTo>
                  <a:pt x="1252" y="1594"/>
                </a:lnTo>
                <a:lnTo>
                  <a:pt x="1243" y="1600"/>
                </a:lnTo>
                <a:lnTo>
                  <a:pt x="1233" y="1606"/>
                </a:lnTo>
                <a:lnTo>
                  <a:pt x="1223" y="1612"/>
                </a:lnTo>
                <a:lnTo>
                  <a:pt x="1212" y="1616"/>
                </a:lnTo>
                <a:lnTo>
                  <a:pt x="1202" y="1620"/>
                </a:lnTo>
                <a:lnTo>
                  <a:pt x="1191" y="1624"/>
                </a:lnTo>
                <a:lnTo>
                  <a:pt x="1180" y="1627"/>
                </a:lnTo>
                <a:lnTo>
                  <a:pt x="1169" y="1630"/>
                </a:lnTo>
                <a:lnTo>
                  <a:pt x="1157" y="1631"/>
                </a:lnTo>
                <a:lnTo>
                  <a:pt x="1146" y="1632"/>
                </a:lnTo>
                <a:lnTo>
                  <a:pt x="1134" y="1632"/>
                </a:lnTo>
                <a:close/>
                <a:moveTo>
                  <a:pt x="1134" y="940"/>
                </a:moveTo>
                <a:lnTo>
                  <a:pt x="1116" y="941"/>
                </a:lnTo>
                <a:lnTo>
                  <a:pt x="1098" y="942"/>
                </a:lnTo>
                <a:lnTo>
                  <a:pt x="1090" y="944"/>
                </a:lnTo>
                <a:lnTo>
                  <a:pt x="1081" y="945"/>
                </a:lnTo>
                <a:lnTo>
                  <a:pt x="1064" y="948"/>
                </a:lnTo>
                <a:lnTo>
                  <a:pt x="1047" y="953"/>
                </a:lnTo>
                <a:lnTo>
                  <a:pt x="1030" y="959"/>
                </a:lnTo>
                <a:lnTo>
                  <a:pt x="1014" y="966"/>
                </a:lnTo>
                <a:lnTo>
                  <a:pt x="998" y="974"/>
                </a:lnTo>
                <a:lnTo>
                  <a:pt x="983" y="982"/>
                </a:lnTo>
                <a:lnTo>
                  <a:pt x="967" y="992"/>
                </a:lnTo>
                <a:lnTo>
                  <a:pt x="953" y="1001"/>
                </a:lnTo>
                <a:lnTo>
                  <a:pt x="939" y="1012"/>
                </a:lnTo>
                <a:lnTo>
                  <a:pt x="925" y="1024"/>
                </a:lnTo>
                <a:lnTo>
                  <a:pt x="918" y="1030"/>
                </a:lnTo>
                <a:lnTo>
                  <a:pt x="912" y="1036"/>
                </a:lnTo>
                <a:lnTo>
                  <a:pt x="899" y="1049"/>
                </a:lnTo>
                <a:lnTo>
                  <a:pt x="887" y="1064"/>
                </a:lnTo>
                <a:lnTo>
                  <a:pt x="875" y="1078"/>
                </a:lnTo>
                <a:lnTo>
                  <a:pt x="864" y="1093"/>
                </a:lnTo>
                <a:lnTo>
                  <a:pt x="854" y="1109"/>
                </a:lnTo>
                <a:lnTo>
                  <a:pt x="844" y="1126"/>
                </a:lnTo>
                <a:lnTo>
                  <a:pt x="835" y="1143"/>
                </a:lnTo>
                <a:lnTo>
                  <a:pt x="827" y="1159"/>
                </a:lnTo>
                <a:lnTo>
                  <a:pt x="819" y="1179"/>
                </a:lnTo>
                <a:lnTo>
                  <a:pt x="812" y="1197"/>
                </a:lnTo>
                <a:lnTo>
                  <a:pt x="806" y="1216"/>
                </a:lnTo>
                <a:lnTo>
                  <a:pt x="800" y="1235"/>
                </a:lnTo>
                <a:lnTo>
                  <a:pt x="795" y="1255"/>
                </a:lnTo>
                <a:lnTo>
                  <a:pt x="791" y="1276"/>
                </a:lnTo>
                <a:lnTo>
                  <a:pt x="788" y="1296"/>
                </a:lnTo>
                <a:lnTo>
                  <a:pt x="786" y="1317"/>
                </a:lnTo>
                <a:lnTo>
                  <a:pt x="785" y="1338"/>
                </a:lnTo>
                <a:lnTo>
                  <a:pt x="784" y="1360"/>
                </a:lnTo>
                <a:lnTo>
                  <a:pt x="785" y="1381"/>
                </a:lnTo>
                <a:lnTo>
                  <a:pt x="786" y="1403"/>
                </a:lnTo>
                <a:lnTo>
                  <a:pt x="787" y="1414"/>
                </a:lnTo>
                <a:lnTo>
                  <a:pt x="788" y="1425"/>
                </a:lnTo>
                <a:lnTo>
                  <a:pt x="791" y="1445"/>
                </a:lnTo>
                <a:lnTo>
                  <a:pt x="795" y="1465"/>
                </a:lnTo>
                <a:lnTo>
                  <a:pt x="800" y="1485"/>
                </a:lnTo>
                <a:lnTo>
                  <a:pt x="806" y="1505"/>
                </a:lnTo>
                <a:lnTo>
                  <a:pt x="812" y="1523"/>
                </a:lnTo>
                <a:lnTo>
                  <a:pt x="819" y="1542"/>
                </a:lnTo>
                <a:lnTo>
                  <a:pt x="827" y="1560"/>
                </a:lnTo>
                <a:lnTo>
                  <a:pt x="835" y="1578"/>
                </a:lnTo>
                <a:lnTo>
                  <a:pt x="844" y="1595"/>
                </a:lnTo>
                <a:lnTo>
                  <a:pt x="854" y="1612"/>
                </a:lnTo>
                <a:lnTo>
                  <a:pt x="859" y="1619"/>
                </a:lnTo>
                <a:lnTo>
                  <a:pt x="864" y="1627"/>
                </a:lnTo>
                <a:lnTo>
                  <a:pt x="875" y="1643"/>
                </a:lnTo>
                <a:lnTo>
                  <a:pt x="887" y="1657"/>
                </a:lnTo>
                <a:lnTo>
                  <a:pt x="899" y="1670"/>
                </a:lnTo>
                <a:lnTo>
                  <a:pt x="912" y="1684"/>
                </a:lnTo>
                <a:lnTo>
                  <a:pt x="925" y="1697"/>
                </a:lnTo>
                <a:lnTo>
                  <a:pt x="939" y="1708"/>
                </a:lnTo>
                <a:lnTo>
                  <a:pt x="953" y="1720"/>
                </a:lnTo>
                <a:lnTo>
                  <a:pt x="967" y="1729"/>
                </a:lnTo>
                <a:lnTo>
                  <a:pt x="983" y="1739"/>
                </a:lnTo>
                <a:lnTo>
                  <a:pt x="998" y="1747"/>
                </a:lnTo>
                <a:lnTo>
                  <a:pt x="1014" y="1754"/>
                </a:lnTo>
                <a:lnTo>
                  <a:pt x="1030" y="1760"/>
                </a:lnTo>
                <a:lnTo>
                  <a:pt x="1047" y="1766"/>
                </a:lnTo>
                <a:lnTo>
                  <a:pt x="1064" y="1771"/>
                </a:lnTo>
                <a:lnTo>
                  <a:pt x="1081" y="1775"/>
                </a:lnTo>
                <a:lnTo>
                  <a:pt x="1098" y="1777"/>
                </a:lnTo>
                <a:lnTo>
                  <a:pt x="1116" y="1780"/>
                </a:lnTo>
                <a:lnTo>
                  <a:pt x="1134" y="1780"/>
                </a:lnTo>
                <a:lnTo>
                  <a:pt x="1152" y="1780"/>
                </a:lnTo>
                <a:lnTo>
                  <a:pt x="1170" y="1777"/>
                </a:lnTo>
                <a:lnTo>
                  <a:pt x="1179" y="1776"/>
                </a:lnTo>
                <a:lnTo>
                  <a:pt x="1188" y="1775"/>
                </a:lnTo>
                <a:lnTo>
                  <a:pt x="1205" y="1771"/>
                </a:lnTo>
                <a:lnTo>
                  <a:pt x="1222" y="1766"/>
                </a:lnTo>
                <a:lnTo>
                  <a:pt x="1238" y="1760"/>
                </a:lnTo>
                <a:lnTo>
                  <a:pt x="1255" y="1754"/>
                </a:lnTo>
                <a:lnTo>
                  <a:pt x="1270" y="1747"/>
                </a:lnTo>
                <a:lnTo>
                  <a:pt x="1287" y="1739"/>
                </a:lnTo>
                <a:lnTo>
                  <a:pt x="1302" y="1729"/>
                </a:lnTo>
                <a:lnTo>
                  <a:pt x="1317" y="1720"/>
                </a:lnTo>
                <a:lnTo>
                  <a:pt x="1331" y="1708"/>
                </a:lnTo>
                <a:lnTo>
                  <a:pt x="1345" y="1697"/>
                </a:lnTo>
                <a:lnTo>
                  <a:pt x="1351" y="1691"/>
                </a:lnTo>
                <a:lnTo>
                  <a:pt x="1358" y="1684"/>
                </a:lnTo>
                <a:lnTo>
                  <a:pt x="1371" y="1670"/>
                </a:lnTo>
                <a:lnTo>
                  <a:pt x="1383" y="1657"/>
                </a:lnTo>
                <a:lnTo>
                  <a:pt x="1394" y="1643"/>
                </a:lnTo>
                <a:lnTo>
                  <a:pt x="1405" y="1627"/>
                </a:lnTo>
                <a:lnTo>
                  <a:pt x="1416" y="1612"/>
                </a:lnTo>
                <a:lnTo>
                  <a:pt x="1425" y="1595"/>
                </a:lnTo>
                <a:lnTo>
                  <a:pt x="1434" y="1578"/>
                </a:lnTo>
                <a:lnTo>
                  <a:pt x="1443" y="1560"/>
                </a:lnTo>
                <a:lnTo>
                  <a:pt x="1451" y="1542"/>
                </a:lnTo>
                <a:lnTo>
                  <a:pt x="1458" y="1523"/>
                </a:lnTo>
                <a:lnTo>
                  <a:pt x="1464" y="1505"/>
                </a:lnTo>
                <a:lnTo>
                  <a:pt x="1469" y="1485"/>
                </a:lnTo>
                <a:lnTo>
                  <a:pt x="1474" y="1465"/>
                </a:lnTo>
                <a:lnTo>
                  <a:pt x="1478" y="1445"/>
                </a:lnTo>
                <a:lnTo>
                  <a:pt x="1481" y="1425"/>
                </a:lnTo>
                <a:lnTo>
                  <a:pt x="1483" y="1403"/>
                </a:lnTo>
                <a:lnTo>
                  <a:pt x="1485" y="1381"/>
                </a:lnTo>
                <a:lnTo>
                  <a:pt x="1485" y="1360"/>
                </a:lnTo>
                <a:lnTo>
                  <a:pt x="1485" y="1338"/>
                </a:lnTo>
                <a:lnTo>
                  <a:pt x="1483" y="1317"/>
                </a:lnTo>
                <a:lnTo>
                  <a:pt x="1482" y="1307"/>
                </a:lnTo>
                <a:lnTo>
                  <a:pt x="1481" y="1296"/>
                </a:lnTo>
                <a:lnTo>
                  <a:pt x="1478" y="1276"/>
                </a:lnTo>
                <a:lnTo>
                  <a:pt x="1474" y="1255"/>
                </a:lnTo>
                <a:lnTo>
                  <a:pt x="1469" y="1235"/>
                </a:lnTo>
                <a:lnTo>
                  <a:pt x="1464" y="1216"/>
                </a:lnTo>
                <a:lnTo>
                  <a:pt x="1458" y="1197"/>
                </a:lnTo>
                <a:lnTo>
                  <a:pt x="1451" y="1179"/>
                </a:lnTo>
                <a:lnTo>
                  <a:pt x="1443" y="1159"/>
                </a:lnTo>
                <a:lnTo>
                  <a:pt x="1434" y="1143"/>
                </a:lnTo>
                <a:lnTo>
                  <a:pt x="1425" y="1126"/>
                </a:lnTo>
                <a:lnTo>
                  <a:pt x="1416" y="1109"/>
                </a:lnTo>
                <a:lnTo>
                  <a:pt x="1411" y="1101"/>
                </a:lnTo>
                <a:lnTo>
                  <a:pt x="1405" y="1093"/>
                </a:lnTo>
                <a:lnTo>
                  <a:pt x="1394" y="1078"/>
                </a:lnTo>
                <a:lnTo>
                  <a:pt x="1383" y="1064"/>
                </a:lnTo>
                <a:lnTo>
                  <a:pt x="1371" y="1049"/>
                </a:lnTo>
                <a:lnTo>
                  <a:pt x="1358" y="1036"/>
                </a:lnTo>
                <a:lnTo>
                  <a:pt x="1345" y="1024"/>
                </a:lnTo>
                <a:lnTo>
                  <a:pt x="1331" y="1012"/>
                </a:lnTo>
                <a:lnTo>
                  <a:pt x="1317" y="1001"/>
                </a:lnTo>
                <a:lnTo>
                  <a:pt x="1302" y="992"/>
                </a:lnTo>
                <a:lnTo>
                  <a:pt x="1287" y="982"/>
                </a:lnTo>
                <a:lnTo>
                  <a:pt x="1270" y="974"/>
                </a:lnTo>
                <a:lnTo>
                  <a:pt x="1255" y="966"/>
                </a:lnTo>
                <a:lnTo>
                  <a:pt x="1238" y="959"/>
                </a:lnTo>
                <a:lnTo>
                  <a:pt x="1222" y="953"/>
                </a:lnTo>
                <a:lnTo>
                  <a:pt x="1205" y="948"/>
                </a:lnTo>
                <a:lnTo>
                  <a:pt x="1188" y="945"/>
                </a:lnTo>
                <a:lnTo>
                  <a:pt x="1170" y="942"/>
                </a:lnTo>
                <a:lnTo>
                  <a:pt x="1152" y="941"/>
                </a:lnTo>
                <a:lnTo>
                  <a:pt x="1134" y="940"/>
                </a:lnTo>
                <a:close/>
                <a:moveTo>
                  <a:pt x="1134" y="543"/>
                </a:moveTo>
                <a:lnTo>
                  <a:pt x="1022" y="543"/>
                </a:lnTo>
                <a:lnTo>
                  <a:pt x="983" y="543"/>
                </a:lnTo>
                <a:lnTo>
                  <a:pt x="952" y="544"/>
                </a:lnTo>
                <a:lnTo>
                  <a:pt x="902" y="545"/>
                </a:lnTo>
                <a:lnTo>
                  <a:pt x="853" y="548"/>
                </a:lnTo>
                <a:lnTo>
                  <a:pt x="827" y="550"/>
                </a:lnTo>
                <a:lnTo>
                  <a:pt x="803" y="553"/>
                </a:lnTo>
                <a:lnTo>
                  <a:pt x="781" y="556"/>
                </a:lnTo>
                <a:lnTo>
                  <a:pt x="760" y="561"/>
                </a:lnTo>
                <a:lnTo>
                  <a:pt x="740" y="566"/>
                </a:lnTo>
                <a:lnTo>
                  <a:pt x="722" y="572"/>
                </a:lnTo>
                <a:lnTo>
                  <a:pt x="704" y="579"/>
                </a:lnTo>
                <a:lnTo>
                  <a:pt x="688" y="586"/>
                </a:lnTo>
                <a:lnTo>
                  <a:pt x="671" y="593"/>
                </a:lnTo>
                <a:lnTo>
                  <a:pt x="655" y="603"/>
                </a:lnTo>
                <a:lnTo>
                  <a:pt x="648" y="608"/>
                </a:lnTo>
                <a:lnTo>
                  <a:pt x="640" y="612"/>
                </a:lnTo>
                <a:lnTo>
                  <a:pt x="625" y="623"/>
                </a:lnTo>
                <a:lnTo>
                  <a:pt x="610" y="635"/>
                </a:lnTo>
                <a:lnTo>
                  <a:pt x="596" y="648"/>
                </a:lnTo>
                <a:lnTo>
                  <a:pt x="581" y="664"/>
                </a:lnTo>
                <a:lnTo>
                  <a:pt x="567" y="680"/>
                </a:lnTo>
                <a:lnTo>
                  <a:pt x="554" y="696"/>
                </a:lnTo>
                <a:lnTo>
                  <a:pt x="541" y="714"/>
                </a:lnTo>
                <a:lnTo>
                  <a:pt x="536" y="723"/>
                </a:lnTo>
                <a:lnTo>
                  <a:pt x="530" y="731"/>
                </a:lnTo>
                <a:lnTo>
                  <a:pt x="520" y="749"/>
                </a:lnTo>
                <a:lnTo>
                  <a:pt x="511" y="767"/>
                </a:lnTo>
                <a:lnTo>
                  <a:pt x="507" y="777"/>
                </a:lnTo>
                <a:lnTo>
                  <a:pt x="503" y="786"/>
                </a:lnTo>
                <a:lnTo>
                  <a:pt x="495" y="804"/>
                </a:lnTo>
                <a:lnTo>
                  <a:pt x="489" y="825"/>
                </a:lnTo>
                <a:lnTo>
                  <a:pt x="483" y="845"/>
                </a:lnTo>
                <a:lnTo>
                  <a:pt x="477" y="866"/>
                </a:lnTo>
                <a:lnTo>
                  <a:pt x="472" y="887"/>
                </a:lnTo>
                <a:lnTo>
                  <a:pt x="468" y="911"/>
                </a:lnTo>
                <a:lnTo>
                  <a:pt x="464" y="936"/>
                </a:lnTo>
                <a:lnTo>
                  <a:pt x="462" y="950"/>
                </a:lnTo>
                <a:lnTo>
                  <a:pt x="461" y="963"/>
                </a:lnTo>
                <a:lnTo>
                  <a:pt x="460" y="977"/>
                </a:lnTo>
                <a:lnTo>
                  <a:pt x="459" y="992"/>
                </a:lnTo>
                <a:lnTo>
                  <a:pt x="458" y="1007"/>
                </a:lnTo>
                <a:lnTo>
                  <a:pt x="457" y="1023"/>
                </a:lnTo>
                <a:lnTo>
                  <a:pt x="455" y="1081"/>
                </a:lnTo>
                <a:lnTo>
                  <a:pt x="454" y="1141"/>
                </a:lnTo>
                <a:lnTo>
                  <a:pt x="453" y="1227"/>
                </a:lnTo>
                <a:lnTo>
                  <a:pt x="453" y="1360"/>
                </a:lnTo>
                <a:lnTo>
                  <a:pt x="453" y="1494"/>
                </a:lnTo>
                <a:lnTo>
                  <a:pt x="453" y="1541"/>
                </a:lnTo>
                <a:lnTo>
                  <a:pt x="454" y="1579"/>
                </a:lnTo>
                <a:lnTo>
                  <a:pt x="455" y="1639"/>
                </a:lnTo>
                <a:lnTo>
                  <a:pt x="457" y="1697"/>
                </a:lnTo>
                <a:lnTo>
                  <a:pt x="459" y="1728"/>
                </a:lnTo>
                <a:lnTo>
                  <a:pt x="461" y="1758"/>
                </a:lnTo>
                <a:lnTo>
                  <a:pt x="464" y="1784"/>
                </a:lnTo>
                <a:lnTo>
                  <a:pt x="468" y="1810"/>
                </a:lnTo>
                <a:lnTo>
                  <a:pt x="472" y="1832"/>
                </a:lnTo>
                <a:lnTo>
                  <a:pt x="477" y="1855"/>
                </a:lnTo>
                <a:lnTo>
                  <a:pt x="483" y="1876"/>
                </a:lnTo>
                <a:lnTo>
                  <a:pt x="489" y="1896"/>
                </a:lnTo>
                <a:lnTo>
                  <a:pt x="495" y="1915"/>
                </a:lnTo>
                <a:lnTo>
                  <a:pt x="503" y="1934"/>
                </a:lnTo>
                <a:lnTo>
                  <a:pt x="507" y="1944"/>
                </a:lnTo>
                <a:lnTo>
                  <a:pt x="511" y="1952"/>
                </a:lnTo>
                <a:lnTo>
                  <a:pt x="520" y="1972"/>
                </a:lnTo>
                <a:lnTo>
                  <a:pt x="530" y="1988"/>
                </a:lnTo>
                <a:lnTo>
                  <a:pt x="541" y="2006"/>
                </a:lnTo>
                <a:lnTo>
                  <a:pt x="554" y="2023"/>
                </a:lnTo>
                <a:lnTo>
                  <a:pt x="567" y="2040"/>
                </a:lnTo>
                <a:lnTo>
                  <a:pt x="581" y="2057"/>
                </a:lnTo>
                <a:lnTo>
                  <a:pt x="596" y="2071"/>
                </a:lnTo>
                <a:lnTo>
                  <a:pt x="603" y="2078"/>
                </a:lnTo>
                <a:lnTo>
                  <a:pt x="610" y="2084"/>
                </a:lnTo>
                <a:lnTo>
                  <a:pt x="625" y="2096"/>
                </a:lnTo>
                <a:lnTo>
                  <a:pt x="640" y="2107"/>
                </a:lnTo>
                <a:lnTo>
                  <a:pt x="648" y="2113"/>
                </a:lnTo>
                <a:lnTo>
                  <a:pt x="655" y="2118"/>
                </a:lnTo>
                <a:lnTo>
                  <a:pt x="671" y="2126"/>
                </a:lnTo>
                <a:lnTo>
                  <a:pt x="688" y="2135"/>
                </a:lnTo>
                <a:lnTo>
                  <a:pt x="704" y="2142"/>
                </a:lnTo>
                <a:lnTo>
                  <a:pt x="722" y="2148"/>
                </a:lnTo>
                <a:lnTo>
                  <a:pt x="740" y="2154"/>
                </a:lnTo>
                <a:lnTo>
                  <a:pt x="760" y="2160"/>
                </a:lnTo>
                <a:lnTo>
                  <a:pt x="781" y="2165"/>
                </a:lnTo>
                <a:lnTo>
                  <a:pt x="792" y="2166"/>
                </a:lnTo>
                <a:lnTo>
                  <a:pt x="803" y="2168"/>
                </a:lnTo>
                <a:lnTo>
                  <a:pt x="815" y="2169"/>
                </a:lnTo>
                <a:lnTo>
                  <a:pt x="827" y="2171"/>
                </a:lnTo>
                <a:lnTo>
                  <a:pt x="840" y="2172"/>
                </a:lnTo>
                <a:lnTo>
                  <a:pt x="853" y="2173"/>
                </a:lnTo>
                <a:lnTo>
                  <a:pt x="902" y="2175"/>
                </a:lnTo>
                <a:lnTo>
                  <a:pt x="952" y="2177"/>
                </a:lnTo>
                <a:lnTo>
                  <a:pt x="1022" y="2177"/>
                </a:lnTo>
                <a:lnTo>
                  <a:pt x="1134" y="2178"/>
                </a:lnTo>
                <a:lnTo>
                  <a:pt x="1246" y="2177"/>
                </a:lnTo>
                <a:lnTo>
                  <a:pt x="1286" y="2177"/>
                </a:lnTo>
                <a:lnTo>
                  <a:pt x="1318" y="2177"/>
                </a:lnTo>
                <a:lnTo>
                  <a:pt x="1368" y="2175"/>
                </a:lnTo>
                <a:lnTo>
                  <a:pt x="1416" y="2173"/>
                </a:lnTo>
                <a:lnTo>
                  <a:pt x="1442" y="2171"/>
                </a:lnTo>
                <a:lnTo>
                  <a:pt x="1467" y="2168"/>
                </a:lnTo>
                <a:lnTo>
                  <a:pt x="1489" y="2165"/>
                </a:lnTo>
                <a:lnTo>
                  <a:pt x="1510" y="2160"/>
                </a:lnTo>
                <a:lnTo>
                  <a:pt x="1529" y="2154"/>
                </a:lnTo>
                <a:lnTo>
                  <a:pt x="1548" y="2148"/>
                </a:lnTo>
                <a:lnTo>
                  <a:pt x="1565" y="2142"/>
                </a:lnTo>
                <a:lnTo>
                  <a:pt x="1582" y="2135"/>
                </a:lnTo>
                <a:lnTo>
                  <a:pt x="1598" y="2126"/>
                </a:lnTo>
                <a:lnTo>
                  <a:pt x="1614" y="2118"/>
                </a:lnTo>
                <a:lnTo>
                  <a:pt x="1622" y="2113"/>
                </a:lnTo>
                <a:lnTo>
                  <a:pt x="1629" y="2107"/>
                </a:lnTo>
                <a:lnTo>
                  <a:pt x="1645" y="2096"/>
                </a:lnTo>
                <a:lnTo>
                  <a:pt x="1659" y="2084"/>
                </a:lnTo>
                <a:lnTo>
                  <a:pt x="1674" y="2071"/>
                </a:lnTo>
                <a:lnTo>
                  <a:pt x="1688" y="2057"/>
                </a:lnTo>
                <a:lnTo>
                  <a:pt x="1702" y="2040"/>
                </a:lnTo>
                <a:lnTo>
                  <a:pt x="1716" y="2023"/>
                </a:lnTo>
                <a:lnTo>
                  <a:pt x="1728" y="2006"/>
                </a:lnTo>
                <a:lnTo>
                  <a:pt x="1734" y="1998"/>
                </a:lnTo>
                <a:lnTo>
                  <a:pt x="1739" y="1988"/>
                </a:lnTo>
                <a:lnTo>
                  <a:pt x="1749" y="1972"/>
                </a:lnTo>
                <a:lnTo>
                  <a:pt x="1758" y="1952"/>
                </a:lnTo>
                <a:lnTo>
                  <a:pt x="1763" y="1944"/>
                </a:lnTo>
                <a:lnTo>
                  <a:pt x="1767" y="1934"/>
                </a:lnTo>
                <a:lnTo>
                  <a:pt x="1774" y="1915"/>
                </a:lnTo>
                <a:lnTo>
                  <a:pt x="1781" y="1896"/>
                </a:lnTo>
                <a:lnTo>
                  <a:pt x="1787" y="1876"/>
                </a:lnTo>
                <a:lnTo>
                  <a:pt x="1792" y="1855"/>
                </a:lnTo>
                <a:lnTo>
                  <a:pt x="1797" y="1832"/>
                </a:lnTo>
                <a:lnTo>
                  <a:pt x="1802" y="1810"/>
                </a:lnTo>
                <a:lnTo>
                  <a:pt x="1806" y="1784"/>
                </a:lnTo>
                <a:lnTo>
                  <a:pt x="1807" y="1771"/>
                </a:lnTo>
                <a:lnTo>
                  <a:pt x="1809" y="1758"/>
                </a:lnTo>
                <a:lnTo>
                  <a:pt x="1810" y="1744"/>
                </a:lnTo>
                <a:lnTo>
                  <a:pt x="1811" y="1728"/>
                </a:lnTo>
                <a:lnTo>
                  <a:pt x="1812" y="1714"/>
                </a:lnTo>
                <a:lnTo>
                  <a:pt x="1813" y="1697"/>
                </a:lnTo>
                <a:lnTo>
                  <a:pt x="1815" y="1639"/>
                </a:lnTo>
                <a:lnTo>
                  <a:pt x="1816" y="1579"/>
                </a:lnTo>
                <a:lnTo>
                  <a:pt x="1816" y="1494"/>
                </a:lnTo>
                <a:lnTo>
                  <a:pt x="1817" y="1360"/>
                </a:lnTo>
                <a:lnTo>
                  <a:pt x="1816" y="1227"/>
                </a:lnTo>
                <a:lnTo>
                  <a:pt x="1816" y="1179"/>
                </a:lnTo>
                <a:lnTo>
                  <a:pt x="1816" y="1141"/>
                </a:lnTo>
                <a:lnTo>
                  <a:pt x="1815" y="1081"/>
                </a:lnTo>
                <a:lnTo>
                  <a:pt x="1813" y="1023"/>
                </a:lnTo>
                <a:lnTo>
                  <a:pt x="1811" y="992"/>
                </a:lnTo>
                <a:lnTo>
                  <a:pt x="1809" y="963"/>
                </a:lnTo>
                <a:lnTo>
                  <a:pt x="1806" y="936"/>
                </a:lnTo>
                <a:lnTo>
                  <a:pt x="1802" y="911"/>
                </a:lnTo>
                <a:lnTo>
                  <a:pt x="1797" y="887"/>
                </a:lnTo>
                <a:lnTo>
                  <a:pt x="1792" y="866"/>
                </a:lnTo>
                <a:lnTo>
                  <a:pt x="1787" y="845"/>
                </a:lnTo>
                <a:lnTo>
                  <a:pt x="1781" y="825"/>
                </a:lnTo>
                <a:lnTo>
                  <a:pt x="1774" y="804"/>
                </a:lnTo>
                <a:lnTo>
                  <a:pt x="1767" y="786"/>
                </a:lnTo>
                <a:lnTo>
                  <a:pt x="1763" y="777"/>
                </a:lnTo>
                <a:lnTo>
                  <a:pt x="1758" y="767"/>
                </a:lnTo>
                <a:lnTo>
                  <a:pt x="1749" y="749"/>
                </a:lnTo>
                <a:lnTo>
                  <a:pt x="1739" y="731"/>
                </a:lnTo>
                <a:lnTo>
                  <a:pt x="1728" y="714"/>
                </a:lnTo>
                <a:lnTo>
                  <a:pt x="1716" y="696"/>
                </a:lnTo>
                <a:lnTo>
                  <a:pt x="1702" y="680"/>
                </a:lnTo>
                <a:lnTo>
                  <a:pt x="1688" y="664"/>
                </a:lnTo>
                <a:lnTo>
                  <a:pt x="1674" y="648"/>
                </a:lnTo>
                <a:lnTo>
                  <a:pt x="1667" y="642"/>
                </a:lnTo>
                <a:lnTo>
                  <a:pt x="1659" y="635"/>
                </a:lnTo>
                <a:lnTo>
                  <a:pt x="1645" y="623"/>
                </a:lnTo>
                <a:lnTo>
                  <a:pt x="1629" y="612"/>
                </a:lnTo>
                <a:lnTo>
                  <a:pt x="1622" y="608"/>
                </a:lnTo>
                <a:lnTo>
                  <a:pt x="1614" y="603"/>
                </a:lnTo>
                <a:lnTo>
                  <a:pt x="1598" y="593"/>
                </a:lnTo>
                <a:lnTo>
                  <a:pt x="1582" y="586"/>
                </a:lnTo>
                <a:lnTo>
                  <a:pt x="1565" y="579"/>
                </a:lnTo>
                <a:lnTo>
                  <a:pt x="1548" y="572"/>
                </a:lnTo>
                <a:lnTo>
                  <a:pt x="1529" y="566"/>
                </a:lnTo>
                <a:lnTo>
                  <a:pt x="1510" y="561"/>
                </a:lnTo>
                <a:lnTo>
                  <a:pt x="1489" y="556"/>
                </a:lnTo>
                <a:lnTo>
                  <a:pt x="1478" y="554"/>
                </a:lnTo>
                <a:lnTo>
                  <a:pt x="1467" y="553"/>
                </a:lnTo>
                <a:lnTo>
                  <a:pt x="1455" y="551"/>
                </a:lnTo>
                <a:lnTo>
                  <a:pt x="1442" y="550"/>
                </a:lnTo>
                <a:lnTo>
                  <a:pt x="1430" y="549"/>
                </a:lnTo>
                <a:lnTo>
                  <a:pt x="1416" y="548"/>
                </a:lnTo>
                <a:lnTo>
                  <a:pt x="1368" y="545"/>
                </a:lnTo>
                <a:lnTo>
                  <a:pt x="1318" y="544"/>
                </a:lnTo>
                <a:lnTo>
                  <a:pt x="1246" y="543"/>
                </a:lnTo>
                <a:lnTo>
                  <a:pt x="1134" y="543"/>
                </a:lnTo>
                <a:close/>
                <a:moveTo>
                  <a:pt x="1134" y="690"/>
                </a:moveTo>
                <a:lnTo>
                  <a:pt x="1244" y="690"/>
                </a:lnTo>
                <a:lnTo>
                  <a:pt x="1314" y="690"/>
                </a:lnTo>
                <a:lnTo>
                  <a:pt x="1363" y="693"/>
                </a:lnTo>
                <a:lnTo>
                  <a:pt x="1411" y="695"/>
                </a:lnTo>
                <a:lnTo>
                  <a:pt x="1434" y="696"/>
                </a:lnTo>
                <a:lnTo>
                  <a:pt x="1445" y="698"/>
                </a:lnTo>
                <a:lnTo>
                  <a:pt x="1455" y="699"/>
                </a:lnTo>
                <a:lnTo>
                  <a:pt x="1473" y="702"/>
                </a:lnTo>
                <a:lnTo>
                  <a:pt x="1490" y="706"/>
                </a:lnTo>
                <a:lnTo>
                  <a:pt x="1504" y="710"/>
                </a:lnTo>
                <a:lnTo>
                  <a:pt x="1517" y="714"/>
                </a:lnTo>
                <a:lnTo>
                  <a:pt x="1528" y="719"/>
                </a:lnTo>
                <a:lnTo>
                  <a:pt x="1537" y="723"/>
                </a:lnTo>
                <a:lnTo>
                  <a:pt x="1549" y="729"/>
                </a:lnTo>
                <a:lnTo>
                  <a:pt x="1559" y="735"/>
                </a:lnTo>
                <a:lnTo>
                  <a:pt x="1570" y="741"/>
                </a:lnTo>
                <a:lnTo>
                  <a:pt x="1579" y="748"/>
                </a:lnTo>
                <a:lnTo>
                  <a:pt x="1589" y="756"/>
                </a:lnTo>
                <a:lnTo>
                  <a:pt x="1598" y="765"/>
                </a:lnTo>
                <a:lnTo>
                  <a:pt x="1607" y="774"/>
                </a:lnTo>
                <a:lnTo>
                  <a:pt x="1615" y="784"/>
                </a:lnTo>
                <a:lnTo>
                  <a:pt x="1624" y="795"/>
                </a:lnTo>
                <a:lnTo>
                  <a:pt x="1632" y="806"/>
                </a:lnTo>
                <a:lnTo>
                  <a:pt x="1639" y="816"/>
                </a:lnTo>
                <a:lnTo>
                  <a:pt x="1645" y="827"/>
                </a:lnTo>
                <a:lnTo>
                  <a:pt x="1651" y="839"/>
                </a:lnTo>
                <a:lnTo>
                  <a:pt x="1657" y="851"/>
                </a:lnTo>
                <a:lnTo>
                  <a:pt x="1662" y="864"/>
                </a:lnTo>
                <a:lnTo>
                  <a:pt x="1666" y="878"/>
                </a:lnTo>
                <a:lnTo>
                  <a:pt x="1674" y="903"/>
                </a:lnTo>
                <a:lnTo>
                  <a:pt x="1677" y="917"/>
                </a:lnTo>
                <a:lnTo>
                  <a:pt x="1681" y="935"/>
                </a:lnTo>
                <a:lnTo>
                  <a:pt x="1684" y="954"/>
                </a:lnTo>
                <a:lnTo>
                  <a:pt x="1686" y="977"/>
                </a:lnTo>
                <a:lnTo>
                  <a:pt x="1688" y="1001"/>
                </a:lnTo>
                <a:lnTo>
                  <a:pt x="1690" y="1030"/>
                </a:lnTo>
                <a:lnTo>
                  <a:pt x="1692" y="1087"/>
                </a:lnTo>
                <a:lnTo>
                  <a:pt x="1693" y="1145"/>
                </a:lnTo>
                <a:lnTo>
                  <a:pt x="1694" y="1229"/>
                </a:lnTo>
                <a:lnTo>
                  <a:pt x="1694" y="1360"/>
                </a:lnTo>
                <a:lnTo>
                  <a:pt x="1694" y="1492"/>
                </a:lnTo>
                <a:lnTo>
                  <a:pt x="1693" y="1574"/>
                </a:lnTo>
                <a:lnTo>
                  <a:pt x="1692" y="1633"/>
                </a:lnTo>
                <a:lnTo>
                  <a:pt x="1690" y="1691"/>
                </a:lnTo>
                <a:lnTo>
                  <a:pt x="1688" y="1718"/>
                </a:lnTo>
                <a:lnTo>
                  <a:pt x="1687" y="1732"/>
                </a:lnTo>
                <a:lnTo>
                  <a:pt x="1686" y="1744"/>
                </a:lnTo>
                <a:lnTo>
                  <a:pt x="1684" y="1765"/>
                </a:lnTo>
                <a:lnTo>
                  <a:pt x="1681" y="1786"/>
                </a:lnTo>
                <a:lnTo>
                  <a:pt x="1677" y="1802"/>
                </a:lnTo>
                <a:lnTo>
                  <a:pt x="1674" y="1818"/>
                </a:lnTo>
                <a:lnTo>
                  <a:pt x="1670" y="1831"/>
                </a:lnTo>
                <a:lnTo>
                  <a:pt x="1666" y="1842"/>
                </a:lnTo>
                <a:lnTo>
                  <a:pt x="1662" y="1856"/>
                </a:lnTo>
                <a:lnTo>
                  <a:pt x="1657" y="1868"/>
                </a:lnTo>
                <a:lnTo>
                  <a:pt x="1651" y="1882"/>
                </a:lnTo>
                <a:lnTo>
                  <a:pt x="1645" y="1892"/>
                </a:lnTo>
                <a:lnTo>
                  <a:pt x="1639" y="1904"/>
                </a:lnTo>
                <a:lnTo>
                  <a:pt x="1632" y="1915"/>
                </a:lnTo>
                <a:lnTo>
                  <a:pt x="1624" y="1926"/>
                </a:lnTo>
                <a:lnTo>
                  <a:pt x="1615" y="1936"/>
                </a:lnTo>
                <a:lnTo>
                  <a:pt x="1607" y="1946"/>
                </a:lnTo>
                <a:lnTo>
                  <a:pt x="1598" y="1956"/>
                </a:lnTo>
                <a:lnTo>
                  <a:pt x="1589" y="1964"/>
                </a:lnTo>
                <a:lnTo>
                  <a:pt x="1579" y="1972"/>
                </a:lnTo>
                <a:lnTo>
                  <a:pt x="1570" y="1979"/>
                </a:lnTo>
                <a:lnTo>
                  <a:pt x="1559" y="1986"/>
                </a:lnTo>
                <a:lnTo>
                  <a:pt x="1549" y="1992"/>
                </a:lnTo>
                <a:lnTo>
                  <a:pt x="1537" y="1997"/>
                </a:lnTo>
                <a:lnTo>
                  <a:pt x="1517" y="2006"/>
                </a:lnTo>
                <a:lnTo>
                  <a:pt x="1504" y="2010"/>
                </a:lnTo>
                <a:lnTo>
                  <a:pt x="1490" y="2015"/>
                </a:lnTo>
                <a:lnTo>
                  <a:pt x="1473" y="2018"/>
                </a:lnTo>
                <a:lnTo>
                  <a:pt x="1455" y="2021"/>
                </a:lnTo>
                <a:lnTo>
                  <a:pt x="1434" y="2023"/>
                </a:lnTo>
                <a:lnTo>
                  <a:pt x="1411" y="2025"/>
                </a:lnTo>
                <a:lnTo>
                  <a:pt x="1363" y="2028"/>
                </a:lnTo>
                <a:lnTo>
                  <a:pt x="1314" y="2029"/>
                </a:lnTo>
                <a:lnTo>
                  <a:pt x="1244" y="2030"/>
                </a:lnTo>
                <a:lnTo>
                  <a:pt x="1134" y="2030"/>
                </a:lnTo>
                <a:lnTo>
                  <a:pt x="1025" y="2030"/>
                </a:lnTo>
                <a:lnTo>
                  <a:pt x="955" y="2029"/>
                </a:lnTo>
                <a:lnTo>
                  <a:pt x="907" y="2028"/>
                </a:lnTo>
                <a:lnTo>
                  <a:pt x="859" y="2025"/>
                </a:lnTo>
                <a:lnTo>
                  <a:pt x="835" y="2023"/>
                </a:lnTo>
                <a:lnTo>
                  <a:pt x="825" y="2022"/>
                </a:lnTo>
                <a:lnTo>
                  <a:pt x="814" y="2021"/>
                </a:lnTo>
                <a:lnTo>
                  <a:pt x="796" y="2018"/>
                </a:lnTo>
                <a:lnTo>
                  <a:pt x="780" y="2015"/>
                </a:lnTo>
                <a:lnTo>
                  <a:pt x="765" y="2010"/>
                </a:lnTo>
                <a:lnTo>
                  <a:pt x="753" y="2006"/>
                </a:lnTo>
                <a:lnTo>
                  <a:pt x="742" y="2002"/>
                </a:lnTo>
                <a:lnTo>
                  <a:pt x="732" y="1997"/>
                </a:lnTo>
                <a:lnTo>
                  <a:pt x="721" y="1992"/>
                </a:lnTo>
                <a:lnTo>
                  <a:pt x="710" y="1986"/>
                </a:lnTo>
                <a:lnTo>
                  <a:pt x="700" y="1979"/>
                </a:lnTo>
                <a:lnTo>
                  <a:pt x="690" y="1972"/>
                </a:lnTo>
                <a:lnTo>
                  <a:pt x="681" y="1964"/>
                </a:lnTo>
                <a:lnTo>
                  <a:pt x="672" y="1956"/>
                </a:lnTo>
                <a:lnTo>
                  <a:pt x="663" y="1946"/>
                </a:lnTo>
                <a:lnTo>
                  <a:pt x="654" y="1936"/>
                </a:lnTo>
                <a:lnTo>
                  <a:pt x="645" y="1926"/>
                </a:lnTo>
                <a:lnTo>
                  <a:pt x="638" y="1915"/>
                </a:lnTo>
                <a:lnTo>
                  <a:pt x="631" y="1904"/>
                </a:lnTo>
                <a:lnTo>
                  <a:pt x="624" y="1892"/>
                </a:lnTo>
                <a:lnTo>
                  <a:pt x="618" y="1882"/>
                </a:lnTo>
                <a:lnTo>
                  <a:pt x="613" y="1868"/>
                </a:lnTo>
                <a:lnTo>
                  <a:pt x="608" y="1856"/>
                </a:lnTo>
                <a:lnTo>
                  <a:pt x="603" y="1842"/>
                </a:lnTo>
                <a:lnTo>
                  <a:pt x="596" y="1818"/>
                </a:lnTo>
                <a:lnTo>
                  <a:pt x="592" y="1802"/>
                </a:lnTo>
                <a:lnTo>
                  <a:pt x="589" y="1786"/>
                </a:lnTo>
                <a:lnTo>
                  <a:pt x="586" y="1766"/>
                </a:lnTo>
                <a:lnTo>
                  <a:pt x="583" y="1744"/>
                </a:lnTo>
                <a:lnTo>
                  <a:pt x="581" y="1718"/>
                </a:lnTo>
                <a:lnTo>
                  <a:pt x="580" y="1691"/>
                </a:lnTo>
                <a:lnTo>
                  <a:pt x="578" y="1633"/>
                </a:lnTo>
                <a:lnTo>
                  <a:pt x="576" y="1574"/>
                </a:lnTo>
                <a:lnTo>
                  <a:pt x="576" y="1492"/>
                </a:lnTo>
                <a:lnTo>
                  <a:pt x="576" y="1360"/>
                </a:lnTo>
                <a:lnTo>
                  <a:pt x="576" y="1229"/>
                </a:lnTo>
                <a:lnTo>
                  <a:pt x="576" y="1145"/>
                </a:lnTo>
                <a:lnTo>
                  <a:pt x="578" y="1087"/>
                </a:lnTo>
                <a:lnTo>
                  <a:pt x="580" y="1030"/>
                </a:lnTo>
                <a:lnTo>
                  <a:pt x="581" y="1001"/>
                </a:lnTo>
                <a:lnTo>
                  <a:pt x="582" y="989"/>
                </a:lnTo>
                <a:lnTo>
                  <a:pt x="583" y="977"/>
                </a:lnTo>
                <a:lnTo>
                  <a:pt x="586" y="954"/>
                </a:lnTo>
                <a:lnTo>
                  <a:pt x="589" y="935"/>
                </a:lnTo>
                <a:lnTo>
                  <a:pt x="592" y="917"/>
                </a:lnTo>
                <a:lnTo>
                  <a:pt x="596" y="903"/>
                </a:lnTo>
                <a:lnTo>
                  <a:pt x="599" y="890"/>
                </a:lnTo>
                <a:lnTo>
                  <a:pt x="603" y="878"/>
                </a:lnTo>
                <a:lnTo>
                  <a:pt x="608" y="864"/>
                </a:lnTo>
                <a:lnTo>
                  <a:pt x="613" y="851"/>
                </a:lnTo>
                <a:lnTo>
                  <a:pt x="618" y="839"/>
                </a:lnTo>
                <a:lnTo>
                  <a:pt x="624" y="827"/>
                </a:lnTo>
                <a:lnTo>
                  <a:pt x="631" y="816"/>
                </a:lnTo>
                <a:lnTo>
                  <a:pt x="638" y="806"/>
                </a:lnTo>
                <a:lnTo>
                  <a:pt x="645" y="795"/>
                </a:lnTo>
                <a:lnTo>
                  <a:pt x="654" y="784"/>
                </a:lnTo>
                <a:lnTo>
                  <a:pt x="663" y="774"/>
                </a:lnTo>
                <a:lnTo>
                  <a:pt x="672" y="765"/>
                </a:lnTo>
                <a:lnTo>
                  <a:pt x="681" y="756"/>
                </a:lnTo>
                <a:lnTo>
                  <a:pt x="690" y="748"/>
                </a:lnTo>
                <a:lnTo>
                  <a:pt x="700" y="741"/>
                </a:lnTo>
                <a:lnTo>
                  <a:pt x="710" y="735"/>
                </a:lnTo>
                <a:lnTo>
                  <a:pt x="721" y="729"/>
                </a:lnTo>
                <a:lnTo>
                  <a:pt x="732" y="723"/>
                </a:lnTo>
                <a:lnTo>
                  <a:pt x="753" y="714"/>
                </a:lnTo>
                <a:lnTo>
                  <a:pt x="765" y="710"/>
                </a:lnTo>
                <a:lnTo>
                  <a:pt x="780" y="706"/>
                </a:lnTo>
                <a:lnTo>
                  <a:pt x="796" y="702"/>
                </a:lnTo>
                <a:lnTo>
                  <a:pt x="814" y="699"/>
                </a:lnTo>
                <a:lnTo>
                  <a:pt x="835" y="696"/>
                </a:lnTo>
                <a:lnTo>
                  <a:pt x="859" y="695"/>
                </a:lnTo>
                <a:lnTo>
                  <a:pt x="907" y="693"/>
                </a:lnTo>
                <a:lnTo>
                  <a:pt x="955" y="690"/>
                </a:lnTo>
                <a:lnTo>
                  <a:pt x="1025" y="690"/>
                </a:lnTo>
                <a:lnTo>
                  <a:pt x="1134" y="690"/>
                </a:lnTo>
                <a:close/>
                <a:moveTo>
                  <a:pt x="0" y="1360"/>
                </a:moveTo>
                <a:lnTo>
                  <a:pt x="1" y="1325"/>
                </a:lnTo>
                <a:lnTo>
                  <a:pt x="2" y="1290"/>
                </a:lnTo>
                <a:lnTo>
                  <a:pt x="4" y="1255"/>
                </a:lnTo>
                <a:lnTo>
                  <a:pt x="6" y="1221"/>
                </a:lnTo>
                <a:lnTo>
                  <a:pt x="9" y="1187"/>
                </a:lnTo>
                <a:lnTo>
                  <a:pt x="13" y="1153"/>
                </a:lnTo>
                <a:lnTo>
                  <a:pt x="18" y="1120"/>
                </a:lnTo>
                <a:lnTo>
                  <a:pt x="23" y="1086"/>
                </a:lnTo>
                <a:lnTo>
                  <a:pt x="29" y="1053"/>
                </a:lnTo>
                <a:lnTo>
                  <a:pt x="36" y="1020"/>
                </a:lnTo>
                <a:lnTo>
                  <a:pt x="43" y="988"/>
                </a:lnTo>
                <a:lnTo>
                  <a:pt x="51" y="956"/>
                </a:lnTo>
                <a:lnTo>
                  <a:pt x="60" y="924"/>
                </a:lnTo>
                <a:lnTo>
                  <a:pt x="69" y="892"/>
                </a:lnTo>
                <a:lnTo>
                  <a:pt x="79" y="862"/>
                </a:lnTo>
                <a:lnTo>
                  <a:pt x="89" y="831"/>
                </a:lnTo>
                <a:lnTo>
                  <a:pt x="101" y="801"/>
                </a:lnTo>
                <a:lnTo>
                  <a:pt x="112" y="771"/>
                </a:lnTo>
                <a:lnTo>
                  <a:pt x="124" y="741"/>
                </a:lnTo>
                <a:lnTo>
                  <a:pt x="137" y="712"/>
                </a:lnTo>
                <a:lnTo>
                  <a:pt x="151" y="683"/>
                </a:lnTo>
                <a:lnTo>
                  <a:pt x="165" y="654"/>
                </a:lnTo>
                <a:lnTo>
                  <a:pt x="179" y="627"/>
                </a:lnTo>
                <a:lnTo>
                  <a:pt x="194" y="599"/>
                </a:lnTo>
                <a:lnTo>
                  <a:pt x="210" y="573"/>
                </a:lnTo>
                <a:lnTo>
                  <a:pt x="226" y="547"/>
                </a:lnTo>
                <a:lnTo>
                  <a:pt x="242" y="520"/>
                </a:lnTo>
                <a:lnTo>
                  <a:pt x="259" y="495"/>
                </a:lnTo>
                <a:lnTo>
                  <a:pt x="277" y="470"/>
                </a:lnTo>
                <a:lnTo>
                  <a:pt x="295" y="446"/>
                </a:lnTo>
                <a:lnTo>
                  <a:pt x="313" y="422"/>
                </a:lnTo>
                <a:lnTo>
                  <a:pt x="332" y="399"/>
                </a:lnTo>
                <a:lnTo>
                  <a:pt x="352" y="375"/>
                </a:lnTo>
                <a:lnTo>
                  <a:pt x="372" y="353"/>
                </a:lnTo>
                <a:lnTo>
                  <a:pt x="392" y="332"/>
                </a:lnTo>
                <a:lnTo>
                  <a:pt x="413" y="310"/>
                </a:lnTo>
                <a:lnTo>
                  <a:pt x="434" y="290"/>
                </a:lnTo>
                <a:lnTo>
                  <a:pt x="456" y="271"/>
                </a:lnTo>
                <a:lnTo>
                  <a:pt x="478" y="251"/>
                </a:lnTo>
                <a:lnTo>
                  <a:pt x="500" y="232"/>
                </a:lnTo>
                <a:lnTo>
                  <a:pt x="523" y="214"/>
                </a:lnTo>
                <a:lnTo>
                  <a:pt x="546" y="197"/>
                </a:lnTo>
                <a:lnTo>
                  <a:pt x="570" y="181"/>
                </a:lnTo>
                <a:lnTo>
                  <a:pt x="594" y="164"/>
                </a:lnTo>
                <a:lnTo>
                  <a:pt x="618" y="148"/>
                </a:lnTo>
                <a:lnTo>
                  <a:pt x="643" y="134"/>
                </a:lnTo>
                <a:lnTo>
                  <a:pt x="668" y="121"/>
                </a:lnTo>
                <a:lnTo>
                  <a:pt x="693" y="108"/>
                </a:lnTo>
                <a:lnTo>
                  <a:pt x="718" y="94"/>
                </a:lnTo>
                <a:lnTo>
                  <a:pt x="744" y="82"/>
                </a:lnTo>
                <a:lnTo>
                  <a:pt x="771" y="72"/>
                </a:lnTo>
                <a:lnTo>
                  <a:pt x="797" y="61"/>
                </a:lnTo>
                <a:lnTo>
                  <a:pt x="824" y="51"/>
                </a:lnTo>
                <a:lnTo>
                  <a:pt x="851" y="43"/>
                </a:lnTo>
                <a:lnTo>
                  <a:pt x="878" y="34"/>
                </a:lnTo>
                <a:lnTo>
                  <a:pt x="906" y="27"/>
                </a:lnTo>
                <a:lnTo>
                  <a:pt x="934" y="21"/>
                </a:lnTo>
                <a:lnTo>
                  <a:pt x="962" y="15"/>
                </a:lnTo>
                <a:lnTo>
                  <a:pt x="990" y="12"/>
                </a:lnTo>
                <a:lnTo>
                  <a:pt x="1018" y="7"/>
                </a:lnTo>
                <a:lnTo>
                  <a:pt x="1047" y="4"/>
                </a:lnTo>
                <a:lnTo>
                  <a:pt x="1076" y="2"/>
                </a:lnTo>
                <a:lnTo>
                  <a:pt x="1105" y="1"/>
                </a:lnTo>
                <a:lnTo>
                  <a:pt x="1134" y="0"/>
                </a:lnTo>
                <a:lnTo>
                  <a:pt x="1164" y="1"/>
                </a:lnTo>
                <a:lnTo>
                  <a:pt x="1193" y="2"/>
                </a:lnTo>
                <a:lnTo>
                  <a:pt x="1221" y="4"/>
                </a:lnTo>
                <a:lnTo>
                  <a:pt x="1250" y="7"/>
                </a:lnTo>
                <a:lnTo>
                  <a:pt x="1280" y="12"/>
                </a:lnTo>
                <a:lnTo>
                  <a:pt x="1308" y="15"/>
                </a:lnTo>
                <a:lnTo>
                  <a:pt x="1336" y="21"/>
                </a:lnTo>
                <a:lnTo>
                  <a:pt x="1364" y="27"/>
                </a:lnTo>
                <a:lnTo>
                  <a:pt x="1391" y="34"/>
                </a:lnTo>
                <a:lnTo>
                  <a:pt x="1419" y="43"/>
                </a:lnTo>
                <a:lnTo>
                  <a:pt x="1446" y="51"/>
                </a:lnTo>
                <a:lnTo>
                  <a:pt x="1472" y="61"/>
                </a:lnTo>
                <a:lnTo>
                  <a:pt x="1499" y="72"/>
                </a:lnTo>
                <a:lnTo>
                  <a:pt x="1525" y="82"/>
                </a:lnTo>
                <a:lnTo>
                  <a:pt x="1551" y="94"/>
                </a:lnTo>
                <a:lnTo>
                  <a:pt x="1577" y="108"/>
                </a:lnTo>
                <a:lnTo>
                  <a:pt x="1602" y="121"/>
                </a:lnTo>
                <a:lnTo>
                  <a:pt x="1627" y="134"/>
                </a:lnTo>
                <a:lnTo>
                  <a:pt x="1651" y="148"/>
                </a:lnTo>
                <a:lnTo>
                  <a:pt x="1676" y="164"/>
                </a:lnTo>
                <a:lnTo>
                  <a:pt x="1700" y="181"/>
                </a:lnTo>
                <a:lnTo>
                  <a:pt x="1723" y="197"/>
                </a:lnTo>
                <a:lnTo>
                  <a:pt x="1746" y="214"/>
                </a:lnTo>
                <a:lnTo>
                  <a:pt x="1769" y="232"/>
                </a:lnTo>
                <a:lnTo>
                  <a:pt x="1792" y="251"/>
                </a:lnTo>
                <a:lnTo>
                  <a:pt x="1814" y="271"/>
                </a:lnTo>
                <a:lnTo>
                  <a:pt x="1835" y="290"/>
                </a:lnTo>
                <a:lnTo>
                  <a:pt x="1856" y="310"/>
                </a:lnTo>
                <a:lnTo>
                  <a:pt x="1877" y="332"/>
                </a:lnTo>
                <a:lnTo>
                  <a:pt x="1898" y="353"/>
                </a:lnTo>
                <a:lnTo>
                  <a:pt x="1918" y="375"/>
                </a:lnTo>
                <a:lnTo>
                  <a:pt x="1937" y="399"/>
                </a:lnTo>
                <a:lnTo>
                  <a:pt x="1956" y="422"/>
                </a:lnTo>
                <a:lnTo>
                  <a:pt x="1975" y="446"/>
                </a:lnTo>
                <a:lnTo>
                  <a:pt x="1993" y="470"/>
                </a:lnTo>
                <a:lnTo>
                  <a:pt x="2010" y="495"/>
                </a:lnTo>
                <a:lnTo>
                  <a:pt x="2027" y="520"/>
                </a:lnTo>
                <a:lnTo>
                  <a:pt x="2044" y="547"/>
                </a:lnTo>
                <a:lnTo>
                  <a:pt x="2060" y="573"/>
                </a:lnTo>
                <a:lnTo>
                  <a:pt x="2075" y="599"/>
                </a:lnTo>
                <a:lnTo>
                  <a:pt x="2090" y="627"/>
                </a:lnTo>
                <a:lnTo>
                  <a:pt x="2105" y="654"/>
                </a:lnTo>
                <a:lnTo>
                  <a:pt x="2119" y="683"/>
                </a:lnTo>
                <a:lnTo>
                  <a:pt x="2132" y="712"/>
                </a:lnTo>
                <a:lnTo>
                  <a:pt x="2145" y="741"/>
                </a:lnTo>
                <a:lnTo>
                  <a:pt x="2157" y="771"/>
                </a:lnTo>
                <a:lnTo>
                  <a:pt x="2169" y="801"/>
                </a:lnTo>
                <a:lnTo>
                  <a:pt x="2180" y="831"/>
                </a:lnTo>
                <a:lnTo>
                  <a:pt x="2190" y="862"/>
                </a:lnTo>
                <a:lnTo>
                  <a:pt x="2200" y="892"/>
                </a:lnTo>
                <a:lnTo>
                  <a:pt x="2210" y="924"/>
                </a:lnTo>
                <a:lnTo>
                  <a:pt x="2218" y="956"/>
                </a:lnTo>
                <a:lnTo>
                  <a:pt x="2226" y="988"/>
                </a:lnTo>
                <a:lnTo>
                  <a:pt x="2233" y="1020"/>
                </a:lnTo>
                <a:lnTo>
                  <a:pt x="2240" y="1053"/>
                </a:lnTo>
                <a:lnTo>
                  <a:pt x="2246" y="1086"/>
                </a:lnTo>
                <a:lnTo>
                  <a:pt x="2251" y="1120"/>
                </a:lnTo>
                <a:lnTo>
                  <a:pt x="2256" y="1153"/>
                </a:lnTo>
                <a:lnTo>
                  <a:pt x="2260" y="1187"/>
                </a:lnTo>
                <a:lnTo>
                  <a:pt x="2263" y="1221"/>
                </a:lnTo>
                <a:lnTo>
                  <a:pt x="2266" y="1255"/>
                </a:lnTo>
                <a:lnTo>
                  <a:pt x="2268" y="1290"/>
                </a:lnTo>
                <a:lnTo>
                  <a:pt x="2269" y="1325"/>
                </a:lnTo>
                <a:lnTo>
                  <a:pt x="2269" y="1360"/>
                </a:lnTo>
                <a:lnTo>
                  <a:pt x="2269" y="1396"/>
                </a:lnTo>
                <a:lnTo>
                  <a:pt x="2268" y="1431"/>
                </a:lnTo>
                <a:lnTo>
                  <a:pt x="2266" y="1465"/>
                </a:lnTo>
                <a:lnTo>
                  <a:pt x="2263" y="1499"/>
                </a:lnTo>
                <a:lnTo>
                  <a:pt x="2260" y="1534"/>
                </a:lnTo>
                <a:lnTo>
                  <a:pt x="2256" y="1567"/>
                </a:lnTo>
                <a:lnTo>
                  <a:pt x="2251" y="1601"/>
                </a:lnTo>
                <a:lnTo>
                  <a:pt x="2246" y="1634"/>
                </a:lnTo>
                <a:lnTo>
                  <a:pt x="2240" y="1667"/>
                </a:lnTo>
                <a:lnTo>
                  <a:pt x="2233" y="1700"/>
                </a:lnTo>
                <a:lnTo>
                  <a:pt x="2226" y="1733"/>
                </a:lnTo>
                <a:lnTo>
                  <a:pt x="2218" y="1764"/>
                </a:lnTo>
                <a:lnTo>
                  <a:pt x="2210" y="1796"/>
                </a:lnTo>
                <a:lnTo>
                  <a:pt x="2200" y="1828"/>
                </a:lnTo>
                <a:lnTo>
                  <a:pt x="2190" y="1859"/>
                </a:lnTo>
                <a:lnTo>
                  <a:pt x="2180" y="1890"/>
                </a:lnTo>
                <a:lnTo>
                  <a:pt x="2169" y="1920"/>
                </a:lnTo>
                <a:lnTo>
                  <a:pt x="2157" y="1950"/>
                </a:lnTo>
                <a:lnTo>
                  <a:pt x="2145" y="1979"/>
                </a:lnTo>
                <a:lnTo>
                  <a:pt x="2132" y="2009"/>
                </a:lnTo>
                <a:lnTo>
                  <a:pt x="2119" y="2037"/>
                </a:lnTo>
                <a:lnTo>
                  <a:pt x="2105" y="2065"/>
                </a:lnTo>
                <a:lnTo>
                  <a:pt x="2090" y="2093"/>
                </a:lnTo>
                <a:lnTo>
                  <a:pt x="2075" y="2120"/>
                </a:lnTo>
                <a:lnTo>
                  <a:pt x="2060" y="2148"/>
                </a:lnTo>
                <a:lnTo>
                  <a:pt x="2044" y="2174"/>
                </a:lnTo>
                <a:lnTo>
                  <a:pt x="2027" y="2199"/>
                </a:lnTo>
                <a:lnTo>
                  <a:pt x="2010" y="2226"/>
                </a:lnTo>
                <a:lnTo>
                  <a:pt x="1993" y="2250"/>
                </a:lnTo>
                <a:lnTo>
                  <a:pt x="1975" y="2275"/>
                </a:lnTo>
                <a:lnTo>
                  <a:pt x="1956" y="2299"/>
                </a:lnTo>
                <a:lnTo>
                  <a:pt x="1937" y="2322"/>
                </a:lnTo>
                <a:lnTo>
                  <a:pt x="1918" y="2345"/>
                </a:lnTo>
                <a:lnTo>
                  <a:pt x="1898" y="2367"/>
                </a:lnTo>
                <a:lnTo>
                  <a:pt x="1877" y="2389"/>
                </a:lnTo>
                <a:lnTo>
                  <a:pt x="1856" y="2409"/>
                </a:lnTo>
                <a:lnTo>
                  <a:pt x="1835" y="2430"/>
                </a:lnTo>
                <a:lnTo>
                  <a:pt x="1814" y="2450"/>
                </a:lnTo>
                <a:lnTo>
                  <a:pt x="1792" y="2469"/>
                </a:lnTo>
                <a:lnTo>
                  <a:pt x="1769" y="2487"/>
                </a:lnTo>
                <a:lnTo>
                  <a:pt x="1746" y="2505"/>
                </a:lnTo>
                <a:lnTo>
                  <a:pt x="1723" y="2523"/>
                </a:lnTo>
                <a:lnTo>
                  <a:pt x="1700" y="2540"/>
                </a:lnTo>
                <a:lnTo>
                  <a:pt x="1676" y="2556"/>
                </a:lnTo>
                <a:lnTo>
                  <a:pt x="1651" y="2571"/>
                </a:lnTo>
                <a:lnTo>
                  <a:pt x="1627" y="2586"/>
                </a:lnTo>
                <a:lnTo>
                  <a:pt x="1602" y="2600"/>
                </a:lnTo>
                <a:lnTo>
                  <a:pt x="1577" y="2613"/>
                </a:lnTo>
                <a:lnTo>
                  <a:pt x="1551" y="2625"/>
                </a:lnTo>
                <a:lnTo>
                  <a:pt x="1525" y="2637"/>
                </a:lnTo>
                <a:lnTo>
                  <a:pt x="1499" y="2649"/>
                </a:lnTo>
                <a:lnTo>
                  <a:pt x="1472" y="2659"/>
                </a:lnTo>
                <a:lnTo>
                  <a:pt x="1446" y="2668"/>
                </a:lnTo>
                <a:lnTo>
                  <a:pt x="1419" y="2677"/>
                </a:lnTo>
                <a:lnTo>
                  <a:pt x="1391" y="2685"/>
                </a:lnTo>
                <a:lnTo>
                  <a:pt x="1364" y="2692"/>
                </a:lnTo>
                <a:lnTo>
                  <a:pt x="1336" y="2698"/>
                </a:lnTo>
                <a:lnTo>
                  <a:pt x="1308" y="2704"/>
                </a:lnTo>
                <a:lnTo>
                  <a:pt x="1280" y="2709"/>
                </a:lnTo>
                <a:lnTo>
                  <a:pt x="1250" y="2713"/>
                </a:lnTo>
                <a:lnTo>
                  <a:pt x="1221" y="2716"/>
                </a:lnTo>
                <a:lnTo>
                  <a:pt x="1193" y="2719"/>
                </a:lnTo>
                <a:lnTo>
                  <a:pt x="1164" y="2720"/>
                </a:lnTo>
                <a:lnTo>
                  <a:pt x="1134" y="2720"/>
                </a:lnTo>
                <a:lnTo>
                  <a:pt x="1105" y="2720"/>
                </a:lnTo>
                <a:lnTo>
                  <a:pt x="1076" y="2719"/>
                </a:lnTo>
                <a:lnTo>
                  <a:pt x="1047" y="2716"/>
                </a:lnTo>
                <a:lnTo>
                  <a:pt x="1018" y="2713"/>
                </a:lnTo>
                <a:lnTo>
                  <a:pt x="990" y="2709"/>
                </a:lnTo>
                <a:lnTo>
                  <a:pt x="962" y="2704"/>
                </a:lnTo>
                <a:lnTo>
                  <a:pt x="934" y="2698"/>
                </a:lnTo>
                <a:lnTo>
                  <a:pt x="906" y="2692"/>
                </a:lnTo>
                <a:lnTo>
                  <a:pt x="878" y="2685"/>
                </a:lnTo>
                <a:lnTo>
                  <a:pt x="851" y="2677"/>
                </a:lnTo>
                <a:lnTo>
                  <a:pt x="824" y="2668"/>
                </a:lnTo>
                <a:lnTo>
                  <a:pt x="797" y="2659"/>
                </a:lnTo>
                <a:lnTo>
                  <a:pt x="771" y="2649"/>
                </a:lnTo>
                <a:lnTo>
                  <a:pt x="744" y="2637"/>
                </a:lnTo>
                <a:lnTo>
                  <a:pt x="718" y="2625"/>
                </a:lnTo>
                <a:lnTo>
                  <a:pt x="693" y="2613"/>
                </a:lnTo>
                <a:lnTo>
                  <a:pt x="668" y="2600"/>
                </a:lnTo>
                <a:lnTo>
                  <a:pt x="643" y="2586"/>
                </a:lnTo>
                <a:lnTo>
                  <a:pt x="618" y="2571"/>
                </a:lnTo>
                <a:lnTo>
                  <a:pt x="594" y="2556"/>
                </a:lnTo>
                <a:lnTo>
                  <a:pt x="570" y="2540"/>
                </a:lnTo>
                <a:lnTo>
                  <a:pt x="546" y="2523"/>
                </a:lnTo>
                <a:lnTo>
                  <a:pt x="523" y="2505"/>
                </a:lnTo>
                <a:lnTo>
                  <a:pt x="500" y="2487"/>
                </a:lnTo>
                <a:lnTo>
                  <a:pt x="478" y="2469"/>
                </a:lnTo>
                <a:lnTo>
                  <a:pt x="456" y="2450"/>
                </a:lnTo>
                <a:lnTo>
                  <a:pt x="434" y="2430"/>
                </a:lnTo>
                <a:lnTo>
                  <a:pt x="413" y="2409"/>
                </a:lnTo>
                <a:lnTo>
                  <a:pt x="392" y="2389"/>
                </a:lnTo>
                <a:lnTo>
                  <a:pt x="372" y="2367"/>
                </a:lnTo>
                <a:lnTo>
                  <a:pt x="352" y="2345"/>
                </a:lnTo>
                <a:lnTo>
                  <a:pt x="332" y="2322"/>
                </a:lnTo>
                <a:lnTo>
                  <a:pt x="313" y="2299"/>
                </a:lnTo>
                <a:lnTo>
                  <a:pt x="295" y="2275"/>
                </a:lnTo>
                <a:lnTo>
                  <a:pt x="277" y="2250"/>
                </a:lnTo>
                <a:lnTo>
                  <a:pt x="259" y="2226"/>
                </a:lnTo>
                <a:lnTo>
                  <a:pt x="242" y="2199"/>
                </a:lnTo>
                <a:lnTo>
                  <a:pt x="226" y="2174"/>
                </a:lnTo>
                <a:lnTo>
                  <a:pt x="210" y="2148"/>
                </a:lnTo>
                <a:lnTo>
                  <a:pt x="194" y="2120"/>
                </a:lnTo>
                <a:lnTo>
                  <a:pt x="179" y="2093"/>
                </a:lnTo>
                <a:lnTo>
                  <a:pt x="165" y="2065"/>
                </a:lnTo>
                <a:lnTo>
                  <a:pt x="151" y="2037"/>
                </a:lnTo>
                <a:lnTo>
                  <a:pt x="137" y="2009"/>
                </a:lnTo>
                <a:lnTo>
                  <a:pt x="124" y="1979"/>
                </a:lnTo>
                <a:lnTo>
                  <a:pt x="112" y="1950"/>
                </a:lnTo>
                <a:lnTo>
                  <a:pt x="101" y="1920"/>
                </a:lnTo>
                <a:lnTo>
                  <a:pt x="89" y="1890"/>
                </a:lnTo>
                <a:lnTo>
                  <a:pt x="79" y="1859"/>
                </a:lnTo>
                <a:lnTo>
                  <a:pt x="69" y="1828"/>
                </a:lnTo>
                <a:lnTo>
                  <a:pt x="60" y="1796"/>
                </a:lnTo>
                <a:lnTo>
                  <a:pt x="51" y="1764"/>
                </a:lnTo>
                <a:lnTo>
                  <a:pt x="43" y="1733"/>
                </a:lnTo>
                <a:lnTo>
                  <a:pt x="36" y="1700"/>
                </a:lnTo>
                <a:lnTo>
                  <a:pt x="29" y="1667"/>
                </a:lnTo>
                <a:lnTo>
                  <a:pt x="23" y="1634"/>
                </a:lnTo>
                <a:lnTo>
                  <a:pt x="18" y="1601"/>
                </a:lnTo>
                <a:lnTo>
                  <a:pt x="13" y="1567"/>
                </a:lnTo>
                <a:lnTo>
                  <a:pt x="9" y="1534"/>
                </a:lnTo>
                <a:lnTo>
                  <a:pt x="6" y="1499"/>
                </a:lnTo>
                <a:lnTo>
                  <a:pt x="4" y="1465"/>
                </a:lnTo>
                <a:lnTo>
                  <a:pt x="2" y="1431"/>
                </a:lnTo>
                <a:lnTo>
                  <a:pt x="1" y="1396"/>
                </a:lnTo>
                <a:lnTo>
                  <a:pt x="0" y="136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pic>
        <p:nvPicPr>
          <p:cNvPr id="9" name="Picture 8" descr="Icon&#10;&#10;Description automatically generated">
            <a:hlinkClick r:id="rId6"/>
            <a:extLst>
              <a:ext uri="{FF2B5EF4-FFF2-40B4-BE49-F238E27FC236}">
                <a16:creationId xmlns:a16="http://schemas.microsoft.com/office/drawing/2014/main" id="{5B53270C-43DF-46FE-A4F5-29F29992F4A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7260" y="5877340"/>
            <a:ext cx="1023300" cy="432060"/>
          </a:xfrm>
          <a:prstGeom prst="rect">
            <a:avLst/>
          </a:prstGeom>
        </p:spPr>
      </p:pic>
      <p:sp>
        <p:nvSpPr>
          <p:cNvPr id="17" name="Freeform 6">
            <a:hlinkClick r:id="rId8" tooltip="Facebook"/>
          </p:cNvPr>
          <p:cNvSpPr>
            <a:spLocks noChangeAspect="1"/>
          </p:cNvSpPr>
          <p:nvPr userDrawn="1"/>
        </p:nvSpPr>
        <p:spPr bwMode="auto">
          <a:xfrm>
            <a:off x="11172347" y="5877340"/>
            <a:ext cx="252891" cy="252000"/>
          </a:xfrm>
          <a:custGeom>
            <a:avLst/>
            <a:gdLst>
              <a:gd name="T0" fmla="*/ 9 w 2270"/>
              <a:gd name="T1" fmla="*/ 990 h 2262"/>
              <a:gd name="T2" fmla="*/ 43 w 2270"/>
              <a:gd name="T3" fmla="*/ 824 h 2262"/>
              <a:gd name="T4" fmla="*/ 100 w 2270"/>
              <a:gd name="T5" fmla="*/ 668 h 2262"/>
              <a:gd name="T6" fmla="*/ 179 w 2270"/>
              <a:gd name="T7" fmla="*/ 523 h 2262"/>
              <a:gd name="T8" fmla="*/ 277 w 2270"/>
              <a:gd name="T9" fmla="*/ 392 h 2262"/>
              <a:gd name="T10" fmla="*/ 392 w 2270"/>
              <a:gd name="T11" fmla="*/ 276 h 2262"/>
              <a:gd name="T12" fmla="*/ 523 w 2270"/>
              <a:gd name="T13" fmla="*/ 178 h 2262"/>
              <a:gd name="T14" fmla="*/ 668 w 2270"/>
              <a:gd name="T15" fmla="*/ 100 h 2262"/>
              <a:gd name="T16" fmla="*/ 825 w 2270"/>
              <a:gd name="T17" fmla="*/ 43 h 2262"/>
              <a:gd name="T18" fmla="*/ 991 w 2270"/>
              <a:gd name="T19" fmla="*/ 9 h 2262"/>
              <a:gd name="T20" fmla="*/ 1164 w 2270"/>
              <a:gd name="T21" fmla="*/ 0 h 2262"/>
              <a:gd name="T22" fmla="*/ 1336 w 2270"/>
              <a:gd name="T23" fmla="*/ 18 h 2262"/>
              <a:gd name="T24" fmla="*/ 1499 w 2270"/>
              <a:gd name="T25" fmla="*/ 59 h 2262"/>
              <a:gd name="T26" fmla="*/ 1651 w 2270"/>
              <a:gd name="T27" fmla="*/ 124 h 2262"/>
              <a:gd name="T28" fmla="*/ 1792 w 2270"/>
              <a:gd name="T29" fmla="*/ 209 h 2262"/>
              <a:gd name="T30" fmla="*/ 1918 w 2270"/>
              <a:gd name="T31" fmla="*/ 313 h 2262"/>
              <a:gd name="T32" fmla="*/ 2028 w 2270"/>
              <a:gd name="T33" fmla="*/ 434 h 2262"/>
              <a:gd name="T34" fmla="*/ 2120 w 2270"/>
              <a:gd name="T35" fmla="*/ 570 h 2262"/>
              <a:gd name="T36" fmla="*/ 2191 w 2270"/>
              <a:gd name="T37" fmla="*/ 719 h 2262"/>
              <a:gd name="T38" fmla="*/ 2241 w 2270"/>
              <a:gd name="T39" fmla="*/ 879 h 2262"/>
              <a:gd name="T40" fmla="*/ 2267 w 2270"/>
              <a:gd name="T41" fmla="*/ 1047 h 2262"/>
              <a:gd name="T42" fmla="*/ 2267 w 2270"/>
              <a:gd name="T43" fmla="*/ 1216 h 2262"/>
              <a:gd name="T44" fmla="*/ 2245 w 2270"/>
              <a:gd name="T45" fmla="*/ 1373 h 2262"/>
              <a:gd name="T46" fmla="*/ 2202 w 2270"/>
              <a:gd name="T47" fmla="*/ 1523 h 2262"/>
              <a:gd name="T48" fmla="*/ 2139 w 2270"/>
              <a:gd name="T49" fmla="*/ 1664 h 2262"/>
              <a:gd name="T50" fmla="*/ 2059 w 2270"/>
              <a:gd name="T51" fmla="*/ 1794 h 2262"/>
              <a:gd name="T52" fmla="*/ 1963 w 2270"/>
              <a:gd name="T53" fmla="*/ 1912 h 2262"/>
              <a:gd name="T54" fmla="*/ 1852 w 2270"/>
              <a:gd name="T55" fmla="*/ 2015 h 2262"/>
              <a:gd name="T56" fmla="*/ 1728 w 2270"/>
              <a:gd name="T57" fmla="*/ 2103 h 2262"/>
              <a:gd name="T58" fmla="*/ 1592 w 2270"/>
              <a:gd name="T59" fmla="*/ 2174 h 2262"/>
              <a:gd name="T60" fmla="*/ 1446 w 2270"/>
              <a:gd name="T61" fmla="*/ 2226 h 2262"/>
              <a:gd name="T62" fmla="*/ 1292 w 2270"/>
              <a:gd name="T63" fmla="*/ 2259 h 2262"/>
              <a:gd name="T64" fmla="*/ 1266 w 2270"/>
              <a:gd name="T65" fmla="*/ 952 h 2262"/>
              <a:gd name="T66" fmla="*/ 1274 w 2270"/>
              <a:gd name="T67" fmla="*/ 882 h 2262"/>
              <a:gd name="T68" fmla="*/ 1300 w 2270"/>
              <a:gd name="T69" fmla="*/ 835 h 2262"/>
              <a:gd name="T70" fmla="*/ 1336 w 2270"/>
              <a:gd name="T71" fmla="*/ 811 h 2262"/>
              <a:gd name="T72" fmla="*/ 1390 w 2270"/>
              <a:gd name="T73" fmla="*/ 798 h 2262"/>
              <a:gd name="T74" fmla="*/ 1579 w 2270"/>
              <a:gd name="T75" fmla="*/ 508 h 2262"/>
              <a:gd name="T76" fmla="*/ 1347 w 2270"/>
              <a:gd name="T77" fmla="*/ 497 h 2262"/>
              <a:gd name="T78" fmla="*/ 1238 w 2270"/>
              <a:gd name="T79" fmla="*/ 508 h 2262"/>
              <a:gd name="T80" fmla="*/ 1126 w 2270"/>
              <a:gd name="T81" fmla="*/ 549 h 2262"/>
              <a:gd name="T82" fmla="*/ 1050 w 2270"/>
              <a:gd name="T83" fmla="*/ 607 h 2262"/>
              <a:gd name="T84" fmla="*/ 991 w 2270"/>
              <a:gd name="T85" fmla="*/ 684 h 2262"/>
              <a:gd name="T86" fmla="*/ 956 w 2270"/>
              <a:gd name="T87" fmla="*/ 769 h 2262"/>
              <a:gd name="T88" fmla="*/ 937 w 2270"/>
              <a:gd name="T89" fmla="*/ 883 h 2262"/>
              <a:gd name="T90" fmla="*/ 936 w 2270"/>
              <a:gd name="T91" fmla="*/ 1476 h 2262"/>
              <a:gd name="T92" fmla="*/ 814 w 2270"/>
              <a:gd name="T93" fmla="*/ 2223 h 2262"/>
              <a:gd name="T94" fmla="*/ 675 w 2270"/>
              <a:gd name="T95" fmla="*/ 2172 h 2262"/>
              <a:gd name="T96" fmla="*/ 544 w 2270"/>
              <a:gd name="T97" fmla="*/ 2104 h 2262"/>
              <a:gd name="T98" fmla="*/ 424 w 2270"/>
              <a:gd name="T99" fmla="*/ 2020 h 2262"/>
              <a:gd name="T100" fmla="*/ 317 w 2270"/>
              <a:gd name="T101" fmla="*/ 1922 h 2262"/>
              <a:gd name="T102" fmla="*/ 223 w 2270"/>
              <a:gd name="T103" fmla="*/ 1811 h 2262"/>
              <a:gd name="T104" fmla="*/ 144 w 2270"/>
              <a:gd name="T105" fmla="*/ 1687 h 2262"/>
              <a:gd name="T106" fmla="*/ 80 w 2270"/>
              <a:gd name="T107" fmla="*/ 1554 h 2262"/>
              <a:gd name="T108" fmla="*/ 34 w 2270"/>
              <a:gd name="T109" fmla="*/ 1413 h 2262"/>
              <a:gd name="T110" fmla="*/ 7 w 2270"/>
              <a:gd name="T111" fmla="*/ 1264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70" h="2262">
                <a:moveTo>
                  <a:pt x="0" y="1135"/>
                </a:moveTo>
                <a:lnTo>
                  <a:pt x="0" y="1105"/>
                </a:lnTo>
                <a:lnTo>
                  <a:pt x="2" y="1076"/>
                </a:lnTo>
                <a:lnTo>
                  <a:pt x="3" y="1047"/>
                </a:lnTo>
                <a:lnTo>
                  <a:pt x="6" y="1019"/>
                </a:lnTo>
                <a:lnTo>
                  <a:pt x="9" y="990"/>
                </a:lnTo>
                <a:lnTo>
                  <a:pt x="13" y="962"/>
                </a:lnTo>
                <a:lnTo>
                  <a:pt x="18" y="934"/>
                </a:lnTo>
                <a:lnTo>
                  <a:pt x="23" y="906"/>
                </a:lnTo>
                <a:lnTo>
                  <a:pt x="29" y="879"/>
                </a:lnTo>
                <a:lnTo>
                  <a:pt x="36" y="851"/>
                </a:lnTo>
                <a:lnTo>
                  <a:pt x="43" y="824"/>
                </a:lnTo>
                <a:lnTo>
                  <a:pt x="51" y="798"/>
                </a:lnTo>
                <a:lnTo>
                  <a:pt x="60" y="771"/>
                </a:lnTo>
                <a:lnTo>
                  <a:pt x="69" y="745"/>
                </a:lnTo>
                <a:lnTo>
                  <a:pt x="79" y="719"/>
                </a:lnTo>
                <a:lnTo>
                  <a:pt x="89" y="693"/>
                </a:lnTo>
                <a:lnTo>
                  <a:pt x="100" y="668"/>
                </a:lnTo>
                <a:lnTo>
                  <a:pt x="112" y="643"/>
                </a:lnTo>
                <a:lnTo>
                  <a:pt x="124" y="619"/>
                </a:lnTo>
                <a:lnTo>
                  <a:pt x="137" y="594"/>
                </a:lnTo>
                <a:lnTo>
                  <a:pt x="150" y="570"/>
                </a:lnTo>
                <a:lnTo>
                  <a:pt x="164" y="546"/>
                </a:lnTo>
                <a:lnTo>
                  <a:pt x="179" y="523"/>
                </a:lnTo>
                <a:lnTo>
                  <a:pt x="194" y="500"/>
                </a:lnTo>
                <a:lnTo>
                  <a:pt x="209" y="477"/>
                </a:lnTo>
                <a:lnTo>
                  <a:pt x="225" y="455"/>
                </a:lnTo>
                <a:lnTo>
                  <a:pt x="242" y="434"/>
                </a:lnTo>
                <a:lnTo>
                  <a:pt x="259" y="412"/>
                </a:lnTo>
                <a:lnTo>
                  <a:pt x="277" y="392"/>
                </a:lnTo>
                <a:lnTo>
                  <a:pt x="295" y="371"/>
                </a:lnTo>
                <a:lnTo>
                  <a:pt x="313" y="351"/>
                </a:lnTo>
                <a:lnTo>
                  <a:pt x="332" y="332"/>
                </a:lnTo>
                <a:lnTo>
                  <a:pt x="352" y="313"/>
                </a:lnTo>
                <a:lnTo>
                  <a:pt x="372" y="294"/>
                </a:lnTo>
                <a:lnTo>
                  <a:pt x="392" y="276"/>
                </a:lnTo>
                <a:lnTo>
                  <a:pt x="413" y="259"/>
                </a:lnTo>
                <a:lnTo>
                  <a:pt x="434" y="242"/>
                </a:lnTo>
                <a:lnTo>
                  <a:pt x="456" y="225"/>
                </a:lnTo>
                <a:lnTo>
                  <a:pt x="478" y="209"/>
                </a:lnTo>
                <a:lnTo>
                  <a:pt x="500" y="194"/>
                </a:lnTo>
                <a:lnTo>
                  <a:pt x="523" y="178"/>
                </a:lnTo>
                <a:lnTo>
                  <a:pt x="546" y="164"/>
                </a:lnTo>
                <a:lnTo>
                  <a:pt x="571" y="150"/>
                </a:lnTo>
                <a:lnTo>
                  <a:pt x="595" y="137"/>
                </a:lnTo>
                <a:lnTo>
                  <a:pt x="619" y="124"/>
                </a:lnTo>
                <a:lnTo>
                  <a:pt x="643" y="112"/>
                </a:lnTo>
                <a:lnTo>
                  <a:pt x="668" y="100"/>
                </a:lnTo>
                <a:lnTo>
                  <a:pt x="694" y="89"/>
                </a:lnTo>
                <a:lnTo>
                  <a:pt x="719" y="79"/>
                </a:lnTo>
                <a:lnTo>
                  <a:pt x="745" y="69"/>
                </a:lnTo>
                <a:lnTo>
                  <a:pt x="771" y="59"/>
                </a:lnTo>
                <a:lnTo>
                  <a:pt x="798" y="51"/>
                </a:lnTo>
                <a:lnTo>
                  <a:pt x="825" y="43"/>
                </a:lnTo>
                <a:lnTo>
                  <a:pt x="852" y="36"/>
                </a:lnTo>
                <a:lnTo>
                  <a:pt x="879" y="29"/>
                </a:lnTo>
                <a:lnTo>
                  <a:pt x="906" y="23"/>
                </a:lnTo>
                <a:lnTo>
                  <a:pt x="934" y="18"/>
                </a:lnTo>
                <a:lnTo>
                  <a:pt x="962" y="13"/>
                </a:lnTo>
                <a:lnTo>
                  <a:pt x="991" y="9"/>
                </a:lnTo>
                <a:lnTo>
                  <a:pt x="1019" y="6"/>
                </a:lnTo>
                <a:lnTo>
                  <a:pt x="1048" y="3"/>
                </a:lnTo>
                <a:lnTo>
                  <a:pt x="1077" y="1"/>
                </a:lnTo>
                <a:lnTo>
                  <a:pt x="1106" y="0"/>
                </a:lnTo>
                <a:lnTo>
                  <a:pt x="1135" y="0"/>
                </a:lnTo>
                <a:lnTo>
                  <a:pt x="1164" y="0"/>
                </a:lnTo>
                <a:lnTo>
                  <a:pt x="1193" y="1"/>
                </a:lnTo>
                <a:lnTo>
                  <a:pt x="1222" y="3"/>
                </a:lnTo>
                <a:lnTo>
                  <a:pt x="1251" y="6"/>
                </a:lnTo>
                <a:lnTo>
                  <a:pt x="1279" y="9"/>
                </a:lnTo>
                <a:lnTo>
                  <a:pt x="1308" y="13"/>
                </a:lnTo>
                <a:lnTo>
                  <a:pt x="1336" y="18"/>
                </a:lnTo>
                <a:lnTo>
                  <a:pt x="1363" y="23"/>
                </a:lnTo>
                <a:lnTo>
                  <a:pt x="1391" y="29"/>
                </a:lnTo>
                <a:lnTo>
                  <a:pt x="1418" y="36"/>
                </a:lnTo>
                <a:lnTo>
                  <a:pt x="1445" y="43"/>
                </a:lnTo>
                <a:lnTo>
                  <a:pt x="1472" y="51"/>
                </a:lnTo>
                <a:lnTo>
                  <a:pt x="1499" y="59"/>
                </a:lnTo>
                <a:lnTo>
                  <a:pt x="1525" y="69"/>
                </a:lnTo>
                <a:lnTo>
                  <a:pt x="1551" y="79"/>
                </a:lnTo>
                <a:lnTo>
                  <a:pt x="1576" y="89"/>
                </a:lnTo>
                <a:lnTo>
                  <a:pt x="1602" y="100"/>
                </a:lnTo>
                <a:lnTo>
                  <a:pt x="1627" y="112"/>
                </a:lnTo>
                <a:lnTo>
                  <a:pt x="1651" y="124"/>
                </a:lnTo>
                <a:lnTo>
                  <a:pt x="1675" y="137"/>
                </a:lnTo>
                <a:lnTo>
                  <a:pt x="1699" y="150"/>
                </a:lnTo>
                <a:lnTo>
                  <a:pt x="1724" y="164"/>
                </a:lnTo>
                <a:lnTo>
                  <a:pt x="1747" y="178"/>
                </a:lnTo>
                <a:lnTo>
                  <a:pt x="1770" y="194"/>
                </a:lnTo>
                <a:lnTo>
                  <a:pt x="1792" y="209"/>
                </a:lnTo>
                <a:lnTo>
                  <a:pt x="1814" y="225"/>
                </a:lnTo>
                <a:lnTo>
                  <a:pt x="1836" y="242"/>
                </a:lnTo>
                <a:lnTo>
                  <a:pt x="1857" y="259"/>
                </a:lnTo>
                <a:lnTo>
                  <a:pt x="1878" y="276"/>
                </a:lnTo>
                <a:lnTo>
                  <a:pt x="1898" y="294"/>
                </a:lnTo>
                <a:lnTo>
                  <a:pt x="1918" y="313"/>
                </a:lnTo>
                <a:lnTo>
                  <a:pt x="1938" y="332"/>
                </a:lnTo>
                <a:lnTo>
                  <a:pt x="1957" y="351"/>
                </a:lnTo>
                <a:lnTo>
                  <a:pt x="1975" y="371"/>
                </a:lnTo>
                <a:lnTo>
                  <a:pt x="1993" y="392"/>
                </a:lnTo>
                <a:lnTo>
                  <a:pt x="2011" y="412"/>
                </a:lnTo>
                <a:lnTo>
                  <a:pt x="2028" y="434"/>
                </a:lnTo>
                <a:lnTo>
                  <a:pt x="2045" y="455"/>
                </a:lnTo>
                <a:lnTo>
                  <a:pt x="2061" y="477"/>
                </a:lnTo>
                <a:lnTo>
                  <a:pt x="2076" y="500"/>
                </a:lnTo>
                <a:lnTo>
                  <a:pt x="2091" y="523"/>
                </a:lnTo>
                <a:lnTo>
                  <a:pt x="2106" y="546"/>
                </a:lnTo>
                <a:lnTo>
                  <a:pt x="2120" y="570"/>
                </a:lnTo>
                <a:lnTo>
                  <a:pt x="2133" y="594"/>
                </a:lnTo>
                <a:lnTo>
                  <a:pt x="2146" y="619"/>
                </a:lnTo>
                <a:lnTo>
                  <a:pt x="2158" y="643"/>
                </a:lnTo>
                <a:lnTo>
                  <a:pt x="2170" y="668"/>
                </a:lnTo>
                <a:lnTo>
                  <a:pt x="2181" y="693"/>
                </a:lnTo>
                <a:lnTo>
                  <a:pt x="2191" y="719"/>
                </a:lnTo>
                <a:lnTo>
                  <a:pt x="2201" y="745"/>
                </a:lnTo>
                <a:lnTo>
                  <a:pt x="2210" y="771"/>
                </a:lnTo>
                <a:lnTo>
                  <a:pt x="2219" y="798"/>
                </a:lnTo>
                <a:lnTo>
                  <a:pt x="2227" y="824"/>
                </a:lnTo>
                <a:lnTo>
                  <a:pt x="2234" y="851"/>
                </a:lnTo>
                <a:lnTo>
                  <a:pt x="2241" y="879"/>
                </a:lnTo>
                <a:lnTo>
                  <a:pt x="2247" y="906"/>
                </a:lnTo>
                <a:lnTo>
                  <a:pt x="2252" y="934"/>
                </a:lnTo>
                <a:lnTo>
                  <a:pt x="2257" y="962"/>
                </a:lnTo>
                <a:lnTo>
                  <a:pt x="2261" y="990"/>
                </a:lnTo>
                <a:lnTo>
                  <a:pt x="2264" y="1019"/>
                </a:lnTo>
                <a:lnTo>
                  <a:pt x="2267" y="1047"/>
                </a:lnTo>
                <a:lnTo>
                  <a:pt x="2268" y="1076"/>
                </a:lnTo>
                <a:lnTo>
                  <a:pt x="2269" y="1105"/>
                </a:lnTo>
                <a:lnTo>
                  <a:pt x="2270" y="1135"/>
                </a:lnTo>
                <a:lnTo>
                  <a:pt x="2270" y="1162"/>
                </a:lnTo>
                <a:lnTo>
                  <a:pt x="2269" y="1189"/>
                </a:lnTo>
                <a:lnTo>
                  <a:pt x="2267" y="1216"/>
                </a:lnTo>
                <a:lnTo>
                  <a:pt x="2265" y="1243"/>
                </a:lnTo>
                <a:lnTo>
                  <a:pt x="2262" y="1269"/>
                </a:lnTo>
                <a:lnTo>
                  <a:pt x="2259" y="1295"/>
                </a:lnTo>
                <a:lnTo>
                  <a:pt x="2255" y="1322"/>
                </a:lnTo>
                <a:lnTo>
                  <a:pt x="2250" y="1348"/>
                </a:lnTo>
                <a:lnTo>
                  <a:pt x="2245" y="1373"/>
                </a:lnTo>
                <a:lnTo>
                  <a:pt x="2239" y="1399"/>
                </a:lnTo>
                <a:lnTo>
                  <a:pt x="2233" y="1424"/>
                </a:lnTo>
                <a:lnTo>
                  <a:pt x="2226" y="1449"/>
                </a:lnTo>
                <a:lnTo>
                  <a:pt x="2218" y="1474"/>
                </a:lnTo>
                <a:lnTo>
                  <a:pt x="2210" y="1499"/>
                </a:lnTo>
                <a:lnTo>
                  <a:pt x="2202" y="1523"/>
                </a:lnTo>
                <a:lnTo>
                  <a:pt x="2193" y="1547"/>
                </a:lnTo>
                <a:lnTo>
                  <a:pt x="2183" y="1571"/>
                </a:lnTo>
                <a:lnTo>
                  <a:pt x="2173" y="1595"/>
                </a:lnTo>
                <a:lnTo>
                  <a:pt x="2162" y="1618"/>
                </a:lnTo>
                <a:lnTo>
                  <a:pt x="2151" y="1641"/>
                </a:lnTo>
                <a:lnTo>
                  <a:pt x="2139" y="1664"/>
                </a:lnTo>
                <a:lnTo>
                  <a:pt x="2127" y="1686"/>
                </a:lnTo>
                <a:lnTo>
                  <a:pt x="2114" y="1709"/>
                </a:lnTo>
                <a:lnTo>
                  <a:pt x="2101" y="1731"/>
                </a:lnTo>
                <a:lnTo>
                  <a:pt x="2088" y="1752"/>
                </a:lnTo>
                <a:lnTo>
                  <a:pt x="2074" y="1773"/>
                </a:lnTo>
                <a:lnTo>
                  <a:pt x="2059" y="1794"/>
                </a:lnTo>
                <a:lnTo>
                  <a:pt x="2044" y="1815"/>
                </a:lnTo>
                <a:lnTo>
                  <a:pt x="2029" y="1835"/>
                </a:lnTo>
                <a:lnTo>
                  <a:pt x="2013" y="1854"/>
                </a:lnTo>
                <a:lnTo>
                  <a:pt x="1997" y="1874"/>
                </a:lnTo>
                <a:lnTo>
                  <a:pt x="1980" y="1893"/>
                </a:lnTo>
                <a:lnTo>
                  <a:pt x="1963" y="1912"/>
                </a:lnTo>
                <a:lnTo>
                  <a:pt x="1945" y="1930"/>
                </a:lnTo>
                <a:lnTo>
                  <a:pt x="1928" y="1948"/>
                </a:lnTo>
                <a:lnTo>
                  <a:pt x="1909" y="1965"/>
                </a:lnTo>
                <a:lnTo>
                  <a:pt x="1891" y="1982"/>
                </a:lnTo>
                <a:lnTo>
                  <a:pt x="1871" y="1999"/>
                </a:lnTo>
                <a:lnTo>
                  <a:pt x="1852" y="2015"/>
                </a:lnTo>
                <a:lnTo>
                  <a:pt x="1832" y="2031"/>
                </a:lnTo>
                <a:lnTo>
                  <a:pt x="1812" y="2046"/>
                </a:lnTo>
                <a:lnTo>
                  <a:pt x="1792" y="2061"/>
                </a:lnTo>
                <a:lnTo>
                  <a:pt x="1771" y="2075"/>
                </a:lnTo>
                <a:lnTo>
                  <a:pt x="1750" y="2089"/>
                </a:lnTo>
                <a:lnTo>
                  <a:pt x="1728" y="2103"/>
                </a:lnTo>
                <a:lnTo>
                  <a:pt x="1706" y="2116"/>
                </a:lnTo>
                <a:lnTo>
                  <a:pt x="1683" y="2129"/>
                </a:lnTo>
                <a:lnTo>
                  <a:pt x="1661" y="2141"/>
                </a:lnTo>
                <a:lnTo>
                  <a:pt x="1638" y="2152"/>
                </a:lnTo>
                <a:lnTo>
                  <a:pt x="1615" y="2163"/>
                </a:lnTo>
                <a:lnTo>
                  <a:pt x="1592" y="2174"/>
                </a:lnTo>
                <a:lnTo>
                  <a:pt x="1568" y="2184"/>
                </a:lnTo>
                <a:lnTo>
                  <a:pt x="1544" y="2194"/>
                </a:lnTo>
                <a:lnTo>
                  <a:pt x="1520" y="2203"/>
                </a:lnTo>
                <a:lnTo>
                  <a:pt x="1496" y="2211"/>
                </a:lnTo>
                <a:lnTo>
                  <a:pt x="1471" y="2219"/>
                </a:lnTo>
                <a:lnTo>
                  <a:pt x="1446" y="2226"/>
                </a:lnTo>
                <a:lnTo>
                  <a:pt x="1421" y="2233"/>
                </a:lnTo>
                <a:lnTo>
                  <a:pt x="1396" y="2239"/>
                </a:lnTo>
                <a:lnTo>
                  <a:pt x="1370" y="2245"/>
                </a:lnTo>
                <a:lnTo>
                  <a:pt x="1344" y="2250"/>
                </a:lnTo>
                <a:lnTo>
                  <a:pt x="1318" y="2255"/>
                </a:lnTo>
                <a:lnTo>
                  <a:pt x="1292" y="2259"/>
                </a:lnTo>
                <a:lnTo>
                  <a:pt x="1266" y="2262"/>
                </a:lnTo>
                <a:lnTo>
                  <a:pt x="1266" y="1476"/>
                </a:lnTo>
                <a:lnTo>
                  <a:pt x="1541" y="1476"/>
                </a:lnTo>
                <a:lnTo>
                  <a:pt x="1582" y="1156"/>
                </a:lnTo>
                <a:lnTo>
                  <a:pt x="1266" y="1156"/>
                </a:lnTo>
                <a:lnTo>
                  <a:pt x="1266" y="952"/>
                </a:lnTo>
                <a:lnTo>
                  <a:pt x="1266" y="935"/>
                </a:lnTo>
                <a:lnTo>
                  <a:pt x="1267" y="919"/>
                </a:lnTo>
                <a:lnTo>
                  <a:pt x="1268" y="911"/>
                </a:lnTo>
                <a:lnTo>
                  <a:pt x="1269" y="903"/>
                </a:lnTo>
                <a:lnTo>
                  <a:pt x="1272" y="889"/>
                </a:lnTo>
                <a:lnTo>
                  <a:pt x="1274" y="882"/>
                </a:lnTo>
                <a:lnTo>
                  <a:pt x="1276" y="875"/>
                </a:lnTo>
                <a:lnTo>
                  <a:pt x="1281" y="862"/>
                </a:lnTo>
                <a:lnTo>
                  <a:pt x="1284" y="856"/>
                </a:lnTo>
                <a:lnTo>
                  <a:pt x="1287" y="850"/>
                </a:lnTo>
                <a:lnTo>
                  <a:pt x="1295" y="840"/>
                </a:lnTo>
                <a:lnTo>
                  <a:pt x="1300" y="835"/>
                </a:lnTo>
                <a:lnTo>
                  <a:pt x="1305" y="830"/>
                </a:lnTo>
                <a:lnTo>
                  <a:pt x="1310" y="825"/>
                </a:lnTo>
                <a:lnTo>
                  <a:pt x="1316" y="821"/>
                </a:lnTo>
                <a:lnTo>
                  <a:pt x="1322" y="817"/>
                </a:lnTo>
                <a:lnTo>
                  <a:pt x="1329" y="814"/>
                </a:lnTo>
                <a:lnTo>
                  <a:pt x="1336" y="811"/>
                </a:lnTo>
                <a:lnTo>
                  <a:pt x="1343" y="808"/>
                </a:lnTo>
                <a:lnTo>
                  <a:pt x="1352" y="805"/>
                </a:lnTo>
                <a:lnTo>
                  <a:pt x="1360" y="803"/>
                </a:lnTo>
                <a:lnTo>
                  <a:pt x="1369" y="801"/>
                </a:lnTo>
                <a:lnTo>
                  <a:pt x="1379" y="799"/>
                </a:lnTo>
                <a:lnTo>
                  <a:pt x="1390" y="798"/>
                </a:lnTo>
                <a:lnTo>
                  <a:pt x="1400" y="797"/>
                </a:lnTo>
                <a:lnTo>
                  <a:pt x="1412" y="797"/>
                </a:lnTo>
                <a:lnTo>
                  <a:pt x="1424" y="796"/>
                </a:lnTo>
                <a:lnTo>
                  <a:pt x="1593" y="796"/>
                </a:lnTo>
                <a:lnTo>
                  <a:pt x="1593" y="510"/>
                </a:lnTo>
                <a:lnTo>
                  <a:pt x="1579" y="508"/>
                </a:lnTo>
                <a:lnTo>
                  <a:pt x="1559" y="506"/>
                </a:lnTo>
                <a:lnTo>
                  <a:pt x="1503" y="502"/>
                </a:lnTo>
                <a:lnTo>
                  <a:pt x="1468" y="500"/>
                </a:lnTo>
                <a:lnTo>
                  <a:pt x="1430" y="498"/>
                </a:lnTo>
                <a:lnTo>
                  <a:pt x="1390" y="497"/>
                </a:lnTo>
                <a:lnTo>
                  <a:pt x="1347" y="497"/>
                </a:lnTo>
                <a:lnTo>
                  <a:pt x="1324" y="497"/>
                </a:lnTo>
                <a:lnTo>
                  <a:pt x="1302" y="499"/>
                </a:lnTo>
                <a:lnTo>
                  <a:pt x="1280" y="501"/>
                </a:lnTo>
                <a:lnTo>
                  <a:pt x="1270" y="502"/>
                </a:lnTo>
                <a:lnTo>
                  <a:pt x="1259" y="504"/>
                </a:lnTo>
                <a:lnTo>
                  <a:pt x="1238" y="508"/>
                </a:lnTo>
                <a:lnTo>
                  <a:pt x="1218" y="513"/>
                </a:lnTo>
                <a:lnTo>
                  <a:pt x="1199" y="518"/>
                </a:lnTo>
                <a:lnTo>
                  <a:pt x="1180" y="525"/>
                </a:lnTo>
                <a:lnTo>
                  <a:pt x="1161" y="532"/>
                </a:lnTo>
                <a:lnTo>
                  <a:pt x="1143" y="540"/>
                </a:lnTo>
                <a:lnTo>
                  <a:pt x="1126" y="549"/>
                </a:lnTo>
                <a:lnTo>
                  <a:pt x="1118" y="554"/>
                </a:lnTo>
                <a:lnTo>
                  <a:pt x="1109" y="559"/>
                </a:lnTo>
                <a:lnTo>
                  <a:pt x="1094" y="570"/>
                </a:lnTo>
                <a:lnTo>
                  <a:pt x="1078" y="581"/>
                </a:lnTo>
                <a:lnTo>
                  <a:pt x="1064" y="594"/>
                </a:lnTo>
                <a:lnTo>
                  <a:pt x="1050" y="607"/>
                </a:lnTo>
                <a:lnTo>
                  <a:pt x="1037" y="620"/>
                </a:lnTo>
                <a:lnTo>
                  <a:pt x="1024" y="635"/>
                </a:lnTo>
                <a:lnTo>
                  <a:pt x="1018" y="643"/>
                </a:lnTo>
                <a:lnTo>
                  <a:pt x="1012" y="650"/>
                </a:lnTo>
                <a:lnTo>
                  <a:pt x="1001" y="667"/>
                </a:lnTo>
                <a:lnTo>
                  <a:pt x="991" y="684"/>
                </a:lnTo>
                <a:lnTo>
                  <a:pt x="986" y="692"/>
                </a:lnTo>
                <a:lnTo>
                  <a:pt x="982" y="701"/>
                </a:lnTo>
                <a:lnTo>
                  <a:pt x="973" y="720"/>
                </a:lnTo>
                <a:lnTo>
                  <a:pt x="966" y="739"/>
                </a:lnTo>
                <a:lnTo>
                  <a:pt x="959" y="759"/>
                </a:lnTo>
                <a:lnTo>
                  <a:pt x="956" y="769"/>
                </a:lnTo>
                <a:lnTo>
                  <a:pt x="953" y="780"/>
                </a:lnTo>
                <a:lnTo>
                  <a:pt x="948" y="801"/>
                </a:lnTo>
                <a:lnTo>
                  <a:pt x="943" y="824"/>
                </a:lnTo>
                <a:lnTo>
                  <a:pt x="940" y="847"/>
                </a:lnTo>
                <a:lnTo>
                  <a:pt x="938" y="871"/>
                </a:lnTo>
                <a:lnTo>
                  <a:pt x="937" y="883"/>
                </a:lnTo>
                <a:lnTo>
                  <a:pt x="936" y="895"/>
                </a:lnTo>
                <a:lnTo>
                  <a:pt x="936" y="920"/>
                </a:lnTo>
                <a:lnTo>
                  <a:pt x="936" y="1156"/>
                </a:lnTo>
                <a:lnTo>
                  <a:pt x="660" y="1156"/>
                </a:lnTo>
                <a:lnTo>
                  <a:pt x="660" y="1476"/>
                </a:lnTo>
                <a:lnTo>
                  <a:pt x="936" y="1476"/>
                </a:lnTo>
                <a:lnTo>
                  <a:pt x="936" y="2252"/>
                </a:lnTo>
                <a:lnTo>
                  <a:pt x="911" y="2247"/>
                </a:lnTo>
                <a:lnTo>
                  <a:pt x="886" y="2242"/>
                </a:lnTo>
                <a:lnTo>
                  <a:pt x="862" y="2236"/>
                </a:lnTo>
                <a:lnTo>
                  <a:pt x="838" y="2230"/>
                </a:lnTo>
                <a:lnTo>
                  <a:pt x="814" y="2223"/>
                </a:lnTo>
                <a:lnTo>
                  <a:pt x="790" y="2216"/>
                </a:lnTo>
                <a:lnTo>
                  <a:pt x="766" y="2208"/>
                </a:lnTo>
                <a:lnTo>
                  <a:pt x="743" y="2200"/>
                </a:lnTo>
                <a:lnTo>
                  <a:pt x="720" y="2191"/>
                </a:lnTo>
                <a:lnTo>
                  <a:pt x="697" y="2182"/>
                </a:lnTo>
                <a:lnTo>
                  <a:pt x="675" y="2172"/>
                </a:lnTo>
                <a:lnTo>
                  <a:pt x="652" y="2162"/>
                </a:lnTo>
                <a:lnTo>
                  <a:pt x="630" y="2151"/>
                </a:lnTo>
                <a:lnTo>
                  <a:pt x="608" y="2140"/>
                </a:lnTo>
                <a:lnTo>
                  <a:pt x="587" y="2129"/>
                </a:lnTo>
                <a:lnTo>
                  <a:pt x="565" y="2116"/>
                </a:lnTo>
                <a:lnTo>
                  <a:pt x="544" y="2104"/>
                </a:lnTo>
                <a:lnTo>
                  <a:pt x="523" y="2091"/>
                </a:lnTo>
                <a:lnTo>
                  <a:pt x="503" y="2078"/>
                </a:lnTo>
                <a:lnTo>
                  <a:pt x="483" y="2064"/>
                </a:lnTo>
                <a:lnTo>
                  <a:pt x="463" y="2050"/>
                </a:lnTo>
                <a:lnTo>
                  <a:pt x="443" y="2035"/>
                </a:lnTo>
                <a:lnTo>
                  <a:pt x="424" y="2020"/>
                </a:lnTo>
                <a:lnTo>
                  <a:pt x="406" y="2005"/>
                </a:lnTo>
                <a:lnTo>
                  <a:pt x="387" y="1989"/>
                </a:lnTo>
                <a:lnTo>
                  <a:pt x="369" y="1973"/>
                </a:lnTo>
                <a:lnTo>
                  <a:pt x="351" y="1956"/>
                </a:lnTo>
                <a:lnTo>
                  <a:pt x="334" y="1939"/>
                </a:lnTo>
                <a:lnTo>
                  <a:pt x="317" y="1922"/>
                </a:lnTo>
                <a:lnTo>
                  <a:pt x="300" y="1904"/>
                </a:lnTo>
                <a:lnTo>
                  <a:pt x="284" y="1886"/>
                </a:lnTo>
                <a:lnTo>
                  <a:pt x="268" y="1868"/>
                </a:lnTo>
                <a:lnTo>
                  <a:pt x="253" y="1849"/>
                </a:lnTo>
                <a:lnTo>
                  <a:pt x="238" y="1830"/>
                </a:lnTo>
                <a:lnTo>
                  <a:pt x="223" y="1811"/>
                </a:lnTo>
                <a:lnTo>
                  <a:pt x="209" y="1791"/>
                </a:lnTo>
                <a:lnTo>
                  <a:pt x="195" y="1771"/>
                </a:lnTo>
                <a:lnTo>
                  <a:pt x="181" y="1751"/>
                </a:lnTo>
                <a:lnTo>
                  <a:pt x="168" y="1730"/>
                </a:lnTo>
                <a:lnTo>
                  <a:pt x="156" y="1709"/>
                </a:lnTo>
                <a:lnTo>
                  <a:pt x="144" y="1687"/>
                </a:lnTo>
                <a:lnTo>
                  <a:pt x="132" y="1666"/>
                </a:lnTo>
                <a:lnTo>
                  <a:pt x="121" y="1644"/>
                </a:lnTo>
                <a:lnTo>
                  <a:pt x="110" y="1622"/>
                </a:lnTo>
                <a:lnTo>
                  <a:pt x="100" y="1600"/>
                </a:lnTo>
                <a:lnTo>
                  <a:pt x="90" y="1577"/>
                </a:lnTo>
                <a:lnTo>
                  <a:pt x="80" y="1554"/>
                </a:lnTo>
                <a:lnTo>
                  <a:pt x="71" y="1531"/>
                </a:lnTo>
                <a:lnTo>
                  <a:pt x="63" y="1508"/>
                </a:lnTo>
                <a:lnTo>
                  <a:pt x="55" y="1485"/>
                </a:lnTo>
                <a:lnTo>
                  <a:pt x="48" y="1461"/>
                </a:lnTo>
                <a:lnTo>
                  <a:pt x="41" y="1437"/>
                </a:lnTo>
                <a:lnTo>
                  <a:pt x="34" y="1413"/>
                </a:lnTo>
                <a:lnTo>
                  <a:pt x="29" y="1388"/>
                </a:lnTo>
                <a:lnTo>
                  <a:pt x="23" y="1364"/>
                </a:lnTo>
                <a:lnTo>
                  <a:pt x="18" y="1339"/>
                </a:lnTo>
                <a:lnTo>
                  <a:pt x="14" y="1314"/>
                </a:lnTo>
                <a:lnTo>
                  <a:pt x="11" y="1289"/>
                </a:lnTo>
                <a:lnTo>
                  <a:pt x="7" y="1264"/>
                </a:lnTo>
                <a:lnTo>
                  <a:pt x="5" y="1238"/>
                </a:lnTo>
                <a:lnTo>
                  <a:pt x="3" y="1213"/>
                </a:lnTo>
                <a:lnTo>
                  <a:pt x="1" y="1187"/>
                </a:lnTo>
                <a:lnTo>
                  <a:pt x="0" y="1161"/>
                </a:lnTo>
                <a:lnTo>
                  <a:pt x="0" y="1135"/>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lvl="0"/>
            <a:endParaRPr lang="fi-FI"/>
          </a:p>
        </p:txBody>
      </p:sp>
      <p:sp>
        <p:nvSpPr>
          <p:cNvPr id="13" name="TextBox 12">
            <a:hlinkClick r:id="rId9"/>
            <a:extLst>
              <a:ext uri="{FF2B5EF4-FFF2-40B4-BE49-F238E27FC236}">
                <a16:creationId xmlns:a16="http://schemas.microsoft.com/office/drawing/2014/main" id="{2291F968-8CBB-4022-ACCE-1E6A59F92822}"/>
              </a:ext>
            </a:extLst>
          </p:cNvPr>
          <p:cNvSpPr txBox="1"/>
          <p:nvPr userDrawn="1"/>
        </p:nvSpPr>
        <p:spPr>
          <a:xfrm>
            <a:off x="9047486" y="6145643"/>
            <a:ext cx="2377254" cy="307777"/>
          </a:xfrm>
          <a:prstGeom prst="rect">
            <a:avLst/>
          </a:prstGeom>
          <a:noFill/>
        </p:spPr>
        <p:txBody>
          <a:bodyPr wrap="none" lIns="0" tIns="0" rIns="0" bIns="0" rtlCol="0">
            <a:spAutoFit/>
          </a:bodyPr>
          <a:lstStyle/>
          <a:p>
            <a:pPr algn="r"/>
            <a:r>
              <a:rPr lang="fi-FI" sz="2000" b="1">
                <a:solidFill>
                  <a:schemeClr val="accent3"/>
                </a:solidFill>
                <a:latin typeface="+mn-lt"/>
              </a:rPr>
              <a:t>www.kuntaliitto.fi</a:t>
            </a:r>
          </a:p>
        </p:txBody>
      </p:sp>
    </p:spTree>
    <p:extLst>
      <p:ext uri="{BB962C8B-B14F-4D97-AF65-F5344CB8AC3E}">
        <p14:creationId xmlns:p14="http://schemas.microsoft.com/office/powerpoint/2010/main" val="428699146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Kiitos rajattu lisenss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1556740"/>
            <a:ext cx="10658475" cy="1008660"/>
          </a:xfrm>
        </p:spPr>
        <p:txBody>
          <a:bodyPr anchor="t" anchorCtr="0">
            <a:noAutofit/>
          </a:bodyPr>
          <a:lstStyle>
            <a:lvl1pPr algn="l">
              <a:defRPr sz="6000">
                <a:solidFill>
                  <a:schemeClr val="bg1"/>
                </a:solidFill>
              </a:defRPr>
            </a:lvl1pPr>
          </a:lstStyle>
          <a:p>
            <a:r>
              <a:rPr lang="fi-FI" noProof="0"/>
              <a:t>Kiitos.</a:t>
            </a:r>
          </a:p>
        </p:txBody>
      </p:sp>
      <p:sp>
        <p:nvSpPr>
          <p:cNvPr id="3" name="Subtitle 2"/>
          <p:cNvSpPr>
            <a:spLocks noGrp="1"/>
          </p:cNvSpPr>
          <p:nvPr>
            <p:ph type="subTitle" idx="1" hasCustomPrompt="1"/>
          </p:nvPr>
        </p:nvSpPr>
        <p:spPr>
          <a:xfrm>
            <a:off x="766763" y="2852920"/>
            <a:ext cx="10658475" cy="2448340"/>
          </a:xfrm>
        </p:spPr>
        <p:txBody>
          <a:bodyPr>
            <a:noAutofit/>
          </a:bodyPr>
          <a:lstStyle>
            <a:lvl1pPr marL="0" indent="0" algn="l">
              <a:spcBef>
                <a:spcPts val="200"/>
              </a:spcBef>
              <a:buNone/>
              <a:defRPr sz="2400">
                <a:solidFill>
                  <a:schemeClr val="bg1"/>
                </a:solidFill>
                <a:latin typeface="Work Sans SemiBold" panose="000007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yhteystiedot</a:t>
            </a:r>
          </a:p>
        </p:txBody>
      </p:sp>
      <p:sp>
        <p:nvSpPr>
          <p:cNvPr id="4" name="Date Placeholder 3"/>
          <p:cNvSpPr>
            <a:spLocks noGrp="1"/>
          </p:cNvSpPr>
          <p:nvPr>
            <p:ph type="dt" sz="half" idx="10"/>
          </p:nvPr>
        </p:nvSpPr>
        <p:spPr/>
        <p:txBody>
          <a:bodyPr/>
          <a:lstStyle>
            <a:lvl1pPr>
              <a:defRPr>
                <a:noFill/>
              </a:defRPr>
            </a:lvl1pPr>
          </a:lstStyle>
          <a:p>
            <a:fld id="{EFEA1E4D-C91E-41FF-9F0C-0BF31AFF683A}"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4" name="Freeform 7">
            <a:hlinkClick r:id="rId3" tooltip="twitter"/>
          </p:cNvPr>
          <p:cNvSpPr>
            <a:spLocks noChangeAspect="1" noEditPoints="1"/>
          </p:cNvSpPr>
          <p:nvPr userDrawn="1"/>
        </p:nvSpPr>
        <p:spPr bwMode="auto">
          <a:xfrm>
            <a:off x="10308063" y="5877340"/>
            <a:ext cx="252557" cy="252000"/>
          </a:xfrm>
          <a:custGeom>
            <a:avLst/>
            <a:gdLst>
              <a:gd name="T0" fmla="*/ 1085 w 2269"/>
              <a:gd name="T1" fmla="*/ 2052 h 2720"/>
              <a:gd name="T2" fmla="*/ 1276 w 2269"/>
              <a:gd name="T3" fmla="*/ 1961 h 2720"/>
              <a:gd name="T4" fmla="*/ 1432 w 2269"/>
              <a:gd name="T5" fmla="*/ 1821 h 2720"/>
              <a:gd name="T6" fmla="*/ 1551 w 2269"/>
              <a:gd name="T7" fmla="*/ 1643 h 2720"/>
              <a:gd name="T8" fmla="*/ 1647 w 2269"/>
              <a:gd name="T9" fmla="*/ 1380 h 2720"/>
              <a:gd name="T10" fmla="*/ 1677 w 2269"/>
              <a:gd name="T11" fmla="*/ 1129 h 2720"/>
              <a:gd name="T12" fmla="*/ 1815 w 2269"/>
              <a:gd name="T13" fmla="*/ 911 h 2720"/>
              <a:gd name="T14" fmla="*/ 1676 w 2269"/>
              <a:gd name="T15" fmla="*/ 949 h 2720"/>
              <a:gd name="T16" fmla="*/ 1751 w 2269"/>
              <a:gd name="T17" fmla="*/ 849 h 2720"/>
              <a:gd name="T18" fmla="*/ 1704 w 2269"/>
              <a:gd name="T19" fmla="*/ 824 h 2720"/>
              <a:gd name="T20" fmla="*/ 1558 w 2269"/>
              <a:gd name="T21" fmla="*/ 817 h 2720"/>
              <a:gd name="T22" fmla="*/ 1426 w 2269"/>
              <a:gd name="T23" fmla="*/ 757 h 2720"/>
              <a:gd name="T24" fmla="*/ 1287 w 2269"/>
              <a:gd name="T25" fmla="*/ 782 h 2720"/>
              <a:gd name="T26" fmla="*/ 1181 w 2269"/>
              <a:gd name="T27" fmla="*/ 877 h 2720"/>
              <a:gd name="T28" fmla="*/ 1122 w 2269"/>
              <a:gd name="T29" fmla="*/ 1022 h 2720"/>
              <a:gd name="T30" fmla="*/ 1081 w 2269"/>
              <a:gd name="T31" fmla="*/ 1162 h 2720"/>
              <a:gd name="T32" fmla="*/ 877 w 2269"/>
              <a:gd name="T33" fmla="*/ 1102 h 2720"/>
              <a:gd name="T34" fmla="*/ 697 w 2269"/>
              <a:gd name="T35" fmla="*/ 985 h 2720"/>
              <a:gd name="T36" fmla="*/ 549 w 2269"/>
              <a:gd name="T37" fmla="*/ 817 h 2720"/>
              <a:gd name="T38" fmla="*/ 511 w 2269"/>
              <a:gd name="T39" fmla="*/ 973 h 2720"/>
              <a:gd name="T40" fmla="*/ 554 w 2269"/>
              <a:gd name="T41" fmla="*/ 1162 h 2720"/>
              <a:gd name="T42" fmla="*/ 635 w 2269"/>
              <a:gd name="T43" fmla="*/ 1263 h 2720"/>
              <a:gd name="T44" fmla="*/ 516 w 2269"/>
              <a:gd name="T45" fmla="*/ 1226 h 2720"/>
              <a:gd name="T46" fmla="*/ 522 w 2269"/>
              <a:gd name="T47" fmla="*/ 1328 h 2720"/>
              <a:gd name="T48" fmla="*/ 581 w 2269"/>
              <a:gd name="T49" fmla="*/ 1449 h 2720"/>
              <a:gd name="T50" fmla="*/ 676 w 2269"/>
              <a:gd name="T51" fmla="*/ 1532 h 2720"/>
              <a:gd name="T52" fmla="*/ 659 w 2269"/>
              <a:gd name="T53" fmla="*/ 1565 h 2720"/>
              <a:gd name="T54" fmla="*/ 634 w 2269"/>
              <a:gd name="T55" fmla="*/ 1630 h 2720"/>
              <a:gd name="T56" fmla="*/ 722 w 2269"/>
              <a:gd name="T57" fmla="*/ 1739 h 2720"/>
              <a:gd name="T58" fmla="*/ 823 w 2269"/>
              <a:gd name="T59" fmla="*/ 1786 h 2720"/>
              <a:gd name="T60" fmla="*/ 761 w 2269"/>
              <a:gd name="T61" fmla="*/ 1871 h 2720"/>
              <a:gd name="T62" fmla="*/ 593 w 2269"/>
              <a:gd name="T63" fmla="*/ 1930 h 2720"/>
              <a:gd name="T64" fmla="*/ 514 w 2269"/>
              <a:gd name="T65" fmla="*/ 1972 h 2720"/>
              <a:gd name="T66" fmla="*/ 738 w 2269"/>
              <a:gd name="T67" fmla="*/ 2065 h 2720"/>
              <a:gd name="T68" fmla="*/ 6 w 2269"/>
              <a:gd name="T69" fmla="*/ 1221 h 2720"/>
              <a:gd name="T70" fmla="*/ 69 w 2269"/>
              <a:gd name="T71" fmla="*/ 892 h 2720"/>
              <a:gd name="T72" fmla="*/ 194 w 2269"/>
              <a:gd name="T73" fmla="*/ 600 h 2720"/>
              <a:gd name="T74" fmla="*/ 372 w 2269"/>
              <a:gd name="T75" fmla="*/ 354 h 2720"/>
              <a:gd name="T76" fmla="*/ 594 w 2269"/>
              <a:gd name="T77" fmla="*/ 164 h 2720"/>
              <a:gd name="T78" fmla="*/ 851 w 2269"/>
              <a:gd name="T79" fmla="*/ 43 h 2720"/>
              <a:gd name="T80" fmla="*/ 1134 w 2269"/>
              <a:gd name="T81" fmla="*/ 0 h 2720"/>
              <a:gd name="T82" fmla="*/ 1418 w 2269"/>
              <a:gd name="T83" fmla="*/ 43 h 2720"/>
              <a:gd name="T84" fmla="*/ 1676 w 2269"/>
              <a:gd name="T85" fmla="*/ 164 h 2720"/>
              <a:gd name="T86" fmla="*/ 1898 w 2269"/>
              <a:gd name="T87" fmla="*/ 354 h 2720"/>
              <a:gd name="T88" fmla="*/ 2075 w 2269"/>
              <a:gd name="T89" fmla="*/ 600 h 2720"/>
              <a:gd name="T90" fmla="*/ 2200 w 2269"/>
              <a:gd name="T91" fmla="*/ 892 h 2720"/>
              <a:gd name="T92" fmla="*/ 2263 w 2269"/>
              <a:gd name="T93" fmla="*/ 1221 h 2720"/>
              <a:gd name="T94" fmla="*/ 2256 w 2269"/>
              <a:gd name="T95" fmla="*/ 1568 h 2720"/>
              <a:gd name="T96" fmla="*/ 2180 w 2269"/>
              <a:gd name="T97" fmla="*/ 1889 h 2720"/>
              <a:gd name="T98" fmla="*/ 2044 w 2269"/>
              <a:gd name="T99" fmla="*/ 2174 h 2720"/>
              <a:gd name="T100" fmla="*/ 1857 w 2269"/>
              <a:gd name="T101" fmla="*/ 2410 h 2720"/>
              <a:gd name="T102" fmla="*/ 1627 w 2269"/>
              <a:gd name="T103" fmla="*/ 2586 h 2720"/>
              <a:gd name="T104" fmla="*/ 1363 w 2269"/>
              <a:gd name="T105" fmla="*/ 2693 h 2720"/>
              <a:gd name="T106" fmla="*/ 1076 w 2269"/>
              <a:gd name="T107" fmla="*/ 2719 h 2720"/>
              <a:gd name="T108" fmla="*/ 797 w 2269"/>
              <a:gd name="T109" fmla="*/ 2659 h 2720"/>
              <a:gd name="T110" fmla="*/ 546 w 2269"/>
              <a:gd name="T111" fmla="*/ 2524 h 2720"/>
              <a:gd name="T112" fmla="*/ 332 w 2269"/>
              <a:gd name="T113" fmla="*/ 2322 h 2720"/>
              <a:gd name="T114" fmla="*/ 165 w 2269"/>
              <a:gd name="T115" fmla="*/ 2065 h 2720"/>
              <a:gd name="T116" fmla="*/ 51 w 2269"/>
              <a:gd name="T117" fmla="*/ 1764 h 2720"/>
              <a:gd name="T118" fmla="*/ 2 w 2269"/>
              <a:gd name="T119" fmla="*/ 1430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9" h="2720">
                <a:moveTo>
                  <a:pt x="882" y="2081"/>
                </a:moveTo>
                <a:lnTo>
                  <a:pt x="906" y="2080"/>
                </a:lnTo>
                <a:lnTo>
                  <a:pt x="929" y="2079"/>
                </a:lnTo>
                <a:lnTo>
                  <a:pt x="953" y="2077"/>
                </a:lnTo>
                <a:lnTo>
                  <a:pt x="976" y="2075"/>
                </a:lnTo>
                <a:lnTo>
                  <a:pt x="998" y="2071"/>
                </a:lnTo>
                <a:lnTo>
                  <a:pt x="1020" y="2068"/>
                </a:lnTo>
                <a:lnTo>
                  <a:pt x="1042" y="2063"/>
                </a:lnTo>
                <a:lnTo>
                  <a:pt x="1063" y="2058"/>
                </a:lnTo>
                <a:lnTo>
                  <a:pt x="1085" y="2052"/>
                </a:lnTo>
                <a:lnTo>
                  <a:pt x="1105" y="2045"/>
                </a:lnTo>
                <a:lnTo>
                  <a:pt x="1126" y="2038"/>
                </a:lnTo>
                <a:lnTo>
                  <a:pt x="1146" y="2031"/>
                </a:lnTo>
                <a:lnTo>
                  <a:pt x="1166" y="2022"/>
                </a:lnTo>
                <a:lnTo>
                  <a:pt x="1185" y="2014"/>
                </a:lnTo>
                <a:lnTo>
                  <a:pt x="1204" y="2004"/>
                </a:lnTo>
                <a:lnTo>
                  <a:pt x="1223" y="1993"/>
                </a:lnTo>
                <a:lnTo>
                  <a:pt x="1241" y="1984"/>
                </a:lnTo>
                <a:lnTo>
                  <a:pt x="1259" y="1972"/>
                </a:lnTo>
                <a:lnTo>
                  <a:pt x="1276" y="1961"/>
                </a:lnTo>
                <a:lnTo>
                  <a:pt x="1293" y="1949"/>
                </a:lnTo>
                <a:lnTo>
                  <a:pt x="1310" y="1936"/>
                </a:lnTo>
                <a:lnTo>
                  <a:pt x="1327" y="1924"/>
                </a:lnTo>
                <a:lnTo>
                  <a:pt x="1343" y="1909"/>
                </a:lnTo>
                <a:lnTo>
                  <a:pt x="1359" y="1896"/>
                </a:lnTo>
                <a:lnTo>
                  <a:pt x="1374" y="1882"/>
                </a:lnTo>
                <a:lnTo>
                  <a:pt x="1389" y="1866"/>
                </a:lnTo>
                <a:lnTo>
                  <a:pt x="1404" y="1852"/>
                </a:lnTo>
                <a:lnTo>
                  <a:pt x="1418" y="1836"/>
                </a:lnTo>
                <a:lnTo>
                  <a:pt x="1432" y="1821"/>
                </a:lnTo>
                <a:lnTo>
                  <a:pt x="1445" y="1804"/>
                </a:lnTo>
                <a:lnTo>
                  <a:pt x="1459" y="1787"/>
                </a:lnTo>
                <a:lnTo>
                  <a:pt x="1471" y="1770"/>
                </a:lnTo>
                <a:lnTo>
                  <a:pt x="1484" y="1753"/>
                </a:lnTo>
                <a:lnTo>
                  <a:pt x="1496" y="1735"/>
                </a:lnTo>
                <a:lnTo>
                  <a:pt x="1507" y="1717"/>
                </a:lnTo>
                <a:lnTo>
                  <a:pt x="1520" y="1699"/>
                </a:lnTo>
                <a:lnTo>
                  <a:pt x="1531" y="1680"/>
                </a:lnTo>
                <a:lnTo>
                  <a:pt x="1541" y="1662"/>
                </a:lnTo>
                <a:lnTo>
                  <a:pt x="1551" y="1643"/>
                </a:lnTo>
                <a:lnTo>
                  <a:pt x="1561" y="1624"/>
                </a:lnTo>
                <a:lnTo>
                  <a:pt x="1570" y="1605"/>
                </a:lnTo>
                <a:lnTo>
                  <a:pt x="1579" y="1586"/>
                </a:lnTo>
                <a:lnTo>
                  <a:pt x="1588" y="1565"/>
                </a:lnTo>
                <a:lnTo>
                  <a:pt x="1596" y="1545"/>
                </a:lnTo>
                <a:lnTo>
                  <a:pt x="1604" y="1526"/>
                </a:lnTo>
                <a:lnTo>
                  <a:pt x="1611" y="1505"/>
                </a:lnTo>
                <a:lnTo>
                  <a:pt x="1625" y="1463"/>
                </a:lnTo>
                <a:lnTo>
                  <a:pt x="1637" y="1422"/>
                </a:lnTo>
                <a:lnTo>
                  <a:pt x="1647" y="1380"/>
                </a:lnTo>
                <a:lnTo>
                  <a:pt x="1656" y="1338"/>
                </a:lnTo>
                <a:lnTo>
                  <a:pt x="1660" y="1317"/>
                </a:lnTo>
                <a:lnTo>
                  <a:pt x="1664" y="1296"/>
                </a:lnTo>
                <a:lnTo>
                  <a:pt x="1667" y="1275"/>
                </a:lnTo>
                <a:lnTo>
                  <a:pt x="1669" y="1254"/>
                </a:lnTo>
                <a:lnTo>
                  <a:pt x="1672" y="1233"/>
                </a:lnTo>
                <a:lnTo>
                  <a:pt x="1673" y="1212"/>
                </a:lnTo>
                <a:lnTo>
                  <a:pt x="1675" y="1191"/>
                </a:lnTo>
                <a:lnTo>
                  <a:pt x="1676" y="1171"/>
                </a:lnTo>
                <a:lnTo>
                  <a:pt x="1677" y="1129"/>
                </a:lnTo>
                <a:lnTo>
                  <a:pt x="1676" y="1085"/>
                </a:lnTo>
                <a:lnTo>
                  <a:pt x="1696" y="1067"/>
                </a:lnTo>
                <a:lnTo>
                  <a:pt x="1715" y="1048"/>
                </a:lnTo>
                <a:lnTo>
                  <a:pt x="1734" y="1028"/>
                </a:lnTo>
                <a:lnTo>
                  <a:pt x="1752" y="1006"/>
                </a:lnTo>
                <a:lnTo>
                  <a:pt x="1769" y="983"/>
                </a:lnTo>
                <a:lnTo>
                  <a:pt x="1785" y="961"/>
                </a:lnTo>
                <a:lnTo>
                  <a:pt x="1793" y="949"/>
                </a:lnTo>
                <a:lnTo>
                  <a:pt x="1801" y="937"/>
                </a:lnTo>
                <a:lnTo>
                  <a:pt x="1815" y="911"/>
                </a:lnTo>
                <a:lnTo>
                  <a:pt x="1796" y="921"/>
                </a:lnTo>
                <a:lnTo>
                  <a:pt x="1777" y="931"/>
                </a:lnTo>
                <a:lnTo>
                  <a:pt x="1757" y="938"/>
                </a:lnTo>
                <a:lnTo>
                  <a:pt x="1737" y="945"/>
                </a:lnTo>
                <a:lnTo>
                  <a:pt x="1717" y="951"/>
                </a:lnTo>
                <a:lnTo>
                  <a:pt x="1697" y="957"/>
                </a:lnTo>
                <a:lnTo>
                  <a:pt x="1676" y="961"/>
                </a:lnTo>
                <a:lnTo>
                  <a:pt x="1655" y="964"/>
                </a:lnTo>
                <a:lnTo>
                  <a:pt x="1666" y="957"/>
                </a:lnTo>
                <a:lnTo>
                  <a:pt x="1676" y="949"/>
                </a:lnTo>
                <a:lnTo>
                  <a:pt x="1686" y="939"/>
                </a:lnTo>
                <a:lnTo>
                  <a:pt x="1695" y="929"/>
                </a:lnTo>
                <a:lnTo>
                  <a:pt x="1705" y="919"/>
                </a:lnTo>
                <a:lnTo>
                  <a:pt x="1714" y="909"/>
                </a:lnTo>
                <a:lnTo>
                  <a:pt x="1722" y="897"/>
                </a:lnTo>
                <a:lnTo>
                  <a:pt x="1730" y="886"/>
                </a:lnTo>
                <a:lnTo>
                  <a:pt x="1734" y="880"/>
                </a:lnTo>
                <a:lnTo>
                  <a:pt x="1738" y="874"/>
                </a:lnTo>
                <a:lnTo>
                  <a:pt x="1745" y="861"/>
                </a:lnTo>
                <a:lnTo>
                  <a:pt x="1751" y="849"/>
                </a:lnTo>
                <a:lnTo>
                  <a:pt x="1758" y="836"/>
                </a:lnTo>
                <a:lnTo>
                  <a:pt x="1763" y="823"/>
                </a:lnTo>
                <a:lnTo>
                  <a:pt x="1769" y="808"/>
                </a:lnTo>
                <a:lnTo>
                  <a:pt x="1773" y="794"/>
                </a:lnTo>
                <a:lnTo>
                  <a:pt x="1778" y="779"/>
                </a:lnTo>
                <a:lnTo>
                  <a:pt x="1757" y="794"/>
                </a:lnTo>
                <a:lnTo>
                  <a:pt x="1736" y="806"/>
                </a:lnTo>
                <a:lnTo>
                  <a:pt x="1725" y="812"/>
                </a:lnTo>
                <a:lnTo>
                  <a:pt x="1715" y="818"/>
                </a:lnTo>
                <a:lnTo>
                  <a:pt x="1704" y="824"/>
                </a:lnTo>
                <a:lnTo>
                  <a:pt x="1693" y="829"/>
                </a:lnTo>
                <a:lnTo>
                  <a:pt x="1670" y="838"/>
                </a:lnTo>
                <a:lnTo>
                  <a:pt x="1647" y="847"/>
                </a:lnTo>
                <a:lnTo>
                  <a:pt x="1624" y="855"/>
                </a:lnTo>
                <a:lnTo>
                  <a:pt x="1612" y="857"/>
                </a:lnTo>
                <a:lnTo>
                  <a:pt x="1600" y="861"/>
                </a:lnTo>
                <a:lnTo>
                  <a:pt x="1591" y="849"/>
                </a:lnTo>
                <a:lnTo>
                  <a:pt x="1580" y="837"/>
                </a:lnTo>
                <a:lnTo>
                  <a:pt x="1570" y="827"/>
                </a:lnTo>
                <a:lnTo>
                  <a:pt x="1558" y="817"/>
                </a:lnTo>
                <a:lnTo>
                  <a:pt x="1547" y="807"/>
                </a:lnTo>
                <a:lnTo>
                  <a:pt x="1535" y="799"/>
                </a:lnTo>
                <a:lnTo>
                  <a:pt x="1522" y="790"/>
                </a:lnTo>
                <a:lnTo>
                  <a:pt x="1509" y="783"/>
                </a:lnTo>
                <a:lnTo>
                  <a:pt x="1496" y="777"/>
                </a:lnTo>
                <a:lnTo>
                  <a:pt x="1482" y="771"/>
                </a:lnTo>
                <a:lnTo>
                  <a:pt x="1468" y="766"/>
                </a:lnTo>
                <a:lnTo>
                  <a:pt x="1454" y="763"/>
                </a:lnTo>
                <a:lnTo>
                  <a:pt x="1440" y="759"/>
                </a:lnTo>
                <a:lnTo>
                  <a:pt x="1426" y="757"/>
                </a:lnTo>
                <a:lnTo>
                  <a:pt x="1411" y="755"/>
                </a:lnTo>
                <a:lnTo>
                  <a:pt x="1396" y="755"/>
                </a:lnTo>
                <a:lnTo>
                  <a:pt x="1381" y="755"/>
                </a:lnTo>
                <a:lnTo>
                  <a:pt x="1367" y="757"/>
                </a:lnTo>
                <a:lnTo>
                  <a:pt x="1353" y="759"/>
                </a:lnTo>
                <a:lnTo>
                  <a:pt x="1340" y="761"/>
                </a:lnTo>
                <a:lnTo>
                  <a:pt x="1326" y="765"/>
                </a:lnTo>
                <a:lnTo>
                  <a:pt x="1313" y="770"/>
                </a:lnTo>
                <a:lnTo>
                  <a:pt x="1300" y="776"/>
                </a:lnTo>
                <a:lnTo>
                  <a:pt x="1287" y="782"/>
                </a:lnTo>
                <a:lnTo>
                  <a:pt x="1275" y="788"/>
                </a:lnTo>
                <a:lnTo>
                  <a:pt x="1263" y="795"/>
                </a:lnTo>
                <a:lnTo>
                  <a:pt x="1251" y="803"/>
                </a:lnTo>
                <a:lnTo>
                  <a:pt x="1240" y="812"/>
                </a:lnTo>
                <a:lnTo>
                  <a:pt x="1229" y="821"/>
                </a:lnTo>
                <a:lnTo>
                  <a:pt x="1218" y="831"/>
                </a:lnTo>
                <a:lnTo>
                  <a:pt x="1208" y="842"/>
                </a:lnTo>
                <a:lnTo>
                  <a:pt x="1199" y="853"/>
                </a:lnTo>
                <a:lnTo>
                  <a:pt x="1189" y="865"/>
                </a:lnTo>
                <a:lnTo>
                  <a:pt x="1181" y="877"/>
                </a:lnTo>
                <a:lnTo>
                  <a:pt x="1172" y="890"/>
                </a:lnTo>
                <a:lnTo>
                  <a:pt x="1164" y="903"/>
                </a:lnTo>
                <a:lnTo>
                  <a:pt x="1157" y="916"/>
                </a:lnTo>
                <a:lnTo>
                  <a:pt x="1150" y="931"/>
                </a:lnTo>
                <a:lnTo>
                  <a:pt x="1144" y="945"/>
                </a:lnTo>
                <a:lnTo>
                  <a:pt x="1139" y="959"/>
                </a:lnTo>
                <a:lnTo>
                  <a:pt x="1134" y="975"/>
                </a:lnTo>
                <a:lnTo>
                  <a:pt x="1129" y="991"/>
                </a:lnTo>
                <a:lnTo>
                  <a:pt x="1126" y="1006"/>
                </a:lnTo>
                <a:lnTo>
                  <a:pt x="1122" y="1022"/>
                </a:lnTo>
                <a:lnTo>
                  <a:pt x="1120" y="1039"/>
                </a:lnTo>
                <a:lnTo>
                  <a:pt x="1118" y="1055"/>
                </a:lnTo>
                <a:lnTo>
                  <a:pt x="1117" y="1072"/>
                </a:lnTo>
                <a:lnTo>
                  <a:pt x="1117" y="1090"/>
                </a:lnTo>
                <a:lnTo>
                  <a:pt x="1117" y="1109"/>
                </a:lnTo>
                <a:lnTo>
                  <a:pt x="1119" y="1129"/>
                </a:lnTo>
                <a:lnTo>
                  <a:pt x="1121" y="1148"/>
                </a:lnTo>
                <a:lnTo>
                  <a:pt x="1124" y="1166"/>
                </a:lnTo>
                <a:lnTo>
                  <a:pt x="1102" y="1165"/>
                </a:lnTo>
                <a:lnTo>
                  <a:pt x="1081" y="1162"/>
                </a:lnTo>
                <a:lnTo>
                  <a:pt x="1060" y="1159"/>
                </a:lnTo>
                <a:lnTo>
                  <a:pt x="1038" y="1155"/>
                </a:lnTo>
                <a:lnTo>
                  <a:pt x="1017" y="1151"/>
                </a:lnTo>
                <a:lnTo>
                  <a:pt x="997" y="1145"/>
                </a:lnTo>
                <a:lnTo>
                  <a:pt x="976" y="1141"/>
                </a:lnTo>
                <a:lnTo>
                  <a:pt x="956" y="1133"/>
                </a:lnTo>
                <a:lnTo>
                  <a:pt x="936" y="1127"/>
                </a:lnTo>
                <a:lnTo>
                  <a:pt x="916" y="1119"/>
                </a:lnTo>
                <a:lnTo>
                  <a:pt x="896" y="1112"/>
                </a:lnTo>
                <a:lnTo>
                  <a:pt x="877" y="1102"/>
                </a:lnTo>
                <a:lnTo>
                  <a:pt x="857" y="1094"/>
                </a:lnTo>
                <a:lnTo>
                  <a:pt x="838" y="1083"/>
                </a:lnTo>
                <a:lnTo>
                  <a:pt x="820" y="1073"/>
                </a:lnTo>
                <a:lnTo>
                  <a:pt x="801" y="1061"/>
                </a:lnTo>
                <a:lnTo>
                  <a:pt x="783" y="1051"/>
                </a:lnTo>
                <a:lnTo>
                  <a:pt x="765" y="1039"/>
                </a:lnTo>
                <a:lnTo>
                  <a:pt x="748" y="1025"/>
                </a:lnTo>
                <a:lnTo>
                  <a:pt x="730" y="1012"/>
                </a:lnTo>
                <a:lnTo>
                  <a:pt x="713" y="999"/>
                </a:lnTo>
                <a:lnTo>
                  <a:pt x="697" y="985"/>
                </a:lnTo>
                <a:lnTo>
                  <a:pt x="680" y="970"/>
                </a:lnTo>
                <a:lnTo>
                  <a:pt x="664" y="955"/>
                </a:lnTo>
                <a:lnTo>
                  <a:pt x="649" y="939"/>
                </a:lnTo>
                <a:lnTo>
                  <a:pt x="633" y="922"/>
                </a:lnTo>
                <a:lnTo>
                  <a:pt x="618" y="905"/>
                </a:lnTo>
                <a:lnTo>
                  <a:pt x="604" y="889"/>
                </a:lnTo>
                <a:lnTo>
                  <a:pt x="590" y="872"/>
                </a:lnTo>
                <a:lnTo>
                  <a:pt x="576" y="854"/>
                </a:lnTo>
                <a:lnTo>
                  <a:pt x="562" y="835"/>
                </a:lnTo>
                <a:lnTo>
                  <a:pt x="549" y="817"/>
                </a:lnTo>
                <a:lnTo>
                  <a:pt x="541" y="835"/>
                </a:lnTo>
                <a:lnTo>
                  <a:pt x="537" y="845"/>
                </a:lnTo>
                <a:lnTo>
                  <a:pt x="533" y="855"/>
                </a:lnTo>
                <a:lnTo>
                  <a:pt x="527" y="875"/>
                </a:lnTo>
                <a:lnTo>
                  <a:pt x="521" y="896"/>
                </a:lnTo>
                <a:lnTo>
                  <a:pt x="517" y="917"/>
                </a:lnTo>
                <a:lnTo>
                  <a:pt x="515" y="928"/>
                </a:lnTo>
                <a:lnTo>
                  <a:pt x="514" y="939"/>
                </a:lnTo>
                <a:lnTo>
                  <a:pt x="512" y="962"/>
                </a:lnTo>
                <a:lnTo>
                  <a:pt x="511" y="973"/>
                </a:lnTo>
                <a:lnTo>
                  <a:pt x="511" y="985"/>
                </a:lnTo>
                <a:lnTo>
                  <a:pt x="512" y="1006"/>
                </a:lnTo>
                <a:lnTo>
                  <a:pt x="514" y="1028"/>
                </a:lnTo>
                <a:lnTo>
                  <a:pt x="516" y="1048"/>
                </a:lnTo>
                <a:lnTo>
                  <a:pt x="520" y="1069"/>
                </a:lnTo>
                <a:lnTo>
                  <a:pt x="525" y="1089"/>
                </a:lnTo>
                <a:lnTo>
                  <a:pt x="531" y="1108"/>
                </a:lnTo>
                <a:lnTo>
                  <a:pt x="538" y="1126"/>
                </a:lnTo>
                <a:lnTo>
                  <a:pt x="545" y="1145"/>
                </a:lnTo>
                <a:lnTo>
                  <a:pt x="554" y="1162"/>
                </a:lnTo>
                <a:lnTo>
                  <a:pt x="563" y="1179"/>
                </a:lnTo>
                <a:lnTo>
                  <a:pt x="573" y="1196"/>
                </a:lnTo>
                <a:lnTo>
                  <a:pt x="584" y="1210"/>
                </a:lnTo>
                <a:lnTo>
                  <a:pt x="590" y="1217"/>
                </a:lnTo>
                <a:lnTo>
                  <a:pt x="596" y="1224"/>
                </a:lnTo>
                <a:lnTo>
                  <a:pt x="602" y="1232"/>
                </a:lnTo>
                <a:lnTo>
                  <a:pt x="609" y="1239"/>
                </a:lnTo>
                <a:lnTo>
                  <a:pt x="622" y="1251"/>
                </a:lnTo>
                <a:lnTo>
                  <a:pt x="628" y="1257"/>
                </a:lnTo>
                <a:lnTo>
                  <a:pt x="635" y="1263"/>
                </a:lnTo>
                <a:lnTo>
                  <a:pt x="618" y="1262"/>
                </a:lnTo>
                <a:lnTo>
                  <a:pt x="602" y="1259"/>
                </a:lnTo>
                <a:lnTo>
                  <a:pt x="585" y="1256"/>
                </a:lnTo>
                <a:lnTo>
                  <a:pt x="569" y="1251"/>
                </a:lnTo>
                <a:lnTo>
                  <a:pt x="561" y="1248"/>
                </a:lnTo>
                <a:lnTo>
                  <a:pt x="554" y="1245"/>
                </a:lnTo>
                <a:lnTo>
                  <a:pt x="538" y="1238"/>
                </a:lnTo>
                <a:lnTo>
                  <a:pt x="531" y="1234"/>
                </a:lnTo>
                <a:lnTo>
                  <a:pt x="523" y="1230"/>
                </a:lnTo>
                <a:lnTo>
                  <a:pt x="516" y="1226"/>
                </a:lnTo>
                <a:lnTo>
                  <a:pt x="509" y="1221"/>
                </a:lnTo>
                <a:lnTo>
                  <a:pt x="509" y="1226"/>
                </a:lnTo>
                <a:lnTo>
                  <a:pt x="509" y="1240"/>
                </a:lnTo>
                <a:lnTo>
                  <a:pt x="510" y="1256"/>
                </a:lnTo>
                <a:lnTo>
                  <a:pt x="511" y="1270"/>
                </a:lnTo>
                <a:lnTo>
                  <a:pt x="513" y="1284"/>
                </a:lnTo>
                <a:lnTo>
                  <a:pt x="516" y="1299"/>
                </a:lnTo>
                <a:lnTo>
                  <a:pt x="517" y="1306"/>
                </a:lnTo>
                <a:lnTo>
                  <a:pt x="519" y="1313"/>
                </a:lnTo>
                <a:lnTo>
                  <a:pt x="522" y="1328"/>
                </a:lnTo>
                <a:lnTo>
                  <a:pt x="526" y="1341"/>
                </a:lnTo>
                <a:lnTo>
                  <a:pt x="530" y="1354"/>
                </a:lnTo>
                <a:lnTo>
                  <a:pt x="535" y="1367"/>
                </a:lnTo>
                <a:lnTo>
                  <a:pt x="540" y="1380"/>
                </a:lnTo>
                <a:lnTo>
                  <a:pt x="546" y="1392"/>
                </a:lnTo>
                <a:lnTo>
                  <a:pt x="552" y="1404"/>
                </a:lnTo>
                <a:lnTo>
                  <a:pt x="559" y="1416"/>
                </a:lnTo>
                <a:lnTo>
                  <a:pt x="566" y="1427"/>
                </a:lnTo>
                <a:lnTo>
                  <a:pt x="573" y="1439"/>
                </a:lnTo>
                <a:lnTo>
                  <a:pt x="581" y="1449"/>
                </a:lnTo>
                <a:lnTo>
                  <a:pt x="589" y="1460"/>
                </a:lnTo>
                <a:lnTo>
                  <a:pt x="597" y="1469"/>
                </a:lnTo>
                <a:lnTo>
                  <a:pt x="606" y="1479"/>
                </a:lnTo>
                <a:lnTo>
                  <a:pt x="615" y="1488"/>
                </a:lnTo>
                <a:lnTo>
                  <a:pt x="624" y="1497"/>
                </a:lnTo>
                <a:lnTo>
                  <a:pt x="634" y="1504"/>
                </a:lnTo>
                <a:lnTo>
                  <a:pt x="644" y="1512"/>
                </a:lnTo>
                <a:lnTo>
                  <a:pt x="654" y="1520"/>
                </a:lnTo>
                <a:lnTo>
                  <a:pt x="665" y="1526"/>
                </a:lnTo>
                <a:lnTo>
                  <a:pt x="676" y="1532"/>
                </a:lnTo>
                <a:lnTo>
                  <a:pt x="687" y="1538"/>
                </a:lnTo>
                <a:lnTo>
                  <a:pt x="698" y="1542"/>
                </a:lnTo>
                <a:lnTo>
                  <a:pt x="709" y="1546"/>
                </a:lnTo>
                <a:lnTo>
                  <a:pt x="721" y="1551"/>
                </a:lnTo>
                <a:lnTo>
                  <a:pt x="733" y="1553"/>
                </a:lnTo>
                <a:lnTo>
                  <a:pt x="715" y="1558"/>
                </a:lnTo>
                <a:lnTo>
                  <a:pt x="706" y="1560"/>
                </a:lnTo>
                <a:lnTo>
                  <a:pt x="697" y="1563"/>
                </a:lnTo>
                <a:lnTo>
                  <a:pt x="678" y="1564"/>
                </a:lnTo>
                <a:lnTo>
                  <a:pt x="659" y="1565"/>
                </a:lnTo>
                <a:lnTo>
                  <a:pt x="646" y="1565"/>
                </a:lnTo>
                <a:lnTo>
                  <a:pt x="633" y="1564"/>
                </a:lnTo>
                <a:lnTo>
                  <a:pt x="620" y="1562"/>
                </a:lnTo>
                <a:lnTo>
                  <a:pt x="607" y="1559"/>
                </a:lnTo>
                <a:lnTo>
                  <a:pt x="610" y="1571"/>
                </a:lnTo>
                <a:lnTo>
                  <a:pt x="614" y="1583"/>
                </a:lnTo>
                <a:lnTo>
                  <a:pt x="619" y="1595"/>
                </a:lnTo>
                <a:lnTo>
                  <a:pt x="623" y="1607"/>
                </a:lnTo>
                <a:lnTo>
                  <a:pt x="628" y="1619"/>
                </a:lnTo>
                <a:lnTo>
                  <a:pt x="634" y="1630"/>
                </a:lnTo>
                <a:lnTo>
                  <a:pt x="639" y="1641"/>
                </a:lnTo>
                <a:lnTo>
                  <a:pt x="645" y="1651"/>
                </a:lnTo>
                <a:lnTo>
                  <a:pt x="658" y="1672"/>
                </a:lnTo>
                <a:lnTo>
                  <a:pt x="665" y="1681"/>
                </a:lnTo>
                <a:lnTo>
                  <a:pt x="673" y="1690"/>
                </a:lnTo>
                <a:lnTo>
                  <a:pt x="680" y="1699"/>
                </a:lnTo>
                <a:lnTo>
                  <a:pt x="688" y="1708"/>
                </a:lnTo>
                <a:lnTo>
                  <a:pt x="696" y="1716"/>
                </a:lnTo>
                <a:lnTo>
                  <a:pt x="705" y="1725"/>
                </a:lnTo>
                <a:lnTo>
                  <a:pt x="722" y="1739"/>
                </a:lnTo>
                <a:lnTo>
                  <a:pt x="731" y="1745"/>
                </a:lnTo>
                <a:lnTo>
                  <a:pt x="741" y="1752"/>
                </a:lnTo>
                <a:lnTo>
                  <a:pt x="750" y="1758"/>
                </a:lnTo>
                <a:lnTo>
                  <a:pt x="760" y="1763"/>
                </a:lnTo>
                <a:lnTo>
                  <a:pt x="770" y="1768"/>
                </a:lnTo>
                <a:lnTo>
                  <a:pt x="780" y="1773"/>
                </a:lnTo>
                <a:lnTo>
                  <a:pt x="791" y="1777"/>
                </a:lnTo>
                <a:lnTo>
                  <a:pt x="801" y="1781"/>
                </a:lnTo>
                <a:lnTo>
                  <a:pt x="812" y="1783"/>
                </a:lnTo>
                <a:lnTo>
                  <a:pt x="823" y="1786"/>
                </a:lnTo>
                <a:lnTo>
                  <a:pt x="834" y="1788"/>
                </a:lnTo>
                <a:lnTo>
                  <a:pt x="845" y="1789"/>
                </a:lnTo>
                <a:lnTo>
                  <a:pt x="856" y="1791"/>
                </a:lnTo>
                <a:lnTo>
                  <a:pt x="867" y="1792"/>
                </a:lnTo>
                <a:lnTo>
                  <a:pt x="849" y="1807"/>
                </a:lnTo>
                <a:lnTo>
                  <a:pt x="830" y="1823"/>
                </a:lnTo>
                <a:lnTo>
                  <a:pt x="811" y="1839"/>
                </a:lnTo>
                <a:lnTo>
                  <a:pt x="791" y="1852"/>
                </a:lnTo>
                <a:lnTo>
                  <a:pt x="771" y="1865"/>
                </a:lnTo>
                <a:lnTo>
                  <a:pt x="761" y="1871"/>
                </a:lnTo>
                <a:lnTo>
                  <a:pt x="750" y="1876"/>
                </a:lnTo>
                <a:lnTo>
                  <a:pt x="740" y="1882"/>
                </a:lnTo>
                <a:lnTo>
                  <a:pt x="729" y="1887"/>
                </a:lnTo>
                <a:lnTo>
                  <a:pt x="707" y="1897"/>
                </a:lnTo>
                <a:lnTo>
                  <a:pt x="685" y="1906"/>
                </a:lnTo>
                <a:lnTo>
                  <a:pt x="674" y="1909"/>
                </a:lnTo>
                <a:lnTo>
                  <a:pt x="663" y="1913"/>
                </a:lnTo>
                <a:lnTo>
                  <a:pt x="640" y="1920"/>
                </a:lnTo>
                <a:lnTo>
                  <a:pt x="617" y="1925"/>
                </a:lnTo>
                <a:lnTo>
                  <a:pt x="593" y="1930"/>
                </a:lnTo>
                <a:lnTo>
                  <a:pt x="569" y="1932"/>
                </a:lnTo>
                <a:lnTo>
                  <a:pt x="545" y="1935"/>
                </a:lnTo>
                <a:lnTo>
                  <a:pt x="521" y="1935"/>
                </a:lnTo>
                <a:lnTo>
                  <a:pt x="504" y="1935"/>
                </a:lnTo>
                <a:lnTo>
                  <a:pt x="487" y="1933"/>
                </a:lnTo>
                <a:lnTo>
                  <a:pt x="471" y="1932"/>
                </a:lnTo>
                <a:lnTo>
                  <a:pt x="454" y="1930"/>
                </a:lnTo>
                <a:lnTo>
                  <a:pt x="478" y="1948"/>
                </a:lnTo>
                <a:lnTo>
                  <a:pt x="502" y="1963"/>
                </a:lnTo>
                <a:lnTo>
                  <a:pt x="514" y="1972"/>
                </a:lnTo>
                <a:lnTo>
                  <a:pt x="526" y="1979"/>
                </a:lnTo>
                <a:lnTo>
                  <a:pt x="539" y="1986"/>
                </a:lnTo>
                <a:lnTo>
                  <a:pt x="551" y="1993"/>
                </a:lnTo>
                <a:lnTo>
                  <a:pt x="577" y="2007"/>
                </a:lnTo>
                <a:lnTo>
                  <a:pt x="602" y="2020"/>
                </a:lnTo>
                <a:lnTo>
                  <a:pt x="629" y="2031"/>
                </a:lnTo>
                <a:lnTo>
                  <a:pt x="655" y="2041"/>
                </a:lnTo>
                <a:lnTo>
                  <a:pt x="683" y="2050"/>
                </a:lnTo>
                <a:lnTo>
                  <a:pt x="710" y="2058"/>
                </a:lnTo>
                <a:lnTo>
                  <a:pt x="738" y="2065"/>
                </a:lnTo>
                <a:lnTo>
                  <a:pt x="766" y="2070"/>
                </a:lnTo>
                <a:lnTo>
                  <a:pt x="795" y="2075"/>
                </a:lnTo>
                <a:lnTo>
                  <a:pt x="823" y="2079"/>
                </a:lnTo>
                <a:lnTo>
                  <a:pt x="853" y="2080"/>
                </a:lnTo>
                <a:lnTo>
                  <a:pt x="882" y="2081"/>
                </a:lnTo>
                <a:close/>
                <a:moveTo>
                  <a:pt x="0" y="1360"/>
                </a:moveTo>
                <a:lnTo>
                  <a:pt x="1" y="1325"/>
                </a:lnTo>
                <a:lnTo>
                  <a:pt x="2" y="1290"/>
                </a:lnTo>
                <a:lnTo>
                  <a:pt x="4" y="1256"/>
                </a:lnTo>
                <a:lnTo>
                  <a:pt x="6" y="1221"/>
                </a:lnTo>
                <a:lnTo>
                  <a:pt x="10" y="1187"/>
                </a:lnTo>
                <a:lnTo>
                  <a:pt x="13" y="1153"/>
                </a:lnTo>
                <a:lnTo>
                  <a:pt x="18" y="1119"/>
                </a:lnTo>
                <a:lnTo>
                  <a:pt x="23" y="1087"/>
                </a:lnTo>
                <a:lnTo>
                  <a:pt x="29" y="1053"/>
                </a:lnTo>
                <a:lnTo>
                  <a:pt x="36" y="1021"/>
                </a:lnTo>
                <a:lnTo>
                  <a:pt x="43" y="988"/>
                </a:lnTo>
                <a:lnTo>
                  <a:pt x="51" y="956"/>
                </a:lnTo>
                <a:lnTo>
                  <a:pt x="60" y="923"/>
                </a:lnTo>
                <a:lnTo>
                  <a:pt x="69" y="892"/>
                </a:lnTo>
                <a:lnTo>
                  <a:pt x="79" y="861"/>
                </a:lnTo>
                <a:lnTo>
                  <a:pt x="90" y="831"/>
                </a:lnTo>
                <a:lnTo>
                  <a:pt x="101" y="801"/>
                </a:lnTo>
                <a:lnTo>
                  <a:pt x="112" y="771"/>
                </a:lnTo>
                <a:lnTo>
                  <a:pt x="124" y="741"/>
                </a:lnTo>
                <a:lnTo>
                  <a:pt x="137" y="712"/>
                </a:lnTo>
                <a:lnTo>
                  <a:pt x="151" y="684"/>
                </a:lnTo>
                <a:lnTo>
                  <a:pt x="165" y="655"/>
                </a:lnTo>
                <a:lnTo>
                  <a:pt x="179" y="627"/>
                </a:lnTo>
                <a:lnTo>
                  <a:pt x="194" y="600"/>
                </a:lnTo>
                <a:lnTo>
                  <a:pt x="210" y="573"/>
                </a:lnTo>
                <a:lnTo>
                  <a:pt x="226"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3" y="134"/>
                </a:lnTo>
                <a:lnTo>
                  <a:pt x="668" y="120"/>
                </a:lnTo>
                <a:lnTo>
                  <a:pt x="693" y="107"/>
                </a:lnTo>
                <a:lnTo>
                  <a:pt x="718" y="95"/>
                </a:lnTo>
                <a:lnTo>
                  <a:pt x="744" y="83"/>
                </a:lnTo>
                <a:lnTo>
                  <a:pt x="771" y="72"/>
                </a:lnTo>
                <a:lnTo>
                  <a:pt x="797" y="61"/>
                </a:lnTo>
                <a:lnTo>
                  <a:pt x="824" y="51"/>
                </a:lnTo>
                <a:lnTo>
                  <a:pt x="851" y="43"/>
                </a:lnTo>
                <a:lnTo>
                  <a:pt x="878" y="35"/>
                </a:lnTo>
                <a:lnTo>
                  <a:pt x="906" y="27"/>
                </a:lnTo>
                <a:lnTo>
                  <a:pt x="934" y="21"/>
                </a:lnTo>
                <a:lnTo>
                  <a:pt x="962" y="15"/>
                </a:lnTo>
                <a:lnTo>
                  <a:pt x="990" y="11"/>
                </a:lnTo>
                <a:lnTo>
                  <a:pt x="1018" y="7"/>
                </a:lnTo>
                <a:lnTo>
                  <a:pt x="1047" y="5"/>
                </a:lnTo>
                <a:lnTo>
                  <a:pt x="1076" y="2"/>
                </a:lnTo>
                <a:lnTo>
                  <a:pt x="1105" y="1"/>
                </a:lnTo>
                <a:lnTo>
                  <a:pt x="1134" y="0"/>
                </a:lnTo>
                <a:lnTo>
                  <a:pt x="1164" y="1"/>
                </a:lnTo>
                <a:lnTo>
                  <a:pt x="1193" y="2"/>
                </a:lnTo>
                <a:lnTo>
                  <a:pt x="1221" y="5"/>
                </a:lnTo>
                <a:lnTo>
                  <a:pt x="1250" y="7"/>
                </a:lnTo>
                <a:lnTo>
                  <a:pt x="1279" y="11"/>
                </a:lnTo>
                <a:lnTo>
                  <a:pt x="1307" y="15"/>
                </a:lnTo>
                <a:lnTo>
                  <a:pt x="1335" y="21"/>
                </a:lnTo>
                <a:lnTo>
                  <a:pt x="1363" y="27"/>
                </a:lnTo>
                <a:lnTo>
                  <a:pt x="1390" y="35"/>
                </a:lnTo>
                <a:lnTo>
                  <a:pt x="1418" y="43"/>
                </a:lnTo>
                <a:lnTo>
                  <a:pt x="1445" y="51"/>
                </a:lnTo>
                <a:lnTo>
                  <a:pt x="1471" y="61"/>
                </a:lnTo>
                <a:lnTo>
                  <a:pt x="1498" y="72"/>
                </a:lnTo>
                <a:lnTo>
                  <a:pt x="1525" y="83"/>
                </a:lnTo>
                <a:lnTo>
                  <a:pt x="1551" y="95"/>
                </a:lnTo>
                <a:lnTo>
                  <a:pt x="1577" y="107"/>
                </a:lnTo>
                <a:lnTo>
                  <a:pt x="1602" y="120"/>
                </a:lnTo>
                <a:lnTo>
                  <a:pt x="1627" y="134"/>
                </a:lnTo>
                <a:lnTo>
                  <a:pt x="1651" y="149"/>
                </a:lnTo>
                <a:lnTo>
                  <a:pt x="1676" y="164"/>
                </a:lnTo>
                <a:lnTo>
                  <a:pt x="1700" y="181"/>
                </a:lnTo>
                <a:lnTo>
                  <a:pt x="1723" y="197"/>
                </a:lnTo>
                <a:lnTo>
                  <a:pt x="1746" y="215"/>
                </a:lnTo>
                <a:lnTo>
                  <a:pt x="1769" y="232"/>
                </a:lnTo>
                <a:lnTo>
                  <a:pt x="1792" y="250"/>
                </a:lnTo>
                <a:lnTo>
                  <a:pt x="1814" y="271"/>
                </a:lnTo>
                <a:lnTo>
                  <a:pt x="1835" y="290"/>
                </a:lnTo>
                <a:lnTo>
                  <a:pt x="1857" y="310"/>
                </a:lnTo>
                <a:lnTo>
                  <a:pt x="1877" y="332"/>
                </a:lnTo>
                <a:lnTo>
                  <a:pt x="1898" y="354"/>
                </a:lnTo>
                <a:lnTo>
                  <a:pt x="1918" y="375"/>
                </a:lnTo>
                <a:lnTo>
                  <a:pt x="1937" y="398"/>
                </a:lnTo>
                <a:lnTo>
                  <a:pt x="1956" y="422"/>
                </a:lnTo>
                <a:lnTo>
                  <a:pt x="1975" y="446"/>
                </a:lnTo>
                <a:lnTo>
                  <a:pt x="1993"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10"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8" y="1290"/>
                </a:lnTo>
                <a:lnTo>
                  <a:pt x="2269" y="1325"/>
                </a:lnTo>
                <a:lnTo>
                  <a:pt x="2269" y="1360"/>
                </a:lnTo>
                <a:lnTo>
                  <a:pt x="2269" y="1395"/>
                </a:lnTo>
                <a:lnTo>
                  <a:pt x="2268"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10"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3" y="2250"/>
                </a:lnTo>
                <a:lnTo>
                  <a:pt x="1975" y="2275"/>
                </a:lnTo>
                <a:lnTo>
                  <a:pt x="1956" y="2298"/>
                </a:lnTo>
                <a:lnTo>
                  <a:pt x="1937" y="2322"/>
                </a:lnTo>
                <a:lnTo>
                  <a:pt x="1918" y="2345"/>
                </a:lnTo>
                <a:lnTo>
                  <a:pt x="1898" y="2366"/>
                </a:lnTo>
                <a:lnTo>
                  <a:pt x="1877" y="2389"/>
                </a:lnTo>
                <a:lnTo>
                  <a:pt x="1857" y="2410"/>
                </a:lnTo>
                <a:lnTo>
                  <a:pt x="1835" y="2430"/>
                </a:lnTo>
                <a:lnTo>
                  <a:pt x="1814" y="2450"/>
                </a:lnTo>
                <a:lnTo>
                  <a:pt x="1792" y="2470"/>
                </a:lnTo>
                <a:lnTo>
                  <a:pt x="1769" y="2488"/>
                </a:lnTo>
                <a:lnTo>
                  <a:pt x="1746" y="2506"/>
                </a:lnTo>
                <a:lnTo>
                  <a:pt x="1723" y="2524"/>
                </a:lnTo>
                <a:lnTo>
                  <a:pt x="1700" y="2540"/>
                </a:lnTo>
                <a:lnTo>
                  <a:pt x="1676" y="2556"/>
                </a:lnTo>
                <a:lnTo>
                  <a:pt x="1651" y="2572"/>
                </a:lnTo>
                <a:lnTo>
                  <a:pt x="1627" y="2586"/>
                </a:lnTo>
                <a:lnTo>
                  <a:pt x="1602" y="2600"/>
                </a:lnTo>
                <a:lnTo>
                  <a:pt x="1577" y="2613"/>
                </a:lnTo>
                <a:lnTo>
                  <a:pt x="1551" y="2625"/>
                </a:lnTo>
                <a:lnTo>
                  <a:pt x="1525" y="2637"/>
                </a:lnTo>
                <a:lnTo>
                  <a:pt x="1498" y="2648"/>
                </a:lnTo>
                <a:lnTo>
                  <a:pt x="1471" y="2659"/>
                </a:lnTo>
                <a:lnTo>
                  <a:pt x="1445" y="2669"/>
                </a:lnTo>
                <a:lnTo>
                  <a:pt x="1418" y="2677"/>
                </a:lnTo>
                <a:lnTo>
                  <a:pt x="1390" y="2685"/>
                </a:lnTo>
                <a:lnTo>
                  <a:pt x="1363" y="2693"/>
                </a:lnTo>
                <a:lnTo>
                  <a:pt x="1335" y="2699"/>
                </a:lnTo>
                <a:lnTo>
                  <a:pt x="1307" y="2705"/>
                </a:lnTo>
                <a:lnTo>
                  <a:pt x="1279" y="2709"/>
                </a:lnTo>
                <a:lnTo>
                  <a:pt x="1250" y="2713"/>
                </a:lnTo>
                <a:lnTo>
                  <a:pt x="1221" y="2717"/>
                </a:lnTo>
                <a:lnTo>
                  <a:pt x="1193" y="2719"/>
                </a:lnTo>
                <a:lnTo>
                  <a:pt x="1164" y="2720"/>
                </a:lnTo>
                <a:lnTo>
                  <a:pt x="1134" y="2720"/>
                </a:lnTo>
                <a:lnTo>
                  <a:pt x="1105" y="2720"/>
                </a:lnTo>
                <a:lnTo>
                  <a:pt x="1076" y="2719"/>
                </a:lnTo>
                <a:lnTo>
                  <a:pt x="1047" y="2717"/>
                </a:lnTo>
                <a:lnTo>
                  <a:pt x="1018" y="2713"/>
                </a:lnTo>
                <a:lnTo>
                  <a:pt x="990" y="2709"/>
                </a:lnTo>
                <a:lnTo>
                  <a:pt x="962" y="2705"/>
                </a:lnTo>
                <a:lnTo>
                  <a:pt x="934" y="2699"/>
                </a:lnTo>
                <a:lnTo>
                  <a:pt x="906" y="2693"/>
                </a:lnTo>
                <a:lnTo>
                  <a:pt x="878" y="2685"/>
                </a:lnTo>
                <a:lnTo>
                  <a:pt x="851" y="2677"/>
                </a:lnTo>
                <a:lnTo>
                  <a:pt x="824" y="2669"/>
                </a:lnTo>
                <a:lnTo>
                  <a:pt x="797" y="2659"/>
                </a:lnTo>
                <a:lnTo>
                  <a:pt x="771" y="2648"/>
                </a:lnTo>
                <a:lnTo>
                  <a:pt x="744" y="2637"/>
                </a:lnTo>
                <a:lnTo>
                  <a:pt x="718" y="2625"/>
                </a:lnTo>
                <a:lnTo>
                  <a:pt x="693" y="2613"/>
                </a:lnTo>
                <a:lnTo>
                  <a:pt x="668" y="2600"/>
                </a:lnTo>
                <a:lnTo>
                  <a:pt x="643"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6" y="2174"/>
                </a:lnTo>
                <a:lnTo>
                  <a:pt x="210" y="2148"/>
                </a:lnTo>
                <a:lnTo>
                  <a:pt x="194" y="2121"/>
                </a:lnTo>
                <a:lnTo>
                  <a:pt x="179" y="2093"/>
                </a:lnTo>
                <a:lnTo>
                  <a:pt x="165" y="2065"/>
                </a:lnTo>
                <a:lnTo>
                  <a:pt x="151" y="2038"/>
                </a:lnTo>
                <a:lnTo>
                  <a:pt x="137" y="2009"/>
                </a:lnTo>
                <a:lnTo>
                  <a:pt x="124" y="1979"/>
                </a:lnTo>
                <a:lnTo>
                  <a:pt x="112" y="1950"/>
                </a:lnTo>
                <a:lnTo>
                  <a:pt x="101" y="1920"/>
                </a:lnTo>
                <a:lnTo>
                  <a:pt x="90"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10" y="1534"/>
                </a:lnTo>
                <a:lnTo>
                  <a:pt x="6" y="1499"/>
                </a:lnTo>
                <a:lnTo>
                  <a:pt x="4" y="1464"/>
                </a:lnTo>
                <a:lnTo>
                  <a:pt x="2" y="1430"/>
                </a:lnTo>
                <a:lnTo>
                  <a:pt x="1"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5" name="Freeform 8">
            <a:hlinkClick r:id="rId4" tooltip="linkedin"/>
          </p:cNvPr>
          <p:cNvSpPr>
            <a:spLocks noChangeAspect="1" noEditPoints="1"/>
          </p:cNvSpPr>
          <p:nvPr userDrawn="1"/>
        </p:nvSpPr>
        <p:spPr bwMode="auto">
          <a:xfrm>
            <a:off x="10596103" y="5877340"/>
            <a:ext cx="252557" cy="252000"/>
          </a:xfrm>
          <a:custGeom>
            <a:avLst/>
            <a:gdLst>
              <a:gd name="T0" fmla="*/ 730 w 2269"/>
              <a:gd name="T1" fmla="*/ 684 h 2720"/>
              <a:gd name="T2" fmla="*/ 799 w 2269"/>
              <a:gd name="T3" fmla="*/ 728 h 2720"/>
              <a:gd name="T4" fmla="*/ 833 w 2269"/>
              <a:gd name="T5" fmla="*/ 795 h 2720"/>
              <a:gd name="T6" fmla="*/ 836 w 2269"/>
              <a:gd name="T7" fmla="*/ 877 h 2720"/>
              <a:gd name="T8" fmla="*/ 799 w 2269"/>
              <a:gd name="T9" fmla="*/ 959 h 2720"/>
              <a:gd name="T10" fmla="*/ 743 w 2269"/>
              <a:gd name="T11" fmla="*/ 1000 h 2720"/>
              <a:gd name="T12" fmla="*/ 662 w 2269"/>
              <a:gd name="T13" fmla="*/ 1000 h 2720"/>
              <a:gd name="T14" fmla="*/ 601 w 2269"/>
              <a:gd name="T15" fmla="*/ 953 h 2720"/>
              <a:gd name="T16" fmla="*/ 570 w 2269"/>
              <a:gd name="T17" fmla="*/ 885 h 2720"/>
              <a:gd name="T18" fmla="*/ 572 w 2269"/>
              <a:gd name="T19" fmla="*/ 795 h 2720"/>
              <a:gd name="T20" fmla="*/ 611 w 2269"/>
              <a:gd name="T21" fmla="*/ 723 h 2720"/>
              <a:gd name="T22" fmla="*/ 668 w 2269"/>
              <a:gd name="T23" fmla="*/ 685 h 2720"/>
              <a:gd name="T24" fmla="*/ 1197 w 2269"/>
              <a:gd name="T25" fmla="*/ 1256 h 2720"/>
              <a:gd name="T26" fmla="*/ 1264 w 2269"/>
              <a:gd name="T27" fmla="*/ 1167 h 2720"/>
              <a:gd name="T28" fmla="*/ 1350 w 2269"/>
              <a:gd name="T29" fmla="*/ 1119 h 2720"/>
              <a:gd name="T30" fmla="*/ 1441 w 2269"/>
              <a:gd name="T31" fmla="*/ 1109 h 2720"/>
              <a:gd name="T32" fmla="*/ 1564 w 2269"/>
              <a:gd name="T33" fmla="*/ 1143 h 2720"/>
              <a:gd name="T34" fmla="*/ 1642 w 2269"/>
              <a:gd name="T35" fmla="*/ 1220 h 2720"/>
              <a:gd name="T36" fmla="*/ 1688 w 2269"/>
              <a:gd name="T37" fmla="*/ 1352 h 2720"/>
              <a:gd name="T38" fmla="*/ 1702 w 2269"/>
              <a:gd name="T39" fmla="*/ 1520 h 2720"/>
              <a:gd name="T40" fmla="*/ 1463 w 2269"/>
              <a:gd name="T41" fmla="*/ 1496 h 2720"/>
              <a:gd name="T42" fmla="*/ 1440 w 2269"/>
              <a:gd name="T43" fmla="*/ 1414 h 2720"/>
              <a:gd name="T44" fmla="*/ 1393 w 2269"/>
              <a:gd name="T45" fmla="*/ 1367 h 2720"/>
              <a:gd name="T46" fmla="*/ 1323 w 2269"/>
              <a:gd name="T47" fmla="*/ 1359 h 2720"/>
              <a:gd name="T48" fmla="*/ 1257 w 2269"/>
              <a:gd name="T49" fmla="*/ 1388 h 2720"/>
              <a:gd name="T50" fmla="*/ 1221 w 2269"/>
              <a:gd name="T51" fmla="*/ 1446 h 2720"/>
              <a:gd name="T52" fmla="*/ 1203 w 2269"/>
              <a:gd name="T53" fmla="*/ 1590 h 2720"/>
              <a:gd name="T54" fmla="*/ 6 w 2269"/>
              <a:gd name="T55" fmla="*/ 1221 h 2720"/>
              <a:gd name="T56" fmla="*/ 51 w 2269"/>
              <a:gd name="T57" fmla="*/ 956 h 2720"/>
              <a:gd name="T58" fmla="*/ 137 w 2269"/>
              <a:gd name="T59" fmla="*/ 712 h 2720"/>
              <a:gd name="T60" fmla="*/ 259 w 2269"/>
              <a:gd name="T61" fmla="*/ 495 h 2720"/>
              <a:gd name="T62" fmla="*/ 413 w 2269"/>
              <a:gd name="T63" fmla="*/ 310 h 2720"/>
              <a:gd name="T64" fmla="*/ 594 w 2269"/>
              <a:gd name="T65" fmla="*/ 164 h 2720"/>
              <a:gd name="T66" fmla="*/ 797 w 2269"/>
              <a:gd name="T67" fmla="*/ 61 h 2720"/>
              <a:gd name="T68" fmla="*/ 1018 w 2269"/>
              <a:gd name="T69" fmla="*/ 7 h 2720"/>
              <a:gd name="T70" fmla="*/ 1250 w 2269"/>
              <a:gd name="T71" fmla="*/ 7 h 2720"/>
              <a:gd name="T72" fmla="*/ 1471 w 2269"/>
              <a:gd name="T73" fmla="*/ 61 h 2720"/>
              <a:gd name="T74" fmla="*/ 1674 w 2269"/>
              <a:gd name="T75" fmla="*/ 164 h 2720"/>
              <a:gd name="T76" fmla="*/ 1855 w 2269"/>
              <a:gd name="T77" fmla="*/ 310 h 2720"/>
              <a:gd name="T78" fmla="*/ 2010 w 2269"/>
              <a:gd name="T79" fmla="*/ 495 h 2720"/>
              <a:gd name="T80" fmla="*/ 2132 w 2269"/>
              <a:gd name="T81" fmla="*/ 712 h 2720"/>
              <a:gd name="T82" fmla="*/ 2218 w 2269"/>
              <a:gd name="T83" fmla="*/ 956 h 2720"/>
              <a:gd name="T84" fmla="*/ 2263 w 2269"/>
              <a:gd name="T85" fmla="*/ 1221 h 2720"/>
              <a:gd name="T86" fmla="*/ 2263 w 2269"/>
              <a:gd name="T87" fmla="*/ 1499 h 2720"/>
              <a:gd name="T88" fmla="*/ 2218 w 2269"/>
              <a:gd name="T89" fmla="*/ 1764 h 2720"/>
              <a:gd name="T90" fmla="*/ 2132 w 2269"/>
              <a:gd name="T91" fmla="*/ 2009 h 2720"/>
              <a:gd name="T92" fmla="*/ 2010 w 2269"/>
              <a:gd name="T93" fmla="*/ 2225 h 2720"/>
              <a:gd name="T94" fmla="*/ 1855 w 2269"/>
              <a:gd name="T95" fmla="*/ 2410 h 2720"/>
              <a:gd name="T96" fmla="*/ 1674 w 2269"/>
              <a:gd name="T97" fmla="*/ 2556 h 2720"/>
              <a:gd name="T98" fmla="*/ 1471 w 2269"/>
              <a:gd name="T99" fmla="*/ 2659 h 2720"/>
              <a:gd name="T100" fmla="*/ 1250 w 2269"/>
              <a:gd name="T101" fmla="*/ 2713 h 2720"/>
              <a:gd name="T102" fmla="*/ 1018 w 2269"/>
              <a:gd name="T103" fmla="*/ 2713 h 2720"/>
              <a:gd name="T104" fmla="*/ 797 w 2269"/>
              <a:gd name="T105" fmla="*/ 2659 h 2720"/>
              <a:gd name="T106" fmla="*/ 594 w 2269"/>
              <a:gd name="T107" fmla="*/ 2556 h 2720"/>
              <a:gd name="T108" fmla="*/ 413 w 2269"/>
              <a:gd name="T109" fmla="*/ 2410 h 2720"/>
              <a:gd name="T110" fmla="*/ 259 w 2269"/>
              <a:gd name="T111" fmla="*/ 2225 h 2720"/>
              <a:gd name="T112" fmla="*/ 137 w 2269"/>
              <a:gd name="T113" fmla="*/ 2009 h 2720"/>
              <a:gd name="T114" fmla="*/ 51 w 2269"/>
              <a:gd name="T115" fmla="*/ 1764 h 2720"/>
              <a:gd name="T116" fmla="*/ 6 w 2269"/>
              <a:gd name="T117"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9" h="2720">
                <a:moveTo>
                  <a:pt x="585" y="1132"/>
                </a:moveTo>
                <a:lnTo>
                  <a:pt x="820" y="1132"/>
                </a:lnTo>
                <a:lnTo>
                  <a:pt x="820" y="2040"/>
                </a:lnTo>
                <a:lnTo>
                  <a:pt x="585" y="2040"/>
                </a:lnTo>
                <a:lnTo>
                  <a:pt x="585" y="1132"/>
                </a:lnTo>
                <a:close/>
                <a:moveTo>
                  <a:pt x="703" y="680"/>
                </a:moveTo>
                <a:lnTo>
                  <a:pt x="716" y="681"/>
                </a:lnTo>
                <a:lnTo>
                  <a:pt x="730" y="684"/>
                </a:lnTo>
                <a:lnTo>
                  <a:pt x="743" y="687"/>
                </a:lnTo>
                <a:lnTo>
                  <a:pt x="749" y="690"/>
                </a:lnTo>
                <a:lnTo>
                  <a:pt x="756" y="693"/>
                </a:lnTo>
                <a:lnTo>
                  <a:pt x="768" y="700"/>
                </a:lnTo>
                <a:lnTo>
                  <a:pt x="779" y="707"/>
                </a:lnTo>
                <a:lnTo>
                  <a:pt x="784" y="712"/>
                </a:lnTo>
                <a:lnTo>
                  <a:pt x="789" y="717"/>
                </a:lnTo>
                <a:lnTo>
                  <a:pt x="799" y="728"/>
                </a:lnTo>
                <a:lnTo>
                  <a:pt x="804" y="734"/>
                </a:lnTo>
                <a:lnTo>
                  <a:pt x="808" y="740"/>
                </a:lnTo>
                <a:lnTo>
                  <a:pt x="812" y="746"/>
                </a:lnTo>
                <a:lnTo>
                  <a:pt x="816" y="752"/>
                </a:lnTo>
                <a:lnTo>
                  <a:pt x="823" y="766"/>
                </a:lnTo>
                <a:lnTo>
                  <a:pt x="828" y="781"/>
                </a:lnTo>
                <a:lnTo>
                  <a:pt x="831" y="788"/>
                </a:lnTo>
                <a:lnTo>
                  <a:pt x="833" y="795"/>
                </a:lnTo>
                <a:lnTo>
                  <a:pt x="835" y="803"/>
                </a:lnTo>
                <a:lnTo>
                  <a:pt x="836" y="811"/>
                </a:lnTo>
                <a:lnTo>
                  <a:pt x="837" y="819"/>
                </a:lnTo>
                <a:lnTo>
                  <a:pt x="838" y="827"/>
                </a:lnTo>
                <a:lnTo>
                  <a:pt x="839" y="836"/>
                </a:lnTo>
                <a:lnTo>
                  <a:pt x="839" y="844"/>
                </a:lnTo>
                <a:lnTo>
                  <a:pt x="838" y="861"/>
                </a:lnTo>
                <a:lnTo>
                  <a:pt x="836" y="877"/>
                </a:lnTo>
                <a:lnTo>
                  <a:pt x="833" y="892"/>
                </a:lnTo>
                <a:lnTo>
                  <a:pt x="831" y="901"/>
                </a:lnTo>
                <a:lnTo>
                  <a:pt x="828" y="908"/>
                </a:lnTo>
                <a:lnTo>
                  <a:pt x="823" y="922"/>
                </a:lnTo>
                <a:lnTo>
                  <a:pt x="816" y="935"/>
                </a:lnTo>
                <a:lnTo>
                  <a:pt x="812" y="941"/>
                </a:lnTo>
                <a:lnTo>
                  <a:pt x="808" y="947"/>
                </a:lnTo>
                <a:lnTo>
                  <a:pt x="799" y="959"/>
                </a:lnTo>
                <a:lnTo>
                  <a:pt x="794" y="965"/>
                </a:lnTo>
                <a:lnTo>
                  <a:pt x="789" y="970"/>
                </a:lnTo>
                <a:lnTo>
                  <a:pt x="784" y="975"/>
                </a:lnTo>
                <a:lnTo>
                  <a:pt x="779" y="980"/>
                </a:lnTo>
                <a:lnTo>
                  <a:pt x="768" y="988"/>
                </a:lnTo>
                <a:lnTo>
                  <a:pt x="756" y="994"/>
                </a:lnTo>
                <a:lnTo>
                  <a:pt x="749" y="998"/>
                </a:lnTo>
                <a:lnTo>
                  <a:pt x="743" y="1000"/>
                </a:lnTo>
                <a:lnTo>
                  <a:pt x="737" y="1003"/>
                </a:lnTo>
                <a:lnTo>
                  <a:pt x="730" y="1004"/>
                </a:lnTo>
                <a:lnTo>
                  <a:pt x="723" y="1006"/>
                </a:lnTo>
                <a:lnTo>
                  <a:pt x="716" y="1006"/>
                </a:lnTo>
                <a:lnTo>
                  <a:pt x="703" y="1007"/>
                </a:lnTo>
                <a:lnTo>
                  <a:pt x="689" y="1006"/>
                </a:lnTo>
                <a:lnTo>
                  <a:pt x="675" y="1004"/>
                </a:lnTo>
                <a:lnTo>
                  <a:pt x="662" y="1000"/>
                </a:lnTo>
                <a:lnTo>
                  <a:pt x="656" y="998"/>
                </a:lnTo>
                <a:lnTo>
                  <a:pt x="649" y="994"/>
                </a:lnTo>
                <a:lnTo>
                  <a:pt x="637" y="988"/>
                </a:lnTo>
                <a:lnTo>
                  <a:pt x="626" y="980"/>
                </a:lnTo>
                <a:lnTo>
                  <a:pt x="621" y="975"/>
                </a:lnTo>
                <a:lnTo>
                  <a:pt x="616" y="970"/>
                </a:lnTo>
                <a:lnTo>
                  <a:pt x="606" y="959"/>
                </a:lnTo>
                <a:lnTo>
                  <a:pt x="601" y="953"/>
                </a:lnTo>
                <a:lnTo>
                  <a:pt x="597" y="947"/>
                </a:lnTo>
                <a:lnTo>
                  <a:pt x="593" y="941"/>
                </a:lnTo>
                <a:lnTo>
                  <a:pt x="589" y="935"/>
                </a:lnTo>
                <a:lnTo>
                  <a:pt x="582" y="922"/>
                </a:lnTo>
                <a:lnTo>
                  <a:pt x="577" y="908"/>
                </a:lnTo>
                <a:lnTo>
                  <a:pt x="574" y="901"/>
                </a:lnTo>
                <a:lnTo>
                  <a:pt x="572" y="892"/>
                </a:lnTo>
                <a:lnTo>
                  <a:pt x="570" y="885"/>
                </a:lnTo>
                <a:lnTo>
                  <a:pt x="569" y="877"/>
                </a:lnTo>
                <a:lnTo>
                  <a:pt x="568" y="868"/>
                </a:lnTo>
                <a:lnTo>
                  <a:pt x="567" y="861"/>
                </a:lnTo>
                <a:lnTo>
                  <a:pt x="566" y="853"/>
                </a:lnTo>
                <a:lnTo>
                  <a:pt x="566" y="844"/>
                </a:lnTo>
                <a:lnTo>
                  <a:pt x="567" y="827"/>
                </a:lnTo>
                <a:lnTo>
                  <a:pt x="569" y="811"/>
                </a:lnTo>
                <a:lnTo>
                  <a:pt x="572" y="795"/>
                </a:lnTo>
                <a:lnTo>
                  <a:pt x="574" y="788"/>
                </a:lnTo>
                <a:lnTo>
                  <a:pt x="577" y="781"/>
                </a:lnTo>
                <a:lnTo>
                  <a:pt x="582" y="766"/>
                </a:lnTo>
                <a:lnTo>
                  <a:pt x="589" y="752"/>
                </a:lnTo>
                <a:lnTo>
                  <a:pt x="593" y="746"/>
                </a:lnTo>
                <a:lnTo>
                  <a:pt x="597" y="740"/>
                </a:lnTo>
                <a:lnTo>
                  <a:pt x="606" y="728"/>
                </a:lnTo>
                <a:lnTo>
                  <a:pt x="611" y="723"/>
                </a:lnTo>
                <a:lnTo>
                  <a:pt x="616" y="717"/>
                </a:lnTo>
                <a:lnTo>
                  <a:pt x="621" y="712"/>
                </a:lnTo>
                <a:lnTo>
                  <a:pt x="626" y="707"/>
                </a:lnTo>
                <a:lnTo>
                  <a:pt x="637" y="700"/>
                </a:lnTo>
                <a:lnTo>
                  <a:pt x="649" y="693"/>
                </a:lnTo>
                <a:lnTo>
                  <a:pt x="656" y="690"/>
                </a:lnTo>
                <a:lnTo>
                  <a:pt x="662" y="687"/>
                </a:lnTo>
                <a:lnTo>
                  <a:pt x="668" y="685"/>
                </a:lnTo>
                <a:lnTo>
                  <a:pt x="675" y="684"/>
                </a:lnTo>
                <a:lnTo>
                  <a:pt x="682" y="682"/>
                </a:lnTo>
                <a:lnTo>
                  <a:pt x="689" y="681"/>
                </a:lnTo>
                <a:lnTo>
                  <a:pt x="703" y="680"/>
                </a:lnTo>
                <a:close/>
                <a:moveTo>
                  <a:pt x="968" y="1132"/>
                </a:moveTo>
                <a:lnTo>
                  <a:pt x="1194" y="1132"/>
                </a:lnTo>
                <a:lnTo>
                  <a:pt x="1194" y="1256"/>
                </a:lnTo>
                <a:lnTo>
                  <a:pt x="1197" y="1256"/>
                </a:lnTo>
                <a:lnTo>
                  <a:pt x="1200" y="1250"/>
                </a:lnTo>
                <a:lnTo>
                  <a:pt x="1203" y="1242"/>
                </a:lnTo>
                <a:lnTo>
                  <a:pt x="1211" y="1229"/>
                </a:lnTo>
                <a:lnTo>
                  <a:pt x="1219" y="1216"/>
                </a:lnTo>
                <a:lnTo>
                  <a:pt x="1229" y="1203"/>
                </a:lnTo>
                <a:lnTo>
                  <a:pt x="1239" y="1190"/>
                </a:lnTo>
                <a:lnTo>
                  <a:pt x="1251" y="1178"/>
                </a:lnTo>
                <a:lnTo>
                  <a:pt x="1264" y="1167"/>
                </a:lnTo>
                <a:lnTo>
                  <a:pt x="1277" y="1156"/>
                </a:lnTo>
                <a:lnTo>
                  <a:pt x="1284" y="1150"/>
                </a:lnTo>
                <a:lnTo>
                  <a:pt x="1292" y="1145"/>
                </a:lnTo>
                <a:lnTo>
                  <a:pt x="1299" y="1142"/>
                </a:lnTo>
                <a:lnTo>
                  <a:pt x="1307" y="1137"/>
                </a:lnTo>
                <a:lnTo>
                  <a:pt x="1324" y="1129"/>
                </a:lnTo>
                <a:lnTo>
                  <a:pt x="1341" y="1123"/>
                </a:lnTo>
                <a:lnTo>
                  <a:pt x="1350" y="1119"/>
                </a:lnTo>
                <a:lnTo>
                  <a:pt x="1359" y="1117"/>
                </a:lnTo>
                <a:lnTo>
                  <a:pt x="1369" y="1114"/>
                </a:lnTo>
                <a:lnTo>
                  <a:pt x="1378" y="1113"/>
                </a:lnTo>
                <a:lnTo>
                  <a:pt x="1388" y="1111"/>
                </a:lnTo>
                <a:lnTo>
                  <a:pt x="1399" y="1111"/>
                </a:lnTo>
                <a:lnTo>
                  <a:pt x="1409" y="1109"/>
                </a:lnTo>
                <a:lnTo>
                  <a:pt x="1420" y="1109"/>
                </a:lnTo>
                <a:lnTo>
                  <a:pt x="1441" y="1109"/>
                </a:lnTo>
                <a:lnTo>
                  <a:pt x="1462" y="1112"/>
                </a:lnTo>
                <a:lnTo>
                  <a:pt x="1472" y="1113"/>
                </a:lnTo>
                <a:lnTo>
                  <a:pt x="1482" y="1114"/>
                </a:lnTo>
                <a:lnTo>
                  <a:pt x="1500" y="1118"/>
                </a:lnTo>
                <a:lnTo>
                  <a:pt x="1518" y="1123"/>
                </a:lnTo>
                <a:lnTo>
                  <a:pt x="1534" y="1129"/>
                </a:lnTo>
                <a:lnTo>
                  <a:pt x="1550" y="1135"/>
                </a:lnTo>
                <a:lnTo>
                  <a:pt x="1564" y="1143"/>
                </a:lnTo>
                <a:lnTo>
                  <a:pt x="1578" y="1151"/>
                </a:lnTo>
                <a:lnTo>
                  <a:pt x="1591" y="1160"/>
                </a:lnTo>
                <a:lnTo>
                  <a:pt x="1603" y="1171"/>
                </a:lnTo>
                <a:lnTo>
                  <a:pt x="1614" y="1181"/>
                </a:lnTo>
                <a:lnTo>
                  <a:pt x="1624" y="1193"/>
                </a:lnTo>
                <a:lnTo>
                  <a:pt x="1633" y="1206"/>
                </a:lnTo>
                <a:lnTo>
                  <a:pt x="1638" y="1212"/>
                </a:lnTo>
                <a:lnTo>
                  <a:pt x="1642" y="1220"/>
                </a:lnTo>
                <a:lnTo>
                  <a:pt x="1650" y="1234"/>
                </a:lnTo>
                <a:lnTo>
                  <a:pt x="1657" y="1248"/>
                </a:lnTo>
                <a:lnTo>
                  <a:pt x="1664" y="1264"/>
                </a:lnTo>
                <a:lnTo>
                  <a:pt x="1670" y="1281"/>
                </a:lnTo>
                <a:lnTo>
                  <a:pt x="1676" y="1298"/>
                </a:lnTo>
                <a:lnTo>
                  <a:pt x="1680" y="1316"/>
                </a:lnTo>
                <a:lnTo>
                  <a:pt x="1685" y="1334"/>
                </a:lnTo>
                <a:lnTo>
                  <a:pt x="1688" y="1352"/>
                </a:lnTo>
                <a:lnTo>
                  <a:pt x="1691" y="1371"/>
                </a:lnTo>
                <a:lnTo>
                  <a:pt x="1694" y="1391"/>
                </a:lnTo>
                <a:lnTo>
                  <a:pt x="1696" y="1412"/>
                </a:lnTo>
                <a:lnTo>
                  <a:pt x="1698" y="1432"/>
                </a:lnTo>
                <a:lnTo>
                  <a:pt x="1700" y="1454"/>
                </a:lnTo>
                <a:lnTo>
                  <a:pt x="1701" y="1475"/>
                </a:lnTo>
                <a:lnTo>
                  <a:pt x="1701" y="1497"/>
                </a:lnTo>
                <a:lnTo>
                  <a:pt x="1702" y="1520"/>
                </a:lnTo>
                <a:lnTo>
                  <a:pt x="1702" y="1542"/>
                </a:lnTo>
                <a:lnTo>
                  <a:pt x="1702" y="2040"/>
                </a:lnTo>
                <a:lnTo>
                  <a:pt x="1467" y="2040"/>
                </a:lnTo>
                <a:lnTo>
                  <a:pt x="1467" y="1599"/>
                </a:lnTo>
                <a:lnTo>
                  <a:pt x="1466" y="1558"/>
                </a:lnTo>
                <a:lnTo>
                  <a:pt x="1466" y="1538"/>
                </a:lnTo>
                <a:lnTo>
                  <a:pt x="1465" y="1516"/>
                </a:lnTo>
                <a:lnTo>
                  <a:pt x="1463" y="1496"/>
                </a:lnTo>
                <a:lnTo>
                  <a:pt x="1460" y="1476"/>
                </a:lnTo>
                <a:lnTo>
                  <a:pt x="1458" y="1467"/>
                </a:lnTo>
                <a:lnTo>
                  <a:pt x="1456" y="1457"/>
                </a:lnTo>
                <a:lnTo>
                  <a:pt x="1454" y="1448"/>
                </a:lnTo>
                <a:lnTo>
                  <a:pt x="1451" y="1438"/>
                </a:lnTo>
                <a:lnTo>
                  <a:pt x="1448" y="1430"/>
                </a:lnTo>
                <a:lnTo>
                  <a:pt x="1444" y="1421"/>
                </a:lnTo>
                <a:lnTo>
                  <a:pt x="1440" y="1414"/>
                </a:lnTo>
                <a:lnTo>
                  <a:pt x="1436" y="1406"/>
                </a:lnTo>
                <a:lnTo>
                  <a:pt x="1431" y="1398"/>
                </a:lnTo>
                <a:lnTo>
                  <a:pt x="1426" y="1392"/>
                </a:lnTo>
                <a:lnTo>
                  <a:pt x="1421" y="1386"/>
                </a:lnTo>
                <a:lnTo>
                  <a:pt x="1414" y="1380"/>
                </a:lnTo>
                <a:lnTo>
                  <a:pt x="1408" y="1376"/>
                </a:lnTo>
                <a:lnTo>
                  <a:pt x="1400" y="1371"/>
                </a:lnTo>
                <a:lnTo>
                  <a:pt x="1393" y="1367"/>
                </a:lnTo>
                <a:lnTo>
                  <a:pt x="1384" y="1364"/>
                </a:lnTo>
                <a:lnTo>
                  <a:pt x="1375" y="1361"/>
                </a:lnTo>
                <a:lnTo>
                  <a:pt x="1370" y="1360"/>
                </a:lnTo>
                <a:lnTo>
                  <a:pt x="1366" y="1359"/>
                </a:lnTo>
                <a:lnTo>
                  <a:pt x="1355" y="1358"/>
                </a:lnTo>
                <a:lnTo>
                  <a:pt x="1344" y="1358"/>
                </a:lnTo>
                <a:lnTo>
                  <a:pt x="1333" y="1358"/>
                </a:lnTo>
                <a:lnTo>
                  <a:pt x="1323" y="1359"/>
                </a:lnTo>
                <a:lnTo>
                  <a:pt x="1313" y="1360"/>
                </a:lnTo>
                <a:lnTo>
                  <a:pt x="1303" y="1362"/>
                </a:lnTo>
                <a:lnTo>
                  <a:pt x="1294" y="1366"/>
                </a:lnTo>
                <a:lnTo>
                  <a:pt x="1286" y="1368"/>
                </a:lnTo>
                <a:lnTo>
                  <a:pt x="1278" y="1373"/>
                </a:lnTo>
                <a:lnTo>
                  <a:pt x="1271" y="1377"/>
                </a:lnTo>
                <a:lnTo>
                  <a:pt x="1264" y="1383"/>
                </a:lnTo>
                <a:lnTo>
                  <a:pt x="1257" y="1388"/>
                </a:lnTo>
                <a:lnTo>
                  <a:pt x="1251" y="1394"/>
                </a:lnTo>
                <a:lnTo>
                  <a:pt x="1246" y="1400"/>
                </a:lnTo>
                <a:lnTo>
                  <a:pt x="1241" y="1407"/>
                </a:lnTo>
                <a:lnTo>
                  <a:pt x="1236" y="1414"/>
                </a:lnTo>
                <a:lnTo>
                  <a:pt x="1232" y="1422"/>
                </a:lnTo>
                <a:lnTo>
                  <a:pt x="1228" y="1430"/>
                </a:lnTo>
                <a:lnTo>
                  <a:pt x="1224" y="1438"/>
                </a:lnTo>
                <a:lnTo>
                  <a:pt x="1221" y="1446"/>
                </a:lnTo>
                <a:lnTo>
                  <a:pt x="1215" y="1466"/>
                </a:lnTo>
                <a:lnTo>
                  <a:pt x="1211" y="1485"/>
                </a:lnTo>
                <a:lnTo>
                  <a:pt x="1208" y="1504"/>
                </a:lnTo>
                <a:lnTo>
                  <a:pt x="1207" y="1515"/>
                </a:lnTo>
                <a:lnTo>
                  <a:pt x="1206" y="1526"/>
                </a:lnTo>
                <a:lnTo>
                  <a:pt x="1204" y="1547"/>
                </a:lnTo>
                <a:lnTo>
                  <a:pt x="1203" y="1569"/>
                </a:lnTo>
                <a:lnTo>
                  <a:pt x="1203" y="1590"/>
                </a:lnTo>
                <a:lnTo>
                  <a:pt x="1203" y="2040"/>
                </a:lnTo>
                <a:lnTo>
                  <a:pt x="968" y="2040"/>
                </a:lnTo>
                <a:lnTo>
                  <a:pt x="968" y="1132"/>
                </a:lnTo>
                <a:close/>
                <a:moveTo>
                  <a:pt x="0" y="1360"/>
                </a:moveTo>
                <a:lnTo>
                  <a:pt x="0" y="1325"/>
                </a:lnTo>
                <a:lnTo>
                  <a:pt x="2" y="1290"/>
                </a:lnTo>
                <a:lnTo>
                  <a:pt x="3" y="1256"/>
                </a:lnTo>
                <a:lnTo>
                  <a:pt x="6" y="1221"/>
                </a:lnTo>
                <a:lnTo>
                  <a:pt x="9" y="1187"/>
                </a:lnTo>
                <a:lnTo>
                  <a:pt x="13" y="1153"/>
                </a:lnTo>
                <a:lnTo>
                  <a:pt x="18" y="1119"/>
                </a:lnTo>
                <a:lnTo>
                  <a:pt x="23" y="1087"/>
                </a:lnTo>
                <a:lnTo>
                  <a:pt x="29" y="1053"/>
                </a:lnTo>
                <a:lnTo>
                  <a:pt x="36" y="1021"/>
                </a:lnTo>
                <a:lnTo>
                  <a:pt x="43" y="988"/>
                </a:lnTo>
                <a:lnTo>
                  <a:pt x="51" y="956"/>
                </a:lnTo>
                <a:lnTo>
                  <a:pt x="60" y="923"/>
                </a:lnTo>
                <a:lnTo>
                  <a:pt x="69" y="892"/>
                </a:lnTo>
                <a:lnTo>
                  <a:pt x="79" y="861"/>
                </a:lnTo>
                <a:lnTo>
                  <a:pt x="89" y="831"/>
                </a:lnTo>
                <a:lnTo>
                  <a:pt x="100" y="801"/>
                </a:lnTo>
                <a:lnTo>
                  <a:pt x="112" y="771"/>
                </a:lnTo>
                <a:lnTo>
                  <a:pt x="124" y="741"/>
                </a:lnTo>
                <a:lnTo>
                  <a:pt x="137" y="712"/>
                </a:lnTo>
                <a:lnTo>
                  <a:pt x="150" y="684"/>
                </a:lnTo>
                <a:lnTo>
                  <a:pt x="164" y="655"/>
                </a:lnTo>
                <a:lnTo>
                  <a:pt x="179" y="627"/>
                </a:lnTo>
                <a:lnTo>
                  <a:pt x="194" y="600"/>
                </a:lnTo>
                <a:lnTo>
                  <a:pt x="209" y="573"/>
                </a:lnTo>
                <a:lnTo>
                  <a:pt x="225"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2" y="134"/>
                </a:lnTo>
                <a:lnTo>
                  <a:pt x="667" y="120"/>
                </a:lnTo>
                <a:lnTo>
                  <a:pt x="693" y="107"/>
                </a:lnTo>
                <a:lnTo>
                  <a:pt x="718" y="95"/>
                </a:lnTo>
                <a:lnTo>
                  <a:pt x="744" y="83"/>
                </a:lnTo>
                <a:lnTo>
                  <a:pt x="770" y="72"/>
                </a:lnTo>
                <a:lnTo>
                  <a:pt x="797" y="61"/>
                </a:lnTo>
                <a:lnTo>
                  <a:pt x="824" y="51"/>
                </a:lnTo>
                <a:lnTo>
                  <a:pt x="851" y="43"/>
                </a:lnTo>
                <a:lnTo>
                  <a:pt x="878" y="35"/>
                </a:lnTo>
                <a:lnTo>
                  <a:pt x="905" y="27"/>
                </a:lnTo>
                <a:lnTo>
                  <a:pt x="933" y="21"/>
                </a:lnTo>
                <a:lnTo>
                  <a:pt x="961" y="15"/>
                </a:lnTo>
                <a:lnTo>
                  <a:pt x="990" y="11"/>
                </a:lnTo>
                <a:lnTo>
                  <a:pt x="1018" y="7"/>
                </a:lnTo>
                <a:lnTo>
                  <a:pt x="1047" y="5"/>
                </a:lnTo>
                <a:lnTo>
                  <a:pt x="1076" y="2"/>
                </a:lnTo>
                <a:lnTo>
                  <a:pt x="1105" y="1"/>
                </a:lnTo>
                <a:lnTo>
                  <a:pt x="1134" y="0"/>
                </a:lnTo>
                <a:lnTo>
                  <a:pt x="1163" y="1"/>
                </a:lnTo>
                <a:lnTo>
                  <a:pt x="1192" y="2"/>
                </a:lnTo>
                <a:lnTo>
                  <a:pt x="1221" y="5"/>
                </a:lnTo>
                <a:lnTo>
                  <a:pt x="1250" y="7"/>
                </a:lnTo>
                <a:lnTo>
                  <a:pt x="1278" y="11"/>
                </a:lnTo>
                <a:lnTo>
                  <a:pt x="1307" y="15"/>
                </a:lnTo>
                <a:lnTo>
                  <a:pt x="1335" y="21"/>
                </a:lnTo>
                <a:lnTo>
                  <a:pt x="1362" y="27"/>
                </a:lnTo>
                <a:lnTo>
                  <a:pt x="1390" y="35"/>
                </a:lnTo>
                <a:lnTo>
                  <a:pt x="1417" y="43"/>
                </a:lnTo>
                <a:lnTo>
                  <a:pt x="1444" y="51"/>
                </a:lnTo>
                <a:lnTo>
                  <a:pt x="1471" y="61"/>
                </a:lnTo>
                <a:lnTo>
                  <a:pt x="1498" y="72"/>
                </a:lnTo>
                <a:lnTo>
                  <a:pt x="1524" y="83"/>
                </a:lnTo>
                <a:lnTo>
                  <a:pt x="1550" y="95"/>
                </a:lnTo>
                <a:lnTo>
                  <a:pt x="1575" y="107"/>
                </a:lnTo>
                <a:lnTo>
                  <a:pt x="1601" y="120"/>
                </a:lnTo>
                <a:lnTo>
                  <a:pt x="1626" y="134"/>
                </a:lnTo>
                <a:lnTo>
                  <a:pt x="1650" y="149"/>
                </a:lnTo>
                <a:lnTo>
                  <a:pt x="1674" y="164"/>
                </a:lnTo>
                <a:lnTo>
                  <a:pt x="1698" y="181"/>
                </a:lnTo>
                <a:lnTo>
                  <a:pt x="1722" y="197"/>
                </a:lnTo>
                <a:lnTo>
                  <a:pt x="1745" y="215"/>
                </a:lnTo>
                <a:lnTo>
                  <a:pt x="1768" y="232"/>
                </a:lnTo>
                <a:lnTo>
                  <a:pt x="1790" y="250"/>
                </a:lnTo>
                <a:lnTo>
                  <a:pt x="1812" y="271"/>
                </a:lnTo>
                <a:lnTo>
                  <a:pt x="1834" y="290"/>
                </a:lnTo>
                <a:lnTo>
                  <a:pt x="1855" y="310"/>
                </a:lnTo>
                <a:lnTo>
                  <a:pt x="1876" y="332"/>
                </a:lnTo>
                <a:lnTo>
                  <a:pt x="1896" y="354"/>
                </a:lnTo>
                <a:lnTo>
                  <a:pt x="1917" y="375"/>
                </a:lnTo>
                <a:lnTo>
                  <a:pt x="1937" y="398"/>
                </a:lnTo>
                <a:lnTo>
                  <a:pt x="1956" y="422"/>
                </a:lnTo>
                <a:lnTo>
                  <a:pt x="1974" y="446"/>
                </a:lnTo>
                <a:lnTo>
                  <a:pt x="1992"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09"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7" y="1290"/>
                </a:lnTo>
                <a:lnTo>
                  <a:pt x="2268" y="1325"/>
                </a:lnTo>
                <a:lnTo>
                  <a:pt x="2269" y="1360"/>
                </a:lnTo>
                <a:lnTo>
                  <a:pt x="2268" y="1395"/>
                </a:lnTo>
                <a:lnTo>
                  <a:pt x="2267"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09"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2" y="2250"/>
                </a:lnTo>
                <a:lnTo>
                  <a:pt x="1974" y="2275"/>
                </a:lnTo>
                <a:lnTo>
                  <a:pt x="1956" y="2298"/>
                </a:lnTo>
                <a:lnTo>
                  <a:pt x="1937" y="2322"/>
                </a:lnTo>
                <a:lnTo>
                  <a:pt x="1917" y="2345"/>
                </a:lnTo>
                <a:lnTo>
                  <a:pt x="1896" y="2366"/>
                </a:lnTo>
                <a:lnTo>
                  <a:pt x="1876" y="2389"/>
                </a:lnTo>
                <a:lnTo>
                  <a:pt x="1855" y="2410"/>
                </a:lnTo>
                <a:lnTo>
                  <a:pt x="1834" y="2430"/>
                </a:lnTo>
                <a:lnTo>
                  <a:pt x="1812" y="2450"/>
                </a:lnTo>
                <a:lnTo>
                  <a:pt x="1790" y="2470"/>
                </a:lnTo>
                <a:lnTo>
                  <a:pt x="1768" y="2488"/>
                </a:lnTo>
                <a:lnTo>
                  <a:pt x="1745" y="2506"/>
                </a:lnTo>
                <a:lnTo>
                  <a:pt x="1722" y="2524"/>
                </a:lnTo>
                <a:lnTo>
                  <a:pt x="1698" y="2540"/>
                </a:lnTo>
                <a:lnTo>
                  <a:pt x="1674" y="2556"/>
                </a:lnTo>
                <a:lnTo>
                  <a:pt x="1650" y="2572"/>
                </a:lnTo>
                <a:lnTo>
                  <a:pt x="1626" y="2586"/>
                </a:lnTo>
                <a:lnTo>
                  <a:pt x="1601" y="2600"/>
                </a:lnTo>
                <a:lnTo>
                  <a:pt x="1575" y="2613"/>
                </a:lnTo>
                <a:lnTo>
                  <a:pt x="1550" y="2625"/>
                </a:lnTo>
                <a:lnTo>
                  <a:pt x="1524" y="2637"/>
                </a:lnTo>
                <a:lnTo>
                  <a:pt x="1498" y="2648"/>
                </a:lnTo>
                <a:lnTo>
                  <a:pt x="1471" y="2659"/>
                </a:lnTo>
                <a:lnTo>
                  <a:pt x="1444" y="2669"/>
                </a:lnTo>
                <a:lnTo>
                  <a:pt x="1417" y="2677"/>
                </a:lnTo>
                <a:lnTo>
                  <a:pt x="1390" y="2685"/>
                </a:lnTo>
                <a:lnTo>
                  <a:pt x="1362" y="2693"/>
                </a:lnTo>
                <a:lnTo>
                  <a:pt x="1335" y="2699"/>
                </a:lnTo>
                <a:lnTo>
                  <a:pt x="1307" y="2705"/>
                </a:lnTo>
                <a:lnTo>
                  <a:pt x="1278" y="2709"/>
                </a:lnTo>
                <a:lnTo>
                  <a:pt x="1250" y="2713"/>
                </a:lnTo>
                <a:lnTo>
                  <a:pt x="1221" y="2717"/>
                </a:lnTo>
                <a:lnTo>
                  <a:pt x="1192" y="2719"/>
                </a:lnTo>
                <a:lnTo>
                  <a:pt x="1163" y="2720"/>
                </a:lnTo>
                <a:lnTo>
                  <a:pt x="1134" y="2720"/>
                </a:lnTo>
                <a:lnTo>
                  <a:pt x="1105" y="2720"/>
                </a:lnTo>
                <a:lnTo>
                  <a:pt x="1076" y="2719"/>
                </a:lnTo>
                <a:lnTo>
                  <a:pt x="1047" y="2717"/>
                </a:lnTo>
                <a:lnTo>
                  <a:pt x="1018" y="2713"/>
                </a:lnTo>
                <a:lnTo>
                  <a:pt x="990" y="2709"/>
                </a:lnTo>
                <a:lnTo>
                  <a:pt x="961" y="2705"/>
                </a:lnTo>
                <a:lnTo>
                  <a:pt x="933" y="2699"/>
                </a:lnTo>
                <a:lnTo>
                  <a:pt x="905" y="2693"/>
                </a:lnTo>
                <a:lnTo>
                  <a:pt x="878" y="2685"/>
                </a:lnTo>
                <a:lnTo>
                  <a:pt x="851" y="2677"/>
                </a:lnTo>
                <a:lnTo>
                  <a:pt x="824" y="2669"/>
                </a:lnTo>
                <a:lnTo>
                  <a:pt x="797" y="2659"/>
                </a:lnTo>
                <a:lnTo>
                  <a:pt x="770" y="2648"/>
                </a:lnTo>
                <a:lnTo>
                  <a:pt x="744" y="2637"/>
                </a:lnTo>
                <a:lnTo>
                  <a:pt x="718" y="2625"/>
                </a:lnTo>
                <a:lnTo>
                  <a:pt x="693" y="2613"/>
                </a:lnTo>
                <a:lnTo>
                  <a:pt x="667" y="2600"/>
                </a:lnTo>
                <a:lnTo>
                  <a:pt x="642"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5" y="2174"/>
                </a:lnTo>
                <a:lnTo>
                  <a:pt x="209" y="2148"/>
                </a:lnTo>
                <a:lnTo>
                  <a:pt x="194" y="2121"/>
                </a:lnTo>
                <a:lnTo>
                  <a:pt x="179" y="2093"/>
                </a:lnTo>
                <a:lnTo>
                  <a:pt x="164" y="2065"/>
                </a:lnTo>
                <a:lnTo>
                  <a:pt x="150" y="2038"/>
                </a:lnTo>
                <a:lnTo>
                  <a:pt x="137" y="2009"/>
                </a:lnTo>
                <a:lnTo>
                  <a:pt x="124" y="1979"/>
                </a:lnTo>
                <a:lnTo>
                  <a:pt x="112" y="1950"/>
                </a:lnTo>
                <a:lnTo>
                  <a:pt x="100" y="1920"/>
                </a:lnTo>
                <a:lnTo>
                  <a:pt x="89"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9" y="1534"/>
                </a:lnTo>
                <a:lnTo>
                  <a:pt x="6" y="1499"/>
                </a:lnTo>
                <a:lnTo>
                  <a:pt x="3" y="1464"/>
                </a:lnTo>
                <a:lnTo>
                  <a:pt x="2"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6" name="Freeform 9">
            <a:hlinkClick r:id="rId5" tooltip="instragram"/>
          </p:cNvPr>
          <p:cNvSpPr>
            <a:spLocks noChangeAspect="1" noEditPoints="1"/>
          </p:cNvSpPr>
          <p:nvPr userDrawn="1"/>
        </p:nvSpPr>
        <p:spPr bwMode="auto">
          <a:xfrm>
            <a:off x="10884143" y="5877340"/>
            <a:ext cx="252000" cy="252000"/>
          </a:xfrm>
          <a:custGeom>
            <a:avLst/>
            <a:gdLst>
              <a:gd name="T0" fmla="*/ 1482 w 2269"/>
              <a:gd name="T1" fmla="*/ 827 h 2720"/>
              <a:gd name="T2" fmla="*/ 1577 w 2269"/>
              <a:gd name="T3" fmla="*/ 894 h 2720"/>
              <a:gd name="T4" fmla="*/ 1531 w 2269"/>
              <a:gd name="T5" fmla="*/ 1014 h 2720"/>
              <a:gd name="T6" fmla="*/ 1427 w 2269"/>
              <a:gd name="T7" fmla="*/ 971 h 2720"/>
              <a:gd name="T8" fmla="*/ 1036 w 2269"/>
              <a:gd name="T9" fmla="*/ 1606 h 2720"/>
              <a:gd name="T10" fmla="*/ 925 w 2269"/>
              <a:gd name="T11" fmla="*/ 1467 h 2720"/>
              <a:gd name="T12" fmla="*/ 921 w 2269"/>
              <a:gd name="T13" fmla="*/ 1266 h 2720"/>
              <a:gd name="T14" fmla="*/ 1026 w 2269"/>
              <a:gd name="T15" fmla="*/ 1121 h 2720"/>
              <a:gd name="T16" fmla="*/ 1191 w 2269"/>
              <a:gd name="T17" fmla="*/ 1096 h 2720"/>
              <a:gd name="T18" fmla="*/ 1324 w 2269"/>
              <a:gd name="T19" fmla="*/ 1207 h 2720"/>
              <a:gd name="T20" fmla="*/ 1360 w 2269"/>
              <a:gd name="T21" fmla="*/ 1402 h 2720"/>
              <a:gd name="T22" fmla="*/ 1280 w 2269"/>
              <a:gd name="T23" fmla="*/ 1571 h 2720"/>
              <a:gd name="T24" fmla="*/ 1134 w 2269"/>
              <a:gd name="T25" fmla="*/ 940 h 2720"/>
              <a:gd name="T26" fmla="*/ 918 w 2269"/>
              <a:gd name="T27" fmla="*/ 1030 h 2720"/>
              <a:gd name="T28" fmla="*/ 791 w 2269"/>
              <a:gd name="T29" fmla="*/ 1276 h 2720"/>
              <a:gd name="T30" fmla="*/ 827 w 2269"/>
              <a:gd name="T31" fmla="*/ 1560 h 2720"/>
              <a:gd name="T32" fmla="*/ 998 w 2269"/>
              <a:gd name="T33" fmla="*/ 1747 h 2720"/>
              <a:gd name="T34" fmla="*/ 1238 w 2269"/>
              <a:gd name="T35" fmla="*/ 1760 h 2720"/>
              <a:gd name="T36" fmla="*/ 1425 w 2269"/>
              <a:gd name="T37" fmla="*/ 1595 h 2720"/>
              <a:gd name="T38" fmla="*/ 1482 w 2269"/>
              <a:gd name="T39" fmla="*/ 1307 h 2720"/>
              <a:gd name="T40" fmla="*/ 1383 w 2269"/>
              <a:gd name="T41" fmla="*/ 1064 h 2720"/>
              <a:gd name="T42" fmla="*/ 1152 w 2269"/>
              <a:gd name="T43" fmla="*/ 941 h 2720"/>
              <a:gd name="T44" fmla="*/ 688 w 2269"/>
              <a:gd name="T45" fmla="*/ 586 h 2720"/>
              <a:gd name="T46" fmla="*/ 511 w 2269"/>
              <a:gd name="T47" fmla="*/ 767 h 2720"/>
              <a:gd name="T48" fmla="*/ 457 w 2269"/>
              <a:gd name="T49" fmla="*/ 1023 h 2720"/>
              <a:gd name="T50" fmla="*/ 477 w 2269"/>
              <a:gd name="T51" fmla="*/ 1855 h 2720"/>
              <a:gd name="T52" fmla="*/ 610 w 2269"/>
              <a:gd name="T53" fmla="*/ 2084 h 2720"/>
              <a:gd name="T54" fmla="*/ 827 w 2269"/>
              <a:gd name="T55" fmla="*/ 2171 h 2720"/>
              <a:gd name="T56" fmla="*/ 1510 w 2269"/>
              <a:gd name="T57" fmla="*/ 2160 h 2720"/>
              <a:gd name="T58" fmla="*/ 1728 w 2269"/>
              <a:gd name="T59" fmla="*/ 2006 h 2720"/>
              <a:gd name="T60" fmla="*/ 1809 w 2269"/>
              <a:gd name="T61" fmla="*/ 1758 h 2720"/>
              <a:gd name="T62" fmla="*/ 1809 w 2269"/>
              <a:gd name="T63" fmla="*/ 963 h 2720"/>
              <a:gd name="T64" fmla="*/ 1702 w 2269"/>
              <a:gd name="T65" fmla="*/ 680 h 2720"/>
              <a:gd name="T66" fmla="*/ 1489 w 2269"/>
              <a:gd name="T67" fmla="*/ 556 h 2720"/>
              <a:gd name="T68" fmla="*/ 1411 w 2269"/>
              <a:gd name="T69" fmla="*/ 695 h 2720"/>
              <a:gd name="T70" fmla="*/ 1598 w 2269"/>
              <a:gd name="T71" fmla="*/ 765 h 2720"/>
              <a:gd name="T72" fmla="*/ 1686 w 2269"/>
              <a:gd name="T73" fmla="*/ 977 h 2720"/>
              <a:gd name="T74" fmla="*/ 1681 w 2269"/>
              <a:gd name="T75" fmla="*/ 1786 h 2720"/>
              <a:gd name="T76" fmla="*/ 1589 w 2269"/>
              <a:gd name="T77" fmla="*/ 1964 h 2720"/>
              <a:gd name="T78" fmla="*/ 1244 w 2269"/>
              <a:gd name="T79" fmla="*/ 2030 h 2720"/>
              <a:gd name="T80" fmla="*/ 721 w 2269"/>
              <a:gd name="T81" fmla="*/ 1992 h 2720"/>
              <a:gd name="T82" fmla="*/ 603 w 2269"/>
              <a:gd name="T83" fmla="*/ 1842 h 2720"/>
              <a:gd name="T84" fmla="*/ 580 w 2269"/>
              <a:gd name="T85" fmla="*/ 1030 h 2720"/>
              <a:gd name="T86" fmla="*/ 638 w 2269"/>
              <a:gd name="T87" fmla="*/ 806 h 2720"/>
              <a:gd name="T88" fmla="*/ 814 w 2269"/>
              <a:gd name="T89" fmla="*/ 699 h 2720"/>
              <a:gd name="T90" fmla="*/ 23 w 2269"/>
              <a:gd name="T91" fmla="*/ 1086 h 2720"/>
              <a:gd name="T92" fmla="*/ 179 w 2269"/>
              <a:gd name="T93" fmla="*/ 627 h 2720"/>
              <a:gd name="T94" fmla="*/ 456 w 2269"/>
              <a:gd name="T95" fmla="*/ 271 h 2720"/>
              <a:gd name="T96" fmla="*/ 824 w 2269"/>
              <a:gd name="T97" fmla="*/ 51 h 2720"/>
              <a:gd name="T98" fmla="*/ 1250 w 2269"/>
              <a:gd name="T99" fmla="*/ 7 h 2720"/>
              <a:gd name="T100" fmla="*/ 1651 w 2269"/>
              <a:gd name="T101" fmla="*/ 148 h 2720"/>
              <a:gd name="T102" fmla="*/ 1975 w 2269"/>
              <a:gd name="T103" fmla="*/ 446 h 2720"/>
              <a:gd name="T104" fmla="*/ 2190 w 2269"/>
              <a:gd name="T105" fmla="*/ 862 h 2720"/>
              <a:gd name="T106" fmla="*/ 2269 w 2269"/>
              <a:gd name="T107" fmla="*/ 1360 h 2720"/>
              <a:gd name="T108" fmla="*/ 2190 w 2269"/>
              <a:gd name="T109" fmla="*/ 1859 h 2720"/>
              <a:gd name="T110" fmla="*/ 1975 w 2269"/>
              <a:gd name="T111" fmla="*/ 2275 h 2720"/>
              <a:gd name="T112" fmla="*/ 1651 w 2269"/>
              <a:gd name="T113" fmla="*/ 2571 h 2720"/>
              <a:gd name="T114" fmla="*/ 1250 w 2269"/>
              <a:gd name="T115" fmla="*/ 2713 h 2720"/>
              <a:gd name="T116" fmla="*/ 824 w 2269"/>
              <a:gd name="T117" fmla="*/ 2668 h 2720"/>
              <a:gd name="T118" fmla="*/ 456 w 2269"/>
              <a:gd name="T119" fmla="*/ 2450 h 2720"/>
              <a:gd name="T120" fmla="*/ 179 w 2269"/>
              <a:gd name="T121" fmla="*/ 2093 h 2720"/>
              <a:gd name="T122" fmla="*/ 23 w 2269"/>
              <a:gd name="T123" fmla="*/ 1634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9" h="2720">
                <a:moveTo>
                  <a:pt x="1417" y="924"/>
                </a:moveTo>
                <a:lnTo>
                  <a:pt x="1418" y="914"/>
                </a:lnTo>
                <a:lnTo>
                  <a:pt x="1419" y="904"/>
                </a:lnTo>
                <a:lnTo>
                  <a:pt x="1421" y="894"/>
                </a:lnTo>
                <a:lnTo>
                  <a:pt x="1424" y="886"/>
                </a:lnTo>
                <a:lnTo>
                  <a:pt x="1427" y="878"/>
                </a:lnTo>
                <a:lnTo>
                  <a:pt x="1431" y="869"/>
                </a:lnTo>
                <a:lnTo>
                  <a:pt x="1436" y="862"/>
                </a:lnTo>
                <a:lnTo>
                  <a:pt x="1441" y="855"/>
                </a:lnTo>
                <a:lnTo>
                  <a:pt x="1447" y="848"/>
                </a:lnTo>
                <a:lnTo>
                  <a:pt x="1453" y="843"/>
                </a:lnTo>
                <a:lnTo>
                  <a:pt x="1460" y="838"/>
                </a:lnTo>
                <a:lnTo>
                  <a:pt x="1467" y="833"/>
                </a:lnTo>
                <a:lnTo>
                  <a:pt x="1475" y="830"/>
                </a:lnTo>
                <a:lnTo>
                  <a:pt x="1482" y="827"/>
                </a:lnTo>
                <a:lnTo>
                  <a:pt x="1491" y="826"/>
                </a:lnTo>
                <a:lnTo>
                  <a:pt x="1499" y="826"/>
                </a:lnTo>
                <a:lnTo>
                  <a:pt x="1507" y="826"/>
                </a:lnTo>
                <a:lnTo>
                  <a:pt x="1515" y="827"/>
                </a:lnTo>
                <a:lnTo>
                  <a:pt x="1523" y="830"/>
                </a:lnTo>
                <a:lnTo>
                  <a:pt x="1531" y="833"/>
                </a:lnTo>
                <a:lnTo>
                  <a:pt x="1538" y="838"/>
                </a:lnTo>
                <a:lnTo>
                  <a:pt x="1545" y="843"/>
                </a:lnTo>
                <a:lnTo>
                  <a:pt x="1551" y="848"/>
                </a:lnTo>
                <a:lnTo>
                  <a:pt x="1557" y="855"/>
                </a:lnTo>
                <a:lnTo>
                  <a:pt x="1562" y="862"/>
                </a:lnTo>
                <a:lnTo>
                  <a:pt x="1567" y="869"/>
                </a:lnTo>
                <a:lnTo>
                  <a:pt x="1571" y="878"/>
                </a:lnTo>
                <a:lnTo>
                  <a:pt x="1574" y="886"/>
                </a:lnTo>
                <a:lnTo>
                  <a:pt x="1577" y="894"/>
                </a:lnTo>
                <a:lnTo>
                  <a:pt x="1579" y="904"/>
                </a:lnTo>
                <a:lnTo>
                  <a:pt x="1580" y="914"/>
                </a:lnTo>
                <a:lnTo>
                  <a:pt x="1581" y="924"/>
                </a:lnTo>
                <a:lnTo>
                  <a:pt x="1580" y="934"/>
                </a:lnTo>
                <a:lnTo>
                  <a:pt x="1579" y="944"/>
                </a:lnTo>
                <a:lnTo>
                  <a:pt x="1577" y="953"/>
                </a:lnTo>
                <a:lnTo>
                  <a:pt x="1574" y="962"/>
                </a:lnTo>
                <a:lnTo>
                  <a:pt x="1571" y="971"/>
                </a:lnTo>
                <a:lnTo>
                  <a:pt x="1567" y="978"/>
                </a:lnTo>
                <a:lnTo>
                  <a:pt x="1562" y="987"/>
                </a:lnTo>
                <a:lnTo>
                  <a:pt x="1557" y="993"/>
                </a:lnTo>
                <a:lnTo>
                  <a:pt x="1551" y="1000"/>
                </a:lnTo>
                <a:lnTo>
                  <a:pt x="1545" y="1005"/>
                </a:lnTo>
                <a:lnTo>
                  <a:pt x="1538" y="1010"/>
                </a:lnTo>
                <a:lnTo>
                  <a:pt x="1531" y="1014"/>
                </a:lnTo>
                <a:lnTo>
                  <a:pt x="1523" y="1018"/>
                </a:lnTo>
                <a:lnTo>
                  <a:pt x="1515" y="1020"/>
                </a:lnTo>
                <a:lnTo>
                  <a:pt x="1507" y="1022"/>
                </a:lnTo>
                <a:lnTo>
                  <a:pt x="1499" y="1022"/>
                </a:lnTo>
                <a:lnTo>
                  <a:pt x="1491" y="1022"/>
                </a:lnTo>
                <a:lnTo>
                  <a:pt x="1482" y="1020"/>
                </a:lnTo>
                <a:lnTo>
                  <a:pt x="1475" y="1018"/>
                </a:lnTo>
                <a:lnTo>
                  <a:pt x="1467" y="1014"/>
                </a:lnTo>
                <a:lnTo>
                  <a:pt x="1460" y="1010"/>
                </a:lnTo>
                <a:lnTo>
                  <a:pt x="1453" y="1005"/>
                </a:lnTo>
                <a:lnTo>
                  <a:pt x="1447" y="1000"/>
                </a:lnTo>
                <a:lnTo>
                  <a:pt x="1441" y="993"/>
                </a:lnTo>
                <a:lnTo>
                  <a:pt x="1436" y="987"/>
                </a:lnTo>
                <a:lnTo>
                  <a:pt x="1431" y="978"/>
                </a:lnTo>
                <a:lnTo>
                  <a:pt x="1427" y="971"/>
                </a:lnTo>
                <a:lnTo>
                  <a:pt x="1424" y="962"/>
                </a:lnTo>
                <a:lnTo>
                  <a:pt x="1421" y="953"/>
                </a:lnTo>
                <a:lnTo>
                  <a:pt x="1419" y="944"/>
                </a:lnTo>
                <a:lnTo>
                  <a:pt x="1418" y="934"/>
                </a:lnTo>
                <a:lnTo>
                  <a:pt x="1417" y="924"/>
                </a:lnTo>
                <a:close/>
                <a:moveTo>
                  <a:pt x="1134" y="1632"/>
                </a:moveTo>
                <a:lnTo>
                  <a:pt x="1123" y="1632"/>
                </a:lnTo>
                <a:lnTo>
                  <a:pt x="1111" y="1631"/>
                </a:lnTo>
                <a:lnTo>
                  <a:pt x="1100" y="1630"/>
                </a:lnTo>
                <a:lnTo>
                  <a:pt x="1088" y="1627"/>
                </a:lnTo>
                <a:lnTo>
                  <a:pt x="1077" y="1624"/>
                </a:lnTo>
                <a:lnTo>
                  <a:pt x="1067" y="1620"/>
                </a:lnTo>
                <a:lnTo>
                  <a:pt x="1056" y="1616"/>
                </a:lnTo>
                <a:lnTo>
                  <a:pt x="1046" y="1612"/>
                </a:lnTo>
                <a:lnTo>
                  <a:pt x="1036" y="1606"/>
                </a:lnTo>
                <a:lnTo>
                  <a:pt x="1026" y="1600"/>
                </a:lnTo>
                <a:lnTo>
                  <a:pt x="1016" y="1594"/>
                </a:lnTo>
                <a:lnTo>
                  <a:pt x="1007" y="1586"/>
                </a:lnTo>
                <a:lnTo>
                  <a:pt x="998" y="1578"/>
                </a:lnTo>
                <a:lnTo>
                  <a:pt x="990" y="1571"/>
                </a:lnTo>
                <a:lnTo>
                  <a:pt x="982" y="1561"/>
                </a:lnTo>
                <a:lnTo>
                  <a:pt x="974" y="1553"/>
                </a:lnTo>
                <a:lnTo>
                  <a:pt x="966" y="1543"/>
                </a:lnTo>
                <a:lnTo>
                  <a:pt x="959" y="1534"/>
                </a:lnTo>
                <a:lnTo>
                  <a:pt x="952" y="1523"/>
                </a:lnTo>
                <a:lnTo>
                  <a:pt x="946" y="1512"/>
                </a:lnTo>
                <a:lnTo>
                  <a:pt x="940" y="1501"/>
                </a:lnTo>
                <a:lnTo>
                  <a:pt x="935" y="1491"/>
                </a:lnTo>
                <a:lnTo>
                  <a:pt x="930" y="1479"/>
                </a:lnTo>
                <a:lnTo>
                  <a:pt x="925" y="1467"/>
                </a:lnTo>
                <a:lnTo>
                  <a:pt x="921" y="1453"/>
                </a:lnTo>
                <a:lnTo>
                  <a:pt x="917" y="1441"/>
                </a:lnTo>
                <a:lnTo>
                  <a:pt x="914" y="1428"/>
                </a:lnTo>
                <a:lnTo>
                  <a:pt x="912" y="1415"/>
                </a:lnTo>
                <a:lnTo>
                  <a:pt x="910" y="1402"/>
                </a:lnTo>
                <a:lnTo>
                  <a:pt x="908" y="1387"/>
                </a:lnTo>
                <a:lnTo>
                  <a:pt x="907" y="1374"/>
                </a:lnTo>
                <a:lnTo>
                  <a:pt x="907" y="1360"/>
                </a:lnTo>
                <a:lnTo>
                  <a:pt x="907" y="1347"/>
                </a:lnTo>
                <a:lnTo>
                  <a:pt x="908" y="1332"/>
                </a:lnTo>
                <a:lnTo>
                  <a:pt x="910" y="1319"/>
                </a:lnTo>
                <a:lnTo>
                  <a:pt x="912" y="1305"/>
                </a:lnTo>
                <a:lnTo>
                  <a:pt x="914" y="1293"/>
                </a:lnTo>
                <a:lnTo>
                  <a:pt x="917" y="1279"/>
                </a:lnTo>
                <a:lnTo>
                  <a:pt x="921" y="1266"/>
                </a:lnTo>
                <a:lnTo>
                  <a:pt x="925" y="1254"/>
                </a:lnTo>
                <a:lnTo>
                  <a:pt x="930" y="1242"/>
                </a:lnTo>
                <a:lnTo>
                  <a:pt x="935" y="1230"/>
                </a:lnTo>
                <a:lnTo>
                  <a:pt x="940" y="1218"/>
                </a:lnTo>
                <a:lnTo>
                  <a:pt x="946" y="1207"/>
                </a:lnTo>
                <a:lnTo>
                  <a:pt x="952" y="1197"/>
                </a:lnTo>
                <a:lnTo>
                  <a:pt x="959" y="1187"/>
                </a:lnTo>
                <a:lnTo>
                  <a:pt x="966" y="1177"/>
                </a:lnTo>
                <a:lnTo>
                  <a:pt x="974" y="1168"/>
                </a:lnTo>
                <a:lnTo>
                  <a:pt x="982" y="1158"/>
                </a:lnTo>
                <a:lnTo>
                  <a:pt x="990" y="1150"/>
                </a:lnTo>
                <a:lnTo>
                  <a:pt x="998" y="1141"/>
                </a:lnTo>
                <a:lnTo>
                  <a:pt x="1007" y="1134"/>
                </a:lnTo>
                <a:lnTo>
                  <a:pt x="1016" y="1127"/>
                </a:lnTo>
                <a:lnTo>
                  <a:pt x="1026" y="1121"/>
                </a:lnTo>
                <a:lnTo>
                  <a:pt x="1036" y="1115"/>
                </a:lnTo>
                <a:lnTo>
                  <a:pt x="1046" y="1109"/>
                </a:lnTo>
                <a:lnTo>
                  <a:pt x="1056" y="1104"/>
                </a:lnTo>
                <a:lnTo>
                  <a:pt x="1067" y="1099"/>
                </a:lnTo>
                <a:lnTo>
                  <a:pt x="1077" y="1096"/>
                </a:lnTo>
                <a:lnTo>
                  <a:pt x="1088" y="1093"/>
                </a:lnTo>
                <a:lnTo>
                  <a:pt x="1100" y="1091"/>
                </a:lnTo>
                <a:lnTo>
                  <a:pt x="1111" y="1089"/>
                </a:lnTo>
                <a:lnTo>
                  <a:pt x="1123" y="1087"/>
                </a:lnTo>
                <a:lnTo>
                  <a:pt x="1134" y="1087"/>
                </a:lnTo>
                <a:lnTo>
                  <a:pt x="1146" y="1087"/>
                </a:lnTo>
                <a:lnTo>
                  <a:pt x="1157" y="1089"/>
                </a:lnTo>
                <a:lnTo>
                  <a:pt x="1169" y="1091"/>
                </a:lnTo>
                <a:lnTo>
                  <a:pt x="1180" y="1093"/>
                </a:lnTo>
                <a:lnTo>
                  <a:pt x="1191" y="1096"/>
                </a:lnTo>
                <a:lnTo>
                  <a:pt x="1202" y="1099"/>
                </a:lnTo>
                <a:lnTo>
                  <a:pt x="1212" y="1104"/>
                </a:lnTo>
                <a:lnTo>
                  <a:pt x="1223" y="1109"/>
                </a:lnTo>
                <a:lnTo>
                  <a:pt x="1233" y="1115"/>
                </a:lnTo>
                <a:lnTo>
                  <a:pt x="1243" y="1121"/>
                </a:lnTo>
                <a:lnTo>
                  <a:pt x="1252" y="1127"/>
                </a:lnTo>
                <a:lnTo>
                  <a:pt x="1261" y="1134"/>
                </a:lnTo>
                <a:lnTo>
                  <a:pt x="1270" y="1141"/>
                </a:lnTo>
                <a:lnTo>
                  <a:pt x="1280" y="1150"/>
                </a:lnTo>
                <a:lnTo>
                  <a:pt x="1288" y="1158"/>
                </a:lnTo>
                <a:lnTo>
                  <a:pt x="1296" y="1168"/>
                </a:lnTo>
                <a:lnTo>
                  <a:pt x="1303" y="1177"/>
                </a:lnTo>
                <a:lnTo>
                  <a:pt x="1311" y="1187"/>
                </a:lnTo>
                <a:lnTo>
                  <a:pt x="1317" y="1197"/>
                </a:lnTo>
                <a:lnTo>
                  <a:pt x="1324" y="1207"/>
                </a:lnTo>
                <a:lnTo>
                  <a:pt x="1329" y="1218"/>
                </a:lnTo>
                <a:lnTo>
                  <a:pt x="1335" y="1230"/>
                </a:lnTo>
                <a:lnTo>
                  <a:pt x="1340" y="1242"/>
                </a:lnTo>
                <a:lnTo>
                  <a:pt x="1345" y="1254"/>
                </a:lnTo>
                <a:lnTo>
                  <a:pt x="1349" y="1266"/>
                </a:lnTo>
                <a:lnTo>
                  <a:pt x="1352" y="1279"/>
                </a:lnTo>
                <a:lnTo>
                  <a:pt x="1355" y="1293"/>
                </a:lnTo>
                <a:lnTo>
                  <a:pt x="1358" y="1305"/>
                </a:lnTo>
                <a:lnTo>
                  <a:pt x="1360" y="1319"/>
                </a:lnTo>
                <a:lnTo>
                  <a:pt x="1361" y="1332"/>
                </a:lnTo>
                <a:lnTo>
                  <a:pt x="1362" y="1347"/>
                </a:lnTo>
                <a:lnTo>
                  <a:pt x="1362" y="1360"/>
                </a:lnTo>
                <a:lnTo>
                  <a:pt x="1362" y="1374"/>
                </a:lnTo>
                <a:lnTo>
                  <a:pt x="1361" y="1387"/>
                </a:lnTo>
                <a:lnTo>
                  <a:pt x="1360" y="1402"/>
                </a:lnTo>
                <a:lnTo>
                  <a:pt x="1358" y="1415"/>
                </a:lnTo>
                <a:lnTo>
                  <a:pt x="1355" y="1428"/>
                </a:lnTo>
                <a:lnTo>
                  <a:pt x="1352" y="1441"/>
                </a:lnTo>
                <a:lnTo>
                  <a:pt x="1349" y="1453"/>
                </a:lnTo>
                <a:lnTo>
                  <a:pt x="1345" y="1467"/>
                </a:lnTo>
                <a:lnTo>
                  <a:pt x="1340" y="1479"/>
                </a:lnTo>
                <a:lnTo>
                  <a:pt x="1335" y="1491"/>
                </a:lnTo>
                <a:lnTo>
                  <a:pt x="1329" y="1501"/>
                </a:lnTo>
                <a:lnTo>
                  <a:pt x="1324" y="1512"/>
                </a:lnTo>
                <a:lnTo>
                  <a:pt x="1317" y="1523"/>
                </a:lnTo>
                <a:lnTo>
                  <a:pt x="1311" y="1534"/>
                </a:lnTo>
                <a:lnTo>
                  <a:pt x="1303" y="1543"/>
                </a:lnTo>
                <a:lnTo>
                  <a:pt x="1296" y="1553"/>
                </a:lnTo>
                <a:lnTo>
                  <a:pt x="1288" y="1561"/>
                </a:lnTo>
                <a:lnTo>
                  <a:pt x="1280" y="1571"/>
                </a:lnTo>
                <a:lnTo>
                  <a:pt x="1270" y="1578"/>
                </a:lnTo>
                <a:lnTo>
                  <a:pt x="1261" y="1586"/>
                </a:lnTo>
                <a:lnTo>
                  <a:pt x="1252" y="1594"/>
                </a:lnTo>
                <a:lnTo>
                  <a:pt x="1243" y="1600"/>
                </a:lnTo>
                <a:lnTo>
                  <a:pt x="1233" y="1606"/>
                </a:lnTo>
                <a:lnTo>
                  <a:pt x="1223" y="1612"/>
                </a:lnTo>
                <a:lnTo>
                  <a:pt x="1212" y="1616"/>
                </a:lnTo>
                <a:lnTo>
                  <a:pt x="1202" y="1620"/>
                </a:lnTo>
                <a:lnTo>
                  <a:pt x="1191" y="1624"/>
                </a:lnTo>
                <a:lnTo>
                  <a:pt x="1180" y="1627"/>
                </a:lnTo>
                <a:lnTo>
                  <a:pt x="1169" y="1630"/>
                </a:lnTo>
                <a:lnTo>
                  <a:pt x="1157" y="1631"/>
                </a:lnTo>
                <a:lnTo>
                  <a:pt x="1146" y="1632"/>
                </a:lnTo>
                <a:lnTo>
                  <a:pt x="1134" y="1632"/>
                </a:lnTo>
                <a:close/>
                <a:moveTo>
                  <a:pt x="1134" y="940"/>
                </a:moveTo>
                <a:lnTo>
                  <a:pt x="1116" y="941"/>
                </a:lnTo>
                <a:lnTo>
                  <a:pt x="1098" y="942"/>
                </a:lnTo>
                <a:lnTo>
                  <a:pt x="1090" y="944"/>
                </a:lnTo>
                <a:lnTo>
                  <a:pt x="1081" y="945"/>
                </a:lnTo>
                <a:lnTo>
                  <a:pt x="1064" y="948"/>
                </a:lnTo>
                <a:lnTo>
                  <a:pt x="1047" y="953"/>
                </a:lnTo>
                <a:lnTo>
                  <a:pt x="1030" y="959"/>
                </a:lnTo>
                <a:lnTo>
                  <a:pt x="1014" y="966"/>
                </a:lnTo>
                <a:lnTo>
                  <a:pt x="998" y="974"/>
                </a:lnTo>
                <a:lnTo>
                  <a:pt x="983" y="982"/>
                </a:lnTo>
                <a:lnTo>
                  <a:pt x="967" y="992"/>
                </a:lnTo>
                <a:lnTo>
                  <a:pt x="953" y="1001"/>
                </a:lnTo>
                <a:lnTo>
                  <a:pt x="939" y="1012"/>
                </a:lnTo>
                <a:lnTo>
                  <a:pt x="925" y="1024"/>
                </a:lnTo>
                <a:lnTo>
                  <a:pt x="918" y="1030"/>
                </a:lnTo>
                <a:lnTo>
                  <a:pt x="912" y="1036"/>
                </a:lnTo>
                <a:lnTo>
                  <a:pt x="899" y="1049"/>
                </a:lnTo>
                <a:lnTo>
                  <a:pt x="887" y="1064"/>
                </a:lnTo>
                <a:lnTo>
                  <a:pt x="875" y="1078"/>
                </a:lnTo>
                <a:lnTo>
                  <a:pt x="864" y="1093"/>
                </a:lnTo>
                <a:lnTo>
                  <a:pt x="854" y="1109"/>
                </a:lnTo>
                <a:lnTo>
                  <a:pt x="844" y="1126"/>
                </a:lnTo>
                <a:lnTo>
                  <a:pt x="835" y="1143"/>
                </a:lnTo>
                <a:lnTo>
                  <a:pt x="827" y="1159"/>
                </a:lnTo>
                <a:lnTo>
                  <a:pt x="819" y="1179"/>
                </a:lnTo>
                <a:lnTo>
                  <a:pt x="812" y="1197"/>
                </a:lnTo>
                <a:lnTo>
                  <a:pt x="806" y="1216"/>
                </a:lnTo>
                <a:lnTo>
                  <a:pt x="800" y="1235"/>
                </a:lnTo>
                <a:lnTo>
                  <a:pt x="795" y="1255"/>
                </a:lnTo>
                <a:lnTo>
                  <a:pt x="791" y="1276"/>
                </a:lnTo>
                <a:lnTo>
                  <a:pt x="788" y="1296"/>
                </a:lnTo>
                <a:lnTo>
                  <a:pt x="786" y="1317"/>
                </a:lnTo>
                <a:lnTo>
                  <a:pt x="785" y="1338"/>
                </a:lnTo>
                <a:lnTo>
                  <a:pt x="784" y="1360"/>
                </a:lnTo>
                <a:lnTo>
                  <a:pt x="785" y="1381"/>
                </a:lnTo>
                <a:lnTo>
                  <a:pt x="786" y="1403"/>
                </a:lnTo>
                <a:lnTo>
                  <a:pt x="787" y="1414"/>
                </a:lnTo>
                <a:lnTo>
                  <a:pt x="788" y="1425"/>
                </a:lnTo>
                <a:lnTo>
                  <a:pt x="791" y="1445"/>
                </a:lnTo>
                <a:lnTo>
                  <a:pt x="795" y="1465"/>
                </a:lnTo>
                <a:lnTo>
                  <a:pt x="800" y="1485"/>
                </a:lnTo>
                <a:lnTo>
                  <a:pt x="806" y="1505"/>
                </a:lnTo>
                <a:lnTo>
                  <a:pt x="812" y="1523"/>
                </a:lnTo>
                <a:lnTo>
                  <a:pt x="819" y="1542"/>
                </a:lnTo>
                <a:lnTo>
                  <a:pt x="827" y="1560"/>
                </a:lnTo>
                <a:lnTo>
                  <a:pt x="835" y="1578"/>
                </a:lnTo>
                <a:lnTo>
                  <a:pt x="844" y="1595"/>
                </a:lnTo>
                <a:lnTo>
                  <a:pt x="854" y="1612"/>
                </a:lnTo>
                <a:lnTo>
                  <a:pt x="859" y="1619"/>
                </a:lnTo>
                <a:lnTo>
                  <a:pt x="864" y="1627"/>
                </a:lnTo>
                <a:lnTo>
                  <a:pt x="875" y="1643"/>
                </a:lnTo>
                <a:lnTo>
                  <a:pt x="887" y="1657"/>
                </a:lnTo>
                <a:lnTo>
                  <a:pt x="899" y="1670"/>
                </a:lnTo>
                <a:lnTo>
                  <a:pt x="912" y="1684"/>
                </a:lnTo>
                <a:lnTo>
                  <a:pt x="925" y="1697"/>
                </a:lnTo>
                <a:lnTo>
                  <a:pt x="939" y="1708"/>
                </a:lnTo>
                <a:lnTo>
                  <a:pt x="953" y="1720"/>
                </a:lnTo>
                <a:lnTo>
                  <a:pt x="967" y="1729"/>
                </a:lnTo>
                <a:lnTo>
                  <a:pt x="983" y="1739"/>
                </a:lnTo>
                <a:lnTo>
                  <a:pt x="998" y="1747"/>
                </a:lnTo>
                <a:lnTo>
                  <a:pt x="1014" y="1754"/>
                </a:lnTo>
                <a:lnTo>
                  <a:pt x="1030" y="1760"/>
                </a:lnTo>
                <a:lnTo>
                  <a:pt x="1047" y="1766"/>
                </a:lnTo>
                <a:lnTo>
                  <a:pt x="1064" y="1771"/>
                </a:lnTo>
                <a:lnTo>
                  <a:pt x="1081" y="1775"/>
                </a:lnTo>
                <a:lnTo>
                  <a:pt x="1098" y="1777"/>
                </a:lnTo>
                <a:lnTo>
                  <a:pt x="1116" y="1780"/>
                </a:lnTo>
                <a:lnTo>
                  <a:pt x="1134" y="1780"/>
                </a:lnTo>
                <a:lnTo>
                  <a:pt x="1152" y="1780"/>
                </a:lnTo>
                <a:lnTo>
                  <a:pt x="1170" y="1777"/>
                </a:lnTo>
                <a:lnTo>
                  <a:pt x="1179" y="1776"/>
                </a:lnTo>
                <a:lnTo>
                  <a:pt x="1188" y="1775"/>
                </a:lnTo>
                <a:lnTo>
                  <a:pt x="1205" y="1771"/>
                </a:lnTo>
                <a:lnTo>
                  <a:pt x="1222" y="1766"/>
                </a:lnTo>
                <a:lnTo>
                  <a:pt x="1238" y="1760"/>
                </a:lnTo>
                <a:lnTo>
                  <a:pt x="1255" y="1754"/>
                </a:lnTo>
                <a:lnTo>
                  <a:pt x="1270" y="1747"/>
                </a:lnTo>
                <a:lnTo>
                  <a:pt x="1287" y="1739"/>
                </a:lnTo>
                <a:lnTo>
                  <a:pt x="1302" y="1729"/>
                </a:lnTo>
                <a:lnTo>
                  <a:pt x="1317" y="1720"/>
                </a:lnTo>
                <a:lnTo>
                  <a:pt x="1331" y="1708"/>
                </a:lnTo>
                <a:lnTo>
                  <a:pt x="1345" y="1697"/>
                </a:lnTo>
                <a:lnTo>
                  <a:pt x="1351" y="1691"/>
                </a:lnTo>
                <a:lnTo>
                  <a:pt x="1358" y="1684"/>
                </a:lnTo>
                <a:lnTo>
                  <a:pt x="1371" y="1670"/>
                </a:lnTo>
                <a:lnTo>
                  <a:pt x="1383" y="1657"/>
                </a:lnTo>
                <a:lnTo>
                  <a:pt x="1394" y="1643"/>
                </a:lnTo>
                <a:lnTo>
                  <a:pt x="1405" y="1627"/>
                </a:lnTo>
                <a:lnTo>
                  <a:pt x="1416" y="1612"/>
                </a:lnTo>
                <a:lnTo>
                  <a:pt x="1425" y="1595"/>
                </a:lnTo>
                <a:lnTo>
                  <a:pt x="1434" y="1578"/>
                </a:lnTo>
                <a:lnTo>
                  <a:pt x="1443" y="1560"/>
                </a:lnTo>
                <a:lnTo>
                  <a:pt x="1451" y="1542"/>
                </a:lnTo>
                <a:lnTo>
                  <a:pt x="1458" y="1523"/>
                </a:lnTo>
                <a:lnTo>
                  <a:pt x="1464" y="1505"/>
                </a:lnTo>
                <a:lnTo>
                  <a:pt x="1469" y="1485"/>
                </a:lnTo>
                <a:lnTo>
                  <a:pt x="1474" y="1465"/>
                </a:lnTo>
                <a:lnTo>
                  <a:pt x="1478" y="1445"/>
                </a:lnTo>
                <a:lnTo>
                  <a:pt x="1481" y="1425"/>
                </a:lnTo>
                <a:lnTo>
                  <a:pt x="1483" y="1403"/>
                </a:lnTo>
                <a:lnTo>
                  <a:pt x="1485" y="1381"/>
                </a:lnTo>
                <a:lnTo>
                  <a:pt x="1485" y="1360"/>
                </a:lnTo>
                <a:lnTo>
                  <a:pt x="1485" y="1338"/>
                </a:lnTo>
                <a:lnTo>
                  <a:pt x="1483" y="1317"/>
                </a:lnTo>
                <a:lnTo>
                  <a:pt x="1482" y="1307"/>
                </a:lnTo>
                <a:lnTo>
                  <a:pt x="1481" y="1296"/>
                </a:lnTo>
                <a:lnTo>
                  <a:pt x="1478" y="1276"/>
                </a:lnTo>
                <a:lnTo>
                  <a:pt x="1474" y="1255"/>
                </a:lnTo>
                <a:lnTo>
                  <a:pt x="1469" y="1235"/>
                </a:lnTo>
                <a:lnTo>
                  <a:pt x="1464" y="1216"/>
                </a:lnTo>
                <a:lnTo>
                  <a:pt x="1458" y="1197"/>
                </a:lnTo>
                <a:lnTo>
                  <a:pt x="1451" y="1179"/>
                </a:lnTo>
                <a:lnTo>
                  <a:pt x="1443" y="1159"/>
                </a:lnTo>
                <a:lnTo>
                  <a:pt x="1434" y="1143"/>
                </a:lnTo>
                <a:lnTo>
                  <a:pt x="1425" y="1126"/>
                </a:lnTo>
                <a:lnTo>
                  <a:pt x="1416" y="1109"/>
                </a:lnTo>
                <a:lnTo>
                  <a:pt x="1411" y="1101"/>
                </a:lnTo>
                <a:lnTo>
                  <a:pt x="1405" y="1093"/>
                </a:lnTo>
                <a:lnTo>
                  <a:pt x="1394" y="1078"/>
                </a:lnTo>
                <a:lnTo>
                  <a:pt x="1383" y="1064"/>
                </a:lnTo>
                <a:lnTo>
                  <a:pt x="1371" y="1049"/>
                </a:lnTo>
                <a:lnTo>
                  <a:pt x="1358" y="1036"/>
                </a:lnTo>
                <a:lnTo>
                  <a:pt x="1345" y="1024"/>
                </a:lnTo>
                <a:lnTo>
                  <a:pt x="1331" y="1012"/>
                </a:lnTo>
                <a:lnTo>
                  <a:pt x="1317" y="1001"/>
                </a:lnTo>
                <a:lnTo>
                  <a:pt x="1302" y="992"/>
                </a:lnTo>
                <a:lnTo>
                  <a:pt x="1287" y="982"/>
                </a:lnTo>
                <a:lnTo>
                  <a:pt x="1270" y="974"/>
                </a:lnTo>
                <a:lnTo>
                  <a:pt x="1255" y="966"/>
                </a:lnTo>
                <a:lnTo>
                  <a:pt x="1238" y="959"/>
                </a:lnTo>
                <a:lnTo>
                  <a:pt x="1222" y="953"/>
                </a:lnTo>
                <a:lnTo>
                  <a:pt x="1205" y="948"/>
                </a:lnTo>
                <a:lnTo>
                  <a:pt x="1188" y="945"/>
                </a:lnTo>
                <a:lnTo>
                  <a:pt x="1170" y="942"/>
                </a:lnTo>
                <a:lnTo>
                  <a:pt x="1152" y="941"/>
                </a:lnTo>
                <a:lnTo>
                  <a:pt x="1134" y="940"/>
                </a:lnTo>
                <a:close/>
                <a:moveTo>
                  <a:pt x="1134" y="543"/>
                </a:moveTo>
                <a:lnTo>
                  <a:pt x="1022" y="543"/>
                </a:lnTo>
                <a:lnTo>
                  <a:pt x="983" y="543"/>
                </a:lnTo>
                <a:lnTo>
                  <a:pt x="952" y="544"/>
                </a:lnTo>
                <a:lnTo>
                  <a:pt x="902" y="545"/>
                </a:lnTo>
                <a:lnTo>
                  <a:pt x="853" y="548"/>
                </a:lnTo>
                <a:lnTo>
                  <a:pt x="827" y="550"/>
                </a:lnTo>
                <a:lnTo>
                  <a:pt x="803" y="553"/>
                </a:lnTo>
                <a:lnTo>
                  <a:pt x="781" y="556"/>
                </a:lnTo>
                <a:lnTo>
                  <a:pt x="760" y="561"/>
                </a:lnTo>
                <a:lnTo>
                  <a:pt x="740" y="566"/>
                </a:lnTo>
                <a:lnTo>
                  <a:pt x="722" y="572"/>
                </a:lnTo>
                <a:lnTo>
                  <a:pt x="704" y="579"/>
                </a:lnTo>
                <a:lnTo>
                  <a:pt x="688" y="586"/>
                </a:lnTo>
                <a:lnTo>
                  <a:pt x="671" y="593"/>
                </a:lnTo>
                <a:lnTo>
                  <a:pt x="655" y="603"/>
                </a:lnTo>
                <a:lnTo>
                  <a:pt x="648" y="608"/>
                </a:lnTo>
                <a:lnTo>
                  <a:pt x="640" y="612"/>
                </a:lnTo>
                <a:lnTo>
                  <a:pt x="625" y="623"/>
                </a:lnTo>
                <a:lnTo>
                  <a:pt x="610" y="635"/>
                </a:lnTo>
                <a:lnTo>
                  <a:pt x="596" y="648"/>
                </a:lnTo>
                <a:lnTo>
                  <a:pt x="581" y="664"/>
                </a:lnTo>
                <a:lnTo>
                  <a:pt x="567" y="680"/>
                </a:lnTo>
                <a:lnTo>
                  <a:pt x="554" y="696"/>
                </a:lnTo>
                <a:lnTo>
                  <a:pt x="541" y="714"/>
                </a:lnTo>
                <a:lnTo>
                  <a:pt x="536" y="723"/>
                </a:lnTo>
                <a:lnTo>
                  <a:pt x="530" y="731"/>
                </a:lnTo>
                <a:lnTo>
                  <a:pt x="520" y="749"/>
                </a:lnTo>
                <a:lnTo>
                  <a:pt x="511" y="767"/>
                </a:lnTo>
                <a:lnTo>
                  <a:pt x="507" y="777"/>
                </a:lnTo>
                <a:lnTo>
                  <a:pt x="503" y="786"/>
                </a:lnTo>
                <a:lnTo>
                  <a:pt x="495" y="804"/>
                </a:lnTo>
                <a:lnTo>
                  <a:pt x="489" y="825"/>
                </a:lnTo>
                <a:lnTo>
                  <a:pt x="483" y="845"/>
                </a:lnTo>
                <a:lnTo>
                  <a:pt x="477" y="866"/>
                </a:lnTo>
                <a:lnTo>
                  <a:pt x="472" y="887"/>
                </a:lnTo>
                <a:lnTo>
                  <a:pt x="468" y="911"/>
                </a:lnTo>
                <a:lnTo>
                  <a:pt x="464" y="936"/>
                </a:lnTo>
                <a:lnTo>
                  <a:pt x="462" y="950"/>
                </a:lnTo>
                <a:lnTo>
                  <a:pt x="461" y="963"/>
                </a:lnTo>
                <a:lnTo>
                  <a:pt x="460" y="977"/>
                </a:lnTo>
                <a:lnTo>
                  <a:pt x="459" y="992"/>
                </a:lnTo>
                <a:lnTo>
                  <a:pt x="458" y="1007"/>
                </a:lnTo>
                <a:lnTo>
                  <a:pt x="457" y="1023"/>
                </a:lnTo>
                <a:lnTo>
                  <a:pt x="455" y="1081"/>
                </a:lnTo>
                <a:lnTo>
                  <a:pt x="454" y="1141"/>
                </a:lnTo>
                <a:lnTo>
                  <a:pt x="453" y="1227"/>
                </a:lnTo>
                <a:lnTo>
                  <a:pt x="453" y="1360"/>
                </a:lnTo>
                <a:lnTo>
                  <a:pt x="453" y="1494"/>
                </a:lnTo>
                <a:lnTo>
                  <a:pt x="453" y="1541"/>
                </a:lnTo>
                <a:lnTo>
                  <a:pt x="454" y="1579"/>
                </a:lnTo>
                <a:lnTo>
                  <a:pt x="455" y="1639"/>
                </a:lnTo>
                <a:lnTo>
                  <a:pt x="457" y="1697"/>
                </a:lnTo>
                <a:lnTo>
                  <a:pt x="459" y="1728"/>
                </a:lnTo>
                <a:lnTo>
                  <a:pt x="461" y="1758"/>
                </a:lnTo>
                <a:lnTo>
                  <a:pt x="464" y="1784"/>
                </a:lnTo>
                <a:lnTo>
                  <a:pt x="468" y="1810"/>
                </a:lnTo>
                <a:lnTo>
                  <a:pt x="472" y="1832"/>
                </a:lnTo>
                <a:lnTo>
                  <a:pt x="477" y="1855"/>
                </a:lnTo>
                <a:lnTo>
                  <a:pt x="483" y="1876"/>
                </a:lnTo>
                <a:lnTo>
                  <a:pt x="489" y="1896"/>
                </a:lnTo>
                <a:lnTo>
                  <a:pt x="495" y="1915"/>
                </a:lnTo>
                <a:lnTo>
                  <a:pt x="503" y="1934"/>
                </a:lnTo>
                <a:lnTo>
                  <a:pt x="507" y="1944"/>
                </a:lnTo>
                <a:lnTo>
                  <a:pt x="511" y="1952"/>
                </a:lnTo>
                <a:lnTo>
                  <a:pt x="520" y="1972"/>
                </a:lnTo>
                <a:lnTo>
                  <a:pt x="530" y="1988"/>
                </a:lnTo>
                <a:lnTo>
                  <a:pt x="541" y="2006"/>
                </a:lnTo>
                <a:lnTo>
                  <a:pt x="554" y="2023"/>
                </a:lnTo>
                <a:lnTo>
                  <a:pt x="567" y="2040"/>
                </a:lnTo>
                <a:lnTo>
                  <a:pt x="581" y="2057"/>
                </a:lnTo>
                <a:lnTo>
                  <a:pt x="596" y="2071"/>
                </a:lnTo>
                <a:lnTo>
                  <a:pt x="603" y="2078"/>
                </a:lnTo>
                <a:lnTo>
                  <a:pt x="610" y="2084"/>
                </a:lnTo>
                <a:lnTo>
                  <a:pt x="625" y="2096"/>
                </a:lnTo>
                <a:lnTo>
                  <a:pt x="640" y="2107"/>
                </a:lnTo>
                <a:lnTo>
                  <a:pt x="648" y="2113"/>
                </a:lnTo>
                <a:lnTo>
                  <a:pt x="655" y="2118"/>
                </a:lnTo>
                <a:lnTo>
                  <a:pt x="671" y="2126"/>
                </a:lnTo>
                <a:lnTo>
                  <a:pt x="688" y="2135"/>
                </a:lnTo>
                <a:lnTo>
                  <a:pt x="704" y="2142"/>
                </a:lnTo>
                <a:lnTo>
                  <a:pt x="722" y="2148"/>
                </a:lnTo>
                <a:lnTo>
                  <a:pt x="740" y="2154"/>
                </a:lnTo>
                <a:lnTo>
                  <a:pt x="760" y="2160"/>
                </a:lnTo>
                <a:lnTo>
                  <a:pt x="781" y="2165"/>
                </a:lnTo>
                <a:lnTo>
                  <a:pt x="792" y="2166"/>
                </a:lnTo>
                <a:lnTo>
                  <a:pt x="803" y="2168"/>
                </a:lnTo>
                <a:lnTo>
                  <a:pt x="815" y="2169"/>
                </a:lnTo>
                <a:lnTo>
                  <a:pt x="827" y="2171"/>
                </a:lnTo>
                <a:lnTo>
                  <a:pt x="840" y="2172"/>
                </a:lnTo>
                <a:lnTo>
                  <a:pt x="853" y="2173"/>
                </a:lnTo>
                <a:lnTo>
                  <a:pt x="902" y="2175"/>
                </a:lnTo>
                <a:lnTo>
                  <a:pt x="952" y="2177"/>
                </a:lnTo>
                <a:lnTo>
                  <a:pt x="1022" y="2177"/>
                </a:lnTo>
                <a:lnTo>
                  <a:pt x="1134" y="2178"/>
                </a:lnTo>
                <a:lnTo>
                  <a:pt x="1246" y="2177"/>
                </a:lnTo>
                <a:lnTo>
                  <a:pt x="1286" y="2177"/>
                </a:lnTo>
                <a:lnTo>
                  <a:pt x="1318" y="2177"/>
                </a:lnTo>
                <a:lnTo>
                  <a:pt x="1368" y="2175"/>
                </a:lnTo>
                <a:lnTo>
                  <a:pt x="1416" y="2173"/>
                </a:lnTo>
                <a:lnTo>
                  <a:pt x="1442" y="2171"/>
                </a:lnTo>
                <a:lnTo>
                  <a:pt x="1467" y="2168"/>
                </a:lnTo>
                <a:lnTo>
                  <a:pt x="1489" y="2165"/>
                </a:lnTo>
                <a:lnTo>
                  <a:pt x="1510" y="2160"/>
                </a:lnTo>
                <a:lnTo>
                  <a:pt x="1529" y="2154"/>
                </a:lnTo>
                <a:lnTo>
                  <a:pt x="1548" y="2148"/>
                </a:lnTo>
                <a:lnTo>
                  <a:pt x="1565" y="2142"/>
                </a:lnTo>
                <a:lnTo>
                  <a:pt x="1582" y="2135"/>
                </a:lnTo>
                <a:lnTo>
                  <a:pt x="1598" y="2126"/>
                </a:lnTo>
                <a:lnTo>
                  <a:pt x="1614" y="2118"/>
                </a:lnTo>
                <a:lnTo>
                  <a:pt x="1622" y="2113"/>
                </a:lnTo>
                <a:lnTo>
                  <a:pt x="1629" y="2107"/>
                </a:lnTo>
                <a:lnTo>
                  <a:pt x="1645" y="2096"/>
                </a:lnTo>
                <a:lnTo>
                  <a:pt x="1659" y="2084"/>
                </a:lnTo>
                <a:lnTo>
                  <a:pt x="1674" y="2071"/>
                </a:lnTo>
                <a:lnTo>
                  <a:pt x="1688" y="2057"/>
                </a:lnTo>
                <a:lnTo>
                  <a:pt x="1702" y="2040"/>
                </a:lnTo>
                <a:lnTo>
                  <a:pt x="1716" y="2023"/>
                </a:lnTo>
                <a:lnTo>
                  <a:pt x="1728" y="2006"/>
                </a:lnTo>
                <a:lnTo>
                  <a:pt x="1734" y="1998"/>
                </a:lnTo>
                <a:lnTo>
                  <a:pt x="1739" y="1988"/>
                </a:lnTo>
                <a:lnTo>
                  <a:pt x="1749" y="1972"/>
                </a:lnTo>
                <a:lnTo>
                  <a:pt x="1758" y="1952"/>
                </a:lnTo>
                <a:lnTo>
                  <a:pt x="1763" y="1944"/>
                </a:lnTo>
                <a:lnTo>
                  <a:pt x="1767" y="1934"/>
                </a:lnTo>
                <a:lnTo>
                  <a:pt x="1774" y="1915"/>
                </a:lnTo>
                <a:lnTo>
                  <a:pt x="1781" y="1896"/>
                </a:lnTo>
                <a:lnTo>
                  <a:pt x="1787" y="1876"/>
                </a:lnTo>
                <a:lnTo>
                  <a:pt x="1792" y="1855"/>
                </a:lnTo>
                <a:lnTo>
                  <a:pt x="1797" y="1832"/>
                </a:lnTo>
                <a:lnTo>
                  <a:pt x="1802" y="1810"/>
                </a:lnTo>
                <a:lnTo>
                  <a:pt x="1806" y="1784"/>
                </a:lnTo>
                <a:lnTo>
                  <a:pt x="1807" y="1771"/>
                </a:lnTo>
                <a:lnTo>
                  <a:pt x="1809" y="1758"/>
                </a:lnTo>
                <a:lnTo>
                  <a:pt x="1810" y="1744"/>
                </a:lnTo>
                <a:lnTo>
                  <a:pt x="1811" y="1728"/>
                </a:lnTo>
                <a:lnTo>
                  <a:pt x="1812" y="1714"/>
                </a:lnTo>
                <a:lnTo>
                  <a:pt x="1813" y="1697"/>
                </a:lnTo>
                <a:lnTo>
                  <a:pt x="1815" y="1639"/>
                </a:lnTo>
                <a:lnTo>
                  <a:pt x="1816" y="1579"/>
                </a:lnTo>
                <a:lnTo>
                  <a:pt x="1816" y="1494"/>
                </a:lnTo>
                <a:lnTo>
                  <a:pt x="1817" y="1360"/>
                </a:lnTo>
                <a:lnTo>
                  <a:pt x="1816" y="1227"/>
                </a:lnTo>
                <a:lnTo>
                  <a:pt x="1816" y="1179"/>
                </a:lnTo>
                <a:lnTo>
                  <a:pt x="1816" y="1141"/>
                </a:lnTo>
                <a:lnTo>
                  <a:pt x="1815" y="1081"/>
                </a:lnTo>
                <a:lnTo>
                  <a:pt x="1813" y="1023"/>
                </a:lnTo>
                <a:lnTo>
                  <a:pt x="1811" y="992"/>
                </a:lnTo>
                <a:lnTo>
                  <a:pt x="1809" y="963"/>
                </a:lnTo>
                <a:lnTo>
                  <a:pt x="1806" y="936"/>
                </a:lnTo>
                <a:lnTo>
                  <a:pt x="1802" y="911"/>
                </a:lnTo>
                <a:lnTo>
                  <a:pt x="1797" y="887"/>
                </a:lnTo>
                <a:lnTo>
                  <a:pt x="1792" y="866"/>
                </a:lnTo>
                <a:lnTo>
                  <a:pt x="1787" y="845"/>
                </a:lnTo>
                <a:lnTo>
                  <a:pt x="1781" y="825"/>
                </a:lnTo>
                <a:lnTo>
                  <a:pt x="1774" y="804"/>
                </a:lnTo>
                <a:lnTo>
                  <a:pt x="1767" y="786"/>
                </a:lnTo>
                <a:lnTo>
                  <a:pt x="1763" y="777"/>
                </a:lnTo>
                <a:lnTo>
                  <a:pt x="1758" y="767"/>
                </a:lnTo>
                <a:lnTo>
                  <a:pt x="1749" y="749"/>
                </a:lnTo>
                <a:lnTo>
                  <a:pt x="1739" y="731"/>
                </a:lnTo>
                <a:lnTo>
                  <a:pt x="1728" y="714"/>
                </a:lnTo>
                <a:lnTo>
                  <a:pt x="1716" y="696"/>
                </a:lnTo>
                <a:lnTo>
                  <a:pt x="1702" y="680"/>
                </a:lnTo>
                <a:lnTo>
                  <a:pt x="1688" y="664"/>
                </a:lnTo>
                <a:lnTo>
                  <a:pt x="1674" y="648"/>
                </a:lnTo>
                <a:lnTo>
                  <a:pt x="1667" y="642"/>
                </a:lnTo>
                <a:lnTo>
                  <a:pt x="1659" y="635"/>
                </a:lnTo>
                <a:lnTo>
                  <a:pt x="1645" y="623"/>
                </a:lnTo>
                <a:lnTo>
                  <a:pt x="1629" y="612"/>
                </a:lnTo>
                <a:lnTo>
                  <a:pt x="1622" y="608"/>
                </a:lnTo>
                <a:lnTo>
                  <a:pt x="1614" y="603"/>
                </a:lnTo>
                <a:lnTo>
                  <a:pt x="1598" y="593"/>
                </a:lnTo>
                <a:lnTo>
                  <a:pt x="1582" y="586"/>
                </a:lnTo>
                <a:lnTo>
                  <a:pt x="1565" y="579"/>
                </a:lnTo>
                <a:lnTo>
                  <a:pt x="1548" y="572"/>
                </a:lnTo>
                <a:lnTo>
                  <a:pt x="1529" y="566"/>
                </a:lnTo>
                <a:lnTo>
                  <a:pt x="1510" y="561"/>
                </a:lnTo>
                <a:lnTo>
                  <a:pt x="1489" y="556"/>
                </a:lnTo>
                <a:lnTo>
                  <a:pt x="1478" y="554"/>
                </a:lnTo>
                <a:lnTo>
                  <a:pt x="1467" y="553"/>
                </a:lnTo>
                <a:lnTo>
                  <a:pt x="1455" y="551"/>
                </a:lnTo>
                <a:lnTo>
                  <a:pt x="1442" y="550"/>
                </a:lnTo>
                <a:lnTo>
                  <a:pt x="1430" y="549"/>
                </a:lnTo>
                <a:lnTo>
                  <a:pt x="1416" y="548"/>
                </a:lnTo>
                <a:lnTo>
                  <a:pt x="1368" y="545"/>
                </a:lnTo>
                <a:lnTo>
                  <a:pt x="1318" y="544"/>
                </a:lnTo>
                <a:lnTo>
                  <a:pt x="1246" y="543"/>
                </a:lnTo>
                <a:lnTo>
                  <a:pt x="1134" y="543"/>
                </a:lnTo>
                <a:close/>
                <a:moveTo>
                  <a:pt x="1134" y="690"/>
                </a:moveTo>
                <a:lnTo>
                  <a:pt x="1244" y="690"/>
                </a:lnTo>
                <a:lnTo>
                  <a:pt x="1314" y="690"/>
                </a:lnTo>
                <a:lnTo>
                  <a:pt x="1363" y="693"/>
                </a:lnTo>
                <a:lnTo>
                  <a:pt x="1411" y="695"/>
                </a:lnTo>
                <a:lnTo>
                  <a:pt x="1434" y="696"/>
                </a:lnTo>
                <a:lnTo>
                  <a:pt x="1445" y="698"/>
                </a:lnTo>
                <a:lnTo>
                  <a:pt x="1455" y="699"/>
                </a:lnTo>
                <a:lnTo>
                  <a:pt x="1473" y="702"/>
                </a:lnTo>
                <a:lnTo>
                  <a:pt x="1490" y="706"/>
                </a:lnTo>
                <a:lnTo>
                  <a:pt x="1504" y="710"/>
                </a:lnTo>
                <a:lnTo>
                  <a:pt x="1517" y="714"/>
                </a:lnTo>
                <a:lnTo>
                  <a:pt x="1528" y="719"/>
                </a:lnTo>
                <a:lnTo>
                  <a:pt x="1537" y="723"/>
                </a:lnTo>
                <a:lnTo>
                  <a:pt x="1549" y="729"/>
                </a:lnTo>
                <a:lnTo>
                  <a:pt x="1559" y="735"/>
                </a:lnTo>
                <a:lnTo>
                  <a:pt x="1570" y="741"/>
                </a:lnTo>
                <a:lnTo>
                  <a:pt x="1579" y="748"/>
                </a:lnTo>
                <a:lnTo>
                  <a:pt x="1589" y="756"/>
                </a:lnTo>
                <a:lnTo>
                  <a:pt x="1598" y="765"/>
                </a:lnTo>
                <a:lnTo>
                  <a:pt x="1607" y="774"/>
                </a:lnTo>
                <a:lnTo>
                  <a:pt x="1615" y="784"/>
                </a:lnTo>
                <a:lnTo>
                  <a:pt x="1624" y="795"/>
                </a:lnTo>
                <a:lnTo>
                  <a:pt x="1632" y="806"/>
                </a:lnTo>
                <a:lnTo>
                  <a:pt x="1639" y="816"/>
                </a:lnTo>
                <a:lnTo>
                  <a:pt x="1645" y="827"/>
                </a:lnTo>
                <a:lnTo>
                  <a:pt x="1651" y="839"/>
                </a:lnTo>
                <a:lnTo>
                  <a:pt x="1657" y="851"/>
                </a:lnTo>
                <a:lnTo>
                  <a:pt x="1662" y="864"/>
                </a:lnTo>
                <a:lnTo>
                  <a:pt x="1666" y="878"/>
                </a:lnTo>
                <a:lnTo>
                  <a:pt x="1674" y="903"/>
                </a:lnTo>
                <a:lnTo>
                  <a:pt x="1677" y="917"/>
                </a:lnTo>
                <a:lnTo>
                  <a:pt x="1681" y="935"/>
                </a:lnTo>
                <a:lnTo>
                  <a:pt x="1684" y="954"/>
                </a:lnTo>
                <a:lnTo>
                  <a:pt x="1686" y="977"/>
                </a:lnTo>
                <a:lnTo>
                  <a:pt x="1688" y="1001"/>
                </a:lnTo>
                <a:lnTo>
                  <a:pt x="1690" y="1030"/>
                </a:lnTo>
                <a:lnTo>
                  <a:pt x="1692" y="1087"/>
                </a:lnTo>
                <a:lnTo>
                  <a:pt x="1693" y="1145"/>
                </a:lnTo>
                <a:lnTo>
                  <a:pt x="1694" y="1229"/>
                </a:lnTo>
                <a:lnTo>
                  <a:pt x="1694" y="1360"/>
                </a:lnTo>
                <a:lnTo>
                  <a:pt x="1694" y="1492"/>
                </a:lnTo>
                <a:lnTo>
                  <a:pt x="1693" y="1574"/>
                </a:lnTo>
                <a:lnTo>
                  <a:pt x="1692" y="1633"/>
                </a:lnTo>
                <a:lnTo>
                  <a:pt x="1690" y="1691"/>
                </a:lnTo>
                <a:lnTo>
                  <a:pt x="1688" y="1718"/>
                </a:lnTo>
                <a:lnTo>
                  <a:pt x="1687" y="1732"/>
                </a:lnTo>
                <a:lnTo>
                  <a:pt x="1686" y="1744"/>
                </a:lnTo>
                <a:lnTo>
                  <a:pt x="1684" y="1765"/>
                </a:lnTo>
                <a:lnTo>
                  <a:pt x="1681" y="1786"/>
                </a:lnTo>
                <a:lnTo>
                  <a:pt x="1677" y="1802"/>
                </a:lnTo>
                <a:lnTo>
                  <a:pt x="1674" y="1818"/>
                </a:lnTo>
                <a:lnTo>
                  <a:pt x="1670" y="1831"/>
                </a:lnTo>
                <a:lnTo>
                  <a:pt x="1666" y="1842"/>
                </a:lnTo>
                <a:lnTo>
                  <a:pt x="1662" y="1856"/>
                </a:lnTo>
                <a:lnTo>
                  <a:pt x="1657" y="1868"/>
                </a:lnTo>
                <a:lnTo>
                  <a:pt x="1651" y="1882"/>
                </a:lnTo>
                <a:lnTo>
                  <a:pt x="1645" y="1892"/>
                </a:lnTo>
                <a:lnTo>
                  <a:pt x="1639" y="1904"/>
                </a:lnTo>
                <a:lnTo>
                  <a:pt x="1632" y="1915"/>
                </a:lnTo>
                <a:lnTo>
                  <a:pt x="1624" y="1926"/>
                </a:lnTo>
                <a:lnTo>
                  <a:pt x="1615" y="1936"/>
                </a:lnTo>
                <a:lnTo>
                  <a:pt x="1607" y="1946"/>
                </a:lnTo>
                <a:lnTo>
                  <a:pt x="1598" y="1956"/>
                </a:lnTo>
                <a:lnTo>
                  <a:pt x="1589" y="1964"/>
                </a:lnTo>
                <a:lnTo>
                  <a:pt x="1579" y="1972"/>
                </a:lnTo>
                <a:lnTo>
                  <a:pt x="1570" y="1979"/>
                </a:lnTo>
                <a:lnTo>
                  <a:pt x="1559" y="1986"/>
                </a:lnTo>
                <a:lnTo>
                  <a:pt x="1549" y="1992"/>
                </a:lnTo>
                <a:lnTo>
                  <a:pt x="1537" y="1997"/>
                </a:lnTo>
                <a:lnTo>
                  <a:pt x="1517" y="2006"/>
                </a:lnTo>
                <a:lnTo>
                  <a:pt x="1504" y="2010"/>
                </a:lnTo>
                <a:lnTo>
                  <a:pt x="1490" y="2015"/>
                </a:lnTo>
                <a:lnTo>
                  <a:pt x="1473" y="2018"/>
                </a:lnTo>
                <a:lnTo>
                  <a:pt x="1455" y="2021"/>
                </a:lnTo>
                <a:lnTo>
                  <a:pt x="1434" y="2023"/>
                </a:lnTo>
                <a:lnTo>
                  <a:pt x="1411" y="2025"/>
                </a:lnTo>
                <a:lnTo>
                  <a:pt x="1363" y="2028"/>
                </a:lnTo>
                <a:lnTo>
                  <a:pt x="1314" y="2029"/>
                </a:lnTo>
                <a:lnTo>
                  <a:pt x="1244" y="2030"/>
                </a:lnTo>
                <a:lnTo>
                  <a:pt x="1134" y="2030"/>
                </a:lnTo>
                <a:lnTo>
                  <a:pt x="1025" y="2030"/>
                </a:lnTo>
                <a:lnTo>
                  <a:pt x="955" y="2029"/>
                </a:lnTo>
                <a:lnTo>
                  <a:pt x="907" y="2028"/>
                </a:lnTo>
                <a:lnTo>
                  <a:pt x="859" y="2025"/>
                </a:lnTo>
                <a:lnTo>
                  <a:pt x="835" y="2023"/>
                </a:lnTo>
                <a:lnTo>
                  <a:pt x="825" y="2022"/>
                </a:lnTo>
                <a:lnTo>
                  <a:pt x="814" y="2021"/>
                </a:lnTo>
                <a:lnTo>
                  <a:pt x="796" y="2018"/>
                </a:lnTo>
                <a:lnTo>
                  <a:pt x="780" y="2015"/>
                </a:lnTo>
                <a:lnTo>
                  <a:pt x="765" y="2010"/>
                </a:lnTo>
                <a:lnTo>
                  <a:pt x="753" y="2006"/>
                </a:lnTo>
                <a:lnTo>
                  <a:pt x="742" y="2002"/>
                </a:lnTo>
                <a:lnTo>
                  <a:pt x="732" y="1997"/>
                </a:lnTo>
                <a:lnTo>
                  <a:pt x="721" y="1992"/>
                </a:lnTo>
                <a:lnTo>
                  <a:pt x="710" y="1986"/>
                </a:lnTo>
                <a:lnTo>
                  <a:pt x="700" y="1979"/>
                </a:lnTo>
                <a:lnTo>
                  <a:pt x="690" y="1972"/>
                </a:lnTo>
                <a:lnTo>
                  <a:pt x="681" y="1964"/>
                </a:lnTo>
                <a:lnTo>
                  <a:pt x="672" y="1956"/>
                </a:lnTo>
                <a:lnTo>
                  <a:pt x="663" y="1946"/>
                </a:lnTo>
                <a:lnTo>
                  <a:pt x="654" y="1936"/>
                </a:lnTo>
                <a:lnTo>
                  <a:pt x="645" y="1926"/>
                </a:lnTo>
                <a:lnTo>
                  <a:pt x="638" y="1915"/>
                </a:lnTo>
                <a:lnTo>
                  <a:pt x="631" y="1904"/>
                </a:lnTo>
                <a:lnTo>
                  <a:pt x="624" y="1892"/>
                </a:lnTo>
                <a:lnTo>
                  <a:pt x="618" y="1882"/>
                </a:lnTo>
                <a:lnTo>
                  <a:pt x="613" y="1868"/>
                </a:lnTo>
                <a:lnTo>
                  <a:pt x="608" y="1856"/>
                </a:lnTo>
                <a:lnTo>
                  <a:pt x="603" y="1842"/>
                </a:lnTo>
                <a:lnTo>
                  <a:pt x="596" y="1818"/>
                </a:lnTo>
                <a:lnTo>
                  <a:pt x="592" y="1802"/>
                </a:lnTo>
                <a:lnTo>
                  <a:pt x="589" y="1786"/>
                </a:lnTo>
                <a:lnTo>
                  <a:pt x="586" y="1766"/>
                </a:lnTo>
                <a:lnTo>
                  <a:pt x="583" y="1744"/>
                </a:lnTo>
                <a:lnTo>
                  <a:pt x="581" y="1718"/>
                </a:lnTo>
                <a:lnTo>
                  <a:pt x="580" y="1691"/>
                </a:lnTo>
                <a:lnTo>
                  <a:pt x="578" y="1633"/>
                </a:lnTo>
                <a:lnTo>
                  <a:pt x="576" y="1574"/>
                </a:lnTo>
                <a:lnTo>
                  <a:pt x="576" y="1492"/>
                </a:lnTo>
                <a:lnTo>
                  <a:pt x="576" y="1360"/>
                </a:lnTo>
                <a:lnTo>
                  <a:pt x="576" y="1229"/>
                </a:lnTo>
                <a:lnTo>
                  <a:pt x="576" y="1145"/>
                </a:lnTo>
                <a:lnTo>
                  <a:pt x="578" y="1087"/>
                </a:lnTo>
                <a:lnTo>
                  <a:pt x="580" y="1030"/>
                </a:lnTo>
                <a:lnTo>
                  <a:pt x="581" y="1001"/>
                </a:lnTo>
                <a:lnTo>
                  <a:pt x="582" y="989"/>
                </a:lnTo>
                <a:lnTo>
                  <a:pt x="583" y="977"/>
                </a:lnTo>
                <a:lnTo>
                  <a:pt x="586" y="954"/>
                </a:lnTo>
                <a:lnTo>
                  <a:pt x="589" y="935"/>
                </a:lnTo>
                <a:lnTo>
                  <a:pt x="592" y="917"/>
                </a:lnTo>
                <a:lnTo>
                  <a:pt x="596" y="903"/>
                </a:lnTo>
                <a:lnTo>
                  <a:pt x="599" y="890"/>
                </a:lnTo>
                <a:lnTo>
                  <a:pt x="603" y="878"/>
                </a:lnTo>
                <a:lnTo>
                  <a:pt x="608" y="864"/>
                </a:lnTo>
                <a:lnTo>
                  <a:pt x="613" y="851"/>
                </a:lnTo>
                <a:lnTo>
                  <a:pt x="618" y="839"/>
                </a:lnTo>
                <a:lnTo>
                  <a:pt x="624" y="827"/>
                </a:lnTo>
                <a:lnTo>
                  <a:pt x="631" y="816"/>
                </a:lnTo>
                <a:lnTo>
                  <a:pt x="638" y="806"/>
                </a:lnTo>
                <a:lnTo>
                  <a:pt x="645" y="795"/>
                </a:lnTo>
                <a:lnTo>
                  <a:pt x="654" y="784"/>
                </a:lnTo>
                <a:lnTo>
                  <a:pt x="663" y="774"/>
                </a:lnTo>
                <a:lnTo>
                  <a:pt x="672" y="765"/>
                </a:lnTo>
                <a:lnTo>
                  <a:pt x="681" y="756"/>
                </a:lnTo>
                <a:lnTo>
                  <a:pt x="690" y="748"/>
                </a:lnTo>
                <a:lnTo>
                  <a:pt x="700" y="741"/>
                </a:lnTo>
                <a:lnTo>
                  <a:pt x="710" y="735"/>
                </a:lnTo>
                <a:lnTo>
                  <a:pt x="721" y="729"/>
                </a:lnTo>
                <a:lnTo>
                  <a:pt x="732" y="723"/>
                </a:lnTo>
                <a:lnTo>
                  <a:pt x="753" y="714"/>
                </a:lnTo>
                <a:lnTo>
                  <a:pt x="765" y="710"/>
                </a:lnTo>
                <a:lnTo>
                  <a:pt x="780" y="706"/>
                </a:lnTo>
                <a:lnTo>
                  <a:pt x="796" y="702"/>
                </a:lnTo>
                <a:lnTo>
                  <a:pt x="814" y="699"/>
                </a:lnTo>
                <a:lnTo>
                  <a:pt x="835" y="696"/>
                </a:lnTo>
                <a:lnTo>
                  <a:pt x="859" y="695"/>
                </a:lnTo>
                <a:lnTo>
                  <a:pt x="907" y="693"/>
                </a:lnTo>
                <a:lnTo>
                  <a:pt x="955" y="690"/>
                </a:lnTo>
                <a:lnTo>
                  <a:pt x="1025" y="690"/>
                </a:lnTo>
                <a:lnTo>
                  <a:pt x="1134" y="690"/>
                </a:lnTo>
                <a:close/>
                <a:moveTo>
                  <a:pt x="0" y="1360"/>
                </a:moveTo>
                <a:lnTo>
                  <a:pt x="1" y="1325"/>
                </a:lnTo>
                <a:lnTo>
                  <a:pt x="2" y="1290"/>
                </a:lnTo>
                <a:lnTo>
                  <a:pt x="4" y="1255"/>
                </a:lnTo>
                <a:lnTo>
                  <a:pt x="6" y="1221"/>
                </a:lnTo>
                <a:lnTo>
                  <a:pt x="9" y="1187"/>
                </a:lnTo>
                <a:lnTo>
                  <a:pt x="13" y="1153"/>
                </a:lnTo>
                <a:lnTo>
                  <a:pt x="18" y="1120"/>
                </a:lnTo>
                <a:lnTo>
                  <a:pt x="23" y="1086"/>
                </a:lnTo>
                <a:lnTo>
                  <a:pt x="29" y="1053"/>
                </a:lnTo>
                <a:lnTo>
                  <a:pt x="36" y="1020"/>
                </a:lnTo>
                <a:lnTo>
                  <a:pt x="43" y="988"/>
                </a:lnTo>
                <a:lnTo>
                  <a:pt x="51" y="956"/>
                </a:lnTo>
                <a:lnTo>
                  <a:pt x="60" y="924"/>
                </a:lnTo>
                <a:lnTo>
                  <a:pt x="69" y="892"/>
                </a:lnTo>
                <a:lnTo>
                  <a:pt x="79" y="862"/>
                </a:lnTo>
                <a:lnTo>
                  <a:pt x="89" y="831"/>
                </a:lnTo>
                <a:lnTo>
                  <a:pt x="101" y="801"/>
                </a:lnTo>
                <a:lnTo>
                  <a:pt x="112" y="771"/>
                </a:lnTo>
                <a:lnTo>
                  <a:pt x="124" y="741"/>
                </a:lnTo>
                <a:lnTo>
                  <a:pt x="137" y="712"/>
                </a:lnTo>
                <a:lnTo>
                  <a:pt x="151" y="683"/>
                </a:lnTo>
                <a:lnTo>
                  <a:pt x="165" y="654"/>
                </a:lnTo>
                <a:lnTo>
                  <a:pt x="179" y="627"/>
                </a:lnTo>
                <a:lnTo>
                  <a:pt x="194" y="599"/>
                </a:lnTo>
                <a:lnTo>
                  <a:pt x="210" y="573"/>
                </a:lnTo>
                <a:lnTo>
                  <a:pt x="226" y="547"/>
                </a:lnTo>
                <a:lnTo>
                  <a:pt x="242" y="520"/>
                </a:lnTo>
                <a:lnTo>
                  <a:pt x="259" y="495"/>
                </a:lnTo>
                <a:lnTo>
                  <a:pt x="277" y="470"/>
                </a:lnTo>
                <a:lnTo>
                  <a:pt x="295" y="446"/>
                </a:lnTo>
                <a:lnTo>
                  <a:pt x="313" y="422"/>
                </a:lnTo>
                <a:lnTo>
                  <a:pt x="332" y="399"/>
                </a:lnTo>
                <a:lnTo>
                  <a:pt x="352" y="375"/>
                </a:lnTo>
                <a:lnTo>
                  <a:pt x="372" y="353"/>
                </a:lnTo>
                <a:lnTo>
                  <a:pt x="392" y="332"/>
                </a:lnTo>
                <a:lnTo>
                  <a:pt x="413" y="310"/>
                </a:lnTo>
                <a:lnTo>
                  <a:pt x="434" y="290"/>
                </a:lnTo>
                <a:lnTo>
                  <a:pt x="456" y="271"/>
                </a:lnTo>
                <a:lnTo>
                  <a:pt x="478" y="251"/>
                </a:lnTo>
                <a:lnTo>
                  <a:pt x="500" y="232"/>
                </a:lnTo>
                <a:lnTo>
                  <a:pt x="523" y="214"/>
                </a:lnTo>
                <a:lnTo>
                  <a:pt x="546" y="197"/>
                </a:lnTo>
                <a:lnTo>
                  <a:pt x="570" y="181"/>
                </a:lnTo>
                <a:lnTo>
                  <a:pt x="594" y="164"/>
                </a:lnTo>
                <a:lnTo>
                  <a:pt x="618" y="148"/>
                </a:lnTo>
                <a:lnTo>
                  <a:pt x="643" y="134"/>
                </a:lnTo>
                <a:lnTo>
                  <a:pt x="668" y="121"/>
                </a:lnTo>
                <a:lnTo>
                  <a:pt x="693" y="108"/>
                </a:lnTo>
                <a:lnTo>
                  <a:pt x="718" y="94"/>
                </a:lnTo>
                <a:lnTo>
                  <a:pt x="744" y="82"/>
                </a:lnTo>
                <a:lnTo>
                  <a:pt x="771" y="72"/>
                </a:lnTo>
                <a:lnTo>
                  <a:pt x="797" y="61"/>
                </a:lnTo>
                <a:lnTo>
                  <a:pt x="824" y="51"/>
                </a:lnTo>
                <a:lnTo>
                  <a:pt x="851" y="43"/>
                </a:lnTo>
                <a:lnTo>
                  <a:pt x="878" y="34"/>
                </a:lnTo>
                <a:lnTo>
                  <a:pt x="906" y="27"/>
                </a:lnTo>
                <a:lnTo>
                  <a:pt x="934" y="21"/>
                </a:lnTo>
                <a:lnTo>
                  <a:pt x="962" y="15"/>
                </a:lnTo>
                <a:lnTo>
                  <a:pt x="990" y="12"/>
                </a:lnTo>
                <a:lnTo>
                  <a:pt x="1018" y="7"/>
                </a:lnTo>
                <a:lnTo>
                  <a:pt x="1047" y="4"/>
                </a:lnTo>
                <a:lnTo>
                  <a:pt x="1076" y="2"/>
                </a:lnTo>
                <a:lnTo>
                  <a:pt x="1105" y="1"/>
                </a:lnTo>
                <a:lnTo>
                  <a:pt x="1134" y="0"/>
                </a:lnTo>
                <a:lnTo>
                  <a:pt x="1164" y="1"/>
                </a:lnTo>
                <a:lnTo>
                  <a:pt x="1193" y="2"/>
                </a:lnTo>
                <a:lnTo>
                  <a:pt x="1221" y="4"/>
                </a:lnTo>
                <a:lnTo>
                  <a:pt x="1250" y="7"/>
                </a:lnTo>
                <a:lnTo>
                  <a:pt x="1280" y="12"/>
                </a:lnTo>
                <a:lnTo>
                  <a:pt x="1308" y="15"/>
                </a:lnTo>
                <a:lnTo>
                  <a:pt x="1336" y="21"/>
                </a:lnTo>
                <a:lnTo>
                  <a:pt x="1364" y="27"/>
                </a:lnTo>
                <a:lnTo>
                  <a:pt x="1391" y="34"/>
                </a:lnTo>
                <a:lnTo>
                  <a:pt x="1419" y="43"/>
                </a:lnTo>
                <a:lnTo>
                  <a:pt x="1446" y="51"/>
                </a:lnTo>
                <a:lnTo>
                  <a:pt x="1472" y="61"/>
                </a:lnTo>
                <a:lnTo>
                  <a:pt x="1499" y="72"/>
                </a:lnTo>
                <a:lnTo>
                  <a:pt x="1525" y="82"/>
                </a:lnTo>
                <a:lnTo>
                  <a:pt x="1551" y="94"/>
                </a:lnTo>
                <a:lnTo>
                  <a:pt x="1577" y="108"/>
                </a:lnTo>
                <a:lnTo>
                  <a:pt x="1602" y="121"/>
                </a:lnTo>
                <a:lnTo>
                  <a:pt x="1627" y="134"/>
                </a:lnTo>
                <a:lnTo>
                  <a:pt x="1651" y="148"/>
                </a:lnTo>
                <a:lnTo>
                  <a:pt x="1676" y="164"/>
                </a:lnTo>
                <a:lnTo>
                  <a:pt x="1700" y="181"/>
                </a:lnTo>
                <a:lnTo>
                  <a:pt x="1723" y="197"/>
                </a:lnTo>
                <a:lnTo>
                  <a:pt x="1746" y="214"/>
                </a:lnTo>
                <a:lnTo>
                  <a:pt x="1769" y="232"/>
                </a:lnTo>
                <a:lnTo>
                  <a:pt x="1792" y="251"/>
                </a:lnTo>
                <a:lnTo>
                  <a:pt x="1814" y="271"/>
                </a:lnTo>
                <a:lnTo>
                  <a:pt x="1835" y="290"/>
                </a:lnTo>
                <a:lnTo>
                  <a:pt x="1856" y="310"/>
                </a:lnTo>
                <a:lnTo>
                  <a:pt x="1877" y="332"/>
                </a:lnTo>
                <a:lnTo>
                  <a:pt x="1898" y="353"/>
                </a:lnTo>
                <a:lnTo>
                  <a:pt x="1918" y="375"/>
                </a:lnTo>
                <a:lnTo>
                  <a:pt x="1937" y="399"/>
                </a:lnTo>
                <a:lnTo>
                  <a:pt x="1956" y="422"/>
                </a:lnTo>
                <a:lnTo>
                  <a:pt x="1975" y="446"/>
                </a:lnTo>
                <a:lnTo>
                  <a:pt x="1993" y="470"/>
                </a:lnTo>
                <a:lnTo>
                  <a:pt x="2010" y="495"/>
                </a:lnTo>
                <a:lnTo>
                  <a:pt x="2027" y="520"/>
                </a:lnTo>
                <a:lnTo>
                  <a:pt x="2044" y="547"/>
                </a:lnTo>
                <a:lnTo>
                  <a:pt x="2060" y="573"/>
                </a:lnTo>
                <a:lnTo>
                  <a:pt x="2075" y="599"/>
                </a:lnTo>
                <a:lnTo>
                  <a:pt x="2090" y="627"/>
                </a:lnTo>
                <a:lnTo>
                  <a:pt x="2105" y="654"/>
                </a:lnTo>
                <a:lnTo>
                  <a:pt x="2119" y="683"/>
                </a:lnTo>
                <a:lnTo>
                  <a:pt x="2132" y="712"/>
                </a:lnTo>
                <a:lnTo>
                  <a:pt x="2145" y="741"/>
                </a:lnTo>
                <a:lnTo>
                  <a:pt x="2157" y="771"/>
                </a:lnTo>
                <a:lnTo>
                  <a:pt x="2169" y="801"/>
                </a:lnTo>
                <a:lnTo>
                  <a:pt x="2180" y="831"/>
                </a:lnTo>
                <a:lnTo>
                  <a:pt x="2190" y="862"/>
                </a:lnTo>
                <a:lnTo>
                  <a:pt x="2200" y="892"/>
                </a:lnTo>
                <a:lnTo>
                  <a:pt x="2210" y="924"/>
                </a:lnTo>
                <a:lnTo>
                  <a:pt x="2218" y="956"/>
                </a:lnTo>
                <a:lnTo>
                  <a:pt x="2226" y="988"/>
                </a:lnTo>
                <a:lnTo>
                  <a:pt x="2233" y="1020"/>
                </a:lnTo>
                <a:lnTo>
                  <a:pt x="2240" y="1053"/>
                </a:lnTo>
                <a:lnTo>
                  <a:pt x="2246" y="1086"/>
                </a:lnTo>
                <a:lnTo>
                  <a:pt x="2251" y="1120"/>
                </a:lnTo>
                <a:lnTo>
                  <a:pt x="2256" y="1153"/>
                </a:lnTo>
                <a:lnTo>
                  <a:pt x="2260" y="1187"/>
                </a:lnTo>
                <a:lnTo>
                  <a:pt x="2263" y="1221"/>
                </a:lnTo>
                <a:lnTo>
                  <a:pt x="2266" y="1255"/>
                </a:lnTo>
                <a:lnTo>
                  <a:pt x="2268" y="1290"/>
                </a:lnTo>
                <a:lnTo>
                  <a:pt x="2269" y="1325"/>
                </a:lnTo>
                <a:lnTo>
                  <a:pt x="2269" y="1360"/>
                </a:lnTo>
                <a:lnTo>
                  <a:pt x="2269" y="1396"/>
                </a:lnTo>
                <a:lnTo>
                  <a:pt x="2268" y="1431"/>
                </a:lnTo>
                <a:lnTo>
                  <a:pt x="2266" y="1465"/>
                </a:lnTo>
                <a:lnTo>
                  <a:pt x="2263" y="1499"/>
                </a:lnTo>
                <a:lnTo>
                  <a:pt x="2260" y="1534"/>
                </a:lnTo>
                <a:lnTo>
                  <a:pt x="2256" y="1567"/>
                </a:lnTo>
                <a:lnTo>
                  <a:pt x="2251" y="1601"/>
                </a:lnTo>
                <a:lnTo>
                  <a:pt x="2246" y="1634"/>
                </a:lnTo>
                <a:lnTo>
                  <a:pt x="2240" y="1667"/>
                </a:lnTo>
                <a:lnTo>
                  <a:pt x="2233" y="1700"/>
                </a:lnTo>
                <a:lnTo>
                  <a:pt x="2226" y="1733"/>
                </a:lnTo>
                <a:lnTo>
                  <a:pt x="2218" y="1764"/>
                </a:lnTo>
                <a:lnTo>
                  <a:pt x="2210" y="1796"/>
                </a:lnTo>
                <a:lnTo>
                  <a:pt x="2200" y="1828"/>
                </a:lnTo>
                <a:lnTo>
                  <a:pt x="2190" y="1859"/>
                </a:lnTo>
                <a:lnTo>
                  <a:pt x="2180" y="1890"/>
                </a:lnTo>
                <a:lnTo>
                  <a:pt x="2169" y="1920"/>
                </a:lnTo>
                <a:lnTo>
                  <a:pt x="2157" y="1950"/>
                </a:lnTo>
                <a:lnTo>
                  <a:pt x="2145" y="1979"/>
                </a:lnTo>
                <a:lnTo>
                  <a:pt x="2132" y="2009"/>
                </a:lnTo>
                <a:lnTo>
                  <a:pt x="2119" y="2037"/>
                </a:lnTo>
                <a:lnTo>
                  <a:pt x="2105" y="2065"/>
                </a:lnTo>
                <a:lnTo>
                  <a:pt x="2090" y="2093"/>
                </a:lnTo>
                <a:lnTo>
                  <a:pt x="2075" y="2120"/>
                </a:lnTo>
                <a:lnTo>
                  <a:pt x="2060" y="2148"/>
                </a:lnTo>
                <a:lnTo>
                  <a:pt x="2044" y="2174"/>
                </a:lnTo>
                <a:lnTo>
                  <a:pt x="2027" y="2199"/>
                </a:lnTo>
                <a:lnTo>
                  <a:pt x="2010" y="2226"/>
                </a:lnTo>
                <a:lnTo>
                  <a:pt x="1993" y="2250"/>
                </a:lnTo>
                <a:lnTo>
                  <a:pt x="1975" y="2275"/>
                </a:lnTo>
                <a:lnTo>
                  <a:pt x="1956" y="2299"/>
                </a:lnTo>
                <a:lnTo>
                  <a:pt x="1937" y="2322"/>
                </a:lnTo>
                <a:lnTo>
                  <a:pt x="1918" y="2345"/>
                </a:lnTo>
                <a:lnTo>
                  <a:pt x="1898" y="2367"/>
                </a:lnTo>
                <a:lnTo>
                  <a:pt x="1877" y="2389"/>
                </a:lnTo>
                <a:lnTo>
                  <a:pt x="1856" y="2409"/>
                </a:lnTo>
                <a:lnTo>
                  <a:pt x="1835" y="2430"/>
                </a:lnTo>
                <a:lnTo>
                  <a:pt x="1814" y="2450"/>
                </a:lnTo>
                <a:lnTo>
                  <a:pt x="1792" y="2469"/>
                </a:lnTo>
                <a:lnTo>
                  <a:pt x="1769" y="2487"/>
                </a:lnTo>
                <a:lnTo>
                  <a:pt x="1746" y="2505"/>
                </a:lnTo>
                <a:lnTo>
                  <a:pt x="1723" y="2523"/>
                </a:lnTo>
                <a:lnTo>
                  <a:pt x="1700" y="2540"/>
                </a:lnTo>
                <a:lnTo>
                  <a:pt x="1676" y="2556"/>
                </a:lnTo>
                <a:lnTo>
                  <a:pt x="1651" y="2571"/>
                </a:lnTo>
                <a:lnTo>
                  <a:pt x="1627" y="2586"/>
                </a:lnTo>
                <a:lnTo>
                  <a:pt x="1602" y="2600"/>
                </a:lnTo>
                <a:lnTo>
                  <a:pt x="1577" y="2613"/>
                </a:lnTo>
                <a:lnTo>
                  <a:pt x="1551" y="2625"/>
                </a:lnTo>
                <a:lnTo>
                  <a:pt x="1525" y="2637"/>
                </a:lnTo>
                <a:lnTo>
                  <a:pt x="1499" y="2649"/>
                </a:lnTo>
                <a:lnTo>
                  <a:pt x="1472" y="2659"/>
                </a:lnTo>
                <a:lnTo>
                  <a:pt x="1446" y="2668"/>
                </a:lnTo>
                <a:lnTo>
                  <a:pt x="1419" y="2677"/>
                </a:lnTo>
                <a:lnTo>
                  <a:pt x="1391" y="2685"/>
                </a:lnTo>
                <a:lnTo>
                  <a:pt x="1364" y="2692"/>
                </a:lnTo>
                <a:lnTo>
                  <a:pt x="1336" y="2698"/>
                </a:lnTo>
                <a:lnTo>
                  <a:pt x="1308" y="2704"/>
                </a:lnTo>
                <a:lnTo>
                  <a:pt x="1280" y="2709"/>
                </a:lnTo>
                <a:lnTo>
                  <a:pt x="1250" y="2713"/>
                </a:lnTo>
                <a:lnTo>
                  <a:pt x="1221" y="2716"/>
                </a:lnTo>
                <a:lnTo>
                  <a:pt x="1193" y="2719"/>
                </a:lnTo>
                <a:lnTo>
                  <a:pt x="1164" y="2720"/>
                </a:lnTo>
                <a:lnTo>
                  <a:pt x="1134" y="2720"/>
                </a:lnTo>
                <a:lnTo>
                  <a:pt x="1105" y="2720"/>
                </a:lnTo>
                <a:lnTo>
                  <a:pt x="1076" y="2719"/>
                </a:lnTo>
                <a:lnTo>
                  <a:pt x="1047" y="2716"/>
                </a:lnTo>
                <a:lnTo>
                  <a:pt x="1018" y="2713"/>
                </a:lnTo>
                <a:lnTo>
                  <a:pt x="990" y="2709"/>
                </a:lnTo>
                <a:lnTo>
                  <a:pt x="962" y="2704"/>
                </a:lnTo>
                <a:lnTo>
                  <a:pt x="934" y="2698"/>
                </a:lnTo>
                <a:lnTo>
                  <a:pt x="906" y="2692"/>
                </a:lnTo>
                <a:lnTo>
                  <a:pt x="878" y="2685"/>
                </a:lnTo>
                <a:lnTo>
                  <a:pt x="851" y="2677"/>
                </a:lnTo>
                <a:lnTo>
                  <a:pt x="824" y="2668"/>
                </a:lnTo>
                <a:lnTo>
                  <a:pt x="797" y="2659"/>
                </a:lnTo>
                <a:lnTo>
                  <a:pt x="771" y="2649"/>
                </a:lnTo>
                <a:lnTo>
                  <a:pt x="744" y="2637"/>
                </a:lnTo>
                <a:lnTo>
                  <a:pt x="718" y="2625"/>
                </a:lnTo>
                <a:lnTo>
                  <a:pt x="693" y="2613"/>
                </a:lnTo>
                <a:lnTo>
                  <a:pt x="668" y="2600"/>
                </a:lnTo>
                <a:lnTo>
                  <a:pt x="643" y="2586"/>
                </a:lnTo>
                <a:lnTo>
                  <a:pt x="618" y="2571"/>
                </a:lnTo>
                <a:lnTo>
                  <a:pt x="594" y="2556"/>
                </a:lnTo>
                <a:lnTo>
                  <a:pt x="570" y="2540"/>
                </a:lnTo>
                <a:lnTo>
                  <a:pt x="546" y="2523"/>
                </a:lnTo>
                <a:lnTo>
                  <a:pt x="523" y="2505"/>
                </a:lnTo>
                <a:lnTo>
                  <a:pt x="500" y="2487"/>
                </a:lnTo>
                <a:lnTo>
                  <a:pt x="478" y="2469"/>
                </a:lnTo>
                <a:lnTo>
                  <a:pt x="456" y="2450"/>
                </a:lnTo>
                <a:lnTo>
                  <a:pt x="434" y="2430"/>
                </a:lnTo>
                <a:lnTo>
                  <a:pt x="413" y="2409"/>
                </a:lnTo>
                <a:lnTo>
                  <a:pt x="392" y="2389"/>
                </a:lnTo>
                <a:lnTo>
                  <a:pt x="372" y="2367"/>
                </a:lnTo>
                <a:lnTo>
                  <a:pt x="352" y="2345"/>
                </a:lnTo>
                <a:lnTo>
                  <a:pt x="332" y="2322"/>
                </a:lnTo>
                <a:lnTo>
                  <a:pt x="313" y="2299"/>
                </a:lnTo>
                <a:lnTo>
                  <a:pt x="295" y="2275"/>
                </a:lnTo>
                <a:lnTo>
                  <a:pt x="277" y="2250"/>
                </a:lnTo>
                <a:lnTo>
                  <a:pt x="259" y="2226"/>
                </a:lnTo>
                <a:lnTo>
                  <a:pt x="242" y="2199"/>
                </a:lnTo>
                <a:lnTo>
                  <a:pt x="226" y="2174"/>
                </a:lnTo>
                <a:lnTo>
                  <a:pt x="210" y="2148"/>
                </a:lnTo>
                <a:lnTo>
                  <a:pt x="194" y="2120"/>
                </a:lnTo>
                <a:lnTo>
                  <a:pt x="179" y="2093"/>
                </a:lnTo>
                <a:lnTo>
                  <a:pt x="165" y="2065"/>
                </a:lnTo>
                <a:lnTo>
                  <a:pt x="151" y="2037"/>
                </a:lnTo>
                <a:lnTo>
                  <a:pt x="137" y="2009"/>
                </a:lnTo>
                <a:lnTo>
                  <a:pt x="124" y="1979"/>
                </a:lnTo>
                <a:lnTo>
                  <a:pt x="112" y="1950"/>
                </a:lnTo>
                <a:lnTo>
                  <a:pt x="101" y="1920"/>
                </a:lnTo>
                <a:lnTo>
                  <a:pt x="89" y="1890"/>
                </a:lnTo>
                <a:lnTo>
                  <a:pt x="79" y="1859"/>
                </a:lnTo>
                <a:lnTo>
                  <a:pt x="69" y="1828"/>
                </a:lnTo>
                <a:lnTo>
                  <a:pt x="60" y="1796"/>
                </a:lnTo>
                <a:lnTo>
                  <a:pt x="51" y="1764"/>
                </a:lnTo>
                <a:lnTo>
                  <a:pt x="43" y="1733"/>
                </a:lnTo>
                <a:lnTo>
                  <a:pt x="36" y="1700"/>
                </a:lnTo>
                <a:lnTo>
                  <a:pt x="29" y="1667"/>
                </a:lnTo>
                <a:lnTo>
                  <a:pt x="23" y="1634"/>
                </a:lnTo>
                <a:lnTo>
                  <a:pt x="18" y="1601"/>
                </a:lnTo>
                <a:lnTo>
                  <a:pt x="13" y="1567"/>
                </a:lnTo>
                <a:lnTo>
                  <a:pt x="9" y="1534"/>
                </a:lnTo>
                <a:lnTo>
                  <a:pt x="6" y="1499"/>
                </a:lnTo>
                <a:lnTo>
                  <a:pt x="4" y="1465"/>
                </a:lnTo>
                <a:lnTo>
                  <a:pt x="2" y="1431"/>
                </a:lnTo>
                <a:lnTo>
                  <a:pt x="1" y="1396"/>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pic>
        <p:nvPicPr>
          <p:cNvPr id="17" name="Picture 16" descr="Icon&#10;&#10;Description automatically generated">
            <a:hlinkClick r:id="rId6"/>
            <a:extLst>
              <a:ext uri="{FF2B5EF4-FFF2-40B4-BE49-F238E27FC236}">
                <a16:creationId xmlns:a16="http://schemas.microsoft.com/office/drawing/2014/main" id="{A085D48D-2A36-429A-9D7E-97ECF8F5D34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7260" y="5877340"/>
            <a:ext cx="1023158" cy="432000"/>
          </a:xfrm>
          <a:prstGeom prst="rect">
            <a:avLst/>
          </a:prstGeom>
        </p:spPr>
      </p:pic>
      <p:sp>
        <p:nvSpPr>
          <p:cNvPr id="18" name="Freeform 6">
            <a:hlinkClick r:id="rId8" tooltip="Facebook"/>
          </p:cNvPr>
          <p:cNvSpPr>
            <a:spLocks noChangeAspect="1"/>
          </p:cNvSpPr>
          <p:nvPr userDrawn="1"/>
        </p:nvSpPr>
        <p:spPr bwMode="auto">
          <a:xfrm>
            <a:off x="11172347" y="5877340"/>
            <a:ext cx="252891" cy="252000"/>
          </a:xfrm>
          <a:custGeom>
            <a:avLst/>
            <a:gdLst>
              <a:gd name="T0" fmla="*/ 9 w 2270"/>
              <a:gd name="T1" fmla="*/ 990 h 2262"/>
              <a:gd name="T2" fmla="*/ 43 w 2270"/>
              <a:gd name="T3" fmla="*/ 824 h 2262"/>
              <a:gd name="T4" fmla="*/ 100 w 2270"/>
              <a:gd name="T5" fmla="*/ 668 h 2262"/>
              <a:gd name="T6" fmla="*/ 179 w 2270"/>
              <a:gd name="T7" fmla="*/ 523 h 2262"/>
              <a:gd name="T8" fmla="*/ 277 w 2270"/>
              <a:gd name="T9" fmla="*/ 392 h 2262"/>
              <a:gd name="T10" fmla="*/ 392 w 2270"/>
              <a:gd name="T11" fmla="*/ 276 h 2262"/>
              <a:gd name="T12" fmla="*/ 523 w 2270"/>
              <a:gd name="T13" fmla="*/ 178 h 2262"/>
              <a:gd name="T14" fmla="*/ 668 w 2270"/>
              <a:gd name="T15" fmla="*/ 100 h 2262"/>
              <a:gd name="T16" fmla="*/ 825 w 2270"/>
              <a:gd name="T17" fmla="*/ 43 h 2262"/>
              <a:gd name="T18" fmla="*/ 991 w 2270"/>
              <a:gd name="T19" fmla="*/ 9 h 2262"/>
              <a:gd name="T20" fmla="*/ 1164 w 2270"/>
              <a:gd name="T21" fmla="*/ 0 h 2262"/>
              <a:gd name="T22" fmla="*/ 1336 w 2270"/>
              <a:gd name="T23" fmla="*/ 18 h 2262"/>
              <a:gd name="T24" fmla="*/ 1499 w 2270"/>
              <a:gd name="T25" fmla="*/ 59 h 2262"/>
              <a:gd name="T26" fmla="*/ 1651 w 2270"/>
              <a:gd name="T27" fmla="*/ 124 h 2262"/>
              <a:gd name="T28" fmla="*/ 1792 w 2270"/>
              <a:gd name="T29" fmla="*/ 209 h 2262"/>
              <a:gd name="T30" fmla="*/ 1918 w 2270"/>
              <a:gd name="T31" fmla="*/ 313 h 2262"/>
              <a:gd name="T32" fmla="*/ 2028 w 2270"/>
              <a:gd name="T33" fmla="*/ 434 h 2262"/>
              <a:gd name="T34" fmla="*/ 2120 w 2270"/>
              <a:gd name="T35" fmla="*/ 570 h 2262"/>
              <a:gd name="T36" fmla="*/ 2191 w 2270"/>
              <a:gd name="T37" fmla="*/ 719 h 2262"/>
              <a:gd name="T38" fmla="*/ 2241 w 2270"/>
              <a:gd name="T39" fmla="*/ 879 h 2262"/>
              <a:gd name="T40" fmla="*/ 2267 w 2270"/>
              <a:gd name="T41" fmla="*/ 1047 h 2262"/>
              <a:gd name="T42" fmla="*/ 2267 w 2270"/>
              <a:gd name="T43" fmla="*/ 1216 h 2262"/>
              <a:gd name="T44" fmla="*/ 2245 w 2270"/>
              <a:gd name="T45" fmla="*/ 1373 h 2262"/>
              <a:gd name="T46" fmla="*/ 2202 w 2270"/>
              <a:gd name="T47" fmla="*/ 1523 h 2262"/>
              <a:gd name="T48" fmla="*/ 2139 w 2270"/>
              <a:gd name="T49" fmla="*/ 1664 h 2262"/>
              <a:gd name="T50" fmla="*/ 2059 w 2270"/>
              <a:gd name="T51" fmla="*/ 1794 h 2262"/>
              <a:gd name="T52" fmla="*/ 1963 w 2270"/>
              <a:gd name="T53" fmla="*/ 1912 h 2262"/>
              <a:gd name="T54" fmla="*/ 1852 w 2270"/>
              <a:gd name="T55" fmla="*/ 2015 h 2262"/>
              <a:gd name="T56" fmla="*/ 1728 w 2270"/>
              <a:gd name="T57" fmla="*/ 2103 h 2262"/>
              <a:gd name="T58" fmla="*/ 1592 w 2270"/>
              <a:gd name="T59" fmla="*/ 2174 h 2262"/>
              <a:gd name="T60" fmla="*/ 1446 w 2270"/>
              <a:gd name="T61" fmla="*/ 2226 h 2262"/>
              <a:gd name="T62" fmla="*/ 1292 w 2270"/>
              <a:gd name="T63" fmla="*/ 2259 h 2262"/>
              <a:gd name="T64" fmla="*/ 1266 w 2270"/>
              <a:gd name="T65" fmla="*/ 952 h 2262"/>
              <a:gd name="T66" fmla="*/ 1274 w 2270"/>
              <a:gd name="T67" fmla="*/ 882 h 2262"/>
              <a:gd name="T68" fmla="*/ 1300 w 2270"/>
              <a:gd name="T69" fmla="*/ 835 h 2262"/>
              <a:gd name="T70" fmla="*/ 1336 w 2270"/>
              <a:gd name="T71" fmla="*/ 811 h 2262"/>
              <a:gd name="T72" fmla="*/ 1390 w 2270"/>
              <a:gd name="T73" fmla="*/ 798 h 2262"/>
              <a:gd name="T74" fmla="*/ 1579 w 2270"/>
              <a:gd name="T75" fmla="*/ 508 h 2262"/>
              <a:gd name="T76" fmla="*/ 1347 w 2270"/>
              <a:gd name="T77" fmla="*/ 497 h 2262"/>
              <a:gd name="T78" fmla="*/ 1238 w 2270"/>
              <a:gd name="T79" fmla="*/ 508 h 2262"/>
              <a:gd name="T80" fmla="*/ 1126 w 2270"/>
              <a:gd name="T81" fmla="*/ 549 h 2262"/>
              <a:gd name="T82" fmla="*/ 1050 w 2270"/>
              <a:gd name="T83" fmla="*/ 607 h 2262"/>
              <a:gd name="T84" fmla="*/ 991 w 2270"/>
              <a:gd name="T85" fmla="*/ 684 h 2262"/>
              <a:gd name="T86" fmla="*/ 956 w 2270"/>
              <a:gd name="T87" fmla="*/ 769 h 2262"/>
              <a:gd name="T88" fmla="*/ 937 w 2270"/>
              <a:gd name="T89" fmla="*/ 883 h 2262"/>
              <a:gd name="T90" fmla="*/ 936 w 2270"/>
              <a:gd name="T91" fmla="*/ 1476 h 2262"/>
              <a:gd name="T92" fmla="*/ 814 w 2270"/>
              <a:gd name="T93" fmla="*/ 2223 h 2262"/>
              <a:gd name="T94" fmla="*/ 675 w 2270"/>
              <a:gd name="T95" fmla="*/ 2172 h 2262"/>
              <a:gd name="T96" fmla="*/ 544 w 2270"/>
              <a:gd name="T97" fmla="*/ 2104 h 2262"/>
              <a:gd name="T98" fmla="*/ 424 w 2270"/>
              <a:gd name="T99" fmla="*/ 2020 h 2262"/>
              <a:gd name="T100" fmla="*/ 317 w 2270"/>
              <a:gd name="T101" fmla="*/ 1922 h 2262"/>
              <a:gd name="T102" fmla="*/ 223 w 2270"/>
              <a:gd name="T103" fmla="*/ 1811 h 2262"/>
              <a:gd name="T104" fmla="*/ 144 w 2270"/>
              <a:gd name="T105" fmla="*/ 1687 h 2262"/>
              <a:gd name="T106" fmla="*/ 80 w 2270"/>
              <a:gd name="T107" fmla="*/ 1554 h 2262"/>
              <a:gd name="T108" fmla="*/ 34 w 2270"/>
              <a:gd name="T109" fmla="*/ 1413 h 2262"/>
              <a:gd name="T110" fmla="*/ 7 w 2270"/>
              <a:gd name="T111" fmla="*/ 1264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70" h="2262">
                <a:moveTo>
                  <a:pt x="0" y="1135"/>
                </a:moveTo>
                <a:lnTo>
                  <a:pt x="0" y="1105"/>
                </a:lnTo>
                <a:lnTo>
                  <a:pt x="2" y="1076"/>
                </a:lnTo>
                <a:lnTo>
                  <a:pt x="3" y="1047"/>
                </a:lnTo>
                <a:lnTo>
                  <a:pt x="6" y="1019"/>
                </a:lnTo>
                <a:lnTo>
                  <a:pt x="9" y="990"/>
                </a:lnTo>
                <a:lnTo>
                  <a:pt x="13" y="962"/>
                </a:lnTo>
                <a:lnTo>
                  <a:pt x="18" y="934"/>
                </a:lnTo>
                <a:lnTo>
                  <a:pt x="23" y="906"/>
                </a:lnTo>
                <a:lnTo>
                  <a:pt x="29" y="879"/>
                </a:lnTo>
                <a:lnTo>
                  <a:pt x="36" y="851"/>
                </a:lnTo>
                <a:lnTo>
                  <a:pt x="43" y="824"/>
                </a:lnTo>
                <a:lnTo>
                  <a:pt x="51" y="798"/>
                </a:lnTo>
                <a:lnTo>
                  <a:pt x="60" y="771"/>
                </a:lnTo>
                <a:lnTo>
                  <a:pt x="69" y="745"/>
                </a:lnTo>
                <a:lnTo>
                  <a:pt x="79" y="719"/>
                </a:lnTo>
                <a:lnTo>
                  <a:pt x="89" y="693"/>
                </a:lnTo>
                <a:lnTo>
                  <a:pt x="100" y="668"/>
                </a:lnTo>
                <a:lnTo>
                  <a:pt x="112" y="643"/>
                </a:lnTo>
                <a:lnTo>
                  <a:pt x="124" y="619"/>
                </a:lnTo>
                <a:lnTo>
                  <a:pt x="137" y="594"/>
                </a:lnTo>
                <a:lnTo>
                  <a:pt x="150" y="570"/>
                </a:lnTo>
                <a:lnTo>
                  <a:pt x="164" y="546"/>
                </a:lnTo>
                <a:lnTo>
                  <a:pt x="179" y="523"/>
                </a:lnTo>
                <a:lnTo>
                  <a:pt x="194" y="500"/>
                </a:lnTo>
                <a:lnTo>
                  <a:pt x="209" y="477"/>
                </a:lnTo>
                <a:lnTo>
                  <a:pt x="225" y="455"/>
                </a:lnTo>
                <a:lnTo>
                  <a:pt x="242" y="434"/>
                </a:lnTo>
                <a:lnTo>
                  <a:pt x="259" y="412"/>
                </a:lnTo>
                <a:lnTo>
                  <a:pt x="277" y="392"/>
                </a:lnTo>
                <a:lnTo>
                  <a:pt x="295" y="371"/>
                </a:lnTo>
                <a:lnTo>
                  <a:pt x="313" y="351"/>
                </a:lnTo>
                <a:lnTo>
                  <a:pt x="332" y="332"/>
                </a:lnTo>
                <a:lnTo>
                  <a:pt x="352" y="313"/>
                </a:lnTo>
                <a:lnTo>
                  <a:pt x="372" y="294"/>
                </a:lnTo>
                <a:lnTo>
                  <a:pt x="392" y="276"/>
                </a:lnTo>
                <a:lnTo>
                  <a:pt x="413" y="259"/>
                </a:lnTo>
                <a:lnTo>
                  <a:pt x="434" y="242"/>
                </a:lnTo>
                <a:lnTo>
                  <a:pt x="456" y="225"/>
                </a:lnTo>
                <a:lnTo>
                  <a:pt x="478" y="209"/>
                </a:lnTo>
                <a:lnTo>
                  <a:pt x="500" y="194"/>
                </a:lnTo>
                <a:lnTo>
                  <a:pt x="523" y="178"/>
                </a:lnTo>
                <a:lnTo>
                  <a:pt x="546" y="164"/>
                </a:lnTo>
                <a:lnTo>
                  <a:pt x="571" y="150"/>
                </a:lnTo>
                <a:lnTo>
                  <a:pt x="595" y="137"/>
                </a:lnTo>
                <a:lnTo>
                  <a:pt x="619" y="124"/>
                </a:lnTo>
                <a:lnTo>
                  <a:pt x="643" y="112"/>
                </a:lnTo>
                <a:lnTo>
                  <a:pt x="668" y="100"/>
                </a:lnTo>
                <a:lnTo>
                  <a:pt x="694" y="89"/>
                </a:lnTo>
                <a:lnTo>
                  <a:pt x="719" y="79"/>
                </a:lnTo>
                <a:lnTo>
                  <a:pt x="745" y="69"/>
                </a:lnTo>
                <a:lnTo>
                  <a:pt x="771" y="59"/>
                </a:lnTo>
                <a:lnTo>
                  <a:pt x="798" y="51"/>
                </a:lnTo>
                <a:lnTo>
                  <a:pt x="825" y="43"/>
                </a:lnTo>
                <a:lnTo>
                  <a:pt x="852" y="36"/>
                </a:lnTo>
                <a:lnTo>
                  <a:pt x="879" y="29"/>
                </a:lnTo>
                <a:lnTo>
                  <a:pt x="906" y="23"/>
                </a:lnTo>
                <a:lnTo>
                  <a:pt x="934" y="18"/>
                </a:lnTo>
                <a:lnTo>
                  <a:pt x="962" y="13"/>
                </a:lnTo>
                <a:lnTo>
                  <a:pt x="991" y="9"/>
                </a:lnTo>
                <a:lnTo>
                  <a:pt x="1019" y="6"/>
                </a:lnTo>
                <a:lnTo>
                  <a:pt x="1048" y="3"/>
                </a:lnTo>
                <a:lnTo>
                  <a:pt x="1077" y="1"/>
                </a:lnTo>
                <a:lnTo>
                  <a:pt x="1106" y="0"/>
                </a:lnTo>
                <a:lnTo>
                  <a:pt x="1135" y="0"/>
                </a:lnTo>
                <a:lnTo>
                  <a:pt x="1164" y="0"/>
                </a:lnTo>
                <a:lnTo>
                  <a:pt x="1193" y="1"/>
                </a:lnTo>
                <a:lnTo>
                  <a:pt x="1222" y="3"/>
                </a:lnTo>
                <a:lnTo>
                  <a:pt x="1251" y="6"/>
                </a:lnTo>
                <a:lnTo>
                  <a:pt x="1279" y="9"/>
                </a:lnTo>
                <a:lnTo>
                  <a:pt x="1308" y="13"/>
                </a:lnTo>
                <a:lnTo>
                  <a:pt x="1336" y="18"/>
                </a:lnTo>
                <a:lnTo>
                  <a:pt x="1363" y="23"/>
                </a:lnTo>
                <a:lnTo>
                  <a:pt x="1391" y="29"/>
                </a:lnTo>
                <a:lnTo>
                  <a:pt x="1418" y="36"/>
                </a:lnTo>
                <a:lnTo>
                  <a:pt x="1445" y="43"/>
                </a:lnTo>
                <a:lnTo>
                  <a:pt x="1472" y="51"/>
                </a:lnTo>
                <a:lnTo>
                  <a:pt x="1499" y="59"/>
                </a:lnTo>
                <a:lnTo>
                  <a:pt x="1525" y="69"/>
                </a:lnTo>
                <a:lnTo>
                  <a:pt x="1551" y="79"/>
                </a:lnTo>
                <a:lnTo>
                  <a:pt x="1576" y="89"/>
                </a:lnTo>
                <a:lnTo>
                  <a:pt x="1602" y="100"/>
                </a:lnTo>
                <a:lnTo>
                  <a:pt x="1627" y="112"/>
                </a:lnTo>
                <a:lnTo>
                  <a:pt x="1651" y="124"/>
                </a:lnTo>
                <a:lnTo>
                  <a:pt x="1675" y="137"/>
                </a:lnTo>
                <a:lnTo>
                  <a:pt x="1699" y="150"/>
                </a:lnTo>
                <a:lnTo>
                  <a:pt x="1724" y="164"/>
                </a:lnTo>
                <a:lnTo>
                  <a:pt x="1747" y="178"/>
                </a:lnTo>
                <a:lnTo>
                  <a:pt x="1770" y="194"/>
                </a:lnTo>
                <a:lnTo>
                  <a:pt x="1792" y="209"/>
                </a:lnTo>
                <a:lnTo>
                  <a:pt x="1814" y="225"/>
                </a:lnTo>
                <a:lnTo>
                  <a:pt x="1836" y="242"/>
                </a:lnTo>
                <a:lnTo>
                  <a:pt x="1857" y="259"/>
                </a:lnTo>
                <a:lnTo>
                  <a:pt x="1878" y="276"/>
                </a:lnTo>
                <a:lnTo>
                  <a:pt x="1898" y="294"/>
                </a:lnTo>
                <a:lnTo>
                  <a:pt x="1918" y="313"/>
                </a:lnTo>
                <a:lnTo>
                  <a:pt x="1938" y="332"/>
                </a:lnTo>
                <a:lnTo>
                  <a:pt x="1957" y="351"/>
                </a:lnTo>
                <a:lnTo>
                  <a:pt x="1975" y="371"/>
                </a:lnTo>
                <a:lnTo>
                  <a:pt x="1993" y="392"/>
                </a:lnTo>
                <a:lnTo>
                  <a:pt x="2011" y="412"/>
                </a:lnTo>
                <a:lnTo>
                  <a:pt x="2028" y="434"/>
                </a:lnTo>
                <a:lnTo>
                  <a:pt x="2045" y="455"/>
                </a:lnTo>
                <a:lnTo>
                  <a:pt x="2061" y="477"/>
                </a:lnTo>
                <a:lnTo>
                  <a:pt x="2076" y="500"/>
                </a:lnTo>
                <a:lnTo>
                  <a:pt x="2091" y="523"/>
                </a:lnTo>
                <a:lnTo>
                  <a:pt x="2106" y="546"/>
                </a:lnTo>
                <a:lnTo>
                  <a:pt x="2120" y="570"/>
                </a:lnTo>
                <a:lnTo>
                  <a:pt x="2133" y="594"/>
                </a:lnTo>
                <a:lnTo>
                  <a:pt x="2146" y="619"/>
                </a:lnTo>
                <a:lnTo>
                  <a:pt x="2158" y="643"/>
                </a:lnTo>
                <a:lnTo>
                  <a:pt x="2170" y="668"/>
                </a:lnTo>
                <a:lnTo>
                  <a:pt x="2181" y="693"/>
                </a:lnTo>
                <a:lnTo>
                  <a:pt x="2191" y="719"/>
                </a:lnTo>
                <a:lnTo>
                  <a:pt x="2201" y="745"/>
                </a:lnTo>
                <a:lnTo>
                  <a:pt x="2210" y="771"/>
                </a:lnTo>
                <a:lnTo>
                  <a:pt x="2219" y="798"/>
                </a:lnTo>
                <a:lnTo>
                  <a:pt x="2227" y="824"/>
                </a:lnTo>
                <a:lnTo>
                  <a:pt x="2234" y="851"/>
                </a:lnTo>
                <a:lnTo>
                  <a:pt x="2241" y="879"/>
                </a:lnTo>
                <a:lnTo>
                  <a:pt x="2247" y="906"/>
                </a:lnTo>
                <a:lnTo>
                  <a:pt x="2252" y="934"/>
                </a:lnTo>
                <a:lnTo>
                  <a:pt x="2257" y="962"/>
                </a:lnTo>
                <a:lnTo>
                  <a:pt x="2261" y="990"/>
                </a:lnTo>
                <a:lnTo>
                  <a:pt x="2264" y="1019"/>
                </a:lnTo>
                <a:lnTo>
                  <a:pt x="2267" y="1047"/>
                </a:lnTo>
                <a:lnTo>
                  <a:pt x="2268" y="1076"/>
                </a:lnTo>
                <a:lnTo>
                  <a:pt x="2269" y="1105"/>
                </a:lnTo>
                <a:lnTo>
                  <a:pt x="2270" y="1135"/>
                </a:lnTo>
                <a:lnTo>
                  <a:pt x="2270" y="1162"/>
                </a:lnTo>
                <a:lnTo>
                  <a:pt x="2269" y="1189"/>
                </a:lnTo>
                <a:lnTo>
                  <a:pt x="2267" y="1216"/>
                </a:lnTo>
                <a:lnTo>
                  <a:pt x="2265" y="1243"/>
                </a:lnTo>
                <a:lnTo>
                  <a:pt x="2262" y="1269"/>
                </a:lnTo>
                <a:lnTo>
                  <a:pt x="2259" y="1295"/>
                </a:lnTo>
                <a:lnTo>
                  <a:pt x="2255" y="1322"/>
                </a:lnTo>
                <a:lnTo>
                  <a:pt x="2250" y="1348"/>
                </a:lnTo>
                <a:lnTo>
                  <a:pt x="2245" y="1373"/>
                </a:lnTo>
                <a:lnTo>
                  <a:pt x="2239" y="1399"/>
                </a:lnTo>
                <a:lnTo>
                  <a:pt x="2233" y="1424"/>
                </a:lnTo>
                <a:lnTo>
                  <a:pt x="2226" y="1449"/>
                </a:lnTo>
                <a:lnTo>
                  <a:pt x="2218" y="1474"/>
                </a:lnTo>
                <a:lnTo>
                  <a:pt x="2210" y="1499"/>
                </a:lnTo>
                <a:lnTo>
                  <a:pt x="2202" y="1523"/>
                </a:lnTo>
                <a:lnTo>
                  <a:pt x="2193" y="1547"/>
                </a:lnTo>
                <a:lnTo>
                  <a:pt x="2183" y="1571"/>
                </a:lnTo>
                <a:lnTo>
                  <a:pt x="2173" y="1595"/>
                </a:lnTo>
                <a:lnTo>
                  <a:pt x="2162" y="1618"/>
                </a:lnTo>
                <a:lnTo>
                  <a:pt x="2151" y="1641"/>
                </a:lnTo>
                <a:lnTo>
                  <a:pt x="2139" y="1664"/>
                </a:lnTo>
                <a:lnTo>
                  <a:pt x="2127" y="1686"/>
                </a:lnTo>
                <a:lnTo>
                  <a:pt x="2114" y="1709"/>
                </a:lnTo>
                <a:lnTo>
                  <a:pt x="2101" y="1731"/>
                </a:lnTo>
                <a:lnTo>
                  <a:pt x="2088" y="1752"/>
                </a:lnTo>
                <a:lnTo>
                  <a:pt x="2074" y="1773"/>
                </a:lnTo>
                <a:lnTo>
                  <a:pt x="2059" y="1794"/>
                </a:lnTo>
                <a:lnTo>
                  <a:pt x="2044" y="1815"/>
                </a:lnTo>
                <a:lnTo>
                  <a:pt x="2029" y="1835"/>
                </a:lnTo>
                <a:lnTo>
                  <a:pt x="2013" y="1854"/>
                </a:lnTo>
                <a:lnTo>
                  <a:pt x="1997" y="1874"/>
                </a:lnTo>
                <a:lnTo>
                  <a:pt x="1980" y="1893"/>
                </a:lnTo>
                <a:lnTo>
                  <a:pt x="1963" y="1912"/>
                </a:lnTo>
                <a:lnTo>
                  <a:pt x="1945" y="1930"/>
                </a:lnTo>
                <a:lnTo>
                  <a:pt x="1928" y="1948"/>
                </a:lnTo>
                <a:lnTo>
                  <a:pt x="1909" y="1965"/>
                </a:lnTo>
                <a:lnTo>
                  <a:pt x="1891" y="1982"/>
                </a:lnTo>
                <a:lnTo>
                  <a:pt x="1871" y="1999"/>
                </a:lnTo>
                <a:lnTo>
                  <a:pt x="1852" y="2015"/>
                </a:lnTo>
                <a:lnTo>
                  <a:pt x="1832" y="2031"/>
                </a:lnTo>
                <a:lnTo>
                  <a:pt x="1812" y="2046"/>
                </a:lnTo>
                <a:lnTo>
                  <a:pt x="1792" y="2061"/>
                </a:lnTo>
                <a:lnTo>
                  <a:pt x="1771" y="2075"/>
                </a:lnTo>
                <a:lnTo>
                  <a:pt x="1750" y="2089"/>
                </a:lnTo>
                <a:lnTo>
                  <a:pt x="1728" y="2103"/>
                </a:lnTo>
                <a:lnTo>
                  <a:pt x="1706" y="2116"/>
                </a:lnTo>
                <a:lnTo>
                  <a:pt x="1683" y="2129"/>
                </a:lnTo>
                <a:lnTo>
                  <a:pt x="1661" y="2141"/>
                </a:lnTo>
                <a:lnTo>
                  <a:pt x="1638" y="2152"/>
                </a:lnTo>
                <a:lnTo>
                  <a:pt x="1615" y="2163"/>
                </a:lnTo>
                <a:lnTo>
                  <a:pt x="1592" y="2174"/>
                </a:lnTo>
                <a:lnTo>
                  <a:pt x="1568" y="2184"/>
                </a:lnTo>
                <a:lnTo>
                  <a:pt x="1544" y="2194"/>
                </a:lnTo>
                <a:lnTo>
                  <a:pt x="1520" y="2203"/>
                </a:lnTo>
                <a:lnTo>
                  <a:pt x="1496" y="2211"/>
                </a:lnTo>
                <a:lnTo>
                  <a:pt x="1471" y="2219"/>
                </a:lnTo>
                <a:lnTo>
                  <a:pt x="1446" y="2226"/>
                </a:lnTo>
                <a:lnTo>
                  <a:pt x="1421" y="2233"/>
                </a:lnTo>
                <a:lnTo>
                  <a:pt x="1396" y="2239"/>
                </a:lnTo>
                <a:lnTo>
                  <a:pt x="1370" y="2245"/>
                </a:lnTo>
                <a:lnTo>
                  <a:pt x="1344" y="2250"/>
                </a:lnTo>
                <a:lnTo>
                  <a:pt x="1318" y="2255"/>
                </a:lnTo>
                <a:lnTo>
                  <a:pt x="1292" y="2259"/>
                </a:lnTo>
                <a:lnTo>
                  <a:pt x="1266" y="2262"/>
                </a:lnTo>
                <a:lnTo>
                  <a:pt x="1266" y="1476"/>
                </a:lnTo>
                <a:lnTo>
                  <a:pt x="1541" y="1476"/>
                </a:lnTo>
                <a:lnTo>
                  <a:pt x="1582" y="1156"/>
                </a:lnTo>
                <a:lnTo>
                  <a:pt x="1266" y="1156"/>
                </a:lnTo>
                <a:lnTo>
                  <a:pt x="1266" y="952"/>
                </a:lnTo>
                <a:lnTo>
                  <a:pt x="1266" y="935"/>
                </a:lnTo>
                <a:lnTo>
                  <a:pt x="1267" y="919"/>
                </a:lnTo>
                <a:lnTo>
                  <a:pt x="1268" y="911"/>
                </a:lnTo>
                <a:lnTo>
                  <a:pt x="1269" y="903"/>
                </a:lnTo>
                <a:lnTo>
                  <a:pt x="1272" y="889"/>
                </a:lnTo>
                <a:lnTo>
                  <a:pt x="1274" y="882"/>
                </a:lnTo>
                <a:lnTo>
                  <a:pt x="1276" y="875"/>
                </a:lnTo>
                <a:lnTo>
                  <a:pt x="1281" y="862"/>
                </a:lnTo>
                <a:lnTo>
                  <a:pt x="1284" y="856"/>
                </a:lnTo>
                <a:lnTo>
                  <a:pt x="1287" y="850"/>
                </a:lnTo>
                <a:lnTo>
                  <a:pt x="1295" y="840"/>
                </a:lnTo>
                <a:lnTo>
                  <a:pt x="1300" y="835"/>
                </a:lnTo>
                <a:lnTo>
                  <a:pt x="1305" y="830"/>
                </a:lnTo>
                <a:lnTo>
                  <a:pt x="1310" y="825"/>
                </a:lnTo>
                <a:lnTo>
                  <a:pt x="1316" y="821"/>
                </a:lnTo>
                <a:lnTo>
                  <a:pt x="1322" y="817"/>
                </a:lnTo>
                <a:lnTo>
                  <a:pt x="1329" y="814"/>
                </a:lnTo>
                <a:lnTo>
                  <a:pt x="1336" y="811"/>
                </a:lnTo>
                <a:lnTo>
                  <a:pt x="1343" y="808"/>
                </a:lnTo>
                <a:lnTo>
                  <a:pt x="1352" y="805"/>
                </a:lnTo>
                <a:lnTo>
                  <a:pt x="1360" y="803"/>
                </a:lnTo>
                <a:lnTo>
                  <a:pt x="1369" y="801"/>
                </a:lnTo>
                <a:lnTo>
                  <a:pt x="1379" y="799"/>
                </a:lnTo>
                <a:lnTo>
                  <a:pt x="1390" y="798"/>
                </a:lnTo>
                <a:lnTo>
                  <a:pt x="1400" y="797"/>
                </a:lnTo>
                <a:lnTo>
                  <a:pt x="1412" y="797"/>
                </a:lnTo>
                <a:lnTo>
                  <a:pt x="1424" y="796"/>
                </a:lnTo>
                <a:lnTo>
                  <a:pt x="1593" y="796"/>
                </a:lnTo>
                <a:lnTo>
                  <a:pt x="1593" y="510"/>
                </a:lnTo>
                <a:lnTo>
                  <a:pt x="1579" y="508"/>
                </a:lnTo>
                <a:lnTo>
                  <a:pt x="1559" y="506"/>
                </a:lnTo>
                <a:lnTo>
                  <a:pt x="1503" y="502"/>
                </a:lnTo>
                <a:lnTo>
                  <a:pt x="1468" y="500"/>
                </a:lnTo>
                <a:lnTo>
                  <a:pt x="1430" y="498"/>
                </a:lnTo>
                <a:lnTo>
                  <a:pt x="1390" y="497"/>
                </a:lnTo>
                <a:lnTo>
                  <a:pt x="1347" y="497"/>
                </a:lnTo>
                <a:lnTo>
                  <a:pt x="1324" y="497"/>
                </a:lnTo>
                <a:lnTo>
                  <a:pt x="1302" y="499"/>
                </a:lnTo>
                <a:lnTo>
                  <a:pt x="1280" y="501"/>
                </a:lnTo>
                <a:lnTo>
                  <a:pt x="1270" y="502"/>
                </a:lnTo>
                <a:lnTo>
                  <a:pt x="1259" y="504"/>
                </a:lnTo>
                <a:lnTo>
                  <a:pt x="1238" y="508"/>
                </a:lnTo>
                <a:lnTo>
                  <a:pt x="1218" y="513"/>
                </a:lnTo>
                <a:lnTo>
                  <a:pt x="1199" y="518"/>
                </a:lnTo>
                <a:lnTo>
                  <a:pt x="1180" y="525"/>
                </a:lnTo>
                <a:lnTo>
                  <a:pt x="1161" y="532"/>
                </a:lnTo>
                <a:lnTo>
                  <a:pt x="1143" y="540"/>
                </a:lnTo>
                <a:lnTo>
                  <a:pt x="1126" y="549"/>
                </a:lnTo>
                <a:lnTo>
                  <a:pt x="1118" y="554"/>
                </a:lnTo>
                <a:lnTo>
                  <a:pt x="1109" y="559"/>
                </a:lnTo>
                <a:lnTo>
                  <a:pt x="1094" y="570"/>
                </a:lnTo>
                <a:lnTo>
                  <a:pt x="1078" y="581"/>
                </a:lnTo>
                <a:lnTo>
                  <a:pt x="1064" y="594"/>
                </a:lnTo>
                <a:lnTo>
                  <a:pt x="1050" y="607"/>
                </a:lnTo>
                <a:lnTo>
                  <a:pt x="1037" y="620"/>
                </a:lnTo>
                <a:lnTo>
                  <a:pt x="1024" y="635"/>
                </a:lnTo>
                <a:lnTo>
                  <a:pt x="1018" y="643"/>
                </a:lnTo>
                <a:lnTo>
                  <a:pt x="1012" y="650"/>
                </a:lnTo>
                <a:lnTo>
                  <a:pt x="1001" y="667"/>
                </a:lnTo>
                <a:lnTo>
                  <a:pt x="991" y="684"/>
                </a:lnTo>
                <a:lnTo>
                  <a:pt x="986" y="692"/>
                </a:lnTo>
                <a:lnTo>
                  <a:pt x="982" y="701"/>
                </a:lnTo>
                <a:lnTo>
                  <a:pt x="973" y="720"/>
                </a:lnTo>
                <a:lnTo>
                  <a:pt x="966" y="739"/>
                </a:lnTo>
                <a:lnTo>
                  <a:pt x="959" y="759"/>
                </a:lnTo>
                <a:lnTo>
                  <a:pt x="956" y="769"/>
                </a:lnTo>
                <a:lnTo>
                  <a:pt x="953" y="780"/>
                </a:lnTo>
                <a:lnTo>
                  <a:pt x="948" y="801"/>
                </a:lnTo>
                <a:lnTo>
                  <a:pt x="943" y="824"/>
                </a:lnTo>
                <a:lnTo>
                  <a:pt x="940" y="847"/>
                </a:lnTo>
                <a:lnTo>
                  <a:pt x="938" y="871"/>
                </a:lnTo>
                <a:lnTo>
                  <a:pt x="937" y="883"/>
                </a:lnTo>
                <a:lnTo>
                  <a:pt x="936" y="895"/>
                </a:lnTo>
                <a:lnTo>
                  <a:pt x="936" y="920"/>
                </a:lnTo>
                <a:lnTo>
                  <a:pt x="936" y="1156"/>
                </a:lnTo>
                <a:lnTo>
                  <a:pt x="660" y="1156"/>
                </a:lnTo>
                <a:lnTo>
                  <a:pt x="660" y="1476"/>
                </a:lnTo>
                <a:lnTo>
                  <a:pt x="936" y="1476"/>
                </a:lnTo>
                <a:lnTo>
                  <a:pt x="936" y="2252"/>
                </a:lnTo>
                <a:lnTo>
                  <a:pt x="911" y="2247"/>
                </a:lnTo>
                <a:lnTo>
                  <a:pt x="886" y="2242"/>
                </a:lnTo>
                <a:lnTo>
                  <a:pt x="862" y="2236"/>
                </a:lnTo>
                <a:lnTo>
                  <a:pt x="838" y="2230"/>
                </a:lnTo>
                <a:lnTo>
                  <a:pt x="814" y="2223"/>
                </a:lnTo>
                <a:lnTo>
                  <a:pt x="790" y="2216"/>
                </a:lnTo>
                <a:lnTo>
                  <a:pt x="766" y="2208"/>
                </a:lnTo>
                <a:lnTo>
                  <a:pt x="743" y="2200"/>
                </a:lnTo>
                <a:lnTo>
                  <a:pt x="720" y="2191"/>
                </a:lnTo>
                <a:lnTo>
                  <a:pt x="697" y="2182"/>
                </a:lnTo>
                <a:lnTo>
                  <a:pt x="675" y="2172"/>
                </a:lnTo>
                <a:lnTo>
                  <a:pt x="652" y="2162"/>
                </a:lnTo>
                <a:lnTo>
                  <a:pt x="630" y="2151"/>
                </a:lnTo>
                <a:lnTo>
                  <a:pt x="608" y="2140"/>
                </a:lnTo>
                <a:lnTo>
                  <a:pt x="587" y="2129"/>
                </a:lnTo>
                <a:lnTo>
                  <a:pt x="565" y="2116"/>
                </a:lnTo>
                <a:lnTo>
                  <a:pt x="544" y="2104"/>
                </a:lnTo>
                <a:lnTo>
                  <a:pt x="523" y="2091"/>
                </a:lnTo>
                <a:lnTo>
                  <a:pt x="503" y="2078"/>
                </a:lnTo>
                <a:lnTo>
                  <a:pt x="483" y="2064"/>
                </a:lnTo>
                <a:lnTo>
                  <a:pt x="463" y="2050"/>
                </a:lnTo>
                <a:lnTo>
                  <a:pt x="443" y="2035"/>
                </a:lnTo>
                <a:lnTo>
                  <a:pt x="424" y="2020"/>
                </a:lnTo>
                <a:lnTo>
                  <a:pt x="406" y="2005"/>
                </a:lnTo>
                <a:lnTo>
                  <a:pt x="387" y="1989"/>
                </a:lnTo>
                <a:lnTo>
                  <a:pt x="369" y="1973"/>
                </a:lnTo>
                <a:lnTo>
                  <a:pt x="351" y="1956"/>
                </a:lnTo>
                <a:lnTo>
                  <a:pt x="334" y="1939"/>
                </a:lnTo>
                <a:lnTo>
                  <a:pt x="317" y="1922"/>
                </a:lnTo>
                <a:lnTo>
                  <a:pt x="300" y="1904"/>
                </a:lnTo>
                <a:lnTo>
                  <a:pt x="284" y="1886"/>
                </a:lnTo>
                <a:lnTo>
                  <a:pt x="268" y="1868"/>
                </a:lnTo>
                <a:lnTo>
                  <a:pt x="253" y="1849"/>
                </a:lnTo>
                <a:lnTo>
                  <a:pt x="238" y="1830"/>
                </a:lnTo>
                <a:lnTo>
                  <a:pt x="223" y="1811"/>
                </a:lnTo>
                <a:lnTo>
                  <a:pt x="209" y="1791"/>
                </a:lnTo>
                <a:lnTo>
                  <a:pt x="195" y="1771"/>
                </a:lnTo>
                <a:lnTo>
                  <a:pt x="181" y="1751"/>
                </a:lnTo>
                <a:lnTo>
                  <a:pt x="168" y="1730"/>
                </a:lnTo>
                <a:lnTo>
                  <a:pt x="156" y="1709"/>
                </a:lnTo>
                <a:lnTo>
                  <a:pt x="144" y="1687"/>
                </a:lnTo>
                <a:lnTo>
                  <a:pt x="132" y="1666"/>
                </a:lnTo>
                <a:lnTo>
                  <a:pt x="121" y="1644"/>
                </a:lnTo>
                <a:lnTo>
                  <a:pt x="110" y="1622"/>
                </a:lnTo>
                <a:lnTo>
                  <a:pt x="100" y="1600"/>
                </a:lnTo>
                <a:lnTo>
                  <a:pt x="90" y="1577"/>
                </a:lnTo>
                <a:lnTo>
                  <a:pt x="80" y="1554"/>
                </a:lnTo>
                <a:lnTo>
                  <a:pt x="71" y="1531"/>
                </a:lnTo>
                <a:lnTo>
                  <a:pt x="63" y="1508"/>
                </a:lnTo>
                <a:lnTo>
                  <a:pt x="55" y="1485"/>
                </a:lnTo>
                <a:lnTo>
                  <a:pt x="48" y="1461"/>
                </a:lnTo>
                <a:lnTo>
                  <a:pt x="41" y="1437"/>
                </a:lnTo>
                <a:lnTo>
                  <a:pt x="34" y="1413"/>
                </a:lnTo>
                <a:lnTo>
                  <a:pt x="29" y="1388"/>
                </a:lnTo>
                <a:lnTo>
                  <a:pt x="23" y="1364"/>
                </a:lnTo>
                <a:lnTo>
                  <a:pt x="18" y="1339"/>
                </a:lnTo>
                <a:lnTo>
                  <a:pt x="14" y="1314"/>
                </a:lnTo>
                <a:lnTo>
                  <a:pt x="11" y="1289"/>
                </a:lnTo>
                <a:lnTo>
                  <a:pt x="7" y="1264"/>
                </a:lnTo>
                <a:lnTo>
                  <a:pt x="5" y="1238"/>
                </a:lnTo>
                <a:lnTo>
                  <a:pt x="3" y="1213"/>
                </a:lnTo>
                <a:lnTo>
                  <a:pt x="1" y="1187"/>
                </a:lnTo>
                <a:lnTo>
                  <a:pt x="0" y="1161"/>
                </a:lnTo>
                <a:lnTo>
                  <a:pt x="0" y="1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lvl="0"/>
            <a:endParaRPr lang="fi-FI"/>
          </a:p>
        </p:txBody>
      </p:sp>
      <p:sp>
        <p:nvSpPr>
          <p:cNvPr id="13" name="TextBox 12">
            <a:hlinkClick r:id="rId9"/>
            <a:extLst>
              <a:ext uri="{FF2B5EF4-FFF2-40B4-BE49-F238E27FC236}">
                <a16:creationId xmlns:a16="http://schemas.microsoft.com/office/drawing/2014/main" id="{297D3374-4351-4D7E-9482-41ECE464A711}"/>
              </a:ext>
            </a:extLst>
          </p:cNvPr>
          <p:cNvSpPr txBox="1"/>
          <p:nvPr userDrawn="1"/>
        </p:nvSpPr>
        <p:spPr>
          <a:xfrm>
            <a:off x="9047486" y="6145643"/>
            <a:ext cx="2377254" cy="307777"/>
          </a:xfrm>
          <a:prstGeom prst="rect">
            <a:avLst/>
          </a:prstGeom>
          <a:noFill/>
        </p:spPr>
        <p:txBody>
          <a:bodyPr wrap="none" lIns="0" tIns="0" rIns="0" bIns="0" rtlCol="0">
            <a:spAutoFit/>
          </a:bodyPr>
          <a:lstStyle/>
          <a:p>
            <a:pPr algn="r"/>
            <a:r>
              <a:rPr lang="fi-FI" sz="2000" b="1">
                <a:solidFill>
                  <a:schemeClr val="bg1"/>
                </a:solidFill>
                <a:latin typeface="+mn-lt"/>
              </a:rPr>
              <a:t>www.kuntaliitto.fi</a:t>
            </a:r>
          </a:p>
        </p:txBody>
      </p:sp>
    </p:spTree>
    <p:extLst>
      <p:ext uri="{BB962C8B-B14F-4D97-AF65-F5344CB8AC3E}">
        <p14:creationId xmlns:p14="http://schemas.microsoft.com/office/powerpoint/2010/main" val="56008776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Kiitos avoin lisenssi 2">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1556740"/>
            <a:ext cx="10658475" cy="1008660"/>
          </a:xfrm>
        </p:spPr>
        <p:txBody>
          <a:bodyPr anchor="t" anchorCtr="0">
            <a:noAutofit/>
          </a:bodyPr>
          <a:lstStyle>
            <a:lvl1pPr algn="l">
              <a:defRPr sz="6000">
                <a:solidFill>
                  <a:schemeClr val="bg1"/>
                </a:solidFill>
              </a:defRPr>
            </a:lvl1pPr>
          </a:lstStyle>
          <a:p>
            <a:r>
              <a:rPr lang="fi-FI" noProof="0"/>
              <a:t>Kiitos.</a:t>
            </a:r>
          </a:p>
        </p:txBody>
      </p:sp>
      <p:sp>
        <p:nvSpPr>
          <p:cNvPr id="3" name="Subtitle 2"/>
          <p:cNvSpPr>
            <a:spLocks noGrp="1"/>
          </p:cNvSpPr>
          <p:nvPr>
            <p:ph type="subTitle" idx="1" hasCustomPrompt="1"/>
          </p:nvPr>
        </p:nvSpPr>
        <p:spPr>
          <a:xfrm>
            <a:off x="766763" y="2852920"/>
            <a:ext cx="10658475" cy="2448340"/>
          </a:xfrm>
        </p:spPr>
        <p:txBody>
          <a:bodyPr>
            <a:noAutofit/>
          </a:bodyPr>
          <a:lstStyle>
            <a:lvl1pPr marL="0" indent="0" algn="l">
              <a:spcBef>
                <a:spcPts val="200"/>
              </a:spcBef>
              <a:buNone/>
              <a:defRPr sz="2400">
                <a:solidFill>
                  <a:schemeClr val="bg1"/>
                </a:solidFill>
                <a:latin typeface="Work Sans SemiBold" panose="000007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yhteystiedot</a:t>
            </a:r>
          </a:p>
        </p:txBody>
      </p:sp>
      <p:sp>
        <p:nvSpPr>
          <p:cNvPr id="4" name="Date Placeholder 3"/>
          <p:cNvSpPr>
            <a:spLocks noGrp="1"/>
          </p:cNvSpPr>
          <p:nvPr>
            <p:ph type="dt" sz="half" idx="10"/>
          </p:nvPr>
        </p:nvSpPr>
        <p:spPr/>
        <p:txBody>
          <a:bodyPr/>
          <a:lstStyle>
            <a:lvl1pPr>
              <a:defRPr>
                <a:noFill/>
              </a:defRPr>
            </a:lvl1pPr>
          </a:lstStyle>
          <a:p>
            <a:fld id="{FC1B5BAD-9C63-4C69-87C4-819DEDC62D6D}"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4" name="Freeform 7">
            <a:hlinkClick r:id="rId2" tooltip="twitter"/>
          </p:cNvPr>
          <p:cNvSpPr>
            <a:spLocks noChangeAspect="1" noEditPoints="1"/>
          </p:cNvSpPr>
          <p:nvPr userDrawn="1"/>
        </p:nvSpPr>
        <p:spPr bwMode="auto">
          <a:xfrm>
            <a:off x="10308063" y="5877340"/>
            <a:ext cx="252557" cy="252000"/>
          </a:xfrm>
          <a:custGeom>
            <a:avLst/>
            <a:gdLst>
              <a:gd name="T0" fmla="*/ 1085 w 2269"/>
              <a:gd name="T1" fmla="*/ 2052 h 2720"/>
              <a:gd name="T2" fmla="*/ 1276 w 2269"/>
              <a:gd name="T3" fmla="*/ 1961 h 2720"/>
              <a:gd name="T4" fmla="*/ 1432 w 2269"/>
              <a:gd name="T5" fmla="*/ 1821 h 2720"/>
              <a:gd name="T6" fmla="*/ 1551 w 2269"/>
              <a:gd name="T7" fmla="*/ 1643 h 2720"/>
              <a:gd name="T8" fmla="*/ 1647 w 2269"/>
              <a:gd name="T9" fmla="*/ 1380 h 2720"/>
              <a:gd name="T10" fmla="*/ 1677 w 2269"/>
              <a:gd name="T11" fmla="*/ 1129 h 2720"/>
              <a:gd name="T12" fmla="*/ 1815 w 2269"/>
              <a:gd name="T13" fmla="*/ 911 h 2720"/>
              <a:gd name="T14" fmla="*/ 1676 w 2269"/>
              <a:gd name="T15" fmla="*/ 949 h 2720"/>
              <a:gd name="T16" fmla="*/ 1751 w 2269"/>
              <a:gd name="T17" fmla="*/ 849 h 2720"/>
              <a:gd name="T18" fmla="*/ 1704 w 2269"/>
              <a:gd name="T19" fmla="*/ 824 h 2720"/>
              <a:gd name="T20" fmla="*/ 1558 w 2269"/>
              <a:gd name="T21" fmla="*/ 817 h 2720"/>
              <a:gd name="T22" fmla="*/ 1426 w 2269"/>
              <a:gd name="T23" fmla="*/ 757 h 2720"/>
              <a:gd name="T24" fmla="*/ 1287 w 2269"/>
              <a:gd name="T25" fmla="*/ 782 h 2720"/>
              <a:gd name="T26" fmla="*/ 1181 w 2269"/>
              <a:gd name="T27" fmla="*/ 877 h 2720"/>
              <a:gd name="T28" fmla="*/ 1122 w 2269"/>
              <a:gd name="T29" fmla="*/ 1022 h 2720"/>
              <a:gd name="T30" fmla="*/ 1081 w 2269"/>
              <a:gd name="T31" fmla="*/ 1162 h 2720"/>
              <a:gd name="T32" fmla="*/ 877 w 2269"/>
              <a:gd name="T33" fmla="*/ 1102 h 2720"/>
              <a:gd name="T34" fmla="*/ 697 w 2269"/>
              <a:gd name="T35" fmla="*/ 985 h 2720"/>
              <a:gd name="T36" fmla="*/ 549 w 2269"/>
              <a:gd name="T37" fmla="*/ 817 h 2720"/>
              <a:gd name="T38" fmla="*/ 511 w 2269"/>
              <a:gd name="T39" fmla="*/ 973 h 2720"/>
              <a:gd name="T40" fmla="*/ 554 w 2269"/>
              <a:gd name="T41" fmla="*/ 1162 h 2720"/>
              <a:gd name="T42" fmla="*/ 635 w 2269"/>
              <a:gd name="T43" fmla="*/ 1263 h 2720"/>
              <a:gd name="T44" fmla="*/ 516 w 2269"/>
              <a:gd name="T45" fmla="*/ 1226 h 2720"/>
              <a:gd name="T46" fmla="*/ 522 w 2269"/>
              <a:gd name="T47" fmla="*/ 1328 h 2720"/>
              <a:gd name="T48" fmla="*/ 581 w 2269"/>
              <a:gd name="T49" fmla="*/ 1449 h 2720"/>
              <a:gd name="T50" fmla="*/ 676 w 2269"/>
              <a:gd name="T51" fmla="*/ 1532 h 2720"/>
              <a:gd name="T52" fmla="*/ 659 w 2269"/>
              <a:gd name="T53" fmla="*/ 1565 h 2720"/>
              <a:gd name="T54" fmla="*/ 634 w 2269"/>
              <a:gd name="T55" fmla="*/ 1630 h 2720"/>
              <a:gd name="T56" fmla="*/ 722 w 2269"/>
              <a:gd name="T57" fmla="*/ 1739 h 2720"/>
              <a:gd name="T58" fmla="*/ 823 w 2269"/>
              <a:gd name="T59" fmla="*/ 1786 h 2720"/>
              <a:gd name="T60" fmla="*/ 761 w 2269"/>
              <a:gd name="T61" fmla="*/ 1871 h 2720"/>
              <a:gd name="T62" fmla="*/ 593 w 2269"/>
              <a:gd name="T63" fmla="*/ 1930 h 2720"/>
              <a:gd name="T64" fmla="*/ 514 w 2269"/>
              <a:gd name="T65" fmla="*/ 1972 h 2720"/>
              <a:gd name="T66" fmla="*/ 738 w 2269"/>
              <a:gd name="T67" fmla="*/ 2065 h 2720"/>
              <a:gd name="T68" fmla="*/ 6 w 2269"/>
              <a:gd name="T69" fmla="*/ 1221 h 2720"/>
              <a:gd name="T70" fmla="*/ 69 w 2269"/>
              <a:gd name="T71" fmla="*/ 892 h 2720"/>
              <a:gd name="T72" fmla="*/ 194 w 2269"/>
              <a:gd name="T73" fmla="*/ 600 h 2720"/>
              <a:gd name="T74" fmla="*/ 372 w 2269"/>
              <a:gd name="T75" fmla="*/ 354 h 2720"/>
              <a:gd name="T76" fmla="*/ 594 w 2269"/>
              <a:gd name="T77" fmla="*/ 164 h 2720"/>
              <a:gd name="T78" fmla="*/ 851 w 2269"/>
              <a:gd name="T79" fmla="*/ 43 h 2720"/>
              <a:gd name="T80" fmla="*/ 1134 w 2269"/>
              <a:gd name="T81" fmla="*/ 0 h 2720"/>
              <a:gd name="T82" fmla="*/ 1418 w 2269"/>
              <a:gd name="T83" fmla="*/ 43 h 2720"/>
              <a:gd name="T84" fmla="*/ 1676 w 2269"/>
              <a:gd name="T85" fmla="*/ 164 h 2720"/>
              <a:gd name="T86" fmla="*/ 1898 w 2269"/>
              <a:gd name="T87" fmla="*/ 354 h 2720"/>
              <a:gd name="T88" fmla="*/ 2075 w 2269"/>
              <a:gd name="T89" fmla="*/ 600 h 2720"/>
              <a:gd name="T90" fmla="*/ 2200 w 2269"/>
              <a:gd name="T91" fmla="*/ 892 h 2720"/>
              <a:gd name="T92" fmla="*/ 2263 w 2269"/>
              <a:gd name="T93" fmla="*/ 1221 h 2720"/>
              <a:gd name="T94" fmla="*/ 2256 w 2269"/>
              <a:gd name="T95" fmla="*/ 1568 h 2720"/>
              <a:gd name="T96" fmla="*/ 2180 w 2269"/>
              <a:gd name="T97" fmla="*/ 1889 h 2720"/>
              <a:gd name="T98" fmla="*/ 2044 w 2269"/>
              <a:gd name="T99" fmla="*/ 2174 h 2720"/>
              <a:gd name="T100" fmla="*/ 1857 w 2269"/>
              <a:gd name="T101" fmla="*/ 2410 h 2720"/>
              <a:gd name="T102" fmla="*/ 1627 w 2269"/>
              <a:gd name="T103" fmla="*/ 2586 h 2720"/>
              <a:gd name="T104" fmla="*/ 1363 w 2269"/>
              <a:gd name="T105" fmla="*/ 2693 h 2720"/>
              <a:gd name="T106" fmla="*/ 1076 w 2269"/>
              <a:gd name="T107" fmla="*/ 2719 h 2720"/>
              <a:gd name="T108" fmla="*/ 797 w 2269"/>
              <a:gd name="T109" fmla="*/ 2659 h 2720"/>
              <a:gd name="T110" fmla="*/ 546 w 2269"/>
              <a:gd name="T111" fmla="*/ 2524 h 2720"/>
              <a:gd name="T112" fmla="*/ 332 w 2269"/>
              <a:gd name="T113" fmla="*/ 2322 h 2720"/>
              <a:gd name="T114" fmla="*/ 165 w 2269"/>
              <a:gd name="T115" fmla="*/ 2065 h 2720"/>
              <a:gd name="T116" fmla="*/ 51 w 2269"/>
              <a:gd name="T117" fmla="*/ 1764 h 2720"/>
              <a:gd name="T118" fmla="*/ 2 w 2269"/>
              <a:gd name="T119" fmla="*/ 1430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9" h="2720">
                <a:moveTo>
                  <a:pt x="882" y="2081"/>
                </a:moveTo>
                <a:lnTo>
                  <a:pt x="906" y="2080"/>
                </a:lnTo>
                <a:lnTo>
                  <a:pt x="929" y="2079"/>
                </a:lnTo>
                <a:lnTo>
                  <a:pt x="953" y="2077"/>
                </a:lnTo>
                <a:lnTo>
                  <a:pt x="976" y="2075"/>
                </a:lnTo>
                <a:lnTo>
                  <a:pt x="998" y="2071"/>
                </a:lnTo>
                <a:lnTo>
                  <a:pt x="1020" y="2068"/>
                </a:lnTo>
                <a:lnTo>
                  <a:pt x="1042" y="2063"/>
                </a:lnTo>
                <a:lnTo>
                  <a:pt x="1063" y="2058"/>
                </a:lnTo>
                <a:lnTo>
                  <a:pt x="1085" y="2052"/>
                </a:lnTo>
                <a:lnTo>
                  <a:pt x="1105" y="2045"/>
                </a:lnTo>
                <a:lnTo>
                  <a:pt x="1126" y="2038"/>
                </a:lnTo>
                <a:lnTo>
                  <a:pt x="1146" y="2031"/>
                </a:lnTo>
                <a:lnTo>
                  <a:pt x="1166" y="2022"/>
                </a:lnTo>
                <a:lnTo>
                  <a:pt x="1185" y="2014"/>
                </a:lnTo>
                <a:lnTo>
                  <a:pt x="1204" y="2004"/>
                </a:lnTo>
                <a:lnTo>
                  <a:pt x="1223" y="1993"/>
                </a:lnTo>
                <a:lnTo>
                  <a:pt x="1241" y="1984"/>
                </a:lnTo>
                <a:lnTo>
                  <a:pt x="1259" y="1972"/>
                </a:lnTo>
                <a:lnTo>
                  <a:pt x="1276" y="1961"/>
                </a:lnTo>
                <a:lnTo>
                  <a:pt x="1293" y="1949"/>
                </a:lnTo>
                <a:lnTo>
                  <a:pt x="1310" y="1936"/>
                </a:lnTo>
                <a:lnTo>
                  <a:pt x="1327" y="1924"/>
                </a:lnTo>
                <a:lnTo>
                  <a:pt x="1343" y="1909"/>
                </a:lnTo>
                <a:lnTo>
                  <a:pt x="1359" y="1896"/>
                </a:lnTo>
                <a:lnTo>
                  <a:pt x="1374" y="1882"/>
                </a:lnTo>
                <a:lnTo>
                  <a:pt x="1389" y="1866"/>
                </a:lnTo>
                <a:lnTo>
                  <a:pt x="1404" y="1852"/>
                </a:lnTo>
                <a:lnTo>
                  <a:pt x="1418" y="1836"/>
                </a:lnTo>
                <a:lnTo>
                  <a:pt x="1432" y="1821"/>
                </a:lnTo>
                <a:lnTo>
                  <a:pt x="1445" y="1804"/>
                </a:lnTo>
                <a:lnTo>
                  <a:pt x="1459" y="1787"/>
                </a:lnTo>
                <a:lnTo>
                  <a:pt x="1471" y="1770"/>
                </a:lnTo>
                <a:lnTo>
                  <a:pt x="1484" y="1753"/>
                </a:lnTo>
                <a:lnTo>
                  <a:pt x="1496" y="1735"/>
                </a:lnTo>
                <a:lnTo>
                  <a:pt x="1507" y="1717"/>
                </a:lnTo>
                <a:lnTo>
                  <a:pt x="1520" y="1699"/>
                </a:lnTo>
                <a:lnTo>
                  <a:pt x="1531" y="1680"/>
                </a:lnTo>
                <a:lnTo>
                  <a:pt x="1541" y="1662"/>
                </a:lnTo>
                <a:lnTo>
                  <a:pt x="1551" y="1643"/>
                </a:lnTo>
                <a:lnTo>
                  <a:pt x="1561" y="1624"/>
                </a:lnTo>
                <a:lnTo>
                  <a:pt x="1570" y="1605"/>
                </a:lnTo>
                <a:lnTo>
                  <a:pt x="1579" y="1586"/>
                </a:lnTo>
                <a:lnTo>
                  <a:pt x="1588" y="1565"/>
                </a:lnTo>
                <a:lnTo>
                  <a:pt x="1596" y="1545"/>
                </a:lnTo>
                <a:lnTo>
                  <a:pt x="1604" y="1526"/>
                </a:lnTo>
                <a:lnTo>
                  <a:pt x="1611" y="1505"/>
                </a:lnTo>
                <a:lnTo>
                  <a:pt x="1625" y="1463"/>
                </a:lnTo>
                <a:lnTo>
                  <a:pt x="1637" y="1422"/>
                </a:lnTo>
                <a:lnTo>
                  <a:pt x="1647" y="1380"/>
                </a:lnTo>
                <a:lnTo>
                  <a:pt x="1656" y="1338"/>
                </a:lnTo>
                <a:lnTo>
                  <a:pt x="1660" y="1317"/>
                </a:lnTo>
                <a:lnTo>
                  <a:pt x="1664" y="1296"/>
                </a:lnTo>
                <a:lnTo>
                  <a:pt x="1667" y="1275"/>
                </a:lnTo>
                <a:lnTo>
                  <a:pt x="1669" y="1254"/>
                </a:lnTo>
                <a:lnTo>
                  <a:pt x="1672" y="1233"/>
                </a:lnTo>
                <a:lnTo>
                  <a:pt x="1673" y="1212"/>
                </a:lnTo>
                <a:lnTo>
                  <a:pt x="1675" y="1191"/>
                </a:lnTo>
                <a:lnTo>
                  <a:pt x="1676" y="1171"/>
                </a:lnTo>
                <a:lnTo>
                  <a:pt x="1677" y="1129"/>
                </a:lnTo>
                <a:lnTo>
                  <a:pt x="1676" y="1085"/>
                </a:lnTo>
                <a:lnTo>
                  <a:pt x="1696" y="1067"/>
                </a:lnTo>
                <a:lnTo>
                  <a:pt x="1715" y="1048"/>
                </a:lnTo>
                <a:lnTo>
                  <a:pt x="1734" y="1028"/>
                </a:lnTo>
                <a:lnTo>
                  <a:pt x="1752" y="1006"/>
                </a:lnTo>
                <a:lnTo>
                  <a:pt x="1769" y="983"/>
                </a:lnTo>
                <a:lnTo>
                  <a:pt x="1785" y="961"/>
                </a:lnTo>
                <a:lnTo>
                  <a:pt x="1793" y="949"/>
                </a:lnTo>
                <a:lnTo>
                  <a:pt x="1801" y="937"/>
                </a:lnTo>
                <a:lnTo>
                  <a:pt x="1815" y="911"/>
                </a:lnTo>
                <a:lnTo>
                  <a:pt x="1796" y="921"/>
                </a:lnTo>
                <a:lnTo>
                  <a:pt x="1777" y="931"/>
                </a:lnTo>
                <a:lnTo>
                  <a:pt x="1757" y="938"/>
                </a:lnTo>
                <a:lnTo>
                  <a:pt x="1737" y="945"/>
                </a:lnTo>
                <a:lnTo>
                  <a:pt x="1717" y="951"/>
                </a:lnTo>
                <a:lnTo>
                  <a:pt x="1697" y="957"/>
                </a:lnTo>
                <a:lnTo>
                  <a:pt x="1676" y="961"/>
                </a:lnTo>
                <a:lnTo>
                  <a:pt x="1655" y="964"/>
                </a:lnTo>
                <a:lnTo>
                  <a:pt x="1666" y="957"/>
                </a:lnTo>
                <a:lnTo>
                  <a:pt x="1676" y="949"/>
                </a:lnTo>
                <a:lnTo>
                  <a:pt x="1686" y="939"/>
                </a:lnTo>
                <a:lnTo>
                  <a:pt x="1695" y="929"/>
                </a:lnTo>
                <a:lnTo>
                  <a:pt x="1705" y="919"/>
                </a:lnTo>
                <a:lnTo>
                  <a:pt x="1714" y="909"/>
                </a:lnTo>
                <a:lnTo>
                  <a:pt x="1722" y="897"/>
                </a:lnTo>
                <a:lnTo>
                  <a:pt x="1730" y="886"/>
                </a:lnTo>
                <a:lnTo>
                  <a:pt x="1734" y="880"/>
                </a:lnTo>
                <a:lnTo>
                  <a:pt x="1738" y="874"/>
                </a:lnTo>
                <a:lnTo>
                  <a:pt x="1745" y="861"/>
                </a:lnTo>
                <a:lnTo>
                  <a:pt x="1751" y="849"/>
                </a:lnTo>
                <a:lnTo>
                  <a:pt x="1758" y="836"/>
                </a:lnTo>
                <a:lnTo>
                  <a:pt x="1763" y="823"/>
                </a:lnTo>
                <a:lnTo>
                  <a:pt x="1769" y="808"/>
                </a:lnTo>
                <a:lnTo>
                  <a:pt x="1773" y="794"/>
                </a:lnTo>
                <a:lnTo>
                  <a:pt x="1778" y="779"/>
                </a:lnTo>
                <a:lnTo>
                  <a:pt x="1757" y="794"/>
                </a:lnTo>
                <a:lnTo>
                  <a:pt x="1736" y="806"/>
                </a:lnTo>
                <a:lnTo>
                  <a:pt x="1725" y="812"/>
                </a:lnTo>
                <a:lnTo>
                  <a:pt x="1715" y="818"/>
                </a:lnTo>
                <a:lnTo>
                  <a:pt x="1704" y="824"/>
                </a:lnTo>
                <a:lnTo>
                  <a:pt x="1693" y="829"/>
                </a:lnTo>
                <a:lnTo>
                  <a:pt x="1670" y="838"/>
                </a:lnTo>
                <a:lnTo>
                  <a:pt x="1647" y="847"/>
                </a:lnTo>
                <a:lnTo>
                  <a:pt x="1624" y="855"/>
                </a:lnTo>
                <a:lnTo>
                  <a:pt x="1612" y="857"/>
                </a:lnTo>
                <a:lnTo>
                  <a:pt x="1600" y="861"/>
                </a:lnTo>
                <a:lnTo>
                  <a:pt x="1591" y="849"/>
                </a:lnTo>
                <a:lnTo>
                  <a:pt x="1580" y="837"/>
                </a:lnTo>
                <a:lnTo>
                  <a:pt x="1570" y="827"/>
                </a:lnTo>
                <a:lnTo>
                  <a:pt x="1558" y="817"/>
                </a:lnTo>
                <a:lnTo>
                  <a:pt x="1547" y="807"/>
                </a:lnTo>
                <a:lnTo>
                  <a:pt x="1535" y="799"/>
                </a:lnTo>
                <a:lnTo>
                  <a:pt x="1522" y="790"/>
                </a:lnTo>
                <a:lnTo>
                  <a:pt x="1509" y="783"/>
                </a:lnTo>
                <a:lnTo>
                  <a:pt x="1496" y="777"/>
                </a:lnTo>
                <a:lnTo>
                  <a:pt x="1482" y="771"/>
                </a:lnTo>
                <a:lnTo>
                  <a:pt x="1468" y="766"/>
                </a:lnTo>
                <a:lnTo>
                  <a:pt x="1454" y="763"/>
                </a:lnTo>
                <a:lnTo>
                  <a:pt x="1440" y="759"/>
                </a:lnTo>
                <a:lnTo>
                  <a:pt x="1426" y="757"/>
                </a:lnTo>
                <a:lnTo>
                  <a:pt x="1411" y="755"/>
                </a:lnTo>
                <a:lnTo>
                  <a:pt x="1396" y="755"/>
                </a:lnTo>
                <a:lnTo>
                  <a:pt x="1381" y="755"/>
                </a:lnTo>
                <a:lnTo>
                  <a:pt x="1367" y="757"/>
                </a:lnTo>
                <a:lnTo>
                  <a:pt x="1353" y="759"/>
                </a:lnTo>
                <a:lnTo>
                  <a:pt x="1340" y="761"/>
                </a:lnTo>
                <a:lnTo>
                  <a:pt x="1326" y="765"/>
                </a:lnTo>
                <a:lnTo>
                  <a:pt x="1313" y="770"/>
                </a:lnTo>
                <a:lnTo>
                  <a:pt x="1300" y="776"/>
                </a:lnTo>
                <a:lnTo>
                  <a:pt x="1287" y="782"/>
                </a:lnTo>
                <a:lnTo>
                  <a:pt x="1275" y="788"/>
                </a:lnTo>
                <a:lnTo>
                  <a:pt x="1263" y="795"/>
                </a:lnTo>
                <a:lnTo>
                  <a:pt x="1251" y="803"/>
                </a:lnTo>
                <a:lnTo>
                  <a:pt x="1240" y="812"/>
                </a:lnTo>
                <a:lnTo>
                  <a:pt x="1229" y="821"/>
                </a:lnTo>
                <a:lnTo>
                  <a:pt x="1218" y="831"/>
                </a:lnTo>
                <a:lnTo>
                  <a:pt x="1208" y="842"/>
                </a:lnTo>
                <a:lnTo>
                  <a:pt x="1199" y="853"/>
                </a:lnTo>
                <a:lnTo>
                  <a:pt x="1189" y="865"/>
                </a:lnTo>
                <a:lnTo>
                  <a:pt x="1181" y="877"/>
                </a:lnTo>
                <a:lnTo>
                  <a:pt x="1172" y="890"/>
                </a:lnTo>
                <a:lnTo>
                  <a:pt x="1164" y="903"/>
                </a:lnTo>
                <a:lnTo>
                  <a:pt x="1157" y="916"/>
                </a:lnTo>
                <a:lnTo>
                  <a:pt x="1150" y="931"/>
                </a:lnTo>
                <a:lnTo>
                  <a:pt x="1144" y="945"/>
                </a:lnTo>
                <a:lnTo>
                  <a:pt x="1139" y="959"/>
                </a:lnTo>
                <a:lnTo>
                  <a:pt x="1134" y="975"/>
                </a:lnTo>
                <a:lnTo>
                  <a:pt x="1129" y="991"/>
                </a:lnTo>
                <a:lnTo>
                  <a:pt x="1126" y="1006"/>
                </a:lnTo>
                <a:lnTo>
                  <a:pt x="1122" y="1022"/>
                </a:lnTo>
                <a:lnTo>
                  <a:pt x="1120" y="1039"/>
                </a:lnTo>
                <a:lnTo>
                  <a:pt x="1118" y="1055"/>
                </a:lnTo>
                <a:lnTo>
                  <a:pt x="1117" y="1072"/>
                </a:lnTo>
                <a:lnTo>
                  <a:pt x="1117" y="1090"/>
                </a:lnTo>
                <a:lnTo>
                  <a:pt x="1117" y="1109"/>
                </a:lnTo>
                <a:lnTo>
                  <a:pt x="1119" y="1129"/>
                </a:lnTo>
                <a:lnTo>
                  <a:pt x="1121" y="1148"/>
                </a:lnTo>
                <a:lnTo>
                  <a:pt x="1124" y="1166"/>
                </a:lnTo>
                <a:lnTo>
                  <a:pt x="1102" y="1165"/>
                </a:lnTo>
                <a:lnTo>
                  <a:pt x="1081" y="1162"/>
                </a:lnTo>
                <a:lnTo>
                  <a:pt x="1060" y="1159"/>
                </a:lnTo>
                <a:lnTo>
                  <a:pt x="1038" y="1155"/>
                </a:lnTo>
                <a:lnTo>
                  <a:pt x="1017" y="1151"/>
                </a:lnTo>
                <a:lnTo>
                  <a:pt x="997" y="1145"/>
                </a:lnTo>
                <a:lnTo>
                  <a:pt x="976" y="1141"/>
                </a:lnTo>
                <a:lnTo>
                  <a:pt x="956" y="1133"/>
                </a:lnTo>
                <a:lnTo>
                  <a:pt x="936" y="1127"/>
                </a:lnTo>
                <a:lnTo>
                  <a:pt x="916" y="1119"/>
                </a:lnTo>
                <a:lnTo>
                  <a:pt x="896" y="1112"/>
                </a:lnTo>
                <a:lnTo>
                  <a:pt x="877" y="1102"/>
                </a:lnTo>
                <a:lnTo>
                  <a:pt x="857" y="1094"/>
                </a:lnTo>
                <a:lnTo>
                  <a:pt x="838" y="1083"/>
                </a:lnTo>
                <a:lnTo>
                  <a:pt x="820" y="1073"/>
                </a:lnTo>
                <a:lnTo>
                  <a:pt x="801" y="1061"/>
                </a:lnTo>
                <a:lnTo>
                  <a:pt x="783" y="1051"/>
                </a:lnTo>
                <a:lnTo>
                  <a:pt x="765" y="1039"/>
                </a:lnTo>
                <a:lnTo>
                  <a:pt x="748" y="1025"/>
                </a:lnTo>
                <a:lnTo>
                  <a:pt x="730" y="1012"/>
                </a:lnTo>
                <a:lnTo>
                  <a:pt x="713" y="999"/>
                </a:lnTo>
                <a:lnTo>
                  <a:pt x="697" y="985"/>
                </a:lnTo>
                <a:lnTo>
                  <a:pt x="680" y="970"/>
                </a:lnTo>
                <a:lnTo>
                  <a:pt x="664" y="955"/>
                </a:lnTo>
                <a:lnTo>
                  <a:pt x="649" y="939"/>
                </a:lnTo>
                <a:lnTo>
                  <a:pt x="633" y="922"/>
                </a:lnTo>
                <a:lnTo>
                  <a:pt x="618" y="905"/>
                </a:lnTo>
                <a:lnTo>
                  <a:pt x="604" y="889"/>
                </a:lnTo>
                <a:lnTo>
                  <a:pt x="590" y="872"/>
                </a:lnTo>
                <a:lnTo>
                  <a:pt x="576" y="854"/>
                </a:lnTo>
                <a:lnTo>
                  <a:pt x="562" y="835"/>
                </a:lnTo>
                <a:lnTo>
                  <a:pt x="549" y="817"/>
                </a:lnTo>
                <a:lnTo>
                  <a:pt x="541" y="835"/>
                </a:lnTo>
                <a:lnTo>
                  <a:pt x="537" y="845"/>
                </a:lnTo>
                <a:lnTo>
                  <a:pt x="533" y="855"/>
                </a:lnTo>
                <a:lnTo>
                  <a:pt x="527" y="875"/>
                </a:lnTo>
                <a:lnTo>
                  <a:pt x="521" y="896"/>
                </a:lnTo>
                <a:lnTo>
                  <a:pt x="517" y="917"/>
                </a:lnTo>
                <a:lnTo>
                  <a:pt x="515" y="928"/>
                </a:lnTo>
                <a:lnTo>
                  <a:pt x="514" y="939"/>
                </a:lnTo>
                <a:lnTo>
                  <a:pt x="512" y="962"/>
                </a:lnTo>
                <a:lnTo>
                  <a:pt x="511" y="973"/>
                </a:lnTo>
                <a:lnTo>
                  <a:pt x="511" y="985"/>
                </a:lnTo>
                <a:lnTo>
                  <a:pt x="512" y="1006"/>
                </a:lnTo>
                <a:lnTo>
                  <a:pt x="514" y="1028"/>
                </a:lnTo>
                <a:lnTo>
                  <a:pt x="516" y="1048"/>
                </a:lnTo>
                <a:lnTo>
                  <a:pt x="520" y="1069"/>
                </a:lnTo>
                <a:lnTo>
                  <a:pt x="525" y="1089"/>
                </a:lnTo>
                <a:lnTo>
                  <a:pt x="531" y="1108"/>
                </a:lnTo>
                <a:lnTo>
                  <a:pt x="538" y="1126"/>
                </a:lnTo>
                <a:lnTo>
                  <a:pt x="545" y="1145"/>
                </a:lnTo>
                <a:lnTo>
                  <a:pt x="554" y="1162"/>
                </a:lnTo>
                <a:lnTo>
                  <a:pt x="563" y="1179"/>
                </a:lnTo>
                <a:lnTo>
                  <a:pt x="573" y="1196"/>
                </a:lnTo>
                <a:lnTo>
                  <a:pt x="584" y="1210"/>
                </a:lnTo>
                <a:lnTo>
                  <a:pt x="590" y="1217"/>
                </a:lnTo>
                <a:lnTo>
                  <a:pt x="596" y="1224"/>
                </a:lnTo>
                <a:lnTo>
                  <a:pt x="602" y="1232"/>
                </a:lnTo>
                <a:lnTo>
                  <a:pt x="609" y="1239"/>
                </a:lnTo>
                <a:lnTo>
                  <a:pt x="622" y="1251"/>
                </a:lnTo>
                <a:lnTo>
                  <a:pt x="628" y="1257"/>
                </a:lnTo>
                <a:lnTo>
                  <a:pt x="635" y="1263"/>
                </a:lnTo>
                <a:lnTo>
                  <a:pt x="618" y="1262"/>
                </a:lnTo>
                <a:lnTo>
                  <a:pt x="602" y="1259"/>
                </a:lnTo>
                <a:lnTo>
                  <a:pt x="585" y="1256"/>
                </a:lnTo>
                <a:lnTo>
                  <a:pt x="569" y="1251"/>
                </a:lnTo>
                <a:lnTo>
                  <a:pt x="561" y="1248"/>
                </a:lnTo>
                <a:lnTo>
                  <a:pt x="554" y="1245"/>
                </a:lnTo>
                <a:lnTo>
                  <a:pt x="538" y="1238"/>
                </a:lnTo>
                <a:lnTo>
                  <a:pt x="531" y="1234"/>
                </a:lnTo>
                <a:lnTo>
                  <a:pt x="523" y="1230"/>
                </a:lnTo>
                <a:lnTo>
                  <a:pt x="516" y="1226"/>
                </a:lnTo>
                <a:lnTo>
                  <a:pt x="509" y="1221"/>
                </a:lnTo>
                <a:lnTo>
                  <a:pt x="509" y="1226"/>
                </a:lnTo>
                <a:lnTo>
                  <a:pt x="509" y="1240"/>
                </a:lnTo>
                <a:lnTo>
                  <a:pt x="510" y="1256"/>
                </a:lnTo>
                <a:lnTo>
                  <a:pt x="511" y="1270"/>
                </a:lnTo>
                <a:lnTo>
                  <a:pt x="513" y="1284"/>
                </a:lnTo>
                <a:lnTo>
                  <a:pt x="516" y="1299"/>
                </a:lnTo>
                <a:lnTo>
                  <a:pt x="517" y="1306"/>
                </a:lnTo>
                <a:lnTo>
                  <a:pt x="519" y="1313"/>
                </a:lnTo>
                <a:lnTo>
                  <a:pt x="522" y="1328"/>
                </a:lnTo>
                <a:lnTo>
                  <a:pt x="526" y="1341"/>
                </a:lnTo>
                <a:lnTo>
                  <a:pt x="530" y="1354"/>
                </a:lnTo>
                <a:lnTo>
                  <a:pt x="535" y="1367"/>
                </a:lnTo>
                <a:lnTo>
                  <a:pt x="540" y="1380"/>
                </a:lnTo>
                <a:lnTo>
                  <a:pt x="546" y="1392"/>
                </a:lnTo>
                <a:lnTo>
                  <a:pt x="552" y="1404"/>
                </a:lnTo>
                <a:lnTo>
                  <a:pt x="559" y="1416"/>
                </a:lnTo>
                <a:lnTo>
                  <a:pt x="566" y="1427"/>
                </a:lnTo>
                <a:lnTo>
                  <a:pt x="573" y="1439"/>
                </a:lnTo>
                <a:lnTo>
                  <a:pt x="581" y="1449"/>
                </a:lnTo>
                <a:lnTo>
                  <a:pt x="589" y="1460"/>
                </a:lnTo>
                <a:lnTo>
                  <a:pt x="597" y="1469"/>
                </a:lnTo>
                <a:lnTo>
                  <a:pt x="606" y="1479"/>
                </a:lnTo>
                <a:lnTo>
                  <a:pt x="615" y="1488"/>
                </a:lnTo>
                <a:lnTo>
                  <a:pt x="624" y="1497"/>
                </a:lnTo>
                <a:lnTo>
                  <a:pt x="634" y="1504"/>
                </a:lnTo>
                <a:lnTo>
                  <a:pt x="644" y="1512"/>
                </a:lnTo>
                <a:lnTo>
                  <a:pt x="654" y="1520"/>
                </a:lnTo>
                <a:lnTo>
                  <a:pt x="665" y="1526"/>
                </a:lnTo>
                <a:lnTo>
                  <a:pt x="676" y="1532"/>
                </a:lnTo>
                <a:lnTo>
                  <a:pt x="687" y="1538"/>
                </a:lnTo>
                <a:lnTo>
                  <a:pt x="698" y="1542"/>
                </a:lnTo>
                <a:lnTo>
                  <a:pt x="709" y="1546"/>
                </a:lnTo>
                <a:lnTo>
                  <a:pt x="721" y="1551"/>
                </a:lnTo>
                <a:lnTo>
                  <a:pt x="733" y="1553"/>
                </a:lnTo>
                <a:lnTo>
                  <a:pt x="715" y="1558"/>
                </a:lnTo>
                <a:lnTo>
                  <a:pt x="706" y="1560"/>
                </a:lnTo>
                <a:lnTo>
                  <a:pt x="697" y="1563"/>
                </a:lnTo>
                <a:lnTo>
                  <a:pt x="678" y="1564"/>
                </a:lnTo>
                <a:lnTo>
                  <a:pt x="659" y="1565"/>
                </a:lnTo>
                <a:lnTo>
                  <a:pt x="646" y="1565"/>
                </a:lnTo>
                <a:lnTo>
                  <a:pt x="633" y="1564"/>
                </a:lnTo>
                <a:lnTo>
                  <a:pt x="620" y="1562"/>
                </a:lnTo>
                <a:lnTo>
                  <a:pt x="607" y="1559"/>
                </a:lnTo>
                <a:lnTo>
                  <a:pt x="610" y="1571"/>
                </a:lnTo>
                <a:lnTo>
                  <a:pt x="614" y="1583"/>
                </a:lnTo>
                <a:lnTo>
                  <a:pt x="619" y="1595"/>
                </a:lnTo>
                <a:lnTo>
                  <a:pt x="623" y="1607"/>
                </a:lnTo>
                <a:lnTo>
                  <a:pt x="628" y="1619"/>
                </a:lnTo>
                <a:lnTo>
                  <a:pt x="634" y="1630"/>
                </a:lnTo>
                <a:lnTo>
                  <a:pt x="639" y="1641"/>
                </a:lnTo>
                <a:lnTo>
                  <a:pt x="645" y="1651"/>
                </a:lnTo>
                <a:lnTo>
                  <a:pt x="658" y="1672"/>
                </a:lnTo>
                <a:lnTo>
                  <a:pt x="665" y="1681"/>
                </a:lnTo>
                <a:lnTo>
                  <a:pt x="673" y="1690"/>
                </a:lnTo>
                <a:lnTo>
                  <a:pt x="680" y="1699"/>
                </a:lnTo>
                <a:lnTo>
                  <a:pt x="688" y="1708"/>
                </a:lnTo>
                <a:lnTo>
                  <a:pt x="696" y="1716"/>
                </a:lnTo>
                <a:lnTo>
                  <a:pt x="705" y="1725"/>
                </a:lnTo>
                <a:lnTo>
                  <a:pt x="722" y="1739"/>
                </a:lnTo>
                <a:lnTo>
                  <a:pt x="731" y="1745"/>
                </a:lnTo>
                <a:lnTo>
                  <a:pt x="741" y="1752"/>
                </a:lnTo>
                <a:lnTo>
                  <a:pt x="750" y="1758"/>
                </a:lnTo>
                <a:lnTo>
                  <a:pt x="760" y="1763"/>
                </a:lnTo>
                <a:lnTo>
                  <a:pt x="770" y="1768"/>
                </a:lnTo>
                <a:lnTo>
                  <a:pt x="780" y="1773"/>
                </a:lnTo>
                <a:lnTo>
                  <a:pt x="791" y="1777"/>
                </a:lnTo>
                <a:lnTo>
                  <a:pt x="801" y="1781"/>
                </a:lnTo>
                <a:lnTo>
                  <a:pt x="812" y="1783"/>
                </a:lnTo>
                <a:lnTo>
                  <a:pt x="823" y="1786"/>
                </a:lnTo>
                <a:lnTo>
                  <a:pt x="834" y="1788"/>
                </a:lnTo>
                <a:lnTo>
                  <a:pt x="845" y="1789"/>
                </a:lnTo>
                <a:lnTo>
                  <a:pt x="856" y="1791"/>
                </a:lnTo>
                <a:lnTo>
                  <a:pt x="867" y="1792"/>
                </a:lnTo>
                <a:lnTo>
                  <a:pt x="849" y="1807"/>
                </a:lnTo>
                <a:lnTo>
                  <a:pt x="830" y="1823"/>
                </a:lnTo>
                <a:lnTo>
                  <a:pt x="811" y="1839"/>
                </a:lnTo>
                <a:lnTo>
                  <a:pt x="791" y="1852"/>
                </a:lnTo>
                <a:lnTo>
                  <a:pt x="771" y="1865"/>
                </a:lnTo>
                <a:lnTo>
                  <a:pt x="761" y="1871"/>
                </a:lnTo>
                <a:lnTo>
                  <a:pt x="750" y="1876"/>
                </a:lnTo>
                <a:lnTo>
                  <a:pt x="740" y="1882"/>
                </a:lnTo>
                <a:lnTo>
                  <a:pt x="729" y="1887"/>
                </a:lnTo>
                <a:lnTo>
                  <a:pt x="707" y="1897"/>
                </a:lnTo>
                <a:lnTo>
                  <a:pt x="685" y="1906"/>
                </a:lnTo>
                <a:lnTo>
                  <a:pt x="674" y="1909"/>
                </a:lnTo>
                <a:lnTo>
                  <a:pt x="663" y="1913"/>
                </a:lnTo>
                <a:lnTo>
                  <a:pt x="640" y="1920"/>
                </a:lnTo>
                <a:lnTo>
                  <a:pt x="617" y="1925"/>
                </a:lnTo>
                <a:lnTo>
                  <a:pt x="593" y="1930"/>
                </a:lnTo>
                <a:lnTo>
                  <a:pt x="569" y="1932"/>
                </a:lnTo>
                <a:lnTo>
                  <a:pt x="545" y="1935"/>
                </a:lnTo>
                <a:lnTo>
                  <a:pt x="521" y="1935"/>
                </a:lnTo>
                <a:lnTo>
                  <a:pt x="504" y="1935"/>
                </a:lnTo>
                <a:lnTo>
                  <a:pt x="487" y="1933"/>
                </a:lnTo>
                <a:lnTo>
                  <a:pt x="471" y="1932"/>
                </a:lnTo>
                <a:lnTo>
                  <a:pt x="454" y="1930"/>
                </a:lnTo>
                <a:lnTo>
                  <a:pt x="478" y="1948"/>
                </a:lnTo>
                <a:lnTo>
                  <a:pt x="502" y="1963"/>
                </a:lnTo>
                <a:lnTo>
                  <a:pt x="514" y="1972"/>
                </a:lnTo>
                <a:lnTo>
                  <a:pt x="526" y="1979"/>
                </a:lnTo>
                <a:lnTo>
                  <a:pt x="539" y="1986"/>
                </a:lnTo>
                <a:lnTo>
                  <a:pt x="551" y="1993"/>
                </a:lnTo>
                <a:lnTo>
                  <a:pt x="577" y="2007"/>
                </a:lnTo>
                <a:lnTo>
                  <a:pt x="602" y="2020"/>
                </a:lnTo>
                <a:lnTo>
                  <a:pt x="629" y="2031"/>
                </a:lnTo>
                <a:lnTo>
                  <a:pt x="655" y="2041"/>
                </a:lnTo>
                <a:lnTo>
                  <a:pt x="683" y="2050"/>
                </a:lnTo>
                <a:lnTo>
                  <a:pt x="710" y="2058"/>
                </a:lnTo>
                <a:lnTo>
                  <a:pt x="738" y="2065"/>
                </a:lnTo>
                <a:lnTo>
                  <a:pt x="766" y="2070"/>
                </a:lnTo>
                <a:lnTo>
                  <a:pt x="795" y="2075"/>
                </a:lnTo>
                <a:lnTo>
                  <a:pt x="823" y="2079"/>
                </a:lnTo>
                <a:lnTo>
                  <a:pt x="853" y="2080"/>
                </a:lnTo>
                <a:lnTo>
                  <a:pt x="882" y="2081"/>
                </a:lnTo>
                <a:close/>
                <a:moveTo>
                  <a:pt x="0" y="1360"/>
                </a:moveTo>
                <a:lnTo>
                  <a:pt x="1" y="1325"/>
                </a:lnTo>
                <a:lnTo>
                  <a:pt x="2" y="1290"/>
                </a:lnTo>
                <a:lnTo>
                  <a:pt x="4" y="1256"/>
                </a:lnTo>
                <a:lnTo>
                  <a:pt x="6" y="1221"/>
                </a:lnTo>
                <a:lnTo>
                  <a:pt x="10" y="1187"/>
                </a:lnTo>
                <a:lnTo>
                  <a:pt x="13" y="1153"/>
                </a:lnTo>
                <a:lnTo>
                  <a:pt x="18" y="1119"/>
                </a:lnTo>
                <a:lnTo>
                  <a:pt x="23" y="1087"/>
                </a:lnTo>
                <a:lnTo>
                  <a:pt x="29" y="1053"/>
                </a:lnTo>
                <a:lnTo>
                  <a:pt x="36" y="1021"/>
                </a:lnTo>
                <a:lnTo>
                  <a:pt x="43" y="988"/>
                </a:lnTo>
                <a:lnTo>
                  <a:pt x="51" y="956"/>
                </a:lnTo>
                <a:lnTo>
                  <a:pt x="60" y="923"/>
                </a:lnTo>
                <a:lnTo>
                  <a:pt x="69" y="892"/>
                </a:lnTo>
                <a:lnTo>
                  <a:pt x="79" y="861"/>
                </a:lnTo>
                <a:lnTo>
                  <a:pt x="90" y="831"/>
                </a:lnTo>
                <a:lnTo>
                  <a:pt x="101" y="801"/>
                </a:lnTo>
                <a:lnTo>
                  <a:pt x="112" y="771"/>
                </a:lnTo>
                <a:lnTo>
                  <a:pt x="124" y="741"/>
                </a:lnTo>
                <a:lnTo>
                  <a:pt x="137" y="712"/>
                </a:lnTo>
                <a:lnTo>
                  <a:pt x="151" y="684"/>
                </a:lnTo>
                <a:lnTo>
                  <a:pt x="165" y="655"/>
                </a:lnTo>
                <a:lnTo>
                  <a:pt x="179" y="627"/>
                </a:lnTo>
                <a:lnTo>
                  <a:pt x="194" y="600"/>
                </a:lnTo>
                <a:lnTo>
                  <a:pt x="210" y="573"/>
                </a:lnTo>
                <a:lnTo>
                  <a:pt x="226"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3" y="134"/>
                </a:lnTo>
                <a:lnTo>
                  <a:pt x="668" y="120"/>
                </a:lnTo>
                <a:lnTo>
                  <a:pt x="693" y="107"/>
                </a:lnTo>
                <a:lnTo>
                  <a:pt x="718" y="95"/>
                </a:lnTo>
                <a:lnTo>
                  <a:pt x="744" y="83"/>
                </a:lnTo>
                <a:lnTo>
                  <a:pt x="771" y="72"/>
                </a:lnTo>
                <a:lnTo>
                  <a:pt x="797" y="61"/>
                </a:lnTo>
                <a:lnTo>
                  <a:pt x="824" y="51"/>
                </a:lnTo>
                <a:lnTo>
                  <a:pt x="851" y="43"/>
                </a:lnTo>
                <a:lnTo>
                  <a:pt x="878" y="35"/>
                </a:lnTo>
                <a:lnTo>
                  <a:pt x="906" y="27"/>
                </a:lnTo>
                <a:lnTo>
                  <a:pt x="934" y="21"/>
                </a:lnTo>
                <a:lnTo>
                  <a:pt x="962" y="15"/>
                </a:lnTo>
                <a:lnTo>
                  <a:pt x="990" y="11"/>
                </a:lnTo>
                <a:lnTo>
                  <a:pt x="1018" y="7"/>
                </a:lnTo>
                <a:lnTo>
                  <a:pt x="1047" y="5"/>
                </a:lnTo>
                <a:lnTo>
                  <a:pt x="1076" y="2"/>
                </a:lnTo>
                <a:lnTo>
                  <a:pt x="1105" y="1"/>
                </a:lnTo>
                <a:lnTo>
                  <a:pt x="1134" y="0"/>
                </a:lnTo>
                <a:lnTo>
                  <a:pt x="1164" y="1"/>
                </a:lnTo>
                <a:lnTo>
                  <a:pt x="1193" y="2"/>
                </a:lnTo>
                <a:lnTo>
                  <a:pt x="1221" y="5"/>
                </a:lnTo>
                <a:lnTo>
                  <a:pt x="1250" y="7"/>
                </a:lnTo>
                <a:lnTo>
                  <a:pt x="1279" y="11"/>
                </a:lnTo>
                <a:lnTo>
                  <a:pt x="1307" y="15"/>
                </a:lnTo>
                <a:lnTo>
                  <a:pt x="1335" y="21"/>
                </a:lnTo>
                <a:lnTo>
                  <a:pt x="1363" y="27"/>
                </a:lnTo>
                <a:lnTo>
                  <a:pt x="1390" y="35"/>
                </a:lnTo>
                <a:lnTo>
                  <a:pt x="1418" y="43"/>
                </a:lnTo>
                <a:lnTo>
                  <a:pt x="1445" y="51"/>
                </a:lnTo>
                <a:lnTo>
                  <a:pt x="1471" y="61"/>
                </a:lnTo>
                <a:lnTo>
                  <a:pt x="1498" y="72"/>
                </a:lnTo>
                <a:lnTo>
                  <a:pt x="1525" y="83"/>
                </a:lnTo>
                <a:lnTo>
                  <a:pt x="1551" y="95"/>
                </a:lnTo>
                <a:lnTo>
                  <a:pt x="1577" y="107"/>
                </a:lnTo>
                <a:lnTo>
                  <a:pt x="1602" y="120"/>
                </a:lnTo>
                <a:lnTo>
                  <a:pt x="1627" y="134"/>
                </a:lnTo>
                <a:lnTo>
                  <a:pt x="1651" y="149"/>
                </a:lnTo>
                <a:lnTo>
                  <a:pt x="1676" y="164"/>
                </a:lnTo>
                <a:lnTo>
                  <a:pt x="1700" y="181"/>
                </a:lnTo>
                <a:lnTo>
                  <a:pt x="1723" y="197"/>
                </a:lnTo>
                <a:lnTo>
                  <a:pt x="1746" y="215"/>
                </a:lnTo>
                <a:lnTo>
                  <a:pt x="1769" y="232"/>
                </a:lnTo>
                <a:lnTo>
                  <a:pt x="1792" y="250"/>
                </a:lnTo>
                <a:lnTo>
                  <a:pt x="1814" y="271"/>
                </a:lnTo>
                <a:lnTo>
                  <a:pt x="1835" y="290"/>
                </a:lnTo>
                <a:lnTo>
                  <a:pt x="1857" y="310"/>
                </a:lnTo>
                <a:lnTo>
                  <a:pt x="1877" y="332"/>
                </a:lnTo>
                <a:lnTo>
                  <a:pt x="1898" y="354"/>
                </a:lnTo>
                <a:lnTo>
                  <a:pt x="1918" y="375"/>
                </a:lnTo>
                <a:lnTo>
                  <a:pt x="1937" y="398"/>
                </a:lnTo>
                <a:lnTo>
                  <a:pt x="1956" y="422"/>
                </a:lnTo>
                <a:lnTo>
                  <a:pt x="1975" y="446"/>
                </a:lnTo>
                <a:lnTo>
                  <a:pt x="1993"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10"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8" y="1290"/>
                </a:lnTo>
                <a:lnTo>
                  <a:pt x="2269" y="1325"/>
                </a:lnTo>
                <a:lnTo>
                  <a:pt x="2269" y="1360"/>
                </a:lnTo>
                <a:lnTo>
                  <a:pt x="2269" y="1395"/>
                </a:lnTo>
                <a:lnTo>
                  <a:pt x="2268"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10"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3" y="2250"/>
                </a:lnTo>
                <a:lnTo>
                  <a:pt x="1975" y="2275"/>
                </a:lnTo>
                <a:lnTo>
                  <a:pt x="1956" y="2298"/>
                </a:lnTo>
                <a:lnTo>
                  <a:pt x="1937" y="2322"/>
                </a:lnTo>
                <a:lnTo>
                  <a:pt x="1918" y="2345"/>
                </a:lnTo>
                <a:lnTo>
                  <a:pt x="1898" y="2366"/>
                </a:lnTo>
                <a:lnTo>
                  <a:pt x="1877" y="2389"/>
                </a:lnTo>
                <a:lnTo>
                  <a:pt x="1857" y="2410"/>
                </a:lnTo>
                <a:lnTo>
                  <a:pt x="1835" y="2430"/>
                </a:lnTo>
                <a:lnTo>
                  <a:pt x="1814" y="2450"/>
                </a:lnTo>
                <a:lnTo>
                  <a:pt x="1792" y="2470"/>
                </a:lnTo>
                <a:lnTo>
                  <a:pt x="1769" y="2488"/>
                </a:lnTo>
                <a:lnTo>
                  <a:pt x="1746" y="2506"/>
                </a:lnTo>
                <a:lnTo>
                  <a:pt x="1723" y="2524"/>
                </a:lnTo>
                <a:lnTo>
                  <a:pt x="1700" y="2540"/>
                </a:lnTo>
                <a:lnTo>
                  <a:pt x="1676" y="2556"/>
                </a:lnTo>
                <a:lnTo>
                  <a:pt x="1651" y="2572"/>
                </a:lnTo>
                <a:lnTo>
                  <a:pt x="1627" y="2586"/>
                </a:lnTo>
                <a:lnTo>
                  <a:pt x="1602" y="2600"/>
                </a:lnTo>
                <a:lnTo>
                  <a:pt x="1577" y="2613"/>
                </a:lnTo>
                <a:lnTo>
                  <a:pt x="1551" y="2625"/>
                </a:lnTo>
                <a:lnTo>
                  <a:pt x="1525" y="2637"/>
                </a:lnTo>
                <a:lnTo>
                  <a:pt x="1498" y="2648"/>
                </a:lnTo>
                <a:lnTo>
                  <a:pt x="1471" y="2659"/>
                </a:lnTo>
                <a:lnTo>
                  <a:pt x="1445" y="2669"/>
                </a:lnTo>
                <a:lnTo>
                  <a:pt x="1418" y="2677"/>
                </a:lnTo>
                <a:lnTo>
                  <a:pt x="1390" y="2685"/>
                </a:lnTo>
                <a:lnTo>
                  <a:pt x="1363" y="2693"/>
                </a:lnTo>
                <a:lnTo>
                  <a:pt x="1335" y="2699"/>
                </a:lnTo>
                <a:lnTo>
                  <a:pt x="1307" y="2705"/>
                </a:lnTo>
                <a:lnTo>
                  <a:pt x="1279" y="2709"/>
                </a:lnTo>
                <a:lnTo>
                  <a:pt x="1250" y="2713"/>
                </a:lnTo>
                <a:lnTo>
                  <a:pt x="1221" y="2717"/>
                </a:lnTo>
                <a:lnTo>
                  <a:pt x="1193" y="2719"/>
                </a:lnTo>
                <a:lnTo>
                  <a:pt x="1164" y="2720"/>
                </a:lnTo>
                <a:lnTo>
                  <a:pt x="1134" y="2720"/>
                </a:lnTo>
                <a:lnTo>
                  <a:pt x="1105" y="2720"/>
                </a:lnTo>
                <a:lnTo>
                  <a:pt x="1076" y="2719"/>
                </a:lnTo>
                <a:lnTo>
                  <a:pt x="1047" y="2717"/>
                </a:lnTo>
                <a:lnTo>
                  <a:pt x="1018" y="2713"/>
                </a:lnTo>
                <a:lnTo>
                  <a:pt x="990" y="2709"/>
                </a:lnTo>
                <a:lnTo>
                  <a:pt x="962" y="2705"/>
                </a:lnTo>
                <a:lnTo>
                  <a:pt x="934" y="2699"/>
                </a:lnTo>
                <a:lnTo>
                  <a:pt x="906" y="2693"/>
                </a:lnTo>
                <a:lnTo>
                  <a:pt x="878" y="2685"/>
                </a:lnTo>
                <a:lnTo>
                  <a:pt x="851" y="2677"/>
                </a:lnTo>
                <a:lnTo>
                  <a:pt x="824" y="2669"/>
                </a:lnTo>
                <a:lnTo>
                  <a:pt x="797" y="2659"/>
                </a:lnTo>
                <a:lnTo>
                  <a:pt x="771" y="2648"/>
                </a:lnTo>
                <a:lnTo>
                  <a:pt x="744" y="2637"/>
                </a:lnTo>
                <a:lnTo>
                  <a:pt x="718" y="2625"/>
                </a:lnTo>
                <a:lnTo>
                  <a:pt x="693" y="2613"/>
                </a:lnTo>
                <a:lnTo>
                  <a:pt x="668" y="2600"/>
                </a:lnTo>
                <a:lnTo>
                  <a:pt x="643"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6" y="2174"/>
                </a:lnTo>
                <a:lnTo>
                  <a:pt x="210" y="2148"/>
                </a:lnTo>
                <a:lnTo>
                  <a:pt x="194" y="2121"/>
                </a:lnTo>
                <a:lnTo>
                  <a:pt x="179" y="2093"/>
                </a:lnTo>
                <a:lnTo>
                  <a:pt x="165" y="2065"/>
                </a:lnTo>
                <a:lnTo>
                  <a:pt x="151" y="2038"/>
                </a:lnTo>
                <a:lnTo>
                  <a:pt x="137" y="2009"/>
                </a:lnTo>
                <a:lnTo>
                  <a:pt x="124" y="1979"/>
                </a:lnTo>
                <a:lnTo>
                  <a:pt x="112" y="1950"/>
                </a:lnTo>
                <a:lnTo>
                  <a:pt x="101" y="1920"/>
                </a:lnTo>
                <a:lnTo>
                  <a:pt x="90"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10" y="1534"/>
                </a:lnTo>
                <a:lnTo>
                  <a:pt x="6" y="1499"/>
                </a:lnTo>
                <a:lnTo>
                  <a:pt x="4" y="1464"/>
                </a:lnTo>
                <a:lnTo>
                  <a:pt x="2" y="1430"/>
                </a:lnTo>
                <a:lnTo>
                  <a:pt x="1"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5" name="Freeform 8">
            <a:hlinkClick r:id="rId3" tooltip="linkedin"/>
          </p:cNvPr>
          <p:cNvSpPr>
            <a:spLocks noChangeAspect="1" noEditPoints="1"/>
          </p:cNvSpPr>
          <p:nvPr userDrawn="1"/>
        </p:nvSpPr>
        <p:spPr bwMode="auto">
          <a:xfrm>
            <a:off x="10596103" y="5877340"/>
            <a:ext cx="252557" cy="252000"/>
          </a:xfrm>
          <a:custGeom>
            <a:avLst/>
            <a:gdLst>
              <a:gd name="T0" fmla="*/ 730 w 2269"/>
              <a:gd name="T1" fmla="*/ 684 h 2720"/>
              <a:gd name="T2" fmla="*/ 799 w 2269"/>
              <a:gd name="T3" fmla="*/ 728 h 2720"/>
              <a:gd name="T4" fmla="*/ 833 w 2269"/>
              <a:gd name="T5" fmla="*/ 795 h 2720"/>
              <a:gd name="T6" fmla="*/ 836 w 2269"/>
              <a:gd name="T7" fmla="*/ 877 h 2720"/>
              <a:gd name="T8" fmla="*/ 799 w 2269"/>
              <a:gd name="T9" fmla="*/ 959 h 2720"/>
              <a:gd name="T10" fmla="*/ 743 w 2269"/>
              <a:gd name="T11" fmla="*/ 1000 h 2720"/>
              <a:gd name="T12" fmla="*/ 662 w 2269"/>
              <a:gd name="T13" fmla="*/ 1000 h 2720"/>
              <a:gd name="T14" fmla="*/ 601 w 2269"/>
              <a:gd name="T15" fmla="*/ 953 h 2720"/>
              <a:gd name="T16" fmla="*/ 570 w 2269"/>
              <a:gd name="T17" fmla="*/ 885 h 2720"/>
              <a:gd name="T18" fmla="*/ 572 w 2269"/>
              <a:gd name="T19" fmla="*/ 795 h 2720"/>
              <a:gd name="T20" fmla="*/ 611 w 2269"/>
              <a:gd name="T21" fmla="*/ 723 h 2720"/>
              <a:gd name="T22" fmla="*/ 668 w 2269"/>
              <a:gd name="T23" fmla="*/ 685 h 2720"/>
              <a:gd name="T24" fmla="*/ 1197 w 2269"/>
              <a:gd name="T25" fmla="*/ 1256 h 2720"/>
              <a:gd name="T26" fmla="*/ 1264 w 2269"/>
              <a:gd name="T27" fmla="*/ 1167 h 2720"/>
              <a:gd name="T28" fmla="*/ 1350 w 2269"/>
              <a:gd name="T29" fmla="*/ 1119 h 2720"/>
              <a:gd name="T30" fmla="*/ 1441 w 2269"/>
              <a:gd name="T31" fmla="*/ 1109 h 2720"/>
              <a:gd name="T32" fmla="*/ 1564 w 2269"/>
              <a:gd name="T33" fmla="*/ 1143 h 2720"/>
              <a:gd name="T34" fmla="*/ 1642 w 2269"/>
              <a:gd name="T35" fmla="*/ 1220 h 2720"/>
              <a:gd name="T36" fmla="*/ 1688 w 2269"/>
              <a:gd name="T37" fmla="*/ 1352 h 2720"/>
              <a:gd name="T38" fmla="*/ 1702 w 2269"/>
              <a:gd name="T39" fmla="*/ 1520 h 2720"/>
              <a:gd name="T40" fmla="*/ 1463 w 2269"/>
              <a:gd name="T41" fmla="*/ 1496 h 2720"/>
              <a:gd name="T42" fmla="*/ 1440 w 2269"/>
              <a:gd name="T43" fmla="*/ 1414 h 2720"/>
              <a:gd name="T44" fmla="*/ 1393 w 2269"/>
              <a:gd name="T45" fmla="*/ 1367 h 2720"/>
              <a:gd name="T46" fmla="*/ 1323 w 2269"/>
              <a:gd name="T47" fmla="*/ 1359 h 2720"/>
              <a:gd name="T48" fmla="*/ 1257 w 2269"/>
              <a:gd name="T49" fmla="*/ 1388 h 2720"/>
              <a:gd name="T50" fmla="*/ 1221 w 2269"/>
              <a:gd name="T51" fmla="*/ 1446 h 2720"/>
              <a:gd name="T52" fmla="*/ 1203 w 2269"/>
              <a:gd name="T53" fmla="*/ 1590 h 2720"/>
              <a:gd name="T54" fmla="*/ 6 w 2269"/>
              <a:gd name="T55" fmla="*/ 1221 h 2720"/>
              <a:gd name="T56" fmla="*/ 51 w 2269"/>
              <a:gd name="T57" fmla="*/ 956 h 2720"/>
              <a:gd name="T58" fmla="*/ 137 w 2269"/>
              <a:gd name="T59" fmla="*/ 712 h 2720"/>
              <a:gd name="T60" fmla="*/ 259 w 2269"/>
              <a:gd name="T61" fmla="*/ 495 h 2720"/>
              <a:gd name="T62" fmla="*/ 413 w 2269"/>
              <a:gd name="T63" fmla="*/ 310 h 2720"/>
              <a:gd name="T64" fmla="*/ 594 w 2269"/>
              <a:gd name="T65" fmla="*/ 164 h 2720"/>
              <a:gd name="T66" fmla="*/ 797 w 2269"/>
              <a:gd name="T67" fmla="*/ 61 h 2720"/>
              <a:gd name="T68" fmla="*/ 1018 w 2269"/>
              <a:gd name="T69" fmla="*/ 7 h 2720"/>
              <a:gd name="T70" fmla="*/ 1250 w 2269"/>
              <a:gd name="T71" fmla="*/ 7 h 2720"/>
              <a:gd name="T72" fmla="*/ 1471 w 2269"/>
              <a:gd name="T73" fmla="*/ 61 h 2720"/>
              <a:gd name="T74" fmla="*/ 1674 w 2269"/>
              <a:gd name="T75" fmla="*/ 164 h 2720"/>
              <a:gd name="T76" fmla="*/ 1855 w 2269"/>
              <a:gd name="T77" fmla="*/ 310 h 2720"/>
              <a:gd name="T78" fmla="*/ 2010 w 2269"/>
              <a:gd name="T79" fmla="*/ 495 h 2720"/>
              <a:gd name="T80" fmla="*/ 2132 w 2269"/>
              <a:gd name="T81" fmla="*/ 712 h 2720"/>
              <a:gd name="T82" fmla="*/ 2218 w 2269"/>
              <a:gd name="T83" fmla="*/ 956 h 2720"/>
              <a:gd name="T84" fmla="*/ 2263 w 2269"/>
              <a:gd name="T85" fmla="*/ 1221 h 2720"/>
              <a:gd name="T86" fmla="*/ 2263 w 2269"/>
              <a:gd name="T87" fmla="*/ 1499 h 2720"/>
              <a:gd name="T88" fmla="*/ 2218 w 2269"/>
              <a:gd name="T89" fmla="*/ 1764 h 2720"/>
              <a:gd name="T90" fmla="*/ 2132 w 2269"/>
              <a:gd name="T91" fmla="*/ 2009 h 2720"/>
              <a:gd name="T92" fmla="*/ 2010 w 2269"/>
              <a:gd name="T93" fmla="*/ 2225 h 2720"/>
              <a:gd name="T94" fmla="*/ 1855 w 2269"/>
              <a:gd name="T95" fmla="*/ 2410 h 2720"/>
              <a:gd name="T96" fmla="*/ 1674 w 2269"/>
              <a:gd name="T97" fmla="*/ 2556 h 2720"/>
              <a:gd name="T98" fmla="*/ 1471 w 2269"/>
              <a:gd name="T99" fmla="*/ 2659 h 2720"/>
              <a:gd name="T100" fmla="*/ 1250 w 2269"/>
              <a:gd name="T101" fmla="*/ 2713 h 2720"/>
              <a:gd name="T102" fmla="*/ 1018 w 2269"/>
              <a:gd name="T103" fmla="*/ 2713 h 2720"/>
              <a:gd name="T104" fmla="*/ 797 w 2269"/>
              <a:gd name="T105" fmla="*/ 2659 h 2720"/>
              <a:gd name="T106" fmla="*/ 594 w 2269"/>
              <a:gd name="T107" fmla="*/ 2556 h 2720"/>
              <a:gd name="T108" fmla="*/ 413 w 2269"/>
              <a:gd name="T109" fmla="*/ 2410 h 2720"/>
              <a:gd name="T110" fmla="*/ 259 w 2269"/>
              <a:gd name="T111" fmla="*/ 2225 h 2720"/>
              <a:gd name="T112" fmla="*/ 137 w 2269"/>
              <a:gd name="T113" fmla="*/ 2009 h 2720"/>
              <a:gd name="T114" fmla="*/ 51 w 2269"/>
              <a:gd name="T115" fmla="*/ 1764 h 2720"/>
              <a:gd name="T116" fmla="*/ 6 w 2269"/>
              <a:gd name="T117"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9" h="2720">
                <a:moveTo>
                  <a:pt x="585" y="1132"/>
                </a:moveTo>
                <a:lnTo>
                  <a:pt x="820" y="1132"/>
                </a:lnTo>
                <a:lnTo>
                  <a:pt x="820" y="2040"/>
                </a:lnTo>
                <a:lnTo>
                  <a:pt x="585" y="2040"/>
                </a:lnTo>
                <a:lnTo>
                  <a:pt x="585" y="1132"/>
                </a:lnTo>
                <a:close/>
                <a:moveTo>
                  <a:pt x="703" y="680"/>
                </a:moveTo>
                <a:lnTo>
                  <a:pt x="716" y="681"/>
                </a:lnTo>
                <a:lnTo>
                  <a:pt x="730" y="684"/>
                </a:lnTo>
                <a:lnTo>
                  <a:pt x="743" y="687"/>
                </a:lnTo>
                <a:lnTo>
                  <a:pt x="749" y="690"/>
                </a:lnTo>
                <a:lnTo>
                  <a:pt x="756" y="693"/>
                </a:lnTo>
                <a:lnTo>
                  <a:pt x="768" y="700"/>
                </a:lnTo>
                <a:lnTo>
                  <a:pt x="779" y="707"/>
                </a:lnTo>
                <a:lnTo>
                  <a:pt x="784" y="712"/>
                </a:lnTo>
                <a:lnTo>
                  <a:pt x="789" y="717"/>
                </a:lnTo>
                <a:lnTo>
                  <a:pt x="799" y="728"/>
                </a:lnTo>
                <a:lnTo>
                  <a:pt x="804" y="734"/>
                </a:lnTo>
                <a:lnTo>
                  <a:pt x="808" y="740"/>
                </a:lnTo>
                <a:lnTo>
                  <a:pt x="812" y="746"/>
                </a:lnTo>
                <a:lnTo>
                  <a:pt x="816" y="752"/>
                </a:lnTo>
                <a:lnTo>
                  <a:pt x="823" y="766"/>
                </a:lnTo>
                <a:lnTo>
                  <a:pt x="828" y="781"/>
                </a:lnTo>
                <a:lnTo>
                  <a:pt x="831" y="788"/>
                </a:lnTo>
                <a:lnTo>
                  <a:pt x="833" y="795"/>
                </a:lnTo>
                <a:lnTo>
                  <a:pt x="835" y="803"/>
                </a:lnTo>
                <a:lnTo>
                  <a:pt x="836" y="811"/>
                </a:lnTo>
                <a:lnTo>
                  <a:pt x="837" y="819"/>
                </a:lnTo>
                <a:lnTo>
                  <a:pt x="838" y="827"/>
                </a:lnTo>
                <a:lnTo>
                  <a:pt x="839" y="836"/>
                </a:lnTo>
                <a:lnTo>
                  <a:pt x="839" y="844"/>
                </a:lnTo>
                <a:lnTo>
                  <a:pt x="838" y="861"/>
                </a:lnTo>
                <a:lnTo>
                  <a:pt x="836" y="877"/>
                </a:lnTo>
                <a:lnTo>
                  <a:pt x="833" y="892"/>
                </a:lnTo>
                <a:lnTo>
                  <a:pt x="831" y="901"/>
                </a:lnTo>
                <a:lnTo>
                  <a:pt x="828" y="908"/>
                </a:lnTo>
                <a:lnTo>
                  <a:pt x="823" y="922"/>
                </a:lnTo>
                <a:lnTo>
                  <a:pt x="816" y="935"/>
                </a:lnTo>
                <a:lnTo>
                  <a:pt x="812" y="941"/>
                </a:lnTo>
                <a:lnTo>
                  <a:pt x="808" y="947"/>
                </a:lnTo>
                <a:lnTo>
                  <a:pt x="799" y="959"/>
                </a:lnTo>
                <a:lnTo>
                  <a:pt x="794" y="965"/>
                </a:lnTo>
                <a:lnTo>
                  <a:pt x="789" y="970"/>
                </a:lnTo>
                <a:lnTo>
                  <a:pt x="784" y="975"/>
                </a:lnTo>
                <a:lnTo>
                  <a:pt x="779" y="980"/>
                </a:lnTo>
                <a:lnTo>
                  <a:pt x="768" y="988"/>
                </a:lnTo>
                <a:lnTo>
                  <a:pt x="756" y="994"/>
                </a:lnTo>
                <a:lnTo>
                  <a:pt x="749" y="998"/>
                </a:lnTo>
                <a:lnTo>
                  <a:pt x="743" y="1000"/>
                </a:lnTo>
                <a:lnTo>
                  <a:pt x="737" y="1003"/>
                </a:lnTo>
                <a:lnTo>
                  <a:pt x="730" y="1004"/>
                </a:lnTo>
                <a:lnTo>
                  <a:pt x="723" y="1006"/>
                </a:lnTo>
                <a:lnTo>
                  <a:pt x="716" y="1006"/>
                </a:lnTo>
                <a:lnTo>
                  <a:pt x="703" y="1007"/>
                </a:lnTo>
                <a:lnTo>
                  <a:pt x="689" y="1006"/>
                </a:lnTo>
                <a:lnTo>
                  <a:pt x="675" y="1004"/>
                </a:lnTo>
                <a:lnTo>
                  <a:pt x="662" y="1000"/>
                </a:lnTo>
                <a:lnTo>
                  <a:pt x="656" y="998"/>
                </a:lnTo>
                <a:lnTo>
                  <a:pt x="649" y="994"/>
                </a:lnTo>
                <a:lnTo>
                  <a:pt x="637" y="988"/>
                </a:lnTo>
                <a:lnTo>
                  <a:pt x="626" y="980"/>
                </a:lnTo>
                <a:lnTo>
                  <a:pt x="621" y="975"/>
                </a:lnTo>
                <a:lnTo>
                  <a:pt x="616" y="970"/>
                </a:lnTo>
                <a:lnTo>
                  <a:pt x="606" y="959"/>
                </a:lnTo>
                <a:lnTo>
                  <a:pt x="601" y="953"/>
                </a:lnTo>
                <a:lnTo>
                  <a:pt x="597" y="947"/>
                </a:lnTo>
                <a:lnTo>
                  <a:pt x="593" y="941"/>
                </a:lnTo>
                <a:lnTo>
                  <a:pt x="589" y="935"/>
                </a:lnTo>
                <a:lnTo>
                  <a:pt x="582" y="922"/>
                </a:lnTo>
                <a:lnTo>
                  <a:pt x="577" y="908"/>
                </a:lnTo>
                <a:lnTo>
                  <a:pt x="574" y="901"/>
                </a:lnTo>
                <a:lnTo>
                  <a:pt x="572" y="892"/>
                </a:lnTo>
                <a:lnTo>
                  <a:pt x="570" y="885"/>
                </a:lnTo>
                <a:lnTo>
                  <a:pt x="569" y="877"/>
                </a:lnTo>
                <a:lnTo>
                  <a:pt x="568" y="868"/>
                </a:lnTo>
                <a:lnTo>
                  <a:pt x="567" y="861"/>
                </a:lnTo>
                <a:lnTo>
                  <a:pt x="566" y="853"/>
                </a:lnTo>
                <a:lnTo>
                  <a:pt x="566" y="844"/>
                </a:lnTo>
                <a:lnTo>
                  <a:pt x="567" y="827"/>
                </a:lnTo>
                <a:lnTo>
                  <a:pt x="569" y="811"/>
                </a:lnTo>
                <a:lnTo>
                  <a:pt x="572" y="795"/>
                </a:lnTo>
                <a:lnTo>
                  <a:pt x="574" y="788"/>
                </a:lnTo>
                <a:lnTo>
                  <a:pt x="577" y="781"/>
                </a:lnTo>
                <a:lnTo>
                  <a:pt x="582" y="766"/>
                </a:lnTo>
                <a:lnTo>
                  <a:pt x="589" y="752"/>
                </a:lnTo>
                <a:lnTo>
                  <a:pt x="593" y="746"/>
                </a:lnTo>
                <a:lnTo>
                  <a:pt x="597" y="740"/>
                </a:lnTo>
                <a:lnTo>
                  <a:pt x="606" y="728"/>
                </a:lnTo>
                <a:lnTo>
                  <a:pt x="611" y="723"/>
                </a:lnTo>
                <a:lnTo>
                  <a:pt x="616" y="717"/>
                </a:lnTo>
                <a:lnTo>
                  <a:pt x="621" y="712"/>
                </a:lnTo>
                <a:lnTo>
                  <a:pt x="626" y="707"/>
                </a:lnTo>
                <a:lnTo>
                  <a:pt x="637" y="700"/>
                </a:lnTo>
                <a:lnTo>
                  <a:pt x="649" y="693"/>
                </a:lnTo>
                <a:lnTo>
                  <a:pt x="656" y="690"/>
                </a:lnTo>
                <a:lnTo>
                  <a:pt x="662" y="687"/>
                </a:lnTo>
                <a:lnTo>
                  <a:pt x="668" y="685"/>
                </a:lnTo>
                <a:lnTo>
                  <a:pt x="675" y="684"/>
                </a:lnTo>
                <a:lnTo>
                  <a:pt x="682" y="682"/>
                </a:lnTo>
                <a:lnTo>
                  <a:pt x="689" y="681"/>
                </a:lnTo>
                <a:lnTo>
                  <a:pt x="703" y="680"/>
                </a:lnTo>
                <a:close/>
                <a:moveTo>
                  <a:pt x="968" y="1132"/>
                </a:moveTo>
                <a:lnTo>
                  <a:pt x="1194" y="1132"/>
                </a:lnTo>
                <a:lnTo>
                  <a:pt x="1194" y="1256"/>
                </a:lnTo>
                <a:lnTo>
                  <a:pt x="1197" y="1256"/>
                </a:lnTo>
                <a:lnTo>
                  <a:pt x="1200" y="1250"/>
                </a:lnTo>
                <a:lnTo>
                  <a:pt x="1203" y="1242"/>
                </a:lnTo>
                <a:lnTo>
                  <a:pt x="1211" y="1229"/>
                </a:lnTo>
                <a:lnTo>
                  <a:pt x="1219" y="1216"/>
                </a:lnTo>
                <a:lnTo>
                  <a:pt x="1229" y="1203"/>
                </a:lnTo>
                <a:lnTo>
                  <a:pt x="1239" y="1190"/>
                </a:lnTo>
                <a:lnTo>
                  <a:pt x="1251" y="1178"/>
                </a:lnTo>
                <a:lnTo>
                  <a:pt x="1264" y="1167"/>
                </a:lnTo>
                <a:lnTo>
                  <a:pt x="1277" y="1156"/>
                </a:lnTo>
                <a:lnTo>
                  <a:pt x="1284" y="1150"/>
                </a:lnTo>
                <a:lnTo>
                  <a:pt x="1292" y="1145"/>
                </a:lnTo>
                <a:lnTo>
                  <a:pt x="1299" y="1142"/>
                </a:lnTo>
                <a:lnTo>
                  <a:pt x="1307" y="1137"/>
                </a:lnTo>
                <a:lnTo>
                  <a:pt x="1324" y="1129"/>
                </a:lnTo>
                <a:lnTo>
                  <a:pt x="1341" y="1123"/>
                </a:lnTo>
                <a:lnTo>
                  <a:pt x="1350" y="1119"/>
                </a:lnTo>
                <a:lnTo>
                  <a:pt x="1359" y="1117"/>
                </a:lnTo>
                <a:lnTo>
                  <a:pt x="1369" y="1114"/>
                </a:lnTo>
                <a:lnTo>
                  <a:pt x="1378" y="1113"/>
                </a:lnTo>
                <a:lnTo>
                  <a:pt x="1388" y="1111"/>
                </a:lnTo>
                <a:lnTo>
                  <a:pt x="1399" y="1111"/>
                </a:lnTo>
                <a:lnTo>
                  <a:pt x="1409" y="1109"/>
                </a:lnTo>
                <a:lnTo>
                  <a:pt x="1420" y="1109"/>
                </a:lnTo>
                <a:lnTo>
                  <a:pt x="1441" y="1109"/>
                </a:lnTo>
                <a:lnTo>
                  <a:pt x="1462" y="1112"/>
                </a:lnTo>
                <a:lnTo>
                  <a:pt x="1472" y="1113"/>
                </a:lnTo>
                <a:lnTo>
                  <a:pt x="1482" y="1114"/>
                </a:lnTo>
                <a:lnTo>
                  <a:pt x="1500" y="1118"/>
                </a:lnTo>
                <a:lnTo>
                  <a:pt x="1518" y="1123"/>
                </a:lnTo>
                <a:lnTo>
                  <a:pt x="1534" y="1129"/>
                </a:lnTo>
                <a:lnTo>
                  <a:pt x="1550" y="1135"/>
                </a:lnTo>
                <a:lnTo>
                  <a:pt x="1564" y="1143"/>
                </a:lnTo>
                <a:lnTo>
                  <a:pt x="1578" y="1151"/>
                </a:lnTo>
                <a:lnTo>
                  <a:pt x="1591" y="1160"/>
                </a:lnTo>
                <a:lnTo>
                  <a:pt x="1603" y="1171"/>
                </a:lnTo>
                <a:lnTo>
                  <a:pt x="1614" y="1181"/>
                </a:lnTo>
                <a:lnTo>
                  <a:pt x="1624" y="1193"/>
                </a:lnTo>
                <a:lnTo>
                  <a:pt x="1633" y="1206"/>
                </a:lnTo>
                <a:lnTo>
                  <a:pt x="1638" y="1212"/>
                </a:lnTo>
                <a:lnTo>
                  <a:pt x="1642" y="1220"/>
                </a:lnTo>
                <a:lnTo>
                  <a:pt x="1650" y="1234"/>
                </a:lnTo>
                <a:lnTo>
                  <a:pt x="1657" y="1248"/>
                </a:lnTo>
                <a:lnTo>
                  <a:pt x="1664" y="1264"/>
                </a:lnTo>
                <a:lnTo>
                  <a:pt x="1670" y="1281"/>
                </a:lnTo>
                <a:lnTo>
                  <a:pt x="1676" y="1298"/>
                </a:lnTo>
                <a:lnTo>
                  <a:pt x="1680" y="1316"/>
                </a:lnTo>
                <a:lnTo>
                  <a:pt x="1685" y="1334"/>
                </a:lnTo>
                <a:lnTo>
                  <a:pt x="1688" y="1352"/>
                </a:lnTo>
                <a:lnTo>
                  <a:pt x="1691" y="1371"/>
                </a:lnTo>
                <a:lnTo>
                  <a:pt x="1694" y="1391"/>
                </a:lnTo>
                <a:lnTo>
                  <a:pt x="1696" y="1412"/>
                </a:lnTo>
                <a:lnTo>
                  <a:pt x="1698" y="1432"/>
                </a:lnTo>
                <a:lnTo>
                  <a:pt x="1700" y="1454"/>
                </a:lnTo>
                <a:lnTo>
                  <a:pt x="1701" y="1475"/>
                </a:lnTo>
                <a:lnTo>
                  <a:pt x="1701" y="1497"/>
                </a:lnTo>
                <a:lnTo>
                  <a:pt x="1702" y="1520"/>
                </a:lnTo>
                <a:lnTo>
                  <a:pt x="1702" y="1542"/>
                </a:lnTo>
                <a:lnTo>
                  <a:pt x="1702" y="2040"/>
                </a:lnTo>
                <a:lnTo>
                  <a:pt x="1467" y="2040"/>
                </a:lnTo>
                <a:lnTo>
                  <a:pt x="1467" y="1599"/>
                </a:lnTo>
                <a:lnTo>
                  <a:pt x="1466" y="1558"/>
                </a:lnTo>
                <a:lnTo>
                  <a:pt x="1466" y="1538"/>
                </a:lnTo>
                <a:lnTo>
                  <a:pt x="1465" y="1516"/>
                </a:lnTo>
                <a:lnTo>
                  <a:pt x="1463" y="1496"/>
                </a:lnTo>
                <a:lnTo>
                  <a:pt x="1460" y="1476"/>
                </a:lnTo>
                <a:lnTo>
                  <a:pt x="1458" y="1467"/>
                </a:lnTo>
                <a:lnTo>
                  <a:pt x="1456" y="1457"/>
                </a:lnTo>
                <a:lnTo>
                  <a:pt x="1454" y="1448"/>
                </a:lnTo>
                <a:lnTo>
                  <a:pt x="1451" y="1438"/>
                </a:lnTo>
                <a:lnTo>
                  <a:pt x="1448" y="1430"/>
                </a:lnTo>
                <a:lnTo>
                  <a:pt x="1444" y="1421"/>
                </a:lnTo>
                <a:lnTo>
                  <a:pt x="1440" y="1414"/>
                </a:lnTo>
                <a:lnTo>
                  <a:pt x="1436" y="1406"/>
                </a:lnTo>
                <a:lnTo>
                  <a:pt x="1431" y="1398"/>
                </a:lnTo>
                <a:lnTo>
                  <a:pt x="1426" y="1392"/>
                </a:lnTo>
                <a:lnTo>
                  <a:pt x="1421" y="1386"/>
                </a:lnTo>
                <a:lnTo>
                  <a:pt x="1414" y="1380"/>
                </a:lnTo>
                <a:lnTo>
                  <a:pt x="1408" y="1376"/>
                </a:lnTo>
                <a:lnTo>
                  <a:pt x="1400" y="1371"/>
                </a:lnTo>
                <a:lnTo>
                  <a:pt x="1393" y="1367"/>
                </a:lnTo>
                <a:lnTo>
                  <a:pt x="1384" y="1364"/>
                </a:lnTo>
                <a:lnTo>
                  <a:pt x="1375" y="1361"/>
                </a:lnTo>
                <a:lnTo>
                  <a:pt x="1370" y="1360"/>
                </a:lnTo>
                <a:lnTo>
                  <a:pt x="1366" y="1359"/>
                </a:lnTo>
                <a:lnTo>
                  <a:pt x="1355" y="1358"/>
                </a:lnTo>
                <a:lnTo>
                  <a:pt x="1344" y="1358"/>
                </a:lnTo>
                <a:lnTo>
                  <a:pt x="1333" y="1358"/>
                </a:lnTo>
                <a:lnTo>
                  <a:pt x="1323" y="1359"/>
                </a:lnTo>
                <a:lnTo>
                  <a:pt x="1313" y="1360"/>
                </a:lnTo>
                <a:lnTo>
                  <a:pt x="1303" y="1362"/>
                </a:lnTo>
                <a:lnTo>
                  <a:pt x="1294" y="1366"/>
                </a:lnTo>
                <a:lnTo>
                  <a:pt x="1286" y="1368"/>
                </a:lnTo>
                <a:lnTo>
                  <a:pt x="1278" y="1373"/>
                </a:lnTo>
                <a:lnTo>
                  <a:pt x="1271" y="1377"/>
                </a:lnTo>
                <a:lnTo>
                  <a:pt x="1264" y="1383"/>
                </a:lnTo>
                <a:lnTo>
                  <a:pt x="1257" y="1388"/>
                </a:lnTo>
                <a:lnTo>
                  <a:pt x="1251" y="1394"/>
                </a:lnTo>
                <a:lnTo>
                  <a:pt x="1246" y="1400"/>
                </a:lnTo>
                <a:lnTo>
                  <a:pt x="1241" y="1407"/>
                </a:lnTo>
                <a:lnTo>
                  <a:pt x="1236" y="1414"/>
                </a:lnTo>
                <a:lnTo>
                  <a:pt x="1232" y="1422"/>
                </a:lnTo>
                <a:lnTo>
                  <a:pt x="1228" y="1430"/>
                </a:lnTo>
                <a:lnTo>
                  <a:pt x="1224" y="1438"/>
                </a:lnTo>
                <a:lnTo>
                  <a:pt x="1221" y="1446"/>
                </a:lnTo>
                <a:lnTo>
                  <a:pt x="1215" y="1466"/>
                </a:lnTo>
                <a:lnTo>
                  <a:pt x="1211" y="1485"/>
                </a:lnTo>
                <a:lnTo>
                  <a:pt x="1208" y="1504"/>
                </a:lnTo>
                <a:lnTo>
                  <a:pt x="1207" y="1515"/>
                </a:lnTo>
                <a:lnTo>
                  <a:pt x="1206" y="1526"/>
                </a:lnTo>
                <a:lnTo>
                  <a:pt x="1204" y="1547"/>
                </a:lnTo>
                <a:lnTo>
                  <a:pt x="1203" y="1569"/>
                </a:lnTo>
                <a:lnTo>
                  <a:pt x="1203" y="1590"/>
                </a:lnTo>
                <a:lnTo>
                  <a:pt x="1203" y="2040"/>
                </a:lnTo>
                <a:lnTo>
                  <a:pt x="968" y="2040"/>
                </a:lnTo>
                <a:lnTo>
                  <a:pt x="968" y="1132"/>
                </a:lnTo>
                <a:close/>
                <a:moveTo>
                  <a:pt x="0" y="1360"/>
                </a:moveTo>
                <a:lnTo>
                  <a:pt x="0" y="1325"/>
                </a:lnTo>
                <a:lnTo>
                  <a:pt x="2" y="1290"/>
                </a:lnTo>
                <a:lnTo>
                  <a:pt x="3" y="1256"/>
                </a:lnTo>
                <a:lnTo>
                  <a:pt x="6" y="1221"/>
                </a:lnTo>
                <a:lnTo>
                  <a:pt x="9" y="1187"/>
                </a:lnTo>
                <a:lnTo>
                  <a:pt x="13" y="1153"/>
                </a:lnTo>
                <a:lnTo>
                  <a:pt x="18" y="1119"/>
                </a:lnTo>
                <a:lnTo>
                  <a:pt x="23" y="1087"/>
                </a:lnTo>
                <a:lnTo>
                  <a:pt x="29" y="1053"/>
                </a:lnTo>
                <a:lnTo>
                  <a:pt x="36" y="1021"/>
                </a:lnTo>
                <a:lnTo>
                  <a:pt x="43" y="988"/>
                </a:lnTo>
                <a:lnTo>
                  <a:pt x="51" y="956"/>
                </a:lnTo>
                <a:lnTo>
                  <a:pt x="60" y="923"/>
                </a:lnTo>
                <a:lnTo>
                  <a:pt x="69" y="892"/>
                </a:lnTo>
                <a:lnTo>
                  <a:pt x="79" y="861"/>
                </a:lnTo>
                <a:lnTo>
                  <a:pt x="89" y="831"/>
                </a:lnTo>
                <a:lnTo>
                  <a:pt x="100" y="801"/>
                </a:lnTo>
                <a:lnTo>
                  <a:pt x="112" y="771"/>
                </a:lnTo>
                <a:lnTo>
                  <a:pt x="124" y="741"/>
                </a:lnTo>
                <a:lnTo>
                  <a:pt x="137" y="712"/>
                </a:lnTo>
                <a:lnTo>
                  <a:pt x="150" y="684"/>
                </a:lnTo>
                <a:lnTo>
                  <a:pt x="164" y="655"/>
                </a:lnTo>
                <a:lnTo>
                  <a:pt x="179" y="627"/>
                </a:lnTo>
                <a:lnTo>
                  <a:pt x="194" y="600"/>
                </a:lnTo>
                <a:lnTo>
                  <a:pt x="209" y="573"/>
                </a:lnTo>
                <a:lnTo>
                  <a:pt x="225"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2" y="134"/>
                </a:lnTo>
                <a:lnTo>
                  <a:pt x="667" y="120"/>
                </a:lnTo>
                <a:lnTo>
                  <a:pt x="693" y="107"/>
                </a:lnTo>
                <a:lnTo>
                  <a:pt x="718" y="95"/>
                </a:lnTo>
                <a:lnTo>
                  <a:pt x="744" y="83"/>
                </a:lnTo>
                <a:lnTo>
                  <a:pt x="770" y="72"/>
                </a:lnTo>
                <a:lnTo>
                  <a:pt x="797" y="61"/>
                </a:lnTo>
                <a:lnTo>
                  <a:pt x="824" y="51"/>
                </a:lnTo>
                <a:lnTo>
                  <a:pt x="851" y="43"/>
                </a:lnTo>
                <a:lnTo>
                  <a:pt x="878" y="35"/>
                </a:lnTo>
                <a:lnTo>
                  <a:pt x="905" y="27"/>
                </a:lnTo>
                <a:lnTo>
                  <a:pt x="933" y="21"/>
                </a:lnTo>
                <a:lnTo>
                  <a:pt x="961" y="15"/>
                </a:lnTo>
                <a:lnTo>
                  <a:pt x="990" y="11"/>
                </a:lnTo>
                <a:lnTo>
                  <a:pt x="1018" y="7"/>
                </a:lnTo>
                <a:lnTo>
                  <a:pt x="1047" y="5"/>
                </a:lnTo>
                <a:lnTo>
                  <a:pt x="1076" y="2"/>
                </a:lnTo>
                <a:lnTo>
                  <a:pt x="1105" y="1"/>
                </a:lnTo>
                <a:lnTo>
                  <a:pt x="1134" y="0"/>
                </a:lnTo>
                <a:lnTo>
                  <a:pt x="1163" y="1"/>
                </a:lnTo>
                <a:lnTo>
                  <a:pt x="1192" y="2"/>
                </a:lnTo>
                <a:lnTo>
                  <a:pt x="1221" y="5"/>
                </a:lnTo>
                <a:lnTo>
                  <a:pt x="1250" y="7"/>
                </a:lnTo>
                <a:lnTo>
                  <a:pt x="1278" y="11"/>
                </a:lnTo>
                <a:lnTo>
                  <a:pt x="1307" y="15"/>
                </a:lnTo>
                <a:lnTo>
                  <a:pt x="1335" y="21"/>
                </a:lnTo>
                <a:lnTo>
                  <a:pt x="1362" y="27"/>
                </a:lnTo>
                <a:lnTo>
                  <a:pt x="1390" y="35"/>
                </a:lnTo>
                <a:lnTo>
                  <a:pt x="1417" y="43"/>
                </a:lnTo>
                <a:lnTo>
                  <a:pt x="1444" y="51"/>
                </a:lnTo>
                <a:lnTo>
                  <a:pt x="1471" y="61"/>
                </a:lnTo>
                <a:lnTo>
                  <a:pt x="1498" y="72"/>
                </a:lnTo>
                <a:lnTo>
                  <a:pt x="1524" y="83"/>
                </a:lnTo>
                <a:lnTo>
                  <a:pt x="1550" y="95"/>
                </a:lnTo>
                <a:lnTo>
                  <a:pt x="1575" y="107"/>
                </a:lnTo>
                <a:lnTo>
                  <a:pt x="1601" y="120"/>
                </a:lnTo>
                <a:lnTo>
                  <a:pt x="1626" y="134"/>
                </a:lnTo>
                <a:lnTo>
                  <a:pt x="1650" y="149"/>
                </a:lnTo>
                <a:lnTo>
                  <a:pt x="1674" y="164"/>
                </a:lnTo>
                <a:lnTo>
                  <a:pt x="1698" y="181"/>
                </a:lnTo>
                <a:lnTo>
                  <a:pt x="1722" y="197"/>
                </a:lnTo>
                <a:lnTo>
                  <a:pt x="1745" y="215"/>
                </a:lnTo>
                <a:lnTo>
                  <a:pt x="1768" y="232"/>
                </a:lnTo>
                <a:lnTo>
                  <a:pt x="1790" y="250"/>
                </a:lnTo>
                <a:lnTo>
                  <a:pt x="1812" y="271"/>
                </a:lnTo>
                <a:lnTo>
                  <a:pt x="1834" y="290"/>
                </a:lnTo>
                <a:lnTo>
                  <a:pt x="1855" y="310"/>
                </a:lnTo>
                <a:lnTo>
                  <a:pt x="1876" y="332"/>
                </a:lnTo>
                <a:lnTo>
                  <a:pt x="1896" y="354"/>
                </a:lnTo>
                <a:lnTo>
                  <a:pt x="1917" y="375"/>
                </a:lnTo>
                <a:lnTo>
                  <a:pt x="1937" y="398"/>
                </a:lnTo>
                <a:lnTo>
                  <a:pt x="1956" y="422"/>
                </a:lnTo>
                <a:lnTo>
                  <a:pt x="1974" y="446"/>
                </a:lnTo>
                <a:lnTo>
                  <a:pt x="1992"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09"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7" y="1290"/>
                </a:lnTo>
                <a:lnTo>
                  <a:pt x="2268" y="1325"/>
                </a:lnTo>
                <a:lnTo>
                  <a:pt x="2269" y="1360"/>
                </a:lnTo>
                <a:lnTo>
                  <a:pt x="2268" y="1395"/>
                </a:lnTo>
                <a:lnTo>
                  <a:pt x="2267"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09"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2" y="2250"/>
                </a:lnTo>
                <a:lnTo>
                  <a:pt x="1974" y="2275"/>
                </a:lnTo>
                <a:lnTo>
                  <a:pt x="1956" y="2298"/>
                </a:lnTo>
                <a:lnTo>
                  <a:pt x="1937" y="2322"/>
                </a:lnTo>
                <a:lnTo>
                  <a:pt x="1917" y="2345"/>
                </a:lnTo>
                <a:lnTo>
                  <a:pt x="1896" y="2366"/>
                </a:lnTo>
                <a:lnTo>
                  <a:pt x="1876" y="2389"/>
                </a:lnTo>
                <a:lnTo>
                  <a:pt x="1855" y="2410"/>
                </a:lnTo>
                <a:lnTo>
                  <a:pt x="1834" y="2430"/>
                </a:lnTo>
                <a:lnTo>
                  <a:pt x="1812" y="2450"/>
                </a:lnTo>
                <a:lnTo>
                  <a:pt x="1790" y="2470"/>
                </a:lnTo>
                <a:lnTo>
                  <a:pt x="1768" y="2488"/>
                </a:lnTo>
                <a:lnTo>
                  <a:pt x="1745" y="2506"/>
                </a:lnTo>
                <a:lnTo>
                  <a:pt x="1722" y="2524"/>
                </a:lnTo>
                <a:lnTo>
                  <a:pt x="1698" y="2540"/>
                </a:lnTo>
                <a:lnTo>
                  <a:pt x="1674" y="2556"/>
                </a:lnTo>
                <a:lnTo>
                  <a:pt x="1650" y="2572"/>
                </a:lnTo>
                <a:lnTo>
                  <a:pt x="1626" y="2586"/>
                </a:lnTo>
                <a:lnTo>
                  <a:pt x="1601" y="2600"/>
                </a:lnTo>
                <a:lnTo>
                  <a:pt x="1575" y="2613"/>
                </a:lnTo>
                <a:lnTo>
                  <a:pt x="1550" y="2625"/>
                </a:lnTo>
                <a:lnTo>
                  <a:pt x="1524" y="2637"/>
                </a:lnTo>
                <a:lnTo>
                  <a:pt x="1498" y="2648"/>
                </a:lnTo>
                <a:lnTo>
                  <a:pt x="1471" y="2659"/>
                </a:lnTo>
                <a:lnTo>
                  <a:pt x="1444" y="2669"/>
                </a:lnTo>
                <a:lnTo>
                  <a:pt x="1417" y="2677"/>
                </a:lnTo>
                <a:lnTo>
                  <a:pt x="1390" y="2685"/>
                </a:lnTo>
                <a:lnTo>
                  <a:pt x="1362" y="2693"/>
                </a:lnTo>
                <a:lnTo>
                  <a:pt x="1335" y="2699"/>
                </a:lnTo>
                <a:lnTo>
                  <a:pt x="1307" y="2705"/>
                </a:lnTo>
                <a:lnTo>
                  <a:pt x="1278" y="2709"/>
                </a:lnTo>
                <a:lnTo>
                  <a:pt x="1250" y="2713"/>
                </a:lnTo>
                <a:lnTo>
                  <a:pt x="1221" y="2717"/>
                </a:lnTo>
                <a:lnTo>
                  <a:pt x="1192" y="2719"/>
                </a:lnTo>
                <a:lnTo>
                  <a:pt x="1163" y="2720"/>
                </a:lnTo>
                <a:lnTo>
                  <a:pt x="1134" y="2720"/>
                </a:lnTo>
                <a:lnTo>
                  <a:pt x="1105" y="2720"/>
                </a:lnTo>
                <a:lnTo>
                  <a:pt x="1076" y="2719"/>
                </a:lnTo>
                <a:lnTo>
                  <a:pt x="1047" y="2717"/>
                </a:lnTo>
                <a:lnTo>
                  <a:pt x="1018" y="2713"/>
                </a:lnTo>
                <a:lnTo>
                  <a:pt x="990" y="2709"/>
                </a:lnTo>
                <a:lnTo>
                  <a:pt x="961" y="2705"/>
                </a:lnTo>
                <a:lnTo>
                  <a:pt x="933" y="2699"/>
                </a:lnTo>
                <a:lnTo>
                  <a:pt x="905" y="2693"/>
                </a:lnTo>
                <a:lnTo>
                  <a:pt x="878" y="2685"/>
                </a:lnTo>
                <a:lnTo>
                  <a:pt x="851" y="2677"/>
                </a:lnTo>
                <a:lnTo>
                  <a:pt x="824" y="2669"/>
                </a:lnTo>
                <a:lnTo>
                  <a:pt x="797" y="2659"/>
                </a:lnTo>
                <a:lnTo>
                  <a:pt x="770" y="2648"/>
                </a:lnTo>
                <a:lnTo>
                  <a:pt x="744" y="2637"/>
                </a:lnTo>
                <a:lnTo>
                  <a:pt x="718" y="2625"/>
                </a:lnTo>
                <a:lnTo>
                  <a:pt x="693" y="2613"/>
                </a:lnTo>
                <a:lnTo>
                  <a:pt x="667" y="2600"/>
                </a:lnTo>
                <a:lnTo>
                  <a:pt x="642"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5" y="2174"/>
                </a:lnTo>
                <a:lnTo>
                  <a:pt x="209" y="2148"/>
                </a:lnTo>
                <a:lnTo>
                  <a:pt x="194" y="2121"/>
                </a:lnTo>
                <a:lnTo>
                  <a:pt x="179" y="2093"/>
                </a:lnTo>
                <a:lnTo>
                  <a:pt x="164" y="2065"/>
                </a:lnTo>
                <a:lnTo>
                  <a:pt x="150" y="2038"/>
                </a:lnTo>
                <a:lnTo>
                  <a:pt x="137" y="2009"/>
                </a:lnTo>
                <a:lnTo>
                  <a:pt x="124" y="1979"/>
                </a:lnTo>
                <a:lnTo>
                  <a:pt x="112" y="1950"/>
                </a:lnTo>
                <a:lnTo>
                  <a:pt x="100" y="1920"/>
                </a:lnTo>
                <a:lnTo>
                  <a:pt x="89"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9" y="1534"/>
                </a:lnTo>
                <a:lnTo>
                  <a:pt x="6" y="1499"/>
                </a:lnTo>
                <a:lnTo>
                  <a:pt x="3" y="1464"/>
                </a:lnTo>
                <a:lnTo>
                  <a:pt x="2"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6" name="Freeform 9">
            <a:hlinkClick r:id="rId4" tooltip="instragram"/>
          </p:cNvPr>
          <p:cNvSpPr>
            <a:spLocks noChangeAspect="1" noEditPoints="1"/>
          </p:cNvSpPr>
          <p:nvPr userDrawn="1"/>
        </p:nvSpPr>
        <p:spPr bwMode="auto">
          <a:xfrm>
            <a:off x="10884143" y="5877340"/>
            <a:ext cx="252000" cy="252000"/>
          </a:xfrm>
          <a:custGeom>
            <a:avLst/>
            <a:gdLst>
              <a:gd name="T0" fmla="*/ 1482 w 2269"/>
              <a:gd name="T1" fmla="*/ 827 h 2720"/>
              <a:gd name="T2" fmla="*/ 1577 w 2269"/>
              <a:gd name="T3" fmla="*/ 894 h 2720"/>
              <a:gd name="T4" fmla="*/ 1531 w 2269"/>
              <a:gd name="T5" fmla="*/ 1014 h 2720"/>
              <a:gd name="T6" fmla="*/ 1427 w 2269"/>
              <a:gd name="T7" fmla="*/ 971 h 2720"/>
              <a:gd name="T8" fmla="*/ 1036 w 2269"/>
              <a:gd name="T9" fmla="*/ 1606 h 2720"/>
              <a:gd name="T10" fmla="*/ 925 w 2269"/>
              <a:gd name="T11" fmla="*/ 1467 h 2720"/>
              <a:gd name="T12" fmla="*/ 921 w 2269"/>
              <a:gd name="T13" fmla="*/ 1266 h 2720"/>
              <a:gd name="T14" fmla="*/ 1026 w 2269"/>
              <a:gd name="T15" fmla="*/ 1121 h 2720"/>
              <a:gd name="T16" fmla="*/ 1191 w 2269"/>
              <a:gd name="T17" fmla="*/ 1096 h 2720"/>
              <a:gd name="T18" fmla="*/ 1324 w 2269"/>
              <a:gd name="T19" fmla="*/ 1207 h 2720"/>
              <a:gd name="T20" fmla="*/ 1360 w 2269"/>
              <a:gd name="T21" fmla="*/ 1402 h 2720"/>
              <a:gd name="T22" fmla="*/ 1280 w 2269"/>
              <a:gd name="T23" fmla="*/ 1571 h 2720"/>
              <a:gd name="T24" fmla="*/ 1134 w 2269"/>
              <a:gd name="T25" fmla="*/ 940 h 2720"/>
              <a:gd name="T26" fmla="*/ 918 w 2269"/>
              <a:gd name="T27" fmla="*/ 1030 h 2720"/>
              <a:gd name="T28" fmla="*/ 791 w 2269"/>
              <a:gd name="T29" fmla="*/ 1276 h 2720"/>
              <a:gd name="T30" fmla="*/ 827 w 2269"/>
              <a:gd name="T31" fmla="*/ 1560 h 2720"/>
              <a:gd name="T32" fmla="*/ 998 w 2269"/>
              <a:gd name="T33" fmla="*/ 1747 h 2720"/>
              <a:gd name="T34" fmla="*/ 1238 w 2269"/>
              <a:gd name="T35" fmla="*/ 1760 h 2720"/>
              <a:gd name="T36" fmla="*/ 1425 w 2269"/>
              <a:gd name="T37" fmla="*/ 1595 h 2720"/>
              <a:gd name="T38" fmla="*/ 1482 w 2269"/>
              <a:gd name="T39" fmla="*/ 1307 h 2720"/>
              <a:gd name="T40" fmla="*/ 1383 w 2269"/>
              <a:gd name="T41" fmla="*/ 1064 h 2720"/>
              <a:gd name="T42" fmla="*/ 1152 w 2269"/>
              <a:gd name="T43" fmla="*/ 941 h 2720"/>
              <a:gd name="T44" fmla="*/ 688 w 2269"/>
              <a:gd name="T45" fmla="*/ 586 h 2720"/>
              <a:gd name="T46" fmla="*/ 511 w 2269"/>
              <a:gd name="T47" fmla="*/ 767 h 2720"/>
              <a:gd name="T48" fmla="*/ 457 w 2269"/>
              <a:gd name="T49" fmla="*/ 1023 h 2720"/>
              <a:gd name="T50" fmla="*/ 477 w 2269"/>
              <a:gd name="T51" fmla="*/ 1855 h 2720"/>
              <a:gd name="T52" fmla="*/ 610 w 2269"/>
              <a:gd name="T53" fmla="*/ 2084 h 2720"/>
              <a:gd name="T54" fmla="*/ 827 w 2269"/>
              <a:gd name="T55" fmla="*/ 2171 h 2720"/>
              <a:gd name="T56" fmla="*/ 1510 w 2269"/>
              <a:gd name="T57" fmla="*/ 2160 h 2720"/>
              <a:gd name="T58" fmla="*/ 1728 w 2269"/>
              <a:gd name="T59" fmla="*/ 2006 h 2720"/>
              <a:gd name="T60" fmla="*/ 1809 w 2269"/>
              <a:gd name="T61" fmla="*/ 1758 h 2720"/>
              <a:gd name="T62" fmla="*/ 1809 w 2269"/>
              <a:gd name="T63" fmla="*/ 963 h 2720"/>
              <a:gd name="T64" fmla="*/ 1702 w 2269"/>
              <a:gd name="T65" fmla="*/ 680 h 2720"/>
              <a:gd name="T66" fmla="*/ 1489 w 2269"/>
              <a:gd name="T67" fmla="*/ 556 h 2720"/>
              <a:gd name="T68" fmla="*/ 1411 w 2269"/>
              <a:gd name="T69" fmla="*/ 695 h 2720"/>
              <a:gd name="T70" fmla="*/ 1598 w 2269"/>
              <a:gd name="T71" fmla="*/ 765 h 2720"/>
              <a:gd name="T72" fmla="*/ 1686 w 2269"/>
              <a:gd name="T73" fmla="*/ 977 h 2720"/>
              <a:gd name="T74" fmla="*/ 1681 w 2269"/>
              <a:gd name="T75" fmla="*/ 1786 h 2720"/>
              <a:gd name="T76" fmla="*/ 1589 w 2269"/>
              <a:gd name="T77" fmla="*/ 1964 h 2720"/>
              <a:gd name="T78" fmla="*/ 1244 w 2269"/>
              <a:gd name="T79" fmla="*/ 2030 h 2720"/>
              <a:gd name="T80" fmla="*/ 721 w 2269"/>
              <a:gd name="T81" fmla="*/ 1992 h 2720"/>
              <a:gd name="T82" fmla="*/ 603 w 2269"/>
              <a:gd name="T83" fmla="*/ 1842 h 2720"/>
              <a:gd name="T84" fmla="*/ 580 w 2269"/>
              <a:gd name="T85" fmla="*/ 1030 h 2720"/>
              <a:gd name="T86" fmla="*/ 638 w 2269"/>
              <a:gd name="T87" fmla="*/ 806 h 2720"/>
              <a:gd name="T88" fmla="*/ 814 w 2269"/>
              <a:gd name="T89" fmla="*/ 699 h 2720"/>
              <a:gd name="T90" fmla="*/ 23 w 2269"/>
              <a:gd name="T91" fmla="*/ 1086 h 2720"/>
              <a:gd name="T92" fmla="*/ 179 w 2269"/>
              <a:gd name="T93" fmla="*/ 627 h 2720"/>
              <a:gd name="T94" fmla="*/ 456 w 2269"/>
              <a:gd name="T95" fmla="*/ 271 h 2720"/>
              <a:gd name="T96" fmla="*/ 824 w 2269"/>
              <a:gd name="T97" fmla="*/ 51 h 2720"/>
              <a:gd name="T98" fmla="*/ 1250 w 2269"/>
              <a:gd name="T99" fmla="*/ 7 h 2720"/>
              <a:gd name="T100" fmla="*/ 1651 w 2269"/>
              <a:gd name="T101" fmla="*/ 148 h 2720"/>
              <a:gd name="T102" fmla="*/ 1975 w 2269"/>
              <a:gd name="T103" fmla="*/ 446 h 2720"/>
              <a:gd name="T104" fmla="*/ 2190 w 2269"/>
              <a:gd name="T105" fmla="*/ 862 h 2720"/>
              <a:gd name="T106" fmla="*/ 2269 w 2269"/>
              <a:gd name="T107" fmla="*/ 1360 h 2720"/>
              <a:gd name="T108" fmla="*/ 2190 w 2269"/>
              <a:gd name="T109" fmla="*/ 1859 h 2720"/>
              <a:gd name="T110" fmla="*/ 1975 w 2269"/>
              <a:gd name="T111" fmla="*/ 2275 h 2720"/>
              <a:gd name="T112" fmla="*/ 1651 w 2269"/>
              <a:gd name="T113" fmla="*/ 2571 h 2720"/>
              <a:gd name="T114" fmla="*/ 1250 w 2269"/>
              <a:gd name="T115" fmla="*/ 2713 h 2720"/>
              <a:gd name="T116" fmla="*/ 824 w 2269"/>
              <a:gd name="T117" fmla="*/ 2668 h 2720"/>
              <a:gd name="T118" fmla="*/ 456 w 2269"/>
              <a:gd name="T119" fmla="*/ 2450 h 2720"/>
              <a:gd name="T120" fmla="*/ 179 w 2269"/>
              <a:gd name="T121" fmla="*/ 2093 h 2720"/>
              <a:gd name="T122" fmla="*/ 23 w 2269"/>
              <a:gd name="T123" fmla="*/ 1634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9" h="2720">
                <a:moveTo>
                  <a:pt x="1417" y="924"/>
                </a:moveTo>
                <a:lnTo>
                  <a:pt x="1418" y="914"/>
                </a:lnTo>
                <a:lnTo>
                  <a:pt x="1419" y="904"/>
                </a:lnTo>
                <a:lnTo>
                  <a:pt x="1421" y="894"/>
                </a:lnTo>
                <a:lnTo>
                  <a:pt x="1424" y="886"/>
                </a:lnTo>
                <a:lnTo>
                  <a:pt x="1427" y="878"/>
                </a:lnTo>
                <a:lnTo>
                  <a:pt x="1431" y="869"/>
                </a:lnTo>
                <a:lnTo>
                  <a:pt x="1436" y="862"/>
                </a:lnTo>
                <a:lnTo>
                  <a:pt x="1441" y="855"/>
                </a:lnTo>
                <a:lnTo>
                  <a:pt x="1447" y="848"/>
                </a:lnTo>
                <a:lnTo>
                  <a:pt x="1453" y="843"/>
                </a:lnTo>
                <a:lnTo>
                  <a:pt x="1460" y="838"/>
                </a:lnTo>
                <a:lnTo>
                  <a:pt x="1467" y="833"/>
                </a:lnTo>
                <a:lnTo>
                  <a:pt x="1475" y="830"/>
                </a:lnTo>
                <a:lnTo>
                  <a:pt x="1482" y="827"/>
                </a:lnTo>
                <a:lnTo>
                  <a:pt x="1491" y="826"/>
                </a:lnTo>
                <a:lnTo>
                  <a:pt x="1499" y="826"/>
                </a:lnTo>
                <a:lnTo>
                  <a:pt x="1507" y="826"/>
                </a:lnTo>
                <a:lnTo>
                  <a:pt x="1515" y="827"/>
                </a:lnTo>
                <a:lnTo>
                  <a:pt x="1523" y="830"/>
                </a:lnTo>
                <a:lnTo>
                  <a:pt x="1531" y="833"/>
                </a:lnTo>
                <a:lnTo>
                  <a:pt x="1538" y="838"/>
                </a:lnTo>
                <a:lnTo>
                  <a:pt x="1545" y="843"/>
                </a:lnTo>
                <a:lnTo>
                  <a:pt x="1551" y="848"/>
                </a:lnTo>
                <a:lnTo>
                  <a:pt x="1557" y="855"/>
                </a:lnTo>
                <a:lnTo>
                  <a:pt x="1562" y="862"/>
                </a:lnTo>
                <a:lnTo>
                  <a:pt x="1567" y="869"/>
                </a:lnTo>
                <a:lnTo>
                  <a:pt x="1571" y="878"/>
                </a:lnTo>
                <a:lnTo>
                  <a:pt x="1574" y="886"/>
                </a:lnTo>
                <a:lnTo>
                  <a:pt x="1577" y="894"/>
                </a:lnTo>
                <a:lnTo>
                  <a:pt x="1579" y="904"/>
                </a:lnTo>
                <a:lnTo>
                  <a:pt x="1580" y="914"/>
                </a:lnTo>
                <a:lnTo>
                  <a:pt x="1581" y="924"/>
                </a:lnTo>
                <a:lnTo>
                  <a:pt x="1580" y="934"/>
                </a:lnTo>
                <a:lnTo>
                  <a:pt x="1579" y="944"/>
                </a:lnTo>
                <a:lnTo>
                  <a:pt x="1577" y="953"/>
                </a:lnTo>
                <a:lnTo>
                  <a:pt x="1574" y="962"/>
                </a:lnTo>
                <a:lnTo>
                  <a:pt x="1571" y="971"/>
                </a:lnTo>
                <a:lnTo>
                  <a:pt x="1567" y="978"/>
                </a:lnTo>
                <a:lnTo>
                  <a:pt x="1562" y="987"/>
                </a:lnTo>
                <a:lnTo>
                  <a:pt x="1557" y="993"/>
                </a:lnTo>
                <a:lnTo>
                  <a:pt x="1551" y="1000"/>
                </a:lnTo>
                <a:lnTo>
                  <a:pt x="1545" y="1005"/>
                </a:lnTo>
                <a:lnTo>
                  <a:pt x="1538" y="1010"/>
                </a:lnTo>
                <a:lnTo>
                  <a:pt x="1531" y="1014"/>
                </a:lnTo>
                <a:lnTo>
                  <a:pt x="1523" y="1018"/>
                </a:lnTo>
                <a:lnTo>
                  <a:pt x="1515" y="1020"/>
                </a:lnTo>
                <a:lnTo>
                  <a:pt x="1507" y="1022"/>
                </a:lnTo>
                <a:lnTo>
                  <a:pt x="1499" y="1022"/>
                </a:lnTo>
                <a:lnTo>
                  <a:pt x="1491" y="1022"/>
                </a:lnTo>
                <a:lnTo>
                  <a:pt x="1482" y="1020"/>
                </a:lnTo>
                <a:lnTo>
                  <a:pt x="1475" y="1018"/>
                </a:lnTo>
                <a:lnTo>
                  <a:pt x="1467" y="1014"/>
                </a:lnTo>
                <a:lnTo>
                  <a:pt x="1460" y="1010"/>
                </a:lnTo>
                <a:lnTo>
                  <a:pt x="1453" y="1005"/>
                </a:lnTo>
                <a:lnTo>
                  <a:pt x="1447" y="1000"/>
                </a:lnTo>
                <a:lnTo>
                  <a:pt x="1441" y="993"/>
                </a:lnTo>
                <a:lnTo>
                  <a:pt x="1436" y="987"/>
                </a:lnTo>
                <a:lnTo>
                  <a:pt x="1431" y="978"/>
                </a:lnTo>
                <a:lnTo>
                  <a:pt x="1427" y="971"/>
                </a:lnTo>
                <a:lnTo>
                  <a:pt x="1424" y="962"/>
                </a:lnTo>
                <a:lnTo>
                  <a:pt x="1421" y="953"/>
                </a:lnTo>
                <a:lnTo>
                  <a:pt x="1419" y="944"/>
                </a:lnTo>
                <a:lnTo>
                  <a:pt x="1418" y="934"/>
                </a:lnTo>
                <a:lnTo>
                  <a:pt x="1417" y="924"/>
                </a:lnTo>
                <a:close/>
                <a:moveTo>
                  <a:pt x="1134" y="1632"/>
                </a:moveTo>
                <a:lnTo>
                  <a:pt x="1123" y="1632"/>
                </a:lnTo>
                <a:lnTo>
                  <a:pt x="1111" y="1631"/>
                </a:lnTo>
                <a:lnTo>
                  <a:pt x="1100" y="1630"/>
                </a:lnTo>
                <a:lnTo>
                  <a:pt x="1088" y="1627"/>
                </a:lnTo>
                <a:lnTo>
                  <a:pt x="1077" y="1624"/>
                </a:lnTo>
                <a:lnTo>
                  <a:pt x="1067" y="1620"/>
                </a:lnTo>
                <a:lnTo>
                  <a:pt x="1056" y="1616"/>
                </a:lnTo>
                <a:lnTo>
                  <a:pt x="1046" y="1612"/>
                </a:lnTo>
                <a:lnTo>
                  <a:pt x="1036" y="1606"/>
                </a:lnTo>
                <a:lnTo>
                  <a:pt x="1026" y="1600"/>
                </a:lnTo>
                <a:lnTo>
                  <a:pt x="1016" y="1594"/>
                </a:lnTo>
                <a:lnTo>
                  <a:pt x="1007" y="1586"/>
                </a:lnTo>
                <a:lnTo>
                  <a:pt x="998" y="1578"/>
                </a:lnTo>
                <a:lnTo>
                  <a:pt x="990" y="1571"/>
                </a:lnTo>
                <a:lnTo>
                  <a:pt x="982" y="1561"/>
                </a:lnTo>
                <a:lnTo>
                  <a:pt x="974" y="1553"/>
                </a:lnTo>
                <a:lnTo>
                  <a:pt x="966" y="1543"/>
                </a:lnTo>
                <a:lnTo>
                  <a:pt x="959" y="1534"/>
                </a:lnTo>
                <a:lnTo>
                  <a:pt x="952" y="1523"/>
                </a:lnTo>
                <a:lnTo>
                  <a:pt x="946" y="1512"/>
                </a:lnTo>
                <a:lnTo>
                  <a:pt x="940" y="1501"/>
                </a:lnTo>
                <a:lnTo>
                  <a:pt x="935" y="1491"/>
                </a:lnTo>
                <a:lnTo>
                  <a:pt x="930" y="1479"/>
                </a:lnTo>
                <a:lnTo>
                  <a:pt x="925" y="1467"/>
                </a:lnTo>
                <a:lnTo>
                  <a:pt x="921" y="1453"/>
                </a:lnTo>
                <a:lnTo>
                  <a:pt x="917" y="1441"/>
                </a:lnTo>
                <a:lnTo>
                  <a:pt x="914" y="1428"/>
                </a:lnTo>
                <a:lnTo>
                  <a:pt x="912" y="1415"/>
                </a:lnTo>
                <a:lnTo>
                  <a:pt x="910" y="1402"/>
                </a:lnTo>
                <a:lnTo>
                  <a:pt x="908" y="1387"/>
                </a:lnTo>
                <a:lnTo>
                  <a:pt x="907" y="1374"/>
                </a:lnTo>
                <a:lnTo>
                  <a:pt x="907" y="1360"/>
                </a:lnTo>
                <a:lnTo>
                  <a:pt x="907" y="1347"/>
                </a:lnTo>
                <a:lnTo>
                  <a:pt x="908" y="1332"/>
                </a:lnTo>
                <a:lnTo>
                  <a:pt x="910" y="1319"/>
                </a:lnTo>
                <a:lnTo>
                  <a:pt x="912" y="1305"/>
                </a:lnTo>
                <a:lnTo>
                  <a:pt x="914" y="1293"/>
                </a:lnTo>
                <a:lnTo>
                  <a:pt x="917" y="1279"/>
                </a:lnTo>
                <a:lnTo>
                  <a:pt x="921" y="1266"/>
                </a:lnTo>
                <a:lnTo>
                  <a:pt x="925" y="1254"/>
                </a:lnTo>
                <a:lnTo>
                  <a:pt x="930" y="1242"/>
                </a:lnTo>
                <a:lnTo>
                  <a:pt x="935" y="1230"/>
                </a:lnTo>
                <a:lnTo>
                  <a:pt x="940" y="1218"/>
                </a:lnTo>
                <a:lnTo>
                  <a:pt x="946" y="1207"/>
                </a:lnTo>
                <a:lnTo>
                  <a:pt x="952" y="1197"/>
                </a:lnTo>
                <a:lnTo>
                  <a:pt x="959" y="1187"/>
                </a:lnTo>
                <a:lnTo>
                  <a:pt x="966" y="1177"/>
                </a:lnTo>
                <a:lnTo>
                  <a:pt x="974" y="1168"/>
                </a:lnTo>
                <a:lnTo>
                  <a:pt x="982" y="1158"/>
                </a:lnTo>
                <a:lnTo>
                  <a:pt x="990" y="1150"/>
                </a:lnTo>
                <a:lnTo>
                  <a:pt x="998" y="1141"/>
                </a:lnTo>
                <a:lnTo>
                  <a:pt x="1007" y="1134"/>
                </a:lnTo>
                <a:lnTo>
                  <a:pt x="1016" y="1127"/>
                </a:lnTo>
                <a:lnTo>
                  <a:pt x="1026" y="1121"/>
                </a:lnTo>
                <a:lnTo>
                  <a:pt x="1036" y="1115"/>
                </a:lnTo>
                <a:lnTo>
                  <a:pt x="1046" y="1109"/>
                </a:lnTo>
                <a:lnTo>
                  <a:pt x="1056" y="1104"/>
                </a:lnTo>
                <a:lnTo>
                  <a:pt x="1067" y="1099"/>
                </a:lnTo>
                <a:lnTo>
                  <a:pt x="1077" y="1096"/>
                </a:lnTo>
                <a:lnTo>
                  <a:pt x="1088" y="1093"/>
                </a:lnTo>
                <a:lnTo>
                  <a:pt x="1100" y="1091"/>
                </a:lnTo>
                <a:lnTo>
                  <a:pt x="1111" y="1089"/>
                </a:lnTo>
                <a:lnTo>
                  <a:pt x="1123" y="1087"/>
                </a:lnTo>
                <a:lnTo>
                  <a:pt x="1134" y="1087"/>
                </a:lnTo>
                <a:lnTo>
                  <a:pt x="1146" y="1087"/>
                </a:lnTo>
                <a:lnTo>
                  <a:pt x="1157" y="1089"/>
                </a:lnTo>
                <a:lnTo>
                  <a:pt x="1169" y="1091"/>
                </a:lnTo>
                <a:lnTo>
                  <a:pt x="1180" y="1093"/>
                </a:lnTo>
                <a:lnTo>
                  <a:pt x="1191" y="1096"/>
                </a:lnTo>
                <a:lnTo>
                  <a:pt x="1202" y="1099"/>
                </a:lnTo>
                <a:lnTo>
                  <a:pt x="1212" y="1104"/>
                </a:lnTo>
                <a:lnTo>
                  <a:pt x="1223" y="1109"/>
                </a:lnTo>
                <a:lnTo>
                  <a:pt x="1233" y="1115"/>
                </a:lnTo>
                <a:lnTo>
                  <a:pt x="1243" y="1121"/>
                </a:lnTo>
                <a:lnTo>
                  <a:pt x="1252" y="1127"/>
                </a:lnTo>
                <a:lnTo>
                  <a:pt x="1261" y="1134"/>
                </a:lnTo>
                <a:lnTo>
                  <a:pt x="1270" y="1141"/>
                </a:lnTo>
                <a:lnTo>
                  <a:pt x="1280" y="1150"/>
                </a:lnTo>
                <a:lnTo>
                  <a:pt x="1288" y="1158"/>
                </a:lnTo>
                <a:lnTo>
                  <a:pt x="1296" y="1168"/>
                </a:lnTo>
                <a:lnTo>
                  <a:pt x="1303" y="1177"/>
                </a:lnTo>
                <a:lnTo>
                  <a:pt x="1311" y="1187"/>
                </a:lnTo>
                <a:lnTo>
                  <a:pt x="1317" y="1197"/>
                </a:lnTo>
                <a:lnTo>
                  <a:pt x="1324" y="1207"/>
                </a:lnTo>
                <a:lnTo>
                  <a:pt x="1329" y="1218"/>
                </a:lnTo>
                <a:lnTo>
                  <a:pt x="1335" y="1230"/>
                </a:lnTo>
                <a:lnTo>
                  <a:pt x="1340" y="1242"/>
                </a:lnTo>
                <a:lnTo>
                  <a:pt x="1345" y="1254"/>
                </a:lnTo>
                <a:lnTo>
                  <a:pt x="1349" y="1266"/>
                </a:lnTo>
                <a:lnTo>
                  <a:pt x="1352" y="1279"/>
                </a:lnTo>
                <a:lnTo>
                  <a:pt x="1355" y="1293"/>
                </a:lnTo>
                <a:lnTo>
                  <a:pt x="1358" y="1305"/>
                </a:lnTo>
                <a:lnTo>
                  <a:pt x="1360" y="1319"/>
                </a:lnTo>
                <a:lnTo>
                  <a:pt x="1361" y="1332"/>
                </a:lnTo>
                <a:lnTo>
                  <a:pt x="1362" y="1347"/>
                </a:lnTo>
                <a:lnTo>
                  <a:pt x="1362" y="1360"/>
                </a:lnTo>
                <a:lnTo>
                  <a:pt x="1362" y="1374"/>
                </a:lnTo>
                <a:lnTo>
                  <a:pt x="1361" y="1387"/>
                </a:lnTo>
                <a:lnTo>
                  <a:pt x="1360" y="1402"/>
                </a:lnTo>
                <a:lnTo>
                  <a:pt x="1358" y="1415"/>
                </a:lnTo>
                <a:lnTo>
                  <a:pt x="1355" y="1428"/>
                </a:lnTo>
                <a:lnTo>
                  <a:pt x="1352" y="1441"/>
                </a:lnTo>
                <a:lnTo>
                  <a:pt x="1349" y="1453"/>
                </a:lnTo>
                <a:lnTo>
                  <a:pt x="1345" y="1467"/>
                </a:lnTo>
                <a:lnTo>
                  <a:pt x="1340" y="1479"/>
                </a:lnTo>
                <a:lnTo>
                  <a:pt x="1335" y="1491"/>
                </a:lnTo>
                <a:lnTo>
                  <a:pt x="1329" y="1501"/>
                </a:lnTo>
                <a:lnTo>
                  <a:pt x="1324" y="1512"/>
                </a:lnTo>
                <a:lnTo>
                  <a:pt x="1317" y="1523"/>
                </a:lnTo>
                <a:lnTo>
                  <a:pt x="1311" y="1534"/>
                </a:lnTo>
                <a:lnTo>
                  <a:pt x="1303" y="1543"/>
                </a:lnTo>
                <a:lnTo>
                  <a:pt x="1296" y="1553"/>
                </a:lnTo>
                <a:lnTo>
                  <a:pt x="1288" y="1561"/>
                </a:lnTo>
                <a:lnTo>
                  <a:pt x="1280" y="1571"/>
                </a:lnTo>
                <a:lnTo>
                  <a:pt x="1270" y="1578"/>
                </a:lnTo>
                <a:lnTo>
                  <a:pt x="1261" y="1586"/>
                </a:lnTo>
                <a:lnTo>
                  <a:pt x="1252" y="1594"/>
                </a:lnTo>
                <a:lnTo>
                  <a:pt x="1243" y="1600"/>
                </a:lnTo>
                <a:lnTo>
                  <a:pt x="1233" y="1606"/>
                </a:lnTo>
                <a:lnTo>
                  <a:pt x="1223" y="1612"/>
                </a:lnTo>
                <a:lnTo>
                  <a:pt x="1212" y="1616"/>
                </a:lnTo>
                <a:lnTo>
                  <a:pt x="1202" y="1620"/>
                </a:lnTo>
                <a:lnTo>
                  <a:pt x="1191" y="1624"/>
                </a:lnTo>
                <a:lnTo>
                  <a:pt x="1180" y="1627"/>
                </a:lnTo>
                <a:lnTo>
                  <a:pt x="1169" y="1630"/>
                </a:lnTo>
                <a:lnTo>
                  <a:pt x="1157" y="1631"/>
                </a:lnTo>
                <a:lnTo>
                  <a:pt x="1146" y="1632"/>
                </a:lnTo>
                <a:lnTo>
                  <a:pt x="1134" y="1632"/>
                </a:lnTo>
                <a:close/>
                <a:moveTo>
                  <a:pt x="1134" y="940"/>
                </a:moveTo>
                <a:lnTo>
                  <a:pt x="1116" y="941"/>
                </a:lnTo>
                <a:lnTo>
                  <a:pt x="1098" y="942"/>
                </a:lnTo>
                <a:lnTo>
                  <a:pt x="1090" y="944"/>
                </a:lnTo>
                <a:lnTo>
                  <a:pt x="1081" y="945"/>
                </a:lnTo>
                <a:lnTo>
                  <a:pt x="1064" y="948"/>
                </a:lnTo>
                <a:lnTo>
                  <a:pt x="1047" y="953"/>
                </a:lnTo>
                <a:lnTo>
                  <a:pt x="1030" y="959"/>
                </a:lnTo>
                <a:lnTo>
                  <a:pt x="1014" y="966"/>
                </a:lnTo>
                <a:lnTo>
                  <a:pt x="998" y="974"/>
                </a:lnTo>
                <a:lnTo>
                  <a:pt x="983" y="982"/>
                </a:lnTo>
                <a:lnTo>
                  <a:pt x="967" y="992"/>
                </a:lnTo>
                <a:lnTo>
                  <a:pt x="953" y="1001"/>
                </a:lnTo>
                <a:lnTo>
                  <a:pt x="939" y="1012"/>
                </a:lnTo>
                <a:lnTo>
                  <a:pt x="925" y="1024"/>
                </a:lnTo>
                <a:lnTo>
                  <a:pt x="918" y="1030"/>
                </a:lnTo>
                <a:lnTo>
                  <a:pt x="912" y="1036"/>
                </a:lnTo>
                <a:lnTo>
                  <a:pt x="899" y="1049"/>
                </a:lnTo>
                <a:lnTo>
                  <a:pt x="887" y="1064"/>
                </a:lnTo>
                <a:lnTo>
                  <a:pt x="875" y="1078"/>
                </a:lnTo>
                <a:lnTo>
                  <a:pt x="864" y="1093"/>
                </a:lnTo>
                <a:lnTo>
                  <a:pt x="854" y="1109"/>
                </a:lnTo>
                <a:lnTo>
                  <a:pt x="844" y="1126"/>
                </a:lnTo>
                <a:lnTo>
                  <a:pt x="835" y="1143"/>
                </a:lnTo>
                <a:lnTo>
                  <a:pt x="827" y="1159"/>
                </a:lnTo>
                <a:lnTo>
                  <a:pt x="819" y="1179"/>
                </a:lnTo>
                <a:lnTo>
                  <a:pt x="812" y="1197"/>
                </a:lnTo>
                <a:lnTo>
                  <a:pt x="806" y="1216"/>
                </a:lnTo>
                <a:lnTo>
                  <a:pt x="800" y="1235"/>
                </a:lnTo>
                <a:lnTo>
                  <a:pt x="795" y="1255"/>
                </a:lnTo>
                <a:lnTo>
                  <a:pt x="791" y="1276"/>
                </a:lnTo>
                <a:lnTo>
                  <a:pt x="788" y="1296"/>
                </a:lnTo>
                <a:lnTo>
                  <a:pt x="786" y="1317"/>
                </a:lnTo>
                <a:lnTo>
                  <a:pt x="785" y="1338"/>
                </a:lnTo>
                <a:lnTo>
                  <a:pt x="784" y="1360"/>
                </a:lnTo>
                <a:lnTo>
                  <a:pt x="785" y="1381"/>
                </a:lnTo>
                <a:lnTo>
                  <a:pt x="786" y="1403"/>
                </a:lnTo>
                <a:lnTo>
                  <a:pt x="787" y="1414"/>
                </a:lnTo>
                <a:lnTo>
                  <a:pt x="788" y="1425"/>
                </a:lnTo>
                <a:lnTo>
                  <a:pt x="791" y="1445"/>
                </a:lnTo>
                <a:lnTo>
                  <a:pt x="795" y="1465"/>
                </a:lnTo>
                <a:lnTo>
                  <a:pt x="800" y="1485"/>
                </a:lnTo>
                <a:lnTo>
                  <a:pt x="806" y="1505"/>
                </a:lnTo>
                <a:lnTo>
                  <a:pt x="812" y="1523"/>
                </a:lnTo>
                <a:lnTo>
                  <a:pt x="819" y="1542"/>
                </a:lnTo>
                <a:lnTo>
                  <a:pt x="827" y="1560"/>
                </a:lnTo>
                <a:lnTo>
                  <a:pt x="835" y="1578"/>
                </a:lnTo>
                <a:lnTo>
                  <a:pt x="844" y="1595"/>
                </a:lnTo>
                <a:lnTo>
                  <a:pt x="854" y="1612"/>
                </a:lnTo>
                <a:lnTo>
                  <a:pt x="859" y="1619"/>
                </a:lnTo>
                <a:lnTo>
                  <a:pt x="864" y="1627"/>
                </a:lnTo>
                <a:lnTo>
                  <a:pt x="875" y="1643"/>
                </a:lnTo>
                <a:lnTo>
                  <a:pt x="887" y="1657"/>
                </a:lnTo>
                <a:lnTo>
                  <a:pt x="899" y="1670"/>
                </a:lnTo>
                <a:lnTo>
                  <a:pt x="912" y="1684"/>
                </a:lnTo>
                <a:lnTo>
                  <a:pt x="925" y="1697"/>
                </a:lnTo>
                <a:lnTo>
                  <a:pt x="939" y="1708"/>
                </a:lnTo>
                <a:lnTo>
                  <a:pt x="953" y="1720"/>
                </a:lnTo>
                <a:lnTo>
                  <a:pt x="967" y="1729"/>
                </a:lnTo>
                <a:lnTo>
                  <a:pt x="983" y="1739"/>
                </a:lnTo>
                <a:lnTo>
                  <a:pt x="998" y="1747"/>
                </a:lnTo>
                <a:lnTo>
                  <a:pt x="1014" y="1754"/>
                </a:lnTo>
                <a:lnTo>
                  <a:pt x="1030" y="1760"/>
                </a:lnTo>
                <a:lnTo>
                  <a:pt x="1047" y="1766"/>
                </a:lnTo>
                <a:lnTo>
                  <a:pt x="1064" y="1771"/>
                </a:lnTo>
                <a:lnTo>
                  <a:pt x="1081" y="1775"/>
                </a:lnTo>
                <a:lnTo>
                  <a:pt x="1098" y="1777"/>
                </a:lnTo>
                <a:lnTo>
                  <a:pt x="1116" y="1780"/>
                </a:lnTo>
                <a:lnTo>
                  <a:pt x="1134" y="1780"/>
                </a:lnTo>
                <a:lnTo>
                  <a:pt x="1152" y="1780"/>
                </a:lnTo>
                <a:lnTo>
                  <a:pt x="1170" y="1777"/>
                </a:lnTo>
                <a:lnTo>
                  <a:pt x="1179" y="1776"/>
                </a:lnTo>
                <a:lnTo>
                  <a:pt x="1188" y="1775"/>
                </a:lnTo>
                <a:lnTo>
                  <a:pt x="1205" y="1771"/>
                </a:lnTo>
                <a:lnTo>
                  <a:pt x="1222" y="1766"/>
                </a:lnTo>
                <a:lnTo>
                  <a:pt x="1238" y="1760"/>
                </a:lnTo>
                <a:lnTo>
                  <a:pt x="1255" y="1754"/>
                </a:lnTo>
                <a:lnTo>
                  <a:pt x="1270" y="1747"/>
                </a:lnTo>
                <a:lnTo>
                  <a:pt x="1287" y="1739"/>
                </a:lnTo>
                <a:lnTo>
                  <a:pt x="1302" y="1729"/>
                </a:lnTo>
                <a:lnTo>
                  <a:pt x="1317" y="1720"/>
                </a:lnTo>
                <a:lnTo>
                  <a:pt x="1331" y="1708"/>
                </a:lnTo>
                <a:lnTo>
                  <a:pt x="1345" y="1697"/>
                </a:lnTo>
                <a:lnTo>
                  <a:pt x="1351" y="1691"/>
                </a:lnTo>
                <a:lnTo>
                  <a:pt x="1358" y="1684"/>
                </a:lnTo>
                <a:lnTo>
                  <a:pt x="1371" y="1670"/>
                </a:lnTo>
                <a:lnTo>
                  <a:pt x="1383" y="1657"/>
                </a:lnTo>
                <a:lnTo>
                  <a:pt x="1394" y="1643"/>
                </a:lnTo>
                <a:lnTo>
                  <a:pt x="1405" y="1627"/>
                </a:lnTo>
                <a:lnTo>
                  <a:pt x="1416" y="1612"/>
                </a:lnTo>
                <a:lnTo>
                  <a:pt x="1425" y="1595"/>
                </a:lnTo>
                <a:lnTo>
                  <a:pt x="1434" y="1578"/>
                </a:lnTo>
                <a:lnTo>
                  <a:pt x="1443" y="1560"/>
                </a:lnTo>
                <a:lnTo>
                  <a:pt x="1451" y="1542"/>
                </a:lnTo>
                <a:lnTo>
                  <a:pt x="1458" y="1523"/>
                </a:lnTo>
                <a:lnTo>
                  <a:pt x="1464" y="1505"/>
                </a:lnTo>
                <a:lnTo>
                  <a:pt x="1469" y="1485"/>
                </a:lnTo>
                <a:lnTo>
                  <a:pt x="1474" y="1465"/>
                </a:lnTo>
                <a:lnTo>
                  <a:pt x="1478" y="1445"/>
                </a:lnTo>
                <a:lnTo>
                  <a:pt x="1481" y="1425"/>
                </a:lnTo>
                <a:lnTo>
                  <a:pt x="1483" y="1403"/>
                </a:lnTo>
                <a:lnTo>
                  <a:pt x="1485" y="1381"/>
                </a:lnTo>
                <a:lnTo>
                  <a:pt x="1485" y="1360"/>
                </a:lnTo>
                <a:lnTo>
                  <a:pt x="1485" y="1338"/>
                </a:lnTo>
                <a:lnTo>
                  <a:pt x="1483" y="1317"/>
                </a:lnTo>
                <a:lnTo>
                  <a:pt x="1482" y="1307"/>
                </a:lnTo>
                <a:lnTo>
                  <a:pt x="1481" y="1296"/>
                </a:lnTo>
                <a:lnTo>
                  <a:pt x="1478" y="1276"/>
                </a:lnTo>
                <a:lnTo>
                  <a:pt x="1474" y="1255"/>
                </a:lnTo>
                <a:lnTo>
                  <a:pt x="1469" y="1235"/>
                </a:lnTo>
                <a:lnTo>
                  <a:pt x="1464" y="1216"/>
                </a:lnTo>
                <a:lnTo>
                  <a:pt x="1458" y="1197"/>
                </a:lnTo>
                <a:lnTo>
                  <a:pt x="1451" y="1179"/>
                </a:lnTo>
                <a:lnTo>
                  <a:pt x="1443" y="1159"/>
                </a:lnTo>
                <a:lnTo>
                  <a:pt x="1434" y="1143"/>
                </a:lnTo>
                <a:lnTo>
                  <a:pt x="1425" y="1126"/>
                </a:lnTo>
                <a:lnTo>
                  <a:pt x="1416" y="1109"/>
                </a:lnTo>
                <a:lnTo>
                  <a:pt x="1411" y="1101"/>
                </a:lnTo>
                <a:lnTo>
                  <a:pt x="1405" y="1093"/>
                </a:lnTo>
                <a:lnTo>
                  <a:pt x="1394" y="1078"/>
                </a:lnTo>
                <a:lnTo>
                  <a:pt x="1383" y="1064"/>
                </a:lnTo>
                <a:lnTo>
                  <a:pt x="1371" y="1049"/>
                </a:lnTo>
                <a:lnTo>
                  <a:pt x="1358" y="1036"/>
                </a:lnTo>
                <a:lnTo>
                  <a:pt x="1345" y="1024"/>
                </a:lnTo>
                <a:lnTo>
                  <a:pt x="1331" y="1012"/>
                </a:lnTo>
                <a:lnTo>
                  <a:pt x="1317" y="1001"/>
                </a:lnTo>
                <a:lnTo>
                  <a:pt x="1302" y="992"/>
                </a:lnTo>
                <a:lnTo>
                  <a:pt x="1287" y="982"/>
                </a:lnTo>
                <a:lnTo>
                  <a:pt x="1270" y="974"/>
                </a:lnTo>
                <a:lnTo>
                  <a:pt x="1255" y="966"/>
                </a:lnTo>
                <a:lnTo>
                  <a:pt x="1238" y="959"/>
                </a:lnTo>
                <a:lnTo>
                  <a:pt x="1222" y="953"/>
                </a:lnTo>
                <a:lnTo>
                  <a:pt x="1205" y="948"/>
                </a:lnTo>
                <a:lnTo>
                  <a:pt x="1188" y="945"/>
                </a:lnTo>
                <a:lnTo>
                  <a:pt x="1170" y="942"/>
                </a:lnTo>
                <a:lnTo>
                  <a:pt x="1152" y="941"/>
                </a:lnTo>
                <a:lnTo>
                  <a:pt x="1134" y="940"/>
                </a:lnTo>
                <a:close/>
                <a:moveTo>
                  <a:pt x="1134" y="543"/>
                </a:moveTo>
                <a:lnTo>
                  <a:pt x="1022" y="543"/>
                </a:lnTo>
                <a:lnTo>
                  <a:pt x="983" y="543"/>
                </a:lnTo>
                <a:lnTo>
                  <a:pt x="952" y="544"/>
                </a:lnTo>
                <a:lnTo>
                  <a:pt x="902" y="545"/>
                </a:lnTo>
                <a:lnTo>
                  <a:pt x="853" y="548"/>
                </a:lnTo>
                <a:lnTo>
                  <a:pt x="827" y="550"/>
                </a:lnTo>
                <a:lnTo>
                  <a:pt x="803" y="553"/>
                </a:lnTo>
                <a:lnTo>
                  <a:pt x="781" y="556"/>
                </a:lnTo>
                <a:lnTo>
                  <a:pt x="760" y="561"/>
                </a:lnTo>
                <a:lnTo>
                  <a:pt x="740" y="566"/>
                </a:lnTo>
                <a:lnTo>
                  <a:pt x="722" y="572"/>
                </a:lnTo>
                <a:lnTo>
                  <a:pt x="704" y="579"/>
                </a:lnTo>
                <a:lnTo>
                  <a:pt x="688" y="586"/>
                </a:lnTo>
                <a:lnTo>
                  <a:pt x="671" y="593"/>
                </a:lnTo>
                <a:lnTo>
                  <a:pt x="655" y="603"/>
                </a:lnTo>
                <a:lnTo>
                  <a:pt x="648" y="608"/>
                </a:lnTo>
                <a:lnTo>
                  <a:pt x="640" y="612"/>
                </a:lnTo>
                <a:lnTo>
                  <a:pt x="625" y="623"/>
                </a:lnTo>
                <a:lnTo>
                  <a:pt x="610" y="635"/>
                </a:lnTo>
                <a:lnTo>
                  <a:pt x="596" y="648"/>
                </a:lnTo>
                <a:lnTo>
                  <a:pt x="581" y="664"/>
                </a:lnTo>
                <a:lnTo>
                  <a:pt x="567" y="680"/>
                </a:lnTo>
                <a:lnTo>
                  <a:pt x="554" y="696"/>
                </a:lnTo>
                <a:lnTo>
                  <a:pt x="541" y="714"/>
                </a:lnTo>
                <a:lnTo>
                  <a:pt x="536" y="723"/>
                </a:lnTo>
                <a:lnTo>
                  <a:pt x="530" y="731"/>
                </a:lnTo>
                <a:lnTo>
                  <a:pt x="520" y="749"/>
                </a:lnTo>
                <a:lnTo>
                  <a:pt x="511" y="767"/>
                </a:lnTo>
                <a:lnTo>
                  <a:pt x="507" y="777"/>
                </a:lnTo>
                <a:lnTo>
                  <a:pt x="503" y="786"/>
                </a:lnTo>
                <a:lnTo>
                  <a:pt x="495" y="804"/>
                </a:lnTo>
                <a:lnTo>
                  <a:pt x="489" y="825"/>
                </a:lnTo>
                <a:lnTo>
                  <a:pt x="483" y="845"/>
                </a:lnTo>
                <a:lnTo>
                  <a:pt x="477" y="866"/>
                </a:lnTo>
                <a:lnTo>
                  <a:pt x="472" y="887"/>
                </a:lnTo>
                <a:lnTo>
                  <a:pt x="468" y="911"/>
                </a:lnTo>
                <a:lnTo>
                  <a:pt x="464" y="936"/>
                </a:lnTo>
                <a:lnTo>
                  <a:pt x="462" y="950"/>
                </a:lnTo>
                <a:lnTo>
                  <a:pt x="461" y="963"/>
                </a:lnTo>
                <a:lnTo>
                  <a:pt x="460" y="977"/>
                </a:lnTo>
                <a:lnTo>
                  <a:pt x="459" y="992"/>
                </a:lnTo>
                <a:lnTo>
                  <a:pt x="458" y="1007"/>
                </a:lnTo>
                <a:lnTo>
                  <a:pt x="457" y="1023"/>
                </a:lnTo>
                <a:lnTo>
                  <a:pt x="455" y="1081"/>
                </a:lnTo>
                <a:lnTo>
                  <a:pt x="454" y="1141"/>
                </a:lnTo>
                <a:lnTo>
                  <a:pt x="453" y="1227"/>
                </a:lnTo>
                <a:lnTo>
                  <a:pt x="453" y="1360"/>
                </a:lnTo>
                <a:lnTo>
                  <a:pt x="453" y="1494"/>
                </a:lnTo>
                <a:lnTo>
                  <a:pt x="453" y="1541"/>
                </a:lnTo>
                <a:lnTo>
                  <a:pt x="454" y="1579"/>
                </a:lnTo>
                <a:lnTo>
                  <a:pt x="455" y="1639"/>
                </a:lnTo>
                <a:lnTo>
                  <a:pt x="457" y="1697"/>
                </a:lnTo>
                <a:lnTo>
                  <a:pt x="459" y="1728"/>
                </a:lnTo>
                <a:lnTo>
                  <a:pt x="461" y="1758"/>
                </a:lnTo>
                <a:lnTo>
                  <a:pt x="464" y="1784"/>
                </a:lnTo>
                <a:lnTo>
                  <a:pt x="468" y="1810"/>
                </a:lnTo>
                <a:lnTo>
                  <a:pt x="472" y="1832"/>
                </a:lnTo>
                <a:lnTo>
                  <a:pt x="477" y="1855"/>
                </a:lnTo>
                <a:lnTo>
                  <a:pt x="483" y="1876"/>
                </a:lnTo>
                <a:lnTo>
                  <a:pt x="489" y="1896"/>
                </a:lnTo>
                <a:lnTo>
                  <a:pt x="495" y="1915"/>
                </a:lnTo>
                <a:lnTo>
                  <a:pt x="503" y="1934"/>
                </a:lnTo>
                <a:lnTo>
                  <a:pt x="507" y="1944"/>
                </a:lnTo>
                <a:lnTo>
                  <a:pt x="511" y="1952"/>
                </a:lnTo>
                <a:lnTo>
                  <a:pt x="520" y="1972"/>
                </a:lnTo>
                <a:lnTo>
                  <a:pt x="530" y="1988"/>
                </a:lnTo>
                <a:lnTo>
                  <a:pt x="541" y="2006"/>
                </a:lnTo>
                <a:lnTo>
                  <a:pt x="554" y="2023"/>
                </a:lnTo>
                <a:lnTo>
                  <a:pt x="567" y="2040"/>
                </a:lnTo>
                <a:lnTo>
                  <a:pt x="581" y="2057"/>
                </a:lnTo>
                <a:lnTo>
                  <a:pt x="596" y="2071"/>
                </a:lnTo>
                <a:lnTo>
                  <a:pt x="603" y="2078"/>
                </a:lnTo>
                <a:lnTo>
                  <a:pt x="610" y="2084"/>
                </a:lnTo>
                <a:lnTo>
                  <a:pt x="625" y="2096"/>
                </a:lnTo>
                <a:lnTo>
                  <a:pt x="640" y="2107"/>
                </a:lnTo>
                <a:lnTo>
                  <a:pt x="648" y="2113"/>
                </a:lnTo>
                <a:lnTo>
                  <a:pt x="655" y="2118"/>
                </a:lnTo>
                <a:lnTo>
                  <a:pt x="671" y="2126"/>
                </a:lnTo>
                <a:lnTo>
                  <a:pt x="688" y="2135"/>
                </a:lnTo>
                <a:lnTo>
                  <a:pt x="704" y="2142"/>
                </a:lnTo>
                <a:lnTo>
                  <a:pt x="722" y="2148"/>
                </a:lnTo>
                <a:lnTo>
                  <a:pt x="740" y="2154"/>
                </a:lnTo>
                <a:lnTo>
                  <a:pt x="760" y="2160"/>
                </a:lnTo>
                <a:lnTo>
                  <a:pt x="781" y="2165"/>
                </a:lnTo>
                <a:lnTo>
                  <a:pt x="792" y="2166"/>
                </a:lnTo>
                <a:lnTo>
                  <a:pt x="803" y="2168"/>
                </a:lnTo>
                <a:lnTo>
                  <a:pt x="815" y="2169"/>
                </a:lnTo>
                <a:lnTo>
                  <a:pt x="827" y="2171"/>
                </a:lnTo>
                <a:lnTo>
                  <a:pt x="840" y="2172"/>
                </a:lnTo>
                <a:lnTo>
                  <a:pt x="853" y="2173"/>
                </a:lnTo>
                <a:lnTo>
                  <a:pt x="902" y="2175"/>
                </a:lnTo>
                <a:lnTo>
                  <a:pt x="952" y="2177"/>
                </a:lnTo>
                <a:lnTo>
                  <a:pt x="1022" y="2177"/>
                </a:lnTo>
                <a:lnTo>
                  <a:pt x="1134" y="2178"/>
                </a:lnTo>
                <a:lnTo>
                  <a:pt x="1246" y="2177"/>
                </a:lnTo>
                <a:lnTo>
                  <a:pt x="1286" y="2177"/>
                </a:lnTo>
                <a:lnTo>
                  <a:pt x="1318" y="2177"/>
                </a:lnTo>
                <a:lnTo>
                  <a:pt x="1368" y="2175"/>
                </a:lnTo>
                <a:lnTo>
                  <a:pt x="1416" y="2173"/>
                </a:lnTo>
                <a:lnTo>
                  <a:pt x="1442" y="2171"/>
                </a:lnTo>
                <a:lnTo>
                  <a:pt x="1467" y="2168"/>
                </a:lnTo>
                <a:lnTo>
                  <a:pt x="1489" y="2165"/>
                </a:lnTo>
                <a:lnTo>
                  <a:pt x="1510" y="2160"/>
                </a:lnTo>
                <a:lnTo>
                  <a:pt x="1529" y="2154"/>
                </a:lnTo>
                <a:lnTo>
                  <a:pt x="1548" y="2148"/>
                </a:lnTo>
                <a:lnTo>
                  <a:pt x="1565" y="2142"/>
                </a:lnTo>
                <a:lnTo>
                  <a:pt x="1582" y="2135"/>
                </a:lnTo>
                <a:lnTo>
                  <a:pt x="1598" y="2126"/>
                </a:lnTo>
                <a:lnTo>
                  <a:pt x="1614" y="2118"/>
                </a:lnTo>
                <a:lnTo>
                  <a:pt x="1622" y="2113"/>
                </a:lnTo>
                <a:lnTo>
                  <a:pt x="1629" y="2107"/>
                </a:lnTo>
                <a:lnTo>
                  <a:pt x="1645" y="2096"/>
                </a:lnTo>
                <a:lnTo>
                  <a:pt x="1659" y="2084"/>
                </a:lnTo>
                <a:lnTo>
                  <a:pt x="1674" y="2071"/>
                </a:lnTo>
                <a:lnTo>
                  <a:pt x="1688" y="2057"/>
                </a:lnTo>
                <a:lnTo>
                  <a:pt x="1702" y="2040"/>
                </a:lnTo>
                <a:lnTo>
                  <a:pt x="1716" y="2023"/>
                </a:lnTo>
                <a:lnTo>
                  <a:pt x="1728" y="2006"/>
                </a:lnTo>
                <a:lnTo>
                  <a:pt x="1734" y="1998"/>
                </a:lnTo>
                <a:lnTo>
                  <a:pt x="1739" y="1988"/>
                </a:lnTo>
                <a:lnTo>
                  <a:pt x="1749" y="1972"/>
                </a:lnTo>
                <a:lnTo>
                  <a:pt x="1758" y="1952"/>
                </a:lnTo>
                <a:lnTo>
                  <a:pt x="1763" y="1944"/>
                </a:lnTo>
                <a:lnTo>
                  <a:pt x="1767" y="1934"/>
                </a:lnTo>
                <a:lnTo>
                  <a:pt x="1774" y="1915"/>
                </a:lnTo>
                <a:lnTo>
                  <a:pt x="1781" y="1896"/>
                </a:lnTo>
                <a:lnTo>
                  <a:pt x="1787" y="1876"/>
                </a:lnTo>
                <a:lnTo>
                  <a:pt x="1792" y="1855"/>
                </a:lnTo>
                <a:lnTo>
                  <a:pt x="1797" y="1832"/>
                </a:lnTo>
                <a:lnTo>
                  <a:pt x="1802" y="1810"/>
                </a:lnTo>
                <a:lnTo>
                  <a:pt x="1806" y="1784"/>
                </a:lnTo>
                <a:lnTo>
                  <a:pt x="1807" y="1771"/>
                </a:lnTo>
                <a:lnTo>
                  <a:pt x="1809" y="1758"/>
                </a:lnTo>
                <a:lnTo>
                  <a:pt x="1810" y="1744"/>
                </a:lnTo>
                <a:lnTo>
                  <a:pt x="1811" y="1728"/>
                </a:lnTo>
                <a:lnTo>
                  <a:pt x="1812" y="1714"/>
                </a:lnTo>
                <a:lnTo>
                  <a:pt x="1813" y="1697"/>
                </a:lnTo>
                <a:lnTo>
                  <a:pt x="1815" y="1639"/>
                </a:lnTo>
                <a:lnTo>
                  <a:pt x="1816" y="1579"/>
                </a:lnTo>
                <a:lnTo>
                  <a:pt x="1816" y="1494"/>
                </a:lnTo>
                <a:lnTo>
                  <a:pt x="1817" y="1360"/>
                </a:lnTo>
                <a:lnTo>
                  <a:pt x="1816" y="1227"/>
                </a:lnTo>
                <a:lnTo>
                  <a:pt x="1816" y="1179"/>
                </a:lnTo>
                <a:lnTo>
                  <a:pt x="1816" y="1141"/>
                </a:lnTo>
                <a:lnTo>
                  <a:pt x="1815" y="1081"/>
                </a:lnTo>
                <a:lnTo>
                  <a:pt x="1813" y="1023"/>
                </a:lnTo>
                <a:lnTo>
                  <a:pt x="1811" y="992"/>
                </a:lnTo>
                <a:lnTo>
                  <a:pt x="1809" y="963"/>
                </a:lnTo>
                <a:lnTo>
                  <a:pt x="1806" y="936"/>
                </a:lnTo>
                <a:lnTo>
                  <a:pt x="1802" y="911"/>
                </a:lnTo>
                <a:lnTo>
                  <a:pt x="1797" y="887"/>
                </a:lnTo>
                <a:lnTo>
                  <a:pt x="1792" y="866"/>
                </a:lnTo>
                <a:lnTo>
                  <a:pt x="1787" y="845"/>
                </a:lnTo>
                <a:lnTo>
                  <a:pt x="1781" y="825"/>
                </a:lnTo>
                <a:lnTo>
                  <a:pt x="1774" y="804"/>
                </a:lnTo>
                <a:lnTo>
                  <a:pt x="1767" y="786"/>
                </a:lnTo>
                <a:lnTo>
                  <a:pt x="1763" y="777"/>
                </a:lnTo>
                <a:lnTo>
                  <a:pt x="1758" y="767"/>
                </a:lnTo>
                <a:lnTo>
                  <a:pt x="1749" y="749"/>
                </a:lnTo>
                <a:lnTo>
                  <a:pt x="1739" y="731"/>
                </a:lnTo>
                <a:lnTo>
                  <a:pt x="1728" y="714"/>
                </a:lnTo>
                <a:lnTo>
                  <a:pt x="1716" y="696"/>
                </a:lnTo>
                <a:lnTo>
                  <a:pt x="1702" y="680"/>
                </a:lnTo>
                <a:lnTo>
                  <a:pt x="1688" y="664"/>
                </a:lnTo>
                <a:lnTo>
                  <a:pt x="1674" y="648"/>
                </a:lnTo>
                <a:lnTo>
                  <a:pt x="1667" y="642"/>
                </a:lnTo>
                <a:lnTo>
                  <a:pt x="1659" y="635"/>
                </a:lnTo>
                <a:lnTo>
                  <a:pt x="1645" y="623"/>
                </a:lnTo>
                <a:lnTo>
                  <a:pt x="1629" y="612"/>
                </a:lnTo>
                <a:lnTo>
                  <a:pt x="1622" y="608"/>
                </a:lnTo>
                <a:lnTo>
                  <a:pt x="1614" y="603"/>
                </a:lnTo>
                <a:lnTo>
                  <a:pt x="1598" y="593"/>
                </a:lnTo>
                <a:lnTo>
                  <a:pt x="1582" y="586"/>
                </a:lnTo>
                <a:lnTo>
                  <a:pt x="1565" y="579"/>
                </a:lnTo>
                <a:lnTo>
                  <a:pt x="1548" y="572"/>
                </a:lnTo>
                <a:lnTo>
                  <a:pt x="1529" y="566"/>
                </a:lnTo>
                <a:lnTo>
                  <a:pt x="1510" y="561"/>
                </a:lnTo>
                <a:lnTo>
                  <a:pt x="1489" y="556"/>
                </a:lnTo>
                <a:lnTo>
                  <a:pt x="1478" y="554"/>
                </a:lnTo>
                <a:lnTo>
                  <a:pt x="1467" y="553"/>
                </a:lnTo>
                <a:lnTo>
                  <a:pt x="1455" y="551"/>
                </a:lnTo>
                <a:lnTo>
                  <a:pt x="1442" y="550"/>
                </a:lnTo>
                <a:lnTo>
                  <a:pt x="1430" y="549"/>
                </a:lnTo>
                <a:lnTo>
                  <a:pt x="1416" y="548"/>
                </a:lnTo>
                <a:lnTo>
                  <a:pt x="1368" y="545"/>
                </a:lnTo>
                <a:lnTo>
                  <a:pt x="1318" y="544"/>
                </a:lnTo>
                <a:lnTo>
                  <a:pt x="1246" y="543"/>
                </a:lnTo>
                <a:lnTo>
                  <a:pt x="1134" y="543"/>
                </a:lnTo>
                <a:close/>
                <a:moveTo>
                  <a:pt x="1134" y="690"/>
                </a:moveTo>
                <a:lnTo>
                  <a:pt x="1244" y="690"/>
                </a:lnTo>
                <a:lnTo>
                  <a:pt x="1314" y="690"/>
                </a:lnTo>
                <a:lnTo>
                  <a:pt x="1363" y="693"/>
                </a:lnTo>
                <a:lnTo>
                  <a:pt x="1411" y="695"/>
                </a:lnTo>
                <a:lnTo>
                  <a:pt x="1434" y="696"/>
                </a:lnTo>
                <a:lnTo>
                  <a:pt x="1445" y="698"/>
                </a:lnTo>
                <a:lnTo>
                  <a:pt x="1455" y="699"/>
                </a:lnTo>
                <a:lnTo>
                  <a:pt x="1473" y="702"/>
                </a:lnTo>
                <a:lnTo>
                  <a:pt x="1490" y="706"/>
                </a:lnTo>
                <a:lnTo>
                  <a:pt x="1504" y="710"/>
                </a:lnTo>
                <a:lnTo>
                  <a:pt x="1517" y="714"/>
                </a:lnTo>
                <a:lnTo>
                  <a:pt x="1528" y="719"/>
                </a:lnTo>
                <a:lnTo>
                  <a:pt x="1537" y="723"/>
                </a:lnTo>
                <a:lnTo>
                  <a:pt x="1549" y="729"/>
                </a:lnTo>
                <a:lnTo>
                  <a:pt x="1559" y="735"/>
                </a:lnTo>
                <a:lnTo>
                  <a:pt x="1570" y="741"/>
                </a:lnTo>
                <a:lnTo>
                  <a:pt x="1579" y="748"/>
                </a:lnTo>
                <a:lnTo>
                  <a:pt x="1589" y="756"/>
                </a:lnTo>
                <a:lnTo>
                  <a:pt x="1598" y="765"/>
                </a:lnTo>
                <a:lnTo>
                  <a:pt x="1607" y="774"/>
                </a:lnTo>
                <a:lnTo>
                  <a:pt x="1615" y="784"/>
                </a:lnTo>
                <a:lnTo>
                  <a:pt x="1624" y="795"/>
                </a:lnTo>
                <a:lnTo>
                  <a:pt x="1632" y="806"/>
                </a:lnTo>
                <a:lnTo>
                  <a:pt x="1639" y="816"/>
                </a:lnTo>
                <a:lnTo>
                  <a:pt x="1645" y="827"/>
                </a:lnTo>
                <a:lnTo>
                  <a:pt x="1651" y="839"/>
                </a:lnTo>
                <a:lnTo>
                  <a:pt x="1657" y="851"/>
                </a:lnTo>
                <a:lnTo>
                  <a:pt x="1662" y="864"/>
                </a:lnTo>
                <a:lnTo>
                  <a:pt x="1666" y="878"/>
                </a:lnTo>
                <a:lnTo>
                  <a:pt x="1674" y="903"/>
                </a:lnTo>
                <a:lnTo>
                  <a:pt x="1677" y="917"/>
                </a:lnTo>
                <a:lnTo>
                  <a:pt x="1681" y="935"/>
                </a:lnTo>
                <a:lnTo>
                  <a:pt x="1684" y="954"/>
                </a:lnTo>
                <a:lnTo>
                  <a:pt x="1686" y="977"/>
                </a:lnTo>
                <a:lnTo>
                  <a:pt x="1688" y="1001"/>
                </a:lnTo>
                <a:lnTo>
                  <a:pt x="1690" y="1030"/>
                </a:lnTo>
                <a:lnTo>
                  <a:pt x="1692" y="1087"/>
                </a:lnTo>
                <a:lnTo>
                  <a:pt x="1693" y="1145"/>
                </a:lnTo>
                <a:lnTo>
                  <a:pt x="1694" y="1229"/>
                </a:lnTo>
                <a:lnTo>
                  <a:pt x="1694" y="1360"/>
                </a:lnTo>
                <a:lnTo>
                  <a:pt x="1694" y="1492"/>
                </a:lnTo>
                <a:lnTo>
                  <a:pt x="1693" y="1574"/>
                </a:lnTo>
                <a:lnTo>
                  <a:pt x="1692" y="1633"/>
                </a:lnTo>
                <a:lnTo>
                  <a:pt x="1690" y="1691"/>
                </a:lnTo>
                <a:lnTo>
                  <a:pt x="1688" y="1718"/>
                </a:lnTo>
                <a:lnTo>
                  <a:pt x="1687" y="1732"/>
                </a:lnTo>
                <a:lnTo>
                  <a:pt x="1686" y="1744"/>
                </a:lnTo>
                <a:lnTo>
                  <a:pt x="1684" y="1765"/>
                </a:lnTo>
                <a:lnTo>
                  <a:pt x="1681" y="1786"/>
                </a:lnTo>
                <a:lnTo>
                  <a:pt x="1677" y="1802"/>
                </a:lnTo>
                <a:lnTo>
                  <a:pt x="1674" y="1818"/>
                </a:lnTo>
                <a:lnTo>
                  <a:pt x="1670" y="1831"/>
                </a:lnTo>
                <a:lnTo>
                  <a:pt x="1666" y="1842"/>
                </a:lnTo>
                <a:lnTo>
                  <a:pt x="1662" y="1856"/>
                </a:lnTo>
                <a:lnTo>
                  <a:pt x="1657" y="1868"/>
                </a:lnTo>
                <a:lnTo>
                  <a:pt x="1651" y="1882"/>
                </a:lnTo>
                <a:lnTo>
                  <a:pt x="1645" y="1892"/>
                </a:lnTo>
                <a:lnTo>
                  <a:pt x="1639" y="1904"/>
                </a:lnTo>
                <a:lnTo>
                  <a:pt x="1632" y="1915"/>
                </a:lnTo>
                <a:lnTo>
                  <a:pt x="1624" y="1926"/>
                </a:lnTo>
                <a:lnTo>
                  <a:pt x="1615" y="1936"/>
                </a:lnTo>
                <a:lnTo>
                  <a:pt x="1607" y="1946"/>
                </a:lnTo>
                <a:lnTo>
                  <a:pt x="1598" y="1956"/>
                </a:lnTo>
                <a:lnTo>
                  <a:pt x="1589" y="1964"/>
                </a:lnTo>
                <a:lnTo>
                  <a:pt x="1579" y="1972"/>
                </a:lnTo>
                <a:lnTo>
                  <a:pt x="1570" y="1979"/>
                </a:lnTo>
                <a:lnTo>
                  <a:pt x="1559" y="1986"/>
                </a:lnTo>
                <a:lnTo>
                  <a:pt x="1549" y="1992"/>
                </a:lnTo>
                <a:lnTo>
                  <a:pt x="1537" y="1997"/>
                </a:lnTo>
                <a:lnTo>
                  <a:pt x="1517" y="2006"/>
                </a:lnTo>
                <a:lnTo>
                  <a:pt x="1504" y="2010"/>
                </a:lnTo>
                <a:lnTo>
                  <a:pt x="1490" y="2015"/>
                </a:lnTo>
                <a:lnTo>
                  <a:pt x="1473" y="2018"/>
                </a:lnTo>
                <a:lnTo>
                  <a:pt x="1455" y="2021"/>
                </a:lnTo>
                <a:lnTo>
                  <a:pt x="1434" y="2023"/>
                </a:lnTo>
                <a:lnTo>
                  <a:pt x="1411" y="2025"/>
                </a:lnTo>
                <a:lnTo>
                  <a:pt x="1363" y="2028"/>
                </a:lnTo>
                <a:lnTo>
                  <a:pt x="1314" y="2029"/>
                </a:lnTo>
                <a:lnTo>
                  <a:pt x="1244" y="2030"/>
                </a:lnTo>
                <a:lnTo>
                  <a:pt x="1134" y="2030"/>
                </a:lnTo>
                <a:lnTo>
                  <a:pt x="1025" y="2030"/>
                </a:lnTo>
                <a:lnTo>
                  <a:pt x="955" y="2029"/>
                </a:lnTo>
                <a:lnTo>
                  <a:pt x="907" y="2028"/>
                </a:lnTo>
                <a:lnTo>
                  <a:pt x="859" y="2025"/>
                </a:lnTo>
                <a:lnTo>
                  <a:pt x="835" y="2023"/>
                </a:lnTo>
                <a:lnTo>
                  <a:pt x="825" y="2022"/>
                </a:lnTo>
                <a:lnTo>
                  <a:pt x="814" y="2021"/>
                </a:lnTo>
                <a:lnTo>
                  <a:pt x="796" y="2018"/>
                </a:lnTo>
                <a:lnTo>
                  <a:pt x="780" y="2015"/>
                </a:lnTo>
                <a:lnTo>
                  <a:pt x="765" y="2010"/>
                </a:lnTo>
                <a:lnTo>
                  <a:pt x="753" y="2006"/>
                </a:lnTo>
                <a:lnTo>
                  <a:pt x="742" y="2002"/>
                </a:lnTo>
                <a:lnTo>
                  <a:pt x="732" y="1997"/>
                </a:lnTo>
                <a:lnTo>
                  <a:pt x="721" y="1992"/>
                </a:lnTo>
                <a:lnTo>
                  <a:pt x="710" y="1986"/>
                </a:lnTo>
                <a:lnTo>
                  <a:pt x="700" y="1979"/>
                </a:lnTo>
                <a:lnTo>
                  <a:pt x="690" y="1972"/>
                </a:lnTo>
                <a:lnTo>
                  <a:pt x="681" y="1964"/>
                </a:lnTo>
                <a:lnTo>
                  <a:pt x="672" y="1956"/>
                </a:lnTo>
                <a:lnTo>
                  <a:pt x="663" y="1946"/>
                </a:lnTo>
                <a:lnTo>
                  <a:pt x="654" y="1936"/>
                </a:lnTo>
                <a:lnTo>
                  <a:pt x="645" y="1926"/>
                </a:lnTo>
                <a:lnTo>
                  <a:pt x="638" y="1915"/>
                </a:lnTo>
                <a:lnTo>
                  <a:pt x="631" y="1904"/>
                </a:lnTo>
                <a:lnTo>
                  <a:pt x="624" y="1892"/>
                </a:lnTo>
                <a:lnTo>
                  <a:pt x="618" y="1882"/>
                </a:lnTo>
                <a:lnTo>
                  <a:pt x="613" y="1868"/>
                </a:lnTo>
                <a:lnTo>
                  <a:pt x="608" y="1856"/>
                </a:lnTo>
                <a:lnTo>
                  <a:pt x="603" y="1842"/>
                </a:lnTo>
                <a:lnTo>
                  <a:pt x="596" y="1818"/>
                </a:lnTo>
                <a:lnTo>
                  <a:pt x="592" y="1802"/>
                </a:lnTo>
                <a:lnTo>
                  <a:pt x="589" y="1786"/>
                </a:lnTo>
                <a:lnTo>
                  <a:pt x="586" y="1766"/>
                </a:lnTo>
                <a:lnTo>
                  <a:pt x="583" y="1744"/>
                </a:lnTo>
                <a:lnTo>
                  <a:pt x="581" y="1718"/>
                </a:lnTo>
                <a:lnTo>
                  <a:pt x="580" y="1691"/>
                </a:lnTo>
                <a:lnTo>
                  <a:pt x="578" y="1633"/>
                </a:lnTo>
                <a:lnTo>
                  <a:pt x="576" y="1574"/>
                </a:lnTo>
                <a:lnTo>
                  <a:pt x="576" y="1492"/>
                </a:lnTo>
                <a:lnTo>
                  <a:pt x="576" y="1360"/>
                </a:lnTo>
                <a:lnTo>
                  <a:pt x="576" y="1229"/>
                </a:lnTo>
                <a:lnTo>
                  <a:pt x="576" y="1145"/>
                </a:lnTo>
                <a:lnTo>
                  <a:pt x="578" y="1087"/>
                </a:lnTo>
                <a:lnTo>
                  <a:pt x="580" y="1030"/>
                </a:lnTo>
                <a:lnTo>
                  <a:pt x="581" y="1001"/>
                </a:lnTo>
                <a:lnTo>
                  <a:pt x="582" y="989"/>
                </a:lnTo>
                <a:lnTo>
                  <a:pt x="583" y="977"/>
                </a:lnTo>
                <a:lnTo>
                  <a:pt x="586" y="954"/>
                </a:lnTo>
                <a:lnTo>
                  <a:pt x="589" y="935"/>
                </a:lnTo>
                <a:lnTo>
                  <a:pt x="592" y="917"/>
                </a:lnTo>
                <a:lnTo>
                  <a:pt x="596" y="903"/>
                </a:lnTo>
                <a:lnTo>
                  <a:pt x="599" y="890"/>
                </a:lnTo>
                <a:lnTo>
                  <a:pt x="603" y="878"/>
                </a:lnTo>
                <a:lnTo>
                  <a:pt x="608" y="864"/>
                </a:lnTo>
                <a:lnTo>
                  <a:pt x="613" y="851"/>
                </a:lnTo>
                <a:lnTo>
                  <a:pt x="618" y="839"/>
                </a:lnTo>
                <a:lnTo>
                  <a:pt x="624" y="827"/>
                </a:lnTo>
                <a:lnTo>
                  <a:pt x="631" y="816"/>
                </a:lnTo>
                <a:lnTo>
                  <a:pt x="638" y="806"/>
                </a:lnTo>
                <a:lnTo>
                  <a:pt x="645" y="795"/>
                </a:lnTo>
                <a:lnTo>
                  <a:pt x="654" y="784"/>
                </a:lnTo>
                <a:lnTo>
                  <a:pt x="663" y="774"/>
                </a:lnTo>
                <a:lnTo>
                  <a:pt x="672" y="765"/>
                </a:lnTo>
                <a:lnTo>
                  <a:pt x="681" y="756"/>
                </a:lnTo>
                <a:lnTo>
                  <a:pt x="690" y="748"/>
                </a:lnTo>
                <a:lnTo>
                  <a:pt x="700" y="741"/>
                </a:lnTo>
                <a:lnTo>
                  <a:pt x="710" y="735"/>
                </a:lnTo>
                <a:lnTo>
                  <a:pt x="721" y="729"/>
                </a:lnTo>
                <a:lnTo>
                  <a:pt x="732" y="723"/>
                </a:lnTo>
                <a:lnTo>
                  <a:pt x="753" y="714"/>
                </a:lnTo>
                <a:lnTo>
                  <a:pt x="765" y="710"/>
                </a:lnTo>
                <a:lnTo>
                  <a:pt x="780" y="706"/>
                </a:lnTo>
                <a:lnTo>
                  <a:pt x="796" y="702"/>
                </a:lnTo>
                <a:lnTo>
                  <a:pt x="814" y="699"/>
                </a:lnTo>
                <a:lnTo>
                  <a:pt x="835" y="696"/>
                </a:lnTo>
                <a:lnTo>
                  <a:pt x="859" y="695"/>
                </a:lnTo>
                <a:lnTo>
                  <a:pt x="907" y="693"/>
                </a:lnTo>
                <a:lnTo>
                  <a:pt x="955" y="690"/>
                </a:lnTo>
                <a:lnTo>
                  <a:pt x="1025" y="690"/>
                </a:lnTo>
                <a:lnTo>
                  <a:pt x="1134" y="690"/>
                </a:lnTo>
                <a:close/>
                <a:moveTo>
                  <a:pt x="0" y="1360"/>
                </a:moveTo>
                <a:lnTo>
                  <a:pt x="1" y="1325"/>
                </a:lnTo>
                <a:lnTo>
                  <a:pt x="2" y="1290"/>
                </a:lnTo>
                <a:lnTo>
                  <a:pt x="4" y="1255"/>
                </a:lnTo>
                <a:lnTo>
                  <a:pt x="6" y="1221"/>
                </a:lnTo>
                <a:lnTo>
                  <a:pt x="9" y="1187"/>
                </a:lnTo>
                <a:lnTo>
                  <a:pt x="13" y="1153"/>
                </a:lnTo>
                <a:lnTo>
                  <a:pt x="18" y="1120"/>
                </a:lnTo>
                <a:lnTo>
                  <a:pt x="23" y="1086"/>
                </a:lnTo>
                <a:lnTo>
                  <a:pt x="29" y="1053"/>
                </a:lnTo>
                <a:lnTo>
                  <a:pt x="36" y="1020"/>
                </a:lnTo>
                <a:lnTo>
                  <a:pt x="43" y="988"/>
                </a:lnTo>
                <a:lnTo>
                  <a:pt x="51" y="956"/>
                </a:lnTo>
                <a:lnTo>
                  <a:pt x="60" y="924"/>
                </a:lnTo>
                <a:lnTo>
                  <a:pt x="69" y="892"/>
                </a:lnTo>
                <a:lnTo>
                  <a:pt x="79" y="862"/>
                </a:lnTo>
                <a:lnTo>
                  <a:pt x="89" y="831"/>
                </a:lnTo>
                <a:lnTo>
                  <a:pt x="101" y="801"/>
                </a:lnTo>
                <a:lnTo>
                  <a:pt x="112" y="771"/>
                </a:lnTo>
                <a:lnTo>
                  <a:pt x="124" y="741"/>
                </a:lnTo>
                <a:lnTo>
                  <a:pt x="137" y="712"/>
                </a:lnTo>
                <a:lnTo>
                  <a:pt x="151" y="683"/>
                </a:lnTo>
                <a:lnTo>
                  <a:pt x="165" y="654"/>
                </a:lnTo>
                <a:lnTo>
                  <a:pt x="179" y="627"/>
                </a:lnTo>
                <a:lnTo>
                  <a:pt x="194" y="599"/>
                </a:lnTo>
                <a:lnTo>
                  <a:pt x="210" y="573"/>
                </a:lnTo>
                <a:lnTo>
                  <a:pt x="226" y="547"/>
                </a:lnTo>
                <a:lnTo>
                  <a:pt x="242" y="520"/>
                </a:lnTo>
                <a:lnTo>
                  <a:pt x="259" y="495"/>
                </a:lnTo>
                <a:lnTo>
                  <a:pt x="277" y="470"/>
                </a:lnTo>
                <a:lnTo>
                  <a:pt x="295" y="446"/>
                </a:lnTo>
                <a:lnTo>
                  <a:pt x="313" y="422"/>
                </a:lnTo>
                <a:lnTo>
                  <a:pt x="332" y="399"/>
                </a:lnTo>
                <a:lnTo>
                  <a:pt x="352" y="375"/>
                </a:lnTo>
                <a:lnTo>
                  <a:pt x="372" y="353"/>
                </a:lnTo>
                <a:lnTo>
                  <a:pt x="392" y="332"/>
                </a:lnTo>
                <a:lnTo>
                  <a:pt x="413" y="310"/>
                </a:lnTo>
                <a:lnTo>
                  <a:pt x="434" y="290"/>
                </a:lnTo>
                <a:lnTo>
                  <a:pt x="456" y="271"/>
                </a:lnTo>
                <a:lnTo>
                  <a:pt x="478" y="251"/>
                </a:lnTo>
                <a:lnTo>
                  <a:pt x="500" y="232"/>
                </a:lnTo>
                <a:lnTo>
                  <a:pt x="523" y="214"/>
                </a:lnTo>
                <a:lnTo>
                  <a:pt x="546" y="197"/>
                </a:lnTo>
                <a:lnTo>
                  <a:pt x="570" y="181"/>
                </a:lnTo>
                <a:lnTo>
                  <a:pt x="594" y="164"/>
                </a:lnTo>
                <a:lnTo>
                  <a:pt x="618" y="148"/>
                </a:lnTo>
                <a:lnTo>
                  <a:pt x="643" y="134"/>
                </a:lnTo>
                <a:lnTo>
                  <a:pt x="668" y="121"/>
                </a:lnTo>
                <a:lnTo>
                  <a:pt x="693" y="108"/>
                </a:lnTo>
                <a:lnTo>
                  <a:pt x="718" y="94"/>
                </a:lnTo>
                <a:lnTo>
                  <a:pt x="744" y="82"/>
                </a:lnTo>
                <a:lnTo>
                  <a:pt x="771" y="72"/>
                </a:lnTo>
                <a:lnTo>
                  <a:pt x="797" y="61"/>
                </a:lnTo>
                <a:lnTo>
                  <a:pt x="824" y="51"/>
                </a:lnTo>
                <a:lnTo>
                  <a:pt x="851" y="43"/>
                </a:lnTo>
                <a:lnTo>
                  <a:pt x="878" y="34"/>
                </a:lnTo>
                <a:lnTo>
                  <a:pt x="906" y="27"/>
                </a:lnTo>
                <a:lnTo>
                  <a:pt x="934" y="21"/>
                </a:lnTo>
                <a:lnTo>
                  <a:pt x="962" y="15"/>
                </a:lnTo>
                <a:lnTo>
                  <a:pt x="990" y="12"/>
                </a:lnTo>
                <a:lnTo>
                  <a:pt x="1018" y="7"/>
                </a:lnTo>
                <a:lnTo>
                  <a:pt x="1047" y="4"/>
                </a:lnTo>
                <a:lnTo>
                  <a:pt x="1076" y="2"/>
                </a:lnTo>
                <a:lnTo>
                  <a:pt x="1105" y="1"/>
                </a:lnTo>
                <a:lnTo>
                  <a:pt x="1134" y="0"/>
                </a:lnTo>
                <a:lnTo>
                  <a:pt x="1164" y="1"/>
                </a:lnTo>
                <a:lnTo>
                  <a:pt x="1193" y="2"/>
                </a:lnTo>
                <a:lnTo>
                  <a:pt x="1221" y="4"/>
                </a:lnTo>
                <a:lnTo>
                  <a:pt x="1250" y="7"/>
                </a:lnTo>
                <a:lnTo>
                  <a:pt x="1280" y="12"/>
                </a:lnTo>
                <a:lnTo>
                  <a:pt x="1308" y="15"/>
                </a:lnTo>
                <a:lnTo>
                  <a:pt x="1336" y="21"/>
                </a:lnTo>
                <a:lnTo>
                  <a:pt x="1364" y="27"/>
                </a:lnTo>
                <a:lnTo>
                  <a:pt x="1391" y="34"/>
                </a:lnTo>
                <a:lnTo>
                  <a:pt x="1419" y="43"/>
                </a:lnTo>
                <a:lnTo>
                  <a:pt x="1446" y="51"/>
                </a:lnTo>
                <a:lnTo>
                  <a:pt x="1472" y="61"/>
                </a:lnTo>
                <a:lnTo>
                  <a:pt x="1499" y="72"/>
                </a:lnTo>
                <a:lnTo>
                  <a:pt x="1525" y="82"/>
                </a:lnTo>
                <a:lnTo>
                  <a:pt x="1551" y="94"/>
                </a:lnTo>
                <a:lnTo>
                  <a:pt x="1577" y="108"/>
                </a:lnTo>
                <a:lnTo>
                  <a:pt x="1602" y="121"/>
                </a:lnTo>
                <a:lnTo>
                  <a:pt x="1627" y="134"/>
                </a:lnTo>
                <a:lnTo>
                  <a:pt x="1651" y="148"/>
                </a:lnTo>
                <a:lnTo>
                  <a:pt x="1676" y="164"/>
                </a:lnTo>
                <a:lnTo>
                  <a:pt x="1700" y="181"/>
                </a:lnTo>
                <a:lnTo>
                  <a:pt x="1723" y="197"/>
                </a:lnTo>
                <a:lnTo>
                  <a:pt x="1746" y="214"/>
                </a:lnTo>
                <a:lnTo>
                  <a:pt x="1769" y="232"/>
                </a:lnTo>
                <a:lnTo>
                  <a:pt x="1792" y="251"/>
                </a:lnTo>
                <a:lnTo>
                  <a:pt x="1814" y="271"/>
                </a:lnTo>
                <a:lnTo>
                  <a:pt x="1835" y="290"/>
                </a:lnTo>
                <a:lnTo>
                  <a:pt x="1856" y="310"/>
                </a:lnTo>
                <a:lnTo>
                  <a:pt x="1877" y="332"/>
                </a:lnTo>
                <a:lnTo>
                  <a:pt x="1898" y="353"/>
                </a:lnTo>
                <a:lnTo>
                  <a:pt x="1918" y="375"/>
                </a:lnTo>
                <a:lnTo>
                  <a:pt x="1937" y="399"/>
                </a:lnTo>
                <a:lnTo>
                  <a:pt x="1956" y="422"/>
                </a:lnTo>
                <a:lnTo>
                  <a:pt x="1975" y="446"/>
                </a:lnTo>
                <a:lnTo>
                  <a:pt x="1993" y="470"/>
                </a:lnTo>
                <a:lnTo>
                  <a:pt x="2010" y="495"/>
                </a:lnTo>
                <a:lnTo>
                  <a:pt x="2027" y="520"/>
                </a:lnTo>
                <a:lnTo>
                  <a:pt x="2044" y="547"/>
                </a:lnTo>
                <a:lnTo>
                  <a:pt x="2060" y="573"/>
                </a:lnTo>
                <a:lnTo>
                  <a:pt x="2075" y="599"/>
                </a:lnTo>
                <a:lnTo>
                  <a:pt x="2090" y="627"/>
                </a:lnTo>
                <a:lnTo>
                  <a:pt x="2105" y="654"/>
                </a:lnTo>
                <a:lnTo>
                  <a:pt x="2119" y="683"/>
                </a:lnTo>
                <a:lnTo>
                  <a:pt x="2132" y="712"/>
                </a:lnTo>
                <a:lnTo>
                  <a:pt x="2145" y="741"/>
                </a:lnTo>
                <a:lnTo>
                  <a:pt x="2157" y="771"/>
                </a:lnTo>
                <a:lnTo>
                  <a:pt x="2169" y="801"/>
                </a:lnTo>
                <a:lnTo>
                  <a:pt x="2180" y="831"/>
                </a:lnTo>
                <a:lnTo>
                  <a:pt x="2190" y="862"/>
                </a:lnTo>
                <a:lnTo>
                  <a:pt x="2200" y="892"/>
                </a:lnTo>
                <a:lnTo>
                  <a:pt x="2210" y="924"/>
                </a:lnTo>
                <a:lnTo>
                  <a:pt x="2218" y="956"/>
                </a:lnTo>
                <a:lnTo>
                  <a:pt x="2226" y="988"/>
                </a:lnTo>
                <a:lnTo>
                  <a:pt x="2233" y="1020"/>
                </a:lnTo>
                <a:lnTo>
                  <a:pt x="2240" y="1053"/>
                </a:lnTo>
                <a:lnTo>
                  <a:pt x="2246" y="1086"/>
                </a:lnTo>
                <a:lnTo>
                  <a:pt x="2251" y="1120"/>
                </a:lnTo>
                <a:lnTo>
                  <a:pt x="2256" y="1153"/>
                </a:lnTo>
                <a:lnTo>
                  <a:pt x="2260" y="1187"/>
                </a:lnTo>
                <a:lnTo>
                  <a:pt x="2263" y="1221"/>
                </a:lnTo>
                <a:lnTo>
                  <a:pt x="2266" y="1255"/>
                </a:lnTo>
                <a:lnTo>
                  <a:pt x="2268" y="1290"/>
                </a:lnTo>
                <a:lnTo>
                  <a:pt x="2269" y="1325"/>
                </a:lnTo>
                <a:lnTo>
                  <a:pt x="2269" y="1360"/>
                </a:lnTo>
                <a:lnTo>
                  <a:pt x="2269" y="1396"/>
                </a:lnTo>
                <a:lnTo>
                  <a:pt x="2268" y="1431"/>
                </a:lnTo>
                <a:lnTo>
                  <a:pt x="2266" y="1465"/>
                </a:lnTo>
                <a:lnTo>
                  <a:pt x="2263" y="1499"/>
                </a:lnTo>
                <a:lnTo>
                  <a:pt x="2260" y="1534"/>
                </a:lnTo>
                <a:lnTo>
                  <a:pt x="2256" y="1567"/>
                </a:lnTo>
                <a:lnTo>
                  <a:pt x="2251" y="1601"/>
                </a:lnTo>
                <a:lnTo>
                  <a:pt x="2246" y="1634"/>
                </a:lnTo>
                <a:lnTo>
                  <a:pt x="2240" y="1667"/>
                </a:lnTo>
                <a:lnTo>
                  <a:pt x="2233" y="1700"/>
                </a:lnTo>
                <a:lnTo>
                  <a:pt x="2226" y="1733"/>
                </a:lnTo>
                <a:lnTo>
                  <a:pt x="2218" y="1764"/>
                </a:lnTo>
                <a:lnTo>
                  <a:pt x="2210" y="1796"/>
                </a:lnTo>
                <a:lnTo>
                  <a:pt x="2200" y="1828"/>
                </a:lnTo>
                <a:lnTo>
                  <a:pt x="2190" y="1859"/>
                </a:lnTo>
                <a:lnTo>
                  <a:pt x="2180" y="1890"/>
                </a:lnTo>
                <a:lnTo>
                  <a:pt x="2169" y="1920"/>
                </a:lnTo>
                <a:lnTo>
                  <a:pt x="2157" y="1950"/>
                </a:lnTo>
                <a:lnTo>
                  <a:pt x="2145" y="1979"/>
                </a:lnTo>
                <a:lnTo>
                  <a:pt x="2132" y="2009"/>
                </a:lnTo>
                <a:lnTo>
                  <a:pt x="2119" y="2037"/>
                </a:lnTo>
                <a:lnTo>
                  <a:pt x="2105" y="2065"/>
                </a:lnTo>
                <a:lnTo>
                  <a:pt x="2090" y="2093"/>
                </a:lnTo>
                <a:lnTo>
                  <a:pt x="2075" y="2120"/>
                </a:lnTo>
                <a:lnTo>
                  <a:pt x="2060" y="2148"/>
                </a:lnTo>
                <a:lnTo>
                  <a:pt x="2044" y="2174"/>
                </a:lnTo>
                <a:lnTo>
                  <a:pt x="2027" y="2199"/>
                </a:lnTo>
                <a:lnTo>
                  <a:pt x="2010" y="2226"/>
                </a:lnTo>
                <a:lnTo>
                  <a:pt x="1993" y="2250"/>
                </a:lnTo>
                <a:lnTo>
                  <a:pt x="1975" y="2275"/>
                </a:lnTo>
                <a:lnTo>
                  <a:pt x="1956" y="2299"/>
                </a:lnTo>
                <a:lnTo>
                  <a:pt x="1937" y="2322"/>
                </a:lnTo>
                <a:lnTo>
                  <a:pt x="1918" y="2345"/>
                </a:lnTo>
                <a:lnTo>
                  <a:pt x="1898" y="2367"/>
                </a:lnTo>
                <a:lnTo>
                  <a:pt x="1877" y="2389"/>
                </a:lnTo>
                <a:lnTo>
                  <a:pt x="1856" y="2409"/>
                </a:lnTo>
                <a:lnTo>
                  <a:pt x="1835" y="2430"/>
                </a:lnTo>
                <a:lnTo>
                  <a:pt x="1814" y="2450"/>
                </a:lnTo>
                <a:lnTo>
                  <a:pt x="1792" y="2469"/>
                </a:lnTo>
                <a:lnTo>
                  <a:pt x="1769" y="2487"/>
                </a:lnTo>
                <a:lnTo>
                  <a:pt x="1746" y="2505"/>
                </a:lnTo>
                <a:lnTo>
                  <a:pt x="1723" y="2523"/>
                </a:lnTo>
                <a:lnTo>
                  <a:pt x="1700" y="2540"/>
                </a:lnTo>
                <a:lnTo>
                  <a:pt x="1676" y="2556"/>
                </a:lnTo>
                <a:lnTo>
                  <a:pt x="1651" y="2571"/>
                </a:lnTo>
                <a:lnTo>
                  <a:pt x="1627" y="2586"/>
                </a:lnTo>
                <a:lnTo>
                  <a:pt x="1602" y="2600"/>
                </a:lnTo>
                <a:lnTo>
                  <a:pt x="1577" y="2613"/>
                </a:lnTo>
                <a:lnTo>
                  <a:pt x="1551" y="2625"/>
                </a:lnTo>
                <a:lnTo>
                  <a:pt x="1525" y="2637"/>
                </a:lnTo>
                <a:lnTo>
                  <a:pt x="1499" y="2649"/>
                </a:lnTo>
                <a:lnTo>
                  <a:pt x="1472" y="2659"/>
                </a:lnTo>
                <a:lnTo>
                  <a:pt x="1446" y="2668"/>
                </a:lnTo>
                <a:lnTo>
                  <a:pt x="1419" y="2677"/>
                </a:lnTo>
                <a:lnTo>
                  <a:pt x="1391" y="2685"/>
                </a:lnTo>
                <a:lnTo>
                  <a:pt x="1364" y="2692"/>
                </a:lnTo>
                <a:lnTo>
                  <a:pt x="1336" y="2698"/>
                </a:lnTo>
                <a:lnTo>
                  <a:pt x="1308" y="2704"/>
                </a:lnTo>
                <a:lnTo>
                  <a:pt x="1280" y="2709"/>
                </a:lnTo>
                <a:lnTo>
                  <a:pt x="1250" y="2713"/>
                </a:lnTo>
                <a:lnTo>
                  <a:pt x="1221" y="2716"/>
                </a:lnTo>
                <a:lnTo>
                  <a:pt x="1193" y="2719"/>
                </a:lnTo>
                <a:lnTo>
                  <a:pt x="1164" y="2720"/>
                </a:lnTo>
                <a:lnTo>
                  <a:pt x="1134" y="2720"/>
                </a:lnTo>
                <a:lnTo>
                  <a:pt x="1105" y="2720"/>
                </a:lnTo>
                <a:lnTo>
                  <a:pt x="1076" y="2719"/>
                </a:lnTo>
                <a:lnTo>
                  <a:pt x="1047" y="2716"/>
                </a:lnTo>
                <a:lnTo>
                  <a:pt x="1018" y="2713"/>
                </a:lnTo>
                <a:lnTo>
                  <a:pt x="990" y="2709"/>
                </a:lnTo>
                <a:lnTo>
                  <a:pt x="962" y="2704"/>
                </a:lnTo>
                <a:lnTo>
                  <a:pt x="934" y="2698"/>
                </a:lnTo>
                <a:lnTo>
                  <a:pt x="906" y="2692"/>
                </a:lnTo>
                <a:lnTo>
                  <a:pt x="878" y="2685"/>
                </a:lnTo>
                <a:lnTo>
                  <a:pt x="851" y="2677"/>
                </a:lnTo>
                <a:lnTo>
                  <a:pt x="824" y="2668"/>
                </a:lnTo>
                <a:lnTo>
                  <a:pt x="797" y="2659"/>
                </a:lnTo>
                <a:lnTo>
                  <a:pt x="771" y="2649"/>
                </a:lnTo>
                <a:lnTo>
                  <a:pt x="744" y="2637"/>
                </a:lnTo>
                <a:lnTo>
                  <a:pt x="718" y="2625"/>
                </a:lnTo>
                <a:lnTo>
                  <a:pt x="693" y="2613"/>
                </a:lnTo>
                <a:lnTo>
                  <a:pt x="668" y="2600"/>
                </a:lnTo>
                <a:lnTo>
                  <a:pt x="643" y="2586"/>
                </a:lnTo>
                <a:lnTo>
                  <a:pt x="618" y="2571"/>
                </a:lnTo>
                <a:lnTo>
                  <a:pt x="594" y="2556"/>
                </a:lnTo>
                <a:lnTo>
                  <a:pt x="570" y="2540"/>
                </a:lnTo>
                <a:lnTo>
                  <a:pt x="546" y="2523"/>
                </a:lnTo>
                <a:lnTo>
                  <a:pt x="523" y="2505"/>
                </a:lnTo>
                <a:lnTo>
                  <a:pt x="500" y="2487"/>
                </a:lnTo>
                <a:lnTo>
                  <a:pt x="478" y="2469"/>
                </a:lnTo>
                <a:lnTo>
                  <a:pt x="456" y="2450"/>
                </a:lnTo>
                <a:lnTo>
                  <a:pt x="434" y="2430"/>
                </a:lnTo>
                <a:lnTo>
                  <a:pt x="413" y="2409"/>
                </a:lnTo>
                <a:lnTo>
                  <a:pt x="392" y="2389"/>
                </a:lnTo>
                <a:lnTo>
                  <a:pt x="372" y="2367"/>
                </a:lnTo>
                <a:lnTo>
                  <a:pt x="352" y="2345"/>
                </a:lnTo>
                <a:lnTo>
                  <a:pt x="332" y="2322"/>
                </a:lnTo>
                <a:lnTo>
                  <a:pt x="313" y="2299"/>
                </a:lnTo>
                <a:lnTo>
                  <a:pt x="295" y="2275"/>
                </a:lnTo>
                <a:lnTo>
                  <a:pt x="277" y="2250"/>
                </a:lnTo>
                <a:lnTo>
                  <a:pt x="259" y="2226"/>
                </a:lnTo>
                <a:lnTo>
                  <a:pt x="242" y="2199"/>
                </a:lnTo>
                <a:lnTo>
                  <a:pt x="226" y="2174"/>
                </a:lnTo>
                <a:lnTo>
                  <a:pt x="210" y="2148"/>
                </a:lnTo>
                <a:lnTo>
                  <a:pt x="194" y="2120"/>
                </a:lnTo>
                <a:lnTo>
                  <a:pt x="179" y="2093"/>
                </a:lnTo>
                <a:lnTo>
                  <a:pt x="165" y="2065"/>
                </a:lnTo>
                <a:lnTo>
                  <a:pt x="151" y="2037"/>
                </a:lnTo>
                <a:lnTo>
                  <a:pt x="137" y="2009"/>
                </a:lnTo>
                <a:lnTo>
                  <a:pt x="124" y="1979"/>
                </a:lnTo>
                <a:lnTo>
                  <a:pt x="112" y="1950"/>
                </a:lnTo>
                <a:lnTo>
                  <a:pt x="101" y="1920"/>
                </a:lnTo>
                <a:lnTo>
                  <a:pt x="89" y="1890"/>
                </a:lnTo>
                <a:lnTo>
                  <a:pt x="79" y="1859"/>
                </a:lnTo>
                <a:lnTo>
                  <a:pt x="69" y="1828"/>
                </a:lnTo>
                <a:lnTo>
                  <a:pt x="60" y="1796"/>
                </a:lnTo>
                <a:lnTo>
                  <a:pt x="51" y="1764"/>
                </a:lnTo>
                <a:lnTo>
                  <a:pt x="43" y="1733"/>
                </a:lnTo>
                <a:lnTo>
                  <a:pt x="36" y="1700"/>
                </a:lnTo>
                <a:lnTo>
                  <a:pt x="29" y="1667"/>
                </a:lnTo>
                <a:lnTo>
                  <a:pt x="23" y="1634"/>
                </a:lnTo>
                <a:lnTo>
                  <a:pt x="18" y="1601"/>
                </a:lnTo>
                <a:lnTo>
                  <a:pt x="13" y="1567"/>
                </a:lnTo>
                <a:lnTo>
                  <a:pt x="9" y="1534"/>
                </a:lnTo>
                <a:lnTo>
                  <a:pt x="6" y="1499"/>
                </a:lnTo>
                <a:lnTo>
                  <a:pt x="4" y="1465"/>
                </a:lnTo>
                <a:lnTo>
                  <a:pt x="2" y="1431"/>
                </a:lnTo>
                <a:lnTo>
                  <a:pt x="1" y="1396"/>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pic>
        <p:nvPicPr>
          <p:cNvPr id="17" name="Picture 16" descr="Icon&#10;&#10;Description automatically generated">
            <a:hlinkClick r:id="rId5"/>
            <a:extLst>
              <a:ext uri="{FF2B5EF4-FFF2-40B4-BE49-F238E27FC236}">
                <a16:creationId xmlns:a16="http://schemas.microsoft.com/office/drawing/2014/main" id="{941B77CA-24CD-4DBD-A47E-5984688C247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7260" y="5877340"/>
            <a:ext cx="1023300" cy="432060"/>
          </a:xfrm>
          <a:prstGeom prst="rect">
            <a:avLst/>
          </a:prstGeom>
        </p:spPr>
      </p:pic>
      <p:sp>
        <p:nvSpPr>
          <p:cNvPr id="18" name="Freeform 6">
            <a:hlinkClick r:id="rId7" tooltip="Facebook"/>
          </p:cNvPr>
          <p:cNvSpPr>
            <a:spLocks noChangeAspect="1"/>
          </p:cNvSpPr>
          <p:nvPr userDrawn="1"/>
        </p:nvSpPr>
        <p:spPr bwMode="auto">
          <a:xfrm>
            <a:off x="11172347" y="5877340"/>
            <a:ext cx="252891" cy="252000"/>
          </a:xfrm>
          <a:custGeom>
            <a:avLst/>
            <a:gdLst>
              <a:gd name="T0" fmla="*/ 9 w 2270"/>
              <a:gd name="T1" fmla="*/ 990 h 2262"/>
              <a:gd name="T2" fmla="*/ 43 w 2270"/>
              <a:gd name="T3" fmla="*/ 824 h 2262"/>
              <a:gd name="T4" fmla="*/ 100 w 2270"/>
              <a:gd name="T5" fmla="*/ 668 h 2262"/>
              <a:gd name="T6" fmla="*/ 179 w 2270"/>
              <a:gd name="T7" fmla="*/ 523 h 2262"/>
              <a:gd name="T8" fmla="*/ 277 w 2270"/>
              <a:gd name="T9" fmla="*/ 392 h 2262"/>
              <a:gd name="T10" fmla="*/ 392 w 2270"/>
              <a:gd name="T11" fmla="*/ 276 h 2262"/>
              <a:gd name="T12" fmla="*/ 523 w 2270"/>
              <a:gd name="T13" fmla="*/ 178 h 2262"/>
              <a:gd name="T14" fmla="*/ 668 w 2270"/>
              <a:gd name="T15" fmla="*/ 100 h 2262"/>
              <a:gd name="T16" fmla="*/ 825 w 2270"/>
              <a:gd name="T17" fmla="*/ 43 h 2262"/>
              <a:gd name="T18" fmla="*/ 991 w 2270"/>
              <a:gd name="T19" fmla="*/ 9 h 2262"/>
              <a:gd name="T20" fmla="*/ 1164 w 2270"/>
              <a:gd name="T21" fmla="*/ 0 h 2262"/>
              <a:gd name="T22" fmla="*/ 1336 w 2270"/>
              <a:gd name="T23" fmla="*/ 18 h 2262"/>
              <a:gd name="T24" fmla="*/ 1499 w 2270"/>
              <a:gd name="T25" fmla="*/ 59 h 2262"/>
              <a:gd name="T26" fmla="*/ 1651 w 2270"/>
              <a:gd name="T27" fmla="*/ 124 h 2262"/>
              <a:gd name="T28" fmla="*/ 1792 w 2270"/>
              <a:gd name="T29" fmla="*/ 209 h 2262"/>
              <a:gd name="T30" fmla="*/ 1918 w 2270"/>
              <a:gd name="T31" fmla="*/ 313 h 2262"/>
              <a:gd name="T32" fmla="*/ 2028 w 2270"/>
              <a:gd name="T33" fmla="*/ 434 h 2262"/>
              <a:gd name="T34" fmla="*/ 2120 w 2270"/>
              <a:gd name="T35" fmla="*/ 570 h 2262"/>
              <a:gd name="T36" fmla="*/ 2191 w 2270"/>
              <a:gd name="T37" fmla="*/ 719 h 2262"/>
              <a:gd name="T38" fmla="*/ 2241 w 2270"/>
              <a:gd name="T39" fmla="*/ 879 h 2262"/>
              <a:gd name="T40" fmla="*/ 2267 w 2270"/>
              <a:gd name="T41" fmla="*/ 1047 h 2262"/>
              <a:gd name="T42" fmla="*/ 2267 w 2270"/>
              <a:gd name="T43" fmla="*/ 1216 h 2262"/>
              <a:gd name="T44" fmla="*/ 2245 w 2270"/>
              <a:gd name="T45" fmla="*/ 1373 h 2262"/>
              <a:gd name="T46" fmla="*/ 2202 w 2270"/>
              <a:gd name="T47" fmla="*/ 1523 h 2262"/>
              <a:gd name="T48" fmla="*/ 2139 w 2270"/>
              <a:gd name="T49" fmla="*/ 1664 h 2262"/>
              <a:gd name="T50" fmla="*/ 2059 w 2270"/>
              <a:gd name="T51" fmla="*/ 1794 h 2262"/>
              <a:gd name="T52" fmla="*/ 1963 w 2270"/>
              <a:gd name="T53" fmla="*/ 1912 h 2262"/>
              <a:gd name="T54" fmla="*/ 1852 w 2270"/>
              <a:gd name="T55" fmla="*/ 2015 h 2262"/>
              <a:gd name="T56" fmla="*/ 1728 w 2270"/>
              <a:gd name="T57" fmla="*/ 2103 h 2262"/>
              <a:gd name="T58" fmla="*/ 1592 w 2270"/>
              <a:gd name="T59" fmla="*/ 2174 h 2262"/>
              <a:gd name="T60" fmla="*/ 1446 w 2270"/>
              <a:gd name="T61" fmla="*/ 2226 h 2262"/>
              <a:gd name="T62" fmla="*/ 1292 w 2270"/>
              <a:gd name="T63" fmla="*/ 2259 h 2262"/>
              <a:gd name="T64" fmla="*/ 1266 w 2270"/>
              <a:gd name="T65" fmla="*/ 952 h 2262"/>
              <a:gd name="T66" fmla="*/ 1274 w 2270"/>
              <a:gd name="T67" fmla="*/ 882 h 2262"/>
              <a:gd name="T68" fmla="*/ 1300 w 2270"/>
              <a:gd name="T69" fmla="*/ 835 h 2262"/>
              <a:gd name="T70" fmla="*/ 1336 w 2270"/>
              <a:gd name="T71" fmla="*/ 811 h 2262"/>
              <a:gd name="T72" fmla="*/ 1390 w 2270"/>
              <a:gd name="T73" fmla="*/ 798 h 2262"/>
              <a:gd name="T74" fmla="*/ 1579 w 2270"/>
              <a:gd name="T75" fmla="*/ 508 h 2262"/>
              <a:gd name="T76" fmla="*/ 1347 w 2270"/>
              <a:gd name="T77" fmla="*/ 497 h 2262"/>
              <a:gd name="T78" fmla="*/ 1238 w 2270"/>
              <a:gd name="T79" fmla="*/ 508 h 2262"/>
              <a:gd name="T80" fmla="*/ 1126 w 2270"/>
              <a:gd name="T81" fmla="*/ 549 h 2262"/>
              <a:gd name="T82" fmla="*/ 1050 w 2270"/>
              <a:gd name="T83" fmla="*/ 607 h 2262"/>
              <a:gd name="T84" fmla="*/ 991 w 2270"/>
              <a:gd name="T85" fmla="*/ 684 h 2262"/>
              <a:gd name="T86" fmla="*/ 956 w 2270"/>
              <a:gd name="T87" fmla="*/ 769 h 2262"/>
              <a:gd name="T88" fmla="*/ 937 w 2270"/>
              <a:gd name="T89" fmla="*/ 883 h 2262"/>
              <a:gd name="T90" fmla="*/ 936 w 2270"/>
              <a:gd name="T91" fmla="*/ 1476 h 2262"/>
              <a:gd name="T92" fmla="*/ 814 w 2270"/>
              <a:gd name="T93" fmla="*/ 2223 h 2262"/>
              <a:gd name="T94" fmla="*/ 675 w 2270"/>
              <a:gd name="T95" fmla="*/ 2172 h 2262"/>
              <a:gd name="T96" fmla="*/ 544 w 2270"/>
              <a:gd name="T97" fmla="*/ 2104 h 2262"/>
              <a:gd name="T98" fmla="*/ 424 w 2270"/>
              <a:gd name="T99" fmla="*/ 2020 h 2262"/>
              <a:gd name="T100" fmla="*/ 317 w 2270"/>
              <a:gd name="T101" fmla="*/ 1922 h 2262"/>
              <a:gd name="T102" fmla="*/ 223 w 2270"/>
              <a:gd name="T103" fmla="*/ 1811 h 2262"/>
              <a:gd name="T104" fmla="*/ 144 w 2270"/>
              <a:gd name="T105" fmla="*/ 1687 h 2262"/>
              <a:gd name="T106" fmla="*/ 80 w 2270"/>
              <a:gd name="T107" fmla="*/ 1554 h 2262"/>
              <a:gd name="T108" fmla="*/ 34 w 2270"/>
              <a:gd name="T109" fmla="*/ 1413 h 2262"/>
              <a:gd name="T110" fmla="*/ 7 w 2270"/>
              <a:gd name="T111" fmla="*/ 1264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70" h="2262">
                <a:moveTo>
                  <a:pt x="0" y="1135"/>
                </a:moveTo>
                <a:lnTo>
                  <a:pt x="0" y="1105"/>
                </a:lnTo>
                <a:lnTo>
                  <a:pt x="2" y="1076"/>
                </a:lnTo>
                <a:lnTo>
                  <a:pt x="3" y="1047"/>
                </a:lnTo>
                <a:lnTo>
                  <a:pt x="6" y="1019"/>
                </a:lnTo>
                <a:lnTo>
                  <a:pt x="9" y="990"/>
                </a:lnTo>
                <a:lnTo>
                  <a:pt x="13" y="962"/>
                </a:lnTo>
                <a:lnTo>
                  <a:pt x="18" y="934"/>
                </a:lnTo>
                <a:lnTo>
                  <a:pt x="23" y="906"/>
                </a:lnTo>
                <a:lnTo>
                  <a:pt x="29" y="879"/>
                </a:lnTo>
                <a:lnTo>
                  <a:pt x="36" y="851"/>
                </a:lnTo>
                <a:lnTo>
                  <a:pt x="43" y="824"/>
                </a:lnTo>
                <a:lnTo>
                  <a:pt x="51" y="798"/>
                </a:lnTo>
                <a:lnTo>
                  <a:pt x="60" y="771"/>
                </a:lnTo>
                <a:lnTo>
                  <a:pt x="69" y="745"/>
                </a:lnTo>
                <a:lnTo>
                  <a:pt x="79" y="719"/>
                </a:lnTo>
                <a:lnTo>
                  <a:pt x="89" y="693"/>
                </a:lnTo>
                <a:lnTo>
                  <a:pt x="100" y="668"/>
                </a:lnTo>
                <a:lnTo>
                  <a:pt x="112" y="643"/>
                </a:lnTo>
                <a:lnTo>
                  <a:pt x="124" y="619"/>
                </a:lnTo>
                <a:lnTo>
                  <a:pt x="137" y="594"/>
                </a:lnTo>
                <a:lnTo>
                  <a:pt x="150" y="570"/>
                </a:lnTo>
                <a:lnTo>
                  <a:pt x="164" y="546"/>
                </a:lnTo>
                <a:lnTo>
                  <a:pt x="179" y="523"/>
                </a:lnTo>
                <a:lnTo>
                  <a:pt x="194" y="500"/>
                </a:lnTo>
                <a:lnTo>
                  <a:pt x="209" y="477"/>
                </a:lnTo>
                <a:lnTo>
                  <a:pt x="225" y="455"/>
                </a:lnTo>
                <a:lnTo>
                  <a:pt x="242" y="434"/>
                </a:lnTo>
                <a:lnTo>
                  <a:pt x="259" y="412"/>
                </a:lnTo>
                <a:lnTo>
                  <a:pt x="277" y="392"/>
                </a:lnTo>
                <a:lnTo>
                  <a:pt x="295" y="371"/>
                </a:lnTo>
                <a:lnTo>
                  <a:pt x="313" y="351"/>
                </a:lnTo>
                <a:lnTo>
                  <a:pt x="332" y="332"/>
                </a:lnTo>
                <a:lnTo>
                  <a:pt x="352" y="313"/>
                </a:lnTo>
                <a:lnTo>
                  <a:pt x="372" y="294"/>
                </a:lnTo>
                <a:lnTo>
                  <a:pt x="392" y="276"/>
                </a:lnTo>
                <a:lnTo>
                  <a:pt x="413" y="259"/>
                </a:lnTo>
                <a:lnTo>
                  <a:pt x="434" y="242"/>
                </a:lnTo>
                <a:lnTo>
                  <a:pt x="456" y="225"/>
                </a:lnTo>
                <a:lnTo>
                  <a:pt x="478" y="209"/>
                </a:lnTo>
                <a:lnTo>
                  <a:pt x="500" y="194"/>
                </a:lnTo>
                <a:lnTo>
                  <a:pt x="523" y="178"/>
                </a:lnTo>
                <a:lnTo>
                  <a:pt x="546" y="164"/>
                </a:lnTo>
                <a:lnTo>
                  <a:pt x="571" y="150"/>
                </a:lnTo>
                <a:lnTo>
                  <a:pt x="595" y="137"/>
                </a:lnTo>
                <a:lnTo>
                  <a:pt x="619" y="124"/>
                </a:lnTo>
                <a:lnTo>
                  <a:pt x="643" y="112"/>
                </a:lnTo>
                <a:lnTo>
                  <a:pt x="668" y="100"/>
                </a:lnTo>
                <a:lnTo>
                  <a:pt x="694" y="89"/>
                </a:lnTo>
                <a:lnTo>
                  <a:pt x="719" y="79"/>
                </a:lnTo>
                <a:lnTo>
                  <a:pt x="745" y="69"/>
                </a:lnTo>
                <a:lnTo>
                  <a:pt x="771" y="59"/>
                </a:lnTo>
                <a:lnTo>
                  <a:pt x="798" y="51"/>
                </a:lnTo>
                <a:lnTo>
                  <a:pt x="825" y="43"/>
                </a:lnTo>
                <a:lnTo>
                  <a:pt x="852" y="36"/>
                </a:lnTo>
                <a:lnTo>
                  <a:pt x="879" y="29"/>
                </a:lnTo>
                <a:lnTo>
                  <a:pt x="906" y="23"/>
                </a:lnTo>
                <a:lnTo>
                  <a:pt x="934" y="18"/>
                </a:lnTo>
                <a:lnTo>
                  <a:pt x="962" y="13"/>
                </a:lnTo>
                <a:lnTo>
                  <a:pt x="991" y="9"/>
                </a:lnTo>
                <a:lnTo>
                  <a:pt x="1019" y="6"/>
                </a:lnTo>
                <a:lnTo>
                  <a:pt x="1048" y="3"/>
                </a:lnTo>
                <a:lnTo>
                  <a:pt x="1077" y="1"/>
                </a:lnTo>
                <a:lnTo>
                  <a:pt x="1106" y="0"/>
                </a:lnTo>
                <a:lnTo>
                  <a:pt x="1135" y="0"/>
                </a:lnTo>
                <a:lnTo>
                  <a:pt x="1164" y="0"/>
                </a:lnTo>
                <a:lnTo>
                  <a:pt x="1193" y="1"/>
                </a:lnTo>
                <a:lnTo>
                  <a:pt x="1222" y="3"/>
                </a:lnTo>
                <a:lnTo>
                  <a:pt x="1251" y="6"/>
                </a:lnTo>
                <a:lnTo>
                  <a:pt x="1279" y="9"/>
                </a:lnTo>
                <a:lnTo>
                  <a:pt x="1308" y="13"/>
                </a:lnTo>
                <a:lnTo>
                  <a:pt x="1336" y="18"/>
                </a:lnTo>
                <a:lnTo>
                  <a:pt x="1363" y="23"/>
                </a:lnTo>
                <a:lnTo>
                  <a:pt x="1391" y="29"/>
                </a:lnTo>
                <a:lnTo>
                  <a:pt x="1418" y="36"/>
                </a:lnTo>
                <a:lnTo>
                  <a:pt x="1445" y="43"/>
                </a:lnTo>
                <a:lnTo>
                  <a:pt x="1472" y="51"/>
                </a:lnTo>
                <a:lnTo>
                  <a:pt x="1499" y="59"/>
                </a:lnTo>
                <a:lnTo>
                  <a:pt x="1525" y="69"/>
                </a:lnTo>
                <a:lnTo>
                  <a:pt x="1551" y="79"/>
                </a:lnTo>
                <a:lnTo>
                  <a:pt x="1576" y="89"/>
                </a:lnTo>
                <a:lnTo>
                  <a:pt x="1602" y="100"/>
                </a:lnTo>
                <a:lnTo>
                  <a:pt x="1627" y="112"/>
                </a:lnTo>
                <a:lnTo>
                  <a:pt x="1651" y="124"/>
                </a:lnTo>
                <a:lnTo>
                  <a:pt x="1675" y="137"/>
                </a:lnTo>
                <a:lnTo>
                  <a:pt x="1699" y="150"/>
                </a:lnTo>
                <a:lnTo>
                  <a:pt x="1724" y="164"/>
                </a:lnTo>
                <a:lnTo>
                  <a:pt x="1747" y="178"/>
                </a:lnTo>
                <a:lnTo>
                  <a:pt x="1770" y="194"/>
                </a:lnTo>
                <a:lnTo>
                  <a:pt x="1792" y="209"/>
                </a:lnTo>
                <a:lnTo>
                  <a:pt x="1814" y="225"/>
                </a:lnTo>
                <a:lnTo>
                  <a:pt x="1836" y="242"/>
                </a:lnTo>
                <a:lnTo>
                  <a:pt x="1857" y="259"/>
                </a:lnTo>
                <a:lnTo>
                  <a:pt x="1878" y="276"/>
                </a:lnTo>
                <a:lnTo>
                  <a:pt x="1898" y="294"/>
                </a:lnTo>
                <a:lnTo>
                  <a:pt x="1918" y="313"/>
                </a:lnTo>
                <a:lnTo>
                  <a:pt x="1938" y="332"/>
                </a:lnTo>
                <a:lnTo>
                  <a:pt x="1957" y="351"/>
                </a:lnTo>
                <a:lnTo>
                  <a:pt x="1975" y="371"/>
                </a:lnTo>
                <a:lnTo>
                  <a:pt x="1993" y="392"/>
                </a:lnTo>
                <a:lnTo>
                  <a:pt x="2011" y="412"/>
                </a:lnTo>
                <a:lnTo>
                  <a:pt x="2028" y="434"/>
                </a:lnTo>
                <a:lnTo>
                  <a:pt x="2045" y="455"/>
                </a:lnTo>
                <a:lnTo>
                  <a:pt x="2061" y="477"/>
                </a:lnTo>
                <a:lnTo>
                  <a:pt x="2076" y="500"/>
                </a:lnTo>
                <a:lnTo>
                  <a:pt x="2091" y="523"/>
                </a:lnTo>
                <a:lnTo>
                  <a:pt x="2106" y="546"/>
                </a:lnTo>
                <a:lnTo>
                  <a:pt x="2120" y="570"/>
                </a:lnTo>
                <a:lnTo>
                  <a:pt x="2133" y="594"/>
                </a:lnTo>
                <a:lnTo>
                  <a:pt x="2146" y="619"/>
                </a:lnTo>
                <a:lnTo>
                  <a:pt x="2158" y="643"/>
                </a:lnTo>
                <a:lnTo>
                  <a:pt x="2170" y="668"/>
                </a:lnTo>
                <a:lnTo>
                  <a:pt x="2181" y="693"/>
                </a:lnTo>
                <a:lnTo>
                  <a:pt x="2191" y="719"/>
                </a:lnTo>
                <a:lnTo>
                  <a:pt x="2201" y="745"/>
                </a:lnTo>
                <a:lnTo>
                  <a:pt x="2210" y="771"/>
                </a:lnTo>
                <a:lnTo>
                  <a:pt x="2219" y="798"/>
                </a:lnTo>
                <a:lnTo>
                  <a:pt x="2227" y="824"/>
                </a:lnTo>
                <a:lnTo>
                  <a:pt x="2234" y="851"/>
                </a:lnTo>
                <a:lnTo>
                  <a:pt x="2241" y="879"/>
                </a:lnTo>
                <a:lnTo>
                  <a:pt x="2247" y="906"/>
                </a:lnTo>
                <a:lnTo>
                  <a:pt x="2252" y="934"/>
                </a:lnTo>
                <a:lnTo>
                  <a:pt x="2257" y="962"/>
                </a:lnTo>
                <a:lnTo>
                  <a:pt x="2261" y="990"/>
                </a:lnTo>
                <a:lnTo>
                  <a:pt x="2264" y="1019"/>
                </a:lnTo>
                <a:lnTo>
                  <a:pt x="2267" y="1047"/>
                </a:lnTo>
                <a:lnTo>
                  <a:pt x="2268" y="1076"/>
                </a:lnTo>
                <a:lnTo>
                  <a:pt x="2269" y="1105"/>
                </a:lnTo>
                <a:lnTo>
                  <a:pt x="2270" y="1135"/>
                </a:lnTo>
                <a:lnTo>
                  <a:pt x="2270" y="1162"/>
                </a:lnTo>
                <a:lnTo>
                  <a:pt x="2269" y="1189"/>
                </a:lnTo>
                <a:lnTo>
                  <a:pt x="2267" y="1216"/>
                </a:lnTo>
                <a:lnTo>
                  <a:pt x="2265" y="1243"/>
                </a:lnTo>
                <a:lnTo>
                  <a:pt x="2262" y="1269"/>
                </a:lnTo>
                <a:lnTo>
                  <a:pt x="2259" y="1295"/>
                </a:lnTo>
                <a:lnTo>
                  <a:pt x="2255" y="1322"/>
                </a:lnTo>
                <a:lnTo>
                  <a:pt x="2250" y="1348"/>
                </a:lnTo>
                <a:lnTo>
                  <a:pt x="2245" y="1373"/>
                </a:lnTo>
                <a:lnTo>
                  <a:pt x="2239" y="1399"/>
                </a:lnTo>
                <a:lnTo>
                  <a:pt x="2233" y="1424"/>
                </a:lnTo>
                <a:lnTo>
                  <a:pt x="2226" y="1449"/>
                </a:lnTo>
                <a:lnTo>
                  <a:pt x="2218" y="1474"/>
                </a:lnTo>
                <a:lnTo>
                  <a:pt x="2210" y="1499"/>
                </a:lnTo>
                <a:lnTo>
                  <a:pt x="2202" y="1523"/>
                </a:lnTo>
                <a:lnTo>
                  <a:pt x="2193" y="1547"/>
                </a:lnTo>
                <a:lnTo>
                  <a:pt x="2183" y="1571"/>
                </a:lnTo>
                <a:lnTo>
                  <a:pt x="2173" y="1595"/>
                </a:lnTo>
                <a:lnTo>
                  <a:pt x="2162" y="1618"/>
                </a:lnTo>
                <a:lnTo>
                  <a:pt x="2151" y="1641"/>
                </a:lnTo>
                <a:lnTo>
                  <a:pt x="2139" y="1664"/>
                </a:lnTo>
                <a:lnTo>
                  <a:pt x="2127" y="1686"/>
                </a:lnTo>
                <a:lnTo>
                  <a:pt x="2114" y="1709"/>
                </a:lnTo>
                <a:lnTo>
                  <a:pt x="2101" y="1731"/>
                </a:lnTo>
                <a:lnTo>
                  <a:pt x="2088" y="1752"/>
                </a:lnTo>
                <a:lnTo>
                  <a:pt x="2074" y="1773"/>
                </a:lnTo>
                <a:lnTo>
                  <a:pt x="2059" y="1794"/>
                </a:lnTo>
                <a:lnTo>
                  <a:pt x="2044" y="1815"/>
                </a:lnTo>
                <a:lnTo>
                  <a:pt x="2029" y="1835"/>
                </a:lnTo>
                <a:lnTo>
                  <a:pt x="2013" y="1854"/>
                </a:lnTo>
                <a:lnTo>
                  <a:pt x="1997" y="1874"/>
                </a:lnTo>
                <a:lnTo>
                  <a:pt x="1980" y="1893"/>
                </a:lnTo>
                <a:lnTo>
                  <a:pt x="1963" y="1912"/>
                </a:lnTo>
                <a:lnTo>
                  <a:pt x="1945" y="1930"/>
                </a:lnTo>
                <a:lnTo>
                  <a:pt x="1928" y="1948"/>
                </a:lnTo>
                <a:lnTo>
                  <a:pt x="1909" y="1965"/>
                </a:lnTo>
                <a:lnTo>
                  <a:pt x="1891" y="1982"/>
                </a:lnTo>
                <a:lnTo>
                  <a:pt x="1871" y="1999"/>
                </a:lnTo>
                <a:lnTo>
                  <a:pt x="1852" y="2015"/>
                </a:lnTo>
                <a:lnTo>
                  <a:pt x="1832" y="2031"/>
                </a:lnTo>
                <a:lnTo>
                  <a:pt x="1812" y="2046"/>
                </a:lnTo>
                <a:lnTo>
                  <a:pt x="1792" y="2061"/>
                </a:lnTo>
                <a:lnTo>
                  <a:pt x="1771" y="2075"/>
                </a:lnTo>
                <a:lnTo>
                  <a:pt x="1750" y="2089"/>
                </a:lnTo>
                <a:lnTo>
                  <a:pt x="1728" y="2103"/>
                </a:lnTo>
                <a:lnTo>
                  <a:pt x="1706" y="2116"/>
                </a:lnTo>
                <a:lnTo>
                  <a:pt x="1683" y="2129"/>
                </a:lnTo>
                <a:lnTo>
                  <a:pt x="1661" y="2141"/>
                </a:lnTo>
                <a:lnTo>
                  <a:pt x="1638" y="2152"/>
                </a:lnTo>
                <a:lnTo>
                  <a:pt x="1615" y="2163"/>
                </a:lnTo>
                <a:lnTo>
                  <a:pt x="1592" y="2174"/>
                </a:lnTo>
                <a:lnTo>
                  <a:pt x="1568" y="2184"/>
                </a:lnTo>
                <a:lnTo>
                  <a:pt x="1544" y="2194"/>
                </a:lnTo>
                <a:lnTo>
                  <a:pt x="1520" y="2203"/>
                </a:lnTo>
                <a:lnTo>
                  <a:pt x="1496" y="2211"/>
                </a:lnTo>
                <a:lnTo>
                  <a:pt x="1471" y="2219"/>
                </a:lnTo>
                <a:lnTo>
                  <a:pt x="1446" y="2226"/>
                </a:lnTo>
                <a:lnTo>
                  <a:pt x="1421" y="2233"/>
                </a:lnTo>
                <a:lnTo>
                  <a:pt x="1396" y="2239"/>
                </a:lnTo>
                <a:lnTo>
                  <a:pt x="1370" y="2245"/>
                </a:lnTo>
                <a:lnTo>
                  <a:pt x="1344" y="2250"/>
                </a:lnTo>
                <a:lnTo>
                  <a:pt x="1318" y="2255"/>
                </a:lnTo>
                <a:lnTo>
                  <a:pt x="1292" y="2259"/>
                </a:lnTo>
                <a:lnTo>
                  <a:pt x="1266" y="2262"/>
                </a:lnTo>
                <a:lnTo>
                  <a:pt x="1266" y="1476"/>
                </a:lnTo>
                <a:lnTo>
                  <a:pt x="1541" y="1476"/>
                </a:lnTo>
                <a:lnTo>
                  <a:pt x="1582" y="1156"/>
                </a:lnTo>
                <a:lnTo>
                  <a:pt x="1266" y="1156"/>
                </a:lnTo>
                <a:lnTo>
                  <a:pt x="1266" y="952"/>
                </a:lnTo>
                <a:lnTo>
                  <a:pt x="1266" y="935"/>
                </a:lnTo>
                <a:lnTo>
                  <a:pt x="1267" y="919"/>
                </a:lnTo>
                <a:lnTo>
                  <a:pt x="1268" y="911"/>
                </a:lnTo>
                <a:lnTo>
                  <a:pt x="1269" y="903"/>
                </a:lnTo>
                <a:lnTo>
                  <a:pt x="1272" y="889"/>
                </a:lnTo>
                <a:lnTo>
                  <a:pt x="1274" y="882"/>
                </a:lnTo>
                <a:lnTo>
                  <a:pt x="1276" y="875"/>
                </a:lnTo>
                <a:lnTo>
                  <a:pt x="1281" y="862"/>
                </a:lnTo>
                <a:lnTo>
                  <a:pt x="1284" y="856"/>
                </a:lnTo>
                <a:lnTo>
                  <a:pt x="1287" y="850"/>
                </a:lnTo>
                <a:lnTo>
                  <a:pt x="1295" y="840"/>
                </a:lnTo>
                <a:lnTo>
                  <a:pt x="1300" y="835"/>
                </a:lnTo>
                <a:lnTo>
                  <a:pt x="1305" y="830"/>
                </a:lnTo>
                <a:lnTo>
                  <a:pt x="1310" y="825"/>
                </a:lnTo>
                <a:lnTo>
                  <a:pt x="1316" y="821"/>
                </a:lnTo>
                <a:lnTo>
                  <a:pt x="1322" y="817"/>
                </a:lnTo>
                <a:lnTo>
                  <a:pt x="1329" y="814"/>
                </a:lnTo>
                <a:lnTo>
                  <a:pt x="1336" y="811"/>
                </a:lnTo>
                <a:lnTo>
                  <a:pt x="1343" y="808"/>
                </a:lnTo>
                <a:lnTo>
                  <a:pt x="1352" y="805"/>
                </a:lnTo>
                <a:lnTo>
                  <a:pt x="1360" y="803"/>
                </a:lnTo>
                <a:lnTo>
                  <a:pt x="1369" y="801"/>
                </a:lnTo>
                <a:lnTo>
                  <a:pt x="1379" y="799"/>
                </a:lnTo>
                <a:lnTo>
                  <a:pt x="1390" y="798"/>
                </a:lnTo>
                <a:lnTo>
                  <a:pt x="1400" y="797"/>
                </a:lnTo>
                <a:lnTo>
                  <a:pt x="1412" y="797"/>
                </a:lnTo>
                <a:lnTo>
                  <a:pt x="1424" y="796"/>
                </a:lnTo>
                <a:lnTo>
                  <a:pt x="1593" y="796"/>
                </a:lnTo>
                <a:lnTo>
                  <a:pt x="1593" y="510"/>
                </a:lnTo>
                <a:lnTo>
                  <a:pt x="1579" y="508"/>
                </a:lnTo>
                <a:lnTo>
                  <a:pt x="1559" y="506"/>
                </a:lnTo>
                <a:lnTo>
                  <a:pt x="1503" y="502"/>
                </a:lnTo>
                <a:lnTo>
                  <a:pt x="1468" y="500"/>
                </a:lnTo>
                <a:lnTo>
                  <a:pt x="1430" y="498"/>
                </a:lnTo>
                <a:lnTo>
                  <a:pt x="1390" y="497"/>
                </a:lnTo>
                <a:lnTo>
                  <a:pt x="1347" y="497"/>
                </a:lnTo>
                <a:lnTo>
                  <a:pt x="1324" y="497"/>
                </a:lnTo>
                <a:lnTo>
                  <a:pt x="1302" y="499"/>
                </a:lnTo>
                <a:lnTo>
                  <a:pt x="1280" y="501"/>
                </a:lnTo>
                <a:lnTo>
                  <a:pt x="1270" y="502"/>
                </a:lnTo>
                <a:lnTo>
                  <a:pt x="1259" y="504"/>
                </a:lnTo>
                <a:lnTo>
                  <a:pt x="1238" y="508"/>
                </a:lnTo>
                <a:lnTo>
                  <a:pt x="1218" y="513"/>
                </a:lnTo>
                <a:lnTo>
                  <a:pt x="1199" y="518"/>
                </a:lnTo>
                <a:lnTo>
                  <a:pt x="1180" y="525"/>
                </a:lnTo>
                <a:lnTo>
                  <a:pt x="1161" y="532"/>
                </a:lnTo>
                <a:lnTo>
                  <a:pt x="1143" y="540"/>
                </a:lnTo>
                <a:lnTo>
                  <a:pt x="1126" y="549"/>
                </a:lnTo>
                <a:lnTo>
                  <a:pt x="1118" y="554"/>
                </a:lnTo>
                <a:lnTo>
                  <a:pt x="1109" y="559"/>
                </a:lnTo>
                <a:lnTo>
                  <a:pt x="1094" y="570"/>
                </a:lnTo>
                <a:lnTo>
                  <a:pt x="1078" y="581"/>
                </a:lnTo>
                <a:lnTo>
                  <a:pt x="1064" y="594"/>
                </a:lnTo>
                <a:lnTo>
                  <a:pt x="1050" y="607"/>
                </a:lnTo>
                <a:lnTo>
                  <a:pt x="1037" y="620"/>
                </a:lnTo>
                <a:lnTo>
                  <a:pt x="1024" y="635"/>
                </a:lnTo>
                <a:lnTo>
                  <a:pt x="1018" y="643"/>
                </a:lnTo>
                <a:lnTo>
                  <a:pt x="1012" y="650"/>
                </a:lnTo>
                <a:lnTo>
                  <a:pt x="1001" y="667"/>
                </a:lnTo>
                <a:lnTo>
                  <a:pt x="991" y="684"/>
                </a:lnTo>
                <a:lnTo>
                  <a:pt x="986" y="692"/>
                </a:lnTo>
                <a:lnTo>
                  <a:pt x="982" y="701"/>
                </a:lnTo>
                <a:lnTo>
                  <a:pt x="973" y="720"/>
                </a:lnTo>
                <a:lnTo>
                  <a:pt x="966" y="739"/>
                </a:lnTo>
                <a:lnTo>
                  <a:pt x="959" y="759"/>
                </a:lnTo>
                <a:lnTo>
                  <a:pt x="956" y="769"/>
                </a:lnTo>
                <a:lnTo>
                  <a:pt x="953" y="780"/>
                </a:lnTo>
                <a:lnTo>
                  <a:pt x="948" y="801"/>
                </a:lnTo>
                <a:lnTo>
                  <a:pt x="943" y="824"/>
                </a:lnTo>
                <a:lnTo>
                  <a:pt x="940" y="847"/>
                </a:lnTo>
                <a:lnTo>
                  <a:pt x="938" y="871"/>
                </a:lnTo>
                <a:lnTo>
                  <a:pt x="937" y="883"/>
                </a:lnTo>
                <a:lnTo>
                  <a:pt x="936" y="895"/>
                </a:lnTo>
                <a:lnTo>
                  <a:pt x="936" y="920"/>
                </a:lnTo>
                <a:lnTo>
                  <a:pt x="936" y="1156"/>
                </a:lnTo>
                <a:lnTo>
                  <a:pt x="660" y="1156"/>
                </a:lnTo>
                <a:lnTo>
                  <a:pt x="660" y="1476"/>
                </a:lnTo>
                <a:lnTo>
                  <a:pt x="936" y="1476"/>
                </a:lnTo>
                <a:lnTo>
                  <a:pt x="936" y="2252"/>
                </a:lnTo>
                <a:lnTo>
                  <a:pt x="911" y="2247"/>
                </a:lnTo>
                <a:lnTo>
                  <a:pt x="886" y="2242"/>
                </a:lnTo>
                <a:lnTo>
                  <a:pt x="862" y="2236"/>
                </a:lnTo>
                <a:lnTo>
                  <a:pt x="838" y="2230"/>
                </a:lnTo>
                <a:lnTo>
                  <a:pt x="814" y="2223"/>
                </a:lnTo>
                <a:lnTo>
                  <a:pt x="790" y="2216"/>
                </a:lnTo>
                <a:lnTo>
                  <a:pt x="766" y="2208"/>
                </a:lnTo>
                <a:lnTo>
                  <a:pt x="743" y="2200"/>
                </a:lnTo>
                <a:lnTo>
                  <a:pt x="720" y="2191"/>
                </a:lnTo>
                <a:lnTo>
                  <a:pt x="697" y="2182"/>
                </a:lnTo>
                <a:lnTo>
                  <a:pt x="675" y="2172"/>
                </a:lnTo>
                <a:lnTo>
                  <a:pt x="652" y="2162"/>
                </a:lnTo>
                <a:lnTo>
                  <a:pt x="630" y="2151"/>
                </a:lnTo>
                <a:lnTo>
                  <a:pt x="608" y="2140"/>
                </a:lnTo>
                <a:lnTo>
                  <a:pt x="587" y="2129"/>
                </a:lnTo>
                <a:lnTo>
                  <a:pt x="565" y="2116"/>
                </a:lnTo>
                <a:lnTo>
                  <a:pt x="544" y="2104"/>
                </a:lnTo>
                <a:lnTo>
                  <a:pt x="523" y="2091"/>
                </a:lnTo>
                <a:lnTo>
                  <a:pt x="503" y="2078"/>
                </a:lnTo>
                <a:lnTo>
                  <a:pt x="483" y="2064"/>
                </a:lnTo>
                <a:lnTo>
                  <a:pt x="463" y="2050"/>
                </a:lnTo>
                <a:lnTo>
                  <a:pt x="443" y="2035"/>
                </a:lnTo>
                <a:lnTo>
                  <a:pt x="424" y="2020"/>
                </a:lnTo>
                <a:lnTo>
                  <a:pt x="406" y="2005"/>
                </a:lnTo>
                <a:lnTo>
                  <a:pt x="387" y="1989"/>
                </a:lnTo>
                <a:lnTo>
                  <a:pt x="369" y="1973"/>
                </a:lnTo>
                <a:lnTo>
                  <a:pt x="351" y="1956"/>
                </a:lnTo>
                <a:lnTo>
                  <a:pt x="334" y="1939"/>
                </a:lnTo>
                <a:lnTo>
                  <a:pt x="317" y="1922"/>
                </a:lnTo>
                <a:lnTo>
                  <a:pt x="300" y="1904"/>
                </a:lnTo>
                <a:lnTo>
                  <a:pt x="284" y="1886"/>
                </a:lnTo>
                <a:lnTo>
                  <a:pt x="268" y="1868"/>
                </a:lnTo>
                <a:lnTo>
                  <a:pt x="253" y="1849"/>
                </a:lnTo>
                <a:lnTo>
                  <a:pt x="238" y="1830"/>
                </a:lnTo>
                <a:lnTo>
                  <a:pt x="223" y="1811"/>
                </a:lnTo>
                <a:lnTo>
                  <a:pt x="209" y="1791"/>
                </a:lnTo>
                <a:lnTo>
                  <a:pt x="195" y="1771"/>
                </a:lnTo>
                <a:lnTo>
                  <a:pt x="181" y="1751"/>
                </a:lnTo>
                <a:lnTo>
                  <a:pt x="168" y="1730"/>
                </a:lnTo>
                <a:lnTo>
                  <a:pt x="156" y="1709"/>
                </a:lnTo>
                <a:lnTo>
                  <a:pt x="144" y="1687"/>
                </a:lnTo>
                <a:lnTo>
                  <a:pt x="132" y="1666"/>
                </a:lnTo>
                <a:lnTo>
                  <a:pt x="121" y="1644"/>
                </a:lnTo>
                <a:lnTo>
                  <a:pt x="110" y="1622"/>
                </a:lnTo>
                <a:lnTo>
                  <a:pt x="100" y="1600"/>
                </a:lnTo>
                <a:lnTo>
                  <a:pt x="90" y="1577"/>
                </a:lnTo>
                <a:lnTo>
                  <a:pt x="80" y="1554"/>
                </a:lnTo>
                <a:lnTo>
                  <a:pt x="71" y="1531"/>
                </a:lnTo>
                <a:lnTo>
                  <a:pt x="63" y="1508"/>
                </a:lnTo>
                <a:lnTo>
                  <a:pt x="55" y="1485"/>
                </a:lnTo>
                <a:lnTo>
                  <a:pt x="48" y="1461"/>
                </a:lnTo>
                <a:lnTo>
                  <a:pt x="41" y="1437"/>
                </a:lnTo>
                <a:lnTo>
                  <a:pt x="34" y="1413"/>
                </a:lnTo>
                <a:lnTo>
                  <a:pt x="29" y="1388"/>
                </a:lnTo>
                <a:lnTo>
                  <a:pt x="23" y="1364"/>
                </a:lnTo>
                <a:lnTo>
                  <a:pt x="18" y="1339"/>
                </a:lnTo>
                <a:lnTo>
                  <a:pt x="14" y="1314"/>
                </a:lnTo>
                <a:lnTo>
                  <a:pt x="11" y="1289"/>
                </a:lnTo>
                <a:lnTo>
                  <a:pt x="7" y="1264"/>
                </a:lnTo>
                <a:lnTo>
                  <a:pt x="5" y="1238"/>
                </a:lnTo>
                <a:lnTo>
                  <a:pt x="3" y="1213"/>
                </a:lnTo>
                <a:lnTo>
                  <a:pt x="1" y="1187"/>
                </a:lnTo>
                <a:lnTo>
                  <a:pt x="0" y="1161"/>
                </a:lnTo>
                <a:lnTo>
                  <a:pt x="0" y="1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lvl="0"/>
            <a:endParaRPr lang="fi-FI"/>
          </a:p>
        </p:txBody>
      </p:sp>
      <p:sp>
        <p:nvSpPr>
          <p:cNvPr id="19" name="TextBox 18">
            <a:hlinkClick r:id="rId8"/>
            <a:extLst>
              <a:ext uri="{FF2B5EF4-FFF2-40B4-BE49-F238E27FC236}">
                <a16:creationId xmlns:a16="http://schemas.microsoft.com/office/drawing/2014/main" id="{8D639896-BD23-481B-A03C-839F5F9583A4}"/>
              </a:ext>
            </a:extLst>
          </p:cNvPr>
          <p:cNvSpPr txBox="1"/>
          <p:nvPr userDrawn="1"/>
        </p:nvSpPr>
        <p:spPr>
          <a:xfrm>
            <a:off x="9047486" y="6145643"/>
            <a:ext cx="2377254" cy="307777"/>
          </a:xfrm>
          <a:prstGeom prst="rect">
            <a:avLst/>
          </a:prstGeom>
          <a:noFill/>
        </p:spPr>
        <p:txBody>
          <a:bodyPr wrap="none" lIns="0" tIns="0" rIns="0" bIns="0" rtlCol="0">
            <a:spAutoFit/>
          </a:bodyPr>
          <a:lstStyle/>
          <a:p>
            <a:pPr algn="r"/>
            <a:r>
              <a:rPr lang="fi-FI" sz="2000" b="1">
                <a:solidFill>
                  <a:schemeClr val="bg1"/>
                </a:solidFill>
                <a:latin typeface="+mn-lt"/>
              </a:rPr>
              <a:t>www.kuntaliitto.fi</a:t>
            </a:r>
          </a:p>
        </p:txBody>
      </p:sp>
    </p:spTree>
    <p:extLst>
      <p:ext uri="{BB962C8B-B14F-4D97-AF65-F5344CB8AC3E}">
        <p14:creationId xmlns:p14="http://schemas.microsoft.com/office/powerpoint/2010/main" val="59695229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Kiitos rajattu lisenssi 2">
    <p:bg>
      <p:bgPr>
        <a:solidFill>
          <a:srgbClr val="FF3E6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1556740"/>
            <a:ext cx="10658475" cy="1008660"/>
          </a:xfrm>
        </p:spPr>
        <p:txBody>
          <a:bodyPr anchor="t" anchorCtr="0">
            <a:noAutofit/>
          </a:bodyPr>
          <a:lstStyle>
            <a:lvl1pPr algn="l">
              <a:defRPr sz="6000">
                <a:solidFill>
                  <a:schemeClr val="bg1"/>
                </a:solidFill>
              </a:defRPr>
            </a:lvl1pPr>
          </a:lstStyle>
          <a:p>
            <a:r>
              <a:rPr lang="fi-FI" noProof="0"/>
              <a:t>Kiitos.</a:t>
            </a:r>
          </a:p>
        </p:txBody>
      </p:sp>
      <p:sp>
        <p:nvSpPr>
          <p:cNvPr id="3" name="Subtitle 2"/>
          <p:cNvSpPr>
            <a:spLocks noGrp="1"/>
          </p:cNvSpPr>
          <p:nvPr>
            <p:ph type="subTitle" idx="1" hasCustomPrompt="1"/>
          </p:nvPr>
        </p:nvSpPr>
        <p:spPr>
          <a:xfrm>
            <a:off x="766763" y="2852920"/>
            <a:ext cx="10658475" cy="2448340"/>
          </a:xfrm>
        </p:spPr>
        <p:txBody>
          <a:bodyPr>
            <a:noAutofit/>
          </a:bodyPr>
          <a:lstStyle>
            <a:lvl1pPr marL="0" indent="0" algn="l">
              <a:spcBef>
                <a:spcPts val="200"/>
              </a:spcBef>
              <a:buNone/>
              <a:defRPr sz="2400">
                <a:solidFill>
                  <a:schemeClr val="bg1"/>
                </a:solidFill>
                <a:latin typeface="Work Sans SemiBold" panose="000007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yhteystiedot</a:t>
            </a:r>
          </a:p>
        </p:txBody>
      </p:sp>
      <p:sp>
        <p:nvSpPr>
          <p:cNvPr id="4" name="Date Placeholder 3"/>
          <p:cNvSpPr>
            <a:spLocks noGrp="1"/>
          </p:cNvSpPr>
          <p:nvPr>
            <p:ph type="dt" sz="half" idx="10"/>
          </p:nvPr>
        </p:nvSpPr>
        <p:spPr/>
        <p:txBody>
          <a:bodyPr/>
          <a:lstStyle>
            <a:lvl1pPr>
              <a:defRPr>
                <a:noFill/>
              </a:defRPr>
            </a:lvl1pPr>
          </a:lstStyle>
          <a:p>
            <a:fld id="{B9145441-B421-48FF-AF9C-FF5C4818C8F7}"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4" name="Freeform 7">
            <a:hlinkClick r:id="rId2" tooltip="twitter"/>
          </p:cNvPr>
          <p:cNvSpPr>
            <a:spLocks noChangeAspect="1" noEditPoints="1"/>
          </p:cNvSpPr>
          <p:nvPr userDrawn="1"/>
        </p:nvSpPr>
        <p:spPr bwMode="auto">
          <a:xfrm>
            <a:off x="10308063" y="5877340"/>
            <a:ext cx="252557" cy="252000"/>
          </a:xfrm>
          <a:custGeom>
            <a:avLst/>
            <a:gdLst>
              <a:gd name="T0" fmla="*/ 1085 w 2269"/>
              <a:gd name="T1" fmla="*/ 2052 h 2720"/>
              <a:gd name="T2" fmla="*/ 1276 w 2269"/>
              <a:gd name="T3" fmla="*/ 1961 h 2720"/>
              <a:gd name="T4" fmla="*/ 1432 w 2269"/>
              <a:gd name="T5" fmla="*/ 1821 h 2720"/>
              <a:gd name="T6" fmla="*/ 1551 w 2269"/>
              <a:gd name="T7" fmla="*/ 1643 h 2720"/>
              <a:gd name="T8" fmla="*/ 1647 w 2269"/>
              <a:gd name="T9" fmla="*/ 1380 h 2720"/>
              <a:gd name="T10" fmla="*/ 1677 w 2269"/>
              <a:gd name="T11" fmla="*/ 1129 h 2720"/>
              <a:gd name="T12" fmla="*/ 1815 w 2269"/>
              <a:gd name="T13" fmla="*/ 911 h 2720"/>
              <a:gd name="T14" fmla="*/ 1676 w 2269"/>
              <a:gd name="T15" fmla="*/ 949 h 2720"/>
              <a:gd name="T16" fmla="*/ 1751 w 2269"/>
              <a:gd name="T17" fmla="*/ 849 h 2720"/>
              <a:gd name="T18" fmla="*/ 1704 w 2269"/>
              <a:gd name="T19" fmla="*/ 824 h 2720"/>
              <a:gd name="T20" fmla="*/ 1558 w 2269"/>
              <a:gd name="T21" fmla="*/ 817 h 2720"/>
              <a:gd name="T22" fmla="*/ 1426 w 2269"/>
              <a:gd name="T23" fmla="*/ 757 h 2720"/>
              <a:gd name="T24" fmla="*/ 1287 w 2269"/>
              <a:gd name="T25" fmla="*/ 782 h 2720"/>
              <a:gd name="T26" fmla="*/ 1181 w 2269"/>
              <a:gd name="T27" fmla="*/ 877 h 2720"/>
              <a:gd name="T28" fmla="*/ 1122 w 2269"/>
              <a:gd name="T29" fmla="*/ 1022 h 2720"/>
              <a:gd name="T30" fmla="*/ 1081 w 2269"/>
              <a:gd name="T31" fmla="*/ 1162 h 2720"/>
              <a:gd name="T32" fmla="*/ 877 w 2269"/>
              <a:gd name="T33" fmla="*/ 1102 h 2720"/>
              <a:gd name="T34" fmla="*/ 697 w 2269"/>
              <a:gd name="T35" fmla="*/ 985 h 2720"/>
              <a:gd name="T36" fmla="*/ 549 w 2269"/>
              <a:gd name="T37" fmla="*/ 817 h 2720"/>
              <a:gd name="T38" fmla="*/ 511 w 2269"/>
              <a:gd name="T39" fmla="*/ 973 h 2720"/>
              <a:gd name="T40" fmla="*/ 554 w 2269"/>
              <a:gd name="T41" fmla="*/ 1162 h 2720"/>
              <a:gd name="T42" fmla="*/ 635 w 2269"/>
              <a:gd name="T43" fmla="*/ 1263 h 2720"/>
              <a:gd name="T44" fmla="*/ 516 w 2269"/>
              <a:gd name="T45" fmla="*/ 1226 h 2720"/>
              <a:gd name="T46" fmla="*/ 522 w 2269"/>
              <a:gd name="T47" fmla="*/ 1328 h 2720"/>
              <a:gd name="T48" fmla="*/ 581 w 2269"/>
              <a:gd name="T49" fmla="*/ 1449 h 2720"/>
              <a:gd name="T50" fmla="*/ 676 w 2269"/>
              <a:gd name="T51" fmla="*/ 1532 h 2720"/>
              <a:gd name="T52" fmla="*/ 659 w 2269"/>
              <a:gd name="T53" fmla="*/ 1565 h 2720"/>
              <a:gd name="T54" fmla="*/ 634 w 2269"/>
              <a:gd name="T55" fmla="*/ 1630 h 2720"/>
              <a:gd name="T56" fmla="*/ 722 w 2269"/>
              <a:gd name="T57" fmla="*/ 1739 h 2720"/>
              <a:gd name="T58" fmla="*/ 823 w 2269"/>
              <a:gd name="T59" fmla="*/ 1786 h 2720"/>
              <a:gd name="T60" fmla="*/ 761 w 2269"/>
              <a:gd name="T61" fmla="*/ 1871 h 2720"/>
              <a:gd name="T62" fmla="*/ 593 w 2269"/>
              <a:gd name="T63" fmla="*/ 1930 h 2720"/>
              <a:gd name="T64" fmla="*/ 514 w 2269"/>
              <a:gd name="T65" fmla="*/ 1972 h 2720"/>
              <a:gd name="T66" fmla="*/ 738 w 2269"/>
              <a:gd name="T67" fmla="*/ 2065 h 2720"/>
              <a:gd name="T68" fmla="*/ 6 w 2269"/>
              <a:gd name="T69" fmla="*/ 1221 h 2720"/>
              <a:gd name="T70" fmla="*/ 69 w 2269"/>
              <a:gd name="T71" fmla="*/ 892 h 2720"/>
              <a:gd name="T72" fmla="*/ 194 w 2269"/>
              <a:gd name="T73" fmla="*/ 600 h 2720"/>
              <a:gd name="T74" fmla="*/ 372 w 2269"/>
              <a:gd name="T75" fmla="*/ 354 h 2720"/>
              <a:gd name="T76" fmla="*/ 594 w 2269"/>
              <a:gd name="T77" fmla="*/ 164 h 2720"/>
              <a:gd name="T78" fmla="*/ 851 w 2269"/>
              <a:gd name="T79" fmla="*/ 43 h 2720"/>
              <a:gd name="T80" fmla="*/ 1134 w 2269"/>
              <a:gd name="T81" fmla="*/ 0 h 2720"/>
              <a:gd name="T82" fmla="*/ 1418 w 2269"/>
              <a:gd name="T83" fmla="*/ 43 h 2720"/>
              <a:gd name="T84" fmla="*/ 1676 w 2269"/>
              <a:gd name="T85" fmla="*/ 164 h 2720"/>
              <a:gd name="T86" fmla="*/ 1898 w 2269"/>
              <a:gd name="T87" fmla="*/ 354 h 2720"/>
              <a:gd name="T88" fmla="*/ 2075 w 2269"/>
              <a:gd name="T89" fmla="*/ 600 h 2720"/>
              <a:gd name="T90" fmla="*/ 2200 w 2269"/>
              <a:gd name="T91" fmla="*/ 892 h 2720"/>
              <a:gd name="T92" fmla="*/ 2263 w 2269"/>
              <a:gd name="T93" fmla="*/ 1221 h 2720"/>
              <a:gd name="T94" fmla="*/ 2256 w 2269"/>
              <a:gd name="T95" fmla="*/ 1568 h 2720"/>
              <a:gd name="T96" fmla="*/ 2180 w 2269"/>
              <a:gd name="T97" fmla="*/ 1889 h 2720"/>
              <a:gd name="T98" fmla="*/ 2044 w 2269"/>
              <a:gd name="T99" fmla="*/ 2174 h 2720"/>
              <a:gd name="T100" fmla="*/ 1857 w 2269"/>
              <a:gd name="T101" fmla="*/ 2410 h 2720"/>
              <a:gd name="T102" fmla="*/ 1627 w 2269"/>
              <a:gd name="T103" fmla="*/ 2586 h 2720"/>
              <a:gd name="T104" fmla="*/ 1363 w 2269"/>
              <a:gd name="T105" fmla="*/ 2693 h 2720"/>
              <a:gd name="T106" fmla="*/ 1076 w 2269"/>
              <a:gd name="T107" fmla="*/ 2719 h 2720"/>
              <a:gd name="T108" fmla="*/ 797 w 2269"/>
              <a:gd name="T109" fmla="*/ 2659 h 2720"/>
              <a:gd name="T110" fmla="*/ 546 w 2269"/>
              <a:gd name="T111" fmla="*/ 2524 h 2720"/>
              <a:gd name="T112" fmla="*/ 332 w 2269"/>
              <a:gd name="T113" fmla="*/ 2322 h 2720"/>
              <a:gd name="T114" fmla="*/ 165 w 2269"/>
              <a:gd name="T115" fmla="*/ 2065 h 2720"/>
              <a:gd name="T116" fmla="*/ 51 w 2269"/>
              <a:gd name="T117" fmla="*/ 1764 h 2720"/>
              <a:gd name="T118" fmla="*/ 2 w 2269"/>
              <a:gd name="T119" fmla="*/ 1430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9" h="2720">
                <a:moveTo>
                  <a:pt x="882" y="2081"/>
                </a:moveTo>
                <a:lnTo>
                  <a:pt x="906" y="2080"/>
                </a:lnTo>
                <a:lnTo>
                  <a:pt x="929" y="2079"/>
                </a:lnTo>
                <a:lnTo>
                  <a:pt x="953" y="2077"/>
                </a:lnTo>
                <a:lnTo>
                  <a:pt x="976" y="2075"/>
                </a:lnTo>
                <a:lnTo>
                  <a:pt x="998" y="2071"/>
                </a:lnTo>
                <a:lnTo>
                  <a:pt x="1020" y="2068"/>
                </a:lnTo>
                <a:lnTo>
                  <a:pt x="1042" y="2063"/>
                </a:lnTo>
                <a:lnTo>
                  <a:pt x="1063" y="2058"/>
                </a:lnTo>
                <a:lnTo>
                  <a:pt x="1085" y="2052"/>
                </a:lnTo>
                <a:lnTo>
                  <a:pt x="1105" y="2045"/>
                </a:lnTo>
                <a:lnTo>
                  <a:pt x="1126" y="2038"/>
                </a:lnTo>
                <a:lnTo>
                  <a:pt x="1146" y="2031"/>
                </a:lnTo>
                <a:lnTo>
                  <a:pt x="1166" y="2022"/>
                </a:lnTo>
                <a:lnTo>
                  <a:pt x="1185" y="2014"/>
                </a:lnTo>
                <a:lnTo>
                  <a:pt x="1204" y="2004"/>
                </a:lnTo>
                <a:lnTo>
                  <a:pt x="1223" y="1993"/>
                </a:lnTo>
                <a:lnTo>
                  <a:pt x="1241" y="1984"/>
                </a:lnTo>
                <a:lnTo>
                  <a:pt x="1259" y="1972"/>
                </a:lnTo>
                <a:lnTo>
                  <a:pt x="1276" y="1961"/>
                </a:lnTo>
                <a:lnTo>
                  <a:pt x="1293" y="1949"/>
                </a:lnTo>
                <a:lnTo>
                  <a:pt x="1310" y="1936"/>
                </a:lnTo>
                <a:lnTo>
                  <a:pt x="1327" y="1924"/>
                </a:lnTo>
                <a:lnTo>
                  <a:pt x="1343" y="1909"/>
                </a:lnTo>
                <a:lnTo>
                  <a:pt x="1359" y="1896"/>
                </a:lnTo>
                <a:lnTo>
                  <a:pt x="1374" y="1882"/>
                </a:lnTo>
                <a:lnTo>
                  <a:pt x="1389" y="1866"/>
                </a:lnTo>
                <a:lnTo>
                  <a:pt x="1404" y="1852"/>
                </a:lnTo>
                <a:lnTo>
                  <a:pt x="1418" y="1836"/>
                </a:lnTo>
                <a:lnTo>
                  <a:pt x="1432" y="1821"/>
                </a:lnTo>
                <a:lnTo>
                  <a:pt x="1445" y="1804"/>
                </a:lnTo>
                <a:lnTo>
                  <a:pt x="1459" y="1787"/>
                </a:lnTo>
                <a:lnTo>
                  <a:pt x="1471" y="1770"/>
                </a:lnTo>
                <a:lnTo>
                  <a:pt x="1484" y="1753"/>
                </a:lnTo>
                <a:lnTo>
                  <a:pt x="1496" y="1735"/>
                </a:lnTo>
                <a:lnTo>
                  <a:pt x="1507" y="1717"/>
                </a:lnTo>
                <a:lnTo>
                  <a:pt x="1520" y="1699"/>
                </a:lnTo>
                <a:lnTo>
                  <a:pt x="1531" y="1680"/>
                </a:lnTo>
                <a:lnTo>
                  <a:pt x="1541" y="1662"/>
                </a:lnTo>
                <a:lnTo>
                  <a:pt x="1551" y="1643"/>
                </a:lnTo>
                <a:lnTo>
                  <a:pt x="1561" y="1624"/>
                </a:lnTo>
                <a:lnTo>
                  <a:pt x="1570" y="1605"/>
                </a:lnTo>
                <a:lnTo>
                  <a:pt x="1579" y="1586"/>
                </a:lnTo>
                <a:lnTo>
                  <a:pt x="1588" y="1565"/>
                </a:lnTo>
                <a:lnTo>
                  <a:pt x="1596" y="1545"/>
                </a:lnTo>
                <a:lnTo>
                  <a:pt x="1604" y="1526"/>
                </a:lnTo>
                <a:lnTo>
                  <a:pt x="1611" y="1505"/>
                </a:lnTo>
                <a:lnTo>
                  <a:pt x="1625" y="1463"/>
                </a:lnTo>
                <a:lnTo>
                  <a:pt x="1637" y="1422"/>
                </a:lnTo>
                <a:lnTo>
                  <a:pt x="1647" y="1380"/>
                </a:lnTo>
                <a:lnTo>
                  <a:pt x="1656" y="1338"/>
                </a:lnTo>
                <a:lnTo>
                  <a:pt x="1660" y="1317"/>
                </a:lnTo>
                <a:lnTo>
                  <a:pt x="1664" y="1296"/>
                </a:lnTo>
                <a:lnTo>
                  <a:pt x="1667" y="1275"/>
                </a:lnTo>
                <a:lnTo>
                  <a:pt x="1669" y="1254"/>
                </a:lnTo>
                <a:lnTo>
                  <a:pt x="1672" y="1233"/>
                </a:lnTo>
                <a:lnTo>
                  <a:pt x="1673" y="1212"/>
                </a:lnTo>
                <a:lnTo>
                  <a:pt x="1675" y="1191"/>
                </a:lnTo>
                <a:lnTo>
                  <a:pt x="1676" y="1171"/>
                </a:lnTo>
                <a:lnTo>
                  <a:pt x="1677" y="1129"/>
                </a:lnTo>
                <a:lnTo>
                  <a:pt x="1676" y="1085"/>
                </a:lnTo>
                <a:lnTo>
                  <a:pt x="1696" y="1067"/>
                </a:lnTo>
                <a:lnTo>
                  <a:pt x="1715" y="1048"/>
                </a:lnTo>
                <a:lnTo>
                  <a:pt x="1734" y="1028"/>
                </a:lnTo>
                <a:lnTo>
                  <a:pt x="1752" y="1006"/>
                </a:lnTo>
                <a:lnTo>
                  <a:pt x="1769" y="983"/>
                </a:lnTo>
                <a:lnTo>
                  <a:pt x="1785" y="961"/>
                </a:lnTo>
                <a:lnTo>
                  <a:pt x="1793" y="949"/>
                </a:lnTo>
                <a:lnTo>
                  <a:pt x="1801" y="937"/>
                </a:lnTo>
                <a:lnTo>
                  <a:pt x="1815" y="911"/>
                </a:lnTo>
                <a:lnTo>
                  <a:pt x="1796" y="921"/>
                </a:lnTo>
                <a:lnTo>
                  <a:pt x="1777" y="931"/>
                </a:lnTo>
                <a:lnTo>
                  <a:pt x="1757" y="938"/>
                </a:lnTo>
                <a:lnTo>
                  <a:pt x="1737" y="945"/>
                </a:lnTo>
                <a:lnTo>
                  <a:pt x="1717" y="951"/>
                </a:lnTo>
                <a:lnTo>
                  <a:pt x="1697" y="957"/>
                </a:lnTo>
                <a:lnTo>
                  <a:pt x="1676" y="961"/>
                </a:lnTo>
                <a:lnTo>
                  <a:pt x="1655" y="964"/>
                </a:lnTo>
                <a:lnTo>
                  <a:pt x="1666" y="957"/>
                </a:lnTo>
                <a:lnTo>
                  <a:pt x="1676" y="949"/>
                </a:lnTo>
                <a:lnTo>
                  <a:pt x="1686" y="939"/>
                </a:lnTo>
                <a:lnTo>
                  <a:pt x="1695" y="929"/>
                </a:lnTo>
                <a:lnTo>
                  <a:pt x="1705" y="919"/>
                </a:lnTo>
                <a:lnTo>
                  <a:pt x="1714" y="909"/>
                </a:lnTo>
                <a:lnTo>
                  <a:pt x="1722" y="897"/>
                </a:lnTo>
                <a:lnTo>
                  <a:pt x="1730" y="886"/>
                </a:lnTo>
                <a:lnTo>
                  <a:pt x="1734" y="880"/>
                </a:lnTo>
                <a:lnTo>
                  <a:pt x="1738" y="874"/>
                </a:lnTo>
                <a:lnTo>
                  <a:pt x="1745" y="861"/>
                </a:lnTo>
                <a:lnTo>
                  <a:pt x="1751" y="849"/>
                </a:lnTo>
                <a:lnTo>
                  <a:pt x="1758" y="836"/>
                </a:lnTo>
                <a:lnTo>
                  <a:pt x="1763" y="823"/>
                </a:lnTo>
                <a:lnTo>
                  <a:pt x="1769" y="808"/>
                </a:lnTo>
                <a:lnTo>
                  <a:pt x="1773" y="794"/>
                </a:lnTo>
                <a:lnTo>
                  <a:pt x="1778" y="779"/>
                </a:lnTo>
                <a:lnTo>
                  <a:pt x="1757" y="794"/>
                </a:lnTo>
                <a:lnTo>
                  <a:pt x="1736" y="806"/>
                </a:lnTo>
                <a:lnTo>
                  <a:pt x="1725" y="812"/>
                </a:lnTo>
                <a:lnTo>
                  <a:pt x="1715" y="818"/>
                </a:lnTo>
                <a:lnTo>
                  <a:pt x="1704" y="824"/>
                </a:lnTo>
                <a:lnTo>
                  <a:pt x="1693" y="829"/>
                </a:lnTo>
                <a:lnTo>
                  <a:pt x="1670" y="838"/>
                </a:lnTo>
                <a:lnTo>
                  <a:pt x="1647" y="847"/>
                </a:lnTo>
                <a:lnTo>
                  <a:pt x="1624" y="855"/>
                </a:lnTo>
                <a:lnTo>
                  <a:pt x="1612" y="857"/>
                </a:lnTo>
                <a:lnTo>
                  <a:pt x="1600" y="861"/>
                </a:lnTo>
                <a:lnTo>
                  <a:pt x="1591" y="849"/>
                </a:lnTo>
                <a:lnTo>
                  <a:pt x="1580" y="837"/>
                </a:lnTo>
                <a:lnTo>
                  <a:pt x="1570" y="827"/>
                </a:lnTo>
                <a:lnTo>
                  <a:pt x="1558" y="817"/>
                </a:lnTo>
                <a:lnTo>
                  <a:pt x="1547" y="807"/>
                </a:lnTo>
                <a:lnTo>
                  <a:pt x="1535" y="799"/>
                </a:lnTo>
                <a:lnTo>
                  <a:pt x="1522" y="790"/>
                </a:lnTo>
                <a:lnTo>
                  <a:pt x="1509" y="783"/>
                </a:lnTo>
                <a:lnTo>
                  <a:pt x="1496" y="777"/>
                </a:lnTo>
                <a:lnTo>
                  <a:pt x="1482" y="771"/>
                </a:lnTo>
                <a:lnTo>
                  <a:pt x="1468" y="766"/>
                </a:lnTo>
                <a:lnTo>
                  <a:pt x="1454" y="763"/>
                </a:lnTo>
                <a:lnTo>
                  <a:pt x="1440" y="759"/>
                </a:lnTo>
                <a:lnTo>
                  <a:pt x="1426" y="757"/>
                </a:lnTo>
                <a:lnTo>
                  <a:pt x="1411" y="755"/>
                </a:lnTo>
                <a:lnTo>
                  <a:pt x="1396" y="755"/>
                </a:lnTo>
                <a:lnTo>
                  <a:pt x="1381" y="755"/>
                </a:lnTo>
                <a:lnTo>
                  <a:pt x="1367" y="757"/>
                </a:lnTo>
                <a:lnTo>
                  <a:pt x="1353" y="759"/>
                </a:lnTo>
                <a:lnTo>
                  <a:pt x="1340" y="761"/>
                </a:lnTo>
                <a:lnTo>
                  <a:pt x="1326" y="765"/>
                </a:lnTo>
                <a:lnTo>
                  <a:pt x="1313" y="770"/>
                </a:lnTo>
                <a:lnTo>
                  <a:pt x="1300" y="776"/>
                </a:lnTo>
                <a:lnTo>
                  <a:pt x="1287" y="782"/>
                </a:lnTo>
                <a:lnTo>
                  <a:pt x="1275" y="788"/>
                </a:lnTo>
                <a:lnTo>
                  <a:pt x="1263" y="795"/>
                </a:lnTo>
                <a:lnTo>
                  <a:pt x="1251" y="803"/>
                </a:lnTo>
                <a:lnTo>
                  <a:pt x="1240" y="812"/>
                </a:lnTo>
                <a:lnTo>
                  <a:pt x="1229" y="821"/>
                </a:lnTo>
                <a:lnTo>
                  <a:pt x="1218" y="831"/>
                </a:lnTo>
                <a:lnTo>
                  <a:pt x="1208" y="842"/>
                </a:lnTo>
                <a:lnTo>
                  <a:pt x="1199" y="853"/>
                </a:lnTo>
                <a:lnTo>
                  <a:pt x="1189" y="865"/>
                </a:lnTo>
                <a:lnTo>
                  <a:pt x="1181" y="877"/>
                </a:lnTo>
                <a:lnTo>
                  <a:pt x="1172" y="890"/>
                </a:lnTo>
                <a:lnTo>
                  <a:pt x="1164" y="903"/>
                </a:lnTo>
                <a:lnTo>
                  <a:pt x="1157" y="916"/>
                </a:lnTo>
                <a:lnTo>
                  <a:pt x="1150" y="931"/>
                </a:lnTo>
                <a:lnTo>
                  <a:pt x="1144" y="945"/>
                </a:lnTo>
                <a:lnTo>
                  <a:pt x="1139" y="959"/>
                </a:lnTo>
                <a:lnTo>
                  <a:pt x="1134" y="975"/>
                </a:lnTo>
                <a:lnTo>
                  <a:pt x="1129" y="991"/>
                </a:lnTo>
                <a:lnTo>
                  <a:pt x="1126" y="1006"/>
                </a:lnTo>
                <a:lnTo>
                  <a:pt x="1122" y="1022"/>
                </a:lnTo>
                <a:lnTo>
                  <a:pt x="1120" y="1039"/>
                </a:lnTo>
                <a:lnTo>
                  <a:pt x="1118" y="1055"/>
                </a:lnTo>
                <a:lnTo>
                  <a:pt x="1117" y="1072"/>
                </a:lnTo>
                <a:lnTo>
                  <a:pt x="1117" y="1090"/>
                </a:lnTo>
                <a:lnTo>
                  <a:pt x="1117" y="1109"/>
                </a:lnTo>
                <a:lnTo>
                  <a:pt x="1119" y="1129"/>
                </a:lnTo>
                <a:lnTo>
                  <a:pt x="1121" y="1148"/>
                </a:lnTo>
                <a:lnTo>
                  <a:pt x="1124" y="1166"/>
                </a:lnTo>
                <a:lnTo>
                  <a:pt x="1102" y="1165"/>
                </a:lnTo>
                <a:lnTo>
                  <a:pt x="1081" y="1162"/>
                </a:lnTo>
                <a:lnTo>
                  <a:pt x="1060" y="1159"/>
                </a:lnTo>
                <a:lnTo>
                  <a:pt x="1038" y="1155"/>
                </a:lnTo>
                <a:lnTo>
                  <a:pt x="1017" y="1151"/>
                </a:lnTo>
                <a:lnTo>
                  <a:pt x="997" y="1145"/>
                </a:lnTo>
                <a:lnTo>
                  <a:pt x="976" y="1141"/>
                </a:lnTo>
                <a:lnTo>
                  <a:pt x="956" y="1133"/>
                </a:lnTo>
                <a:lnTo>
                  <a:pt x="936" y="1127"/>
                </a:lnTo>
                <a:lnTo>
                  <a:pt x="916" y="1119"/>
                </a:lnTo>
                <a:lnTo>
                  <a:pt x="896" y="1112"/>
                </a:lnTo>
                <a:lnTo>
                  <a:pt x="877" y="1102"/>
                </a:lnTo>
                <a:lnTo>
                  <a:pt x="857" y="1094"/>
                </a:lnTo>
                <a:lnTo>
                  <a:pt x="838" y="1083"/>
                </a:lnTo>
                <a:lnTo>
                  <a:pt x="820" y="1073"/>
                </a:lnTo>
                <a:lnTo>
                  <a:pt x="801" y="1061"/>
                </a:lnTo>
                <a:lnTo>
                  <a:pt x="783" y="1051"/>
                </a:lnTo>
                <a:lnTo>
                  <a:pt x="765" y="1039"/>
                </a:lnTo>
                <a:lnTo>
                  <a:pt x="748" y="1025"/>
                </a:lnTo>
                <a:lnTo>
                  <a:pt x="730" y="1012"/>
                </a:lnTo>
                <a:lnTo>
                  <a:pt x="713" y="999"/>
                </a:lnTo>
                <a:lnTo>
                  <a:pt x="697" y="985"/>
                </a:lnTo>
                <a:lnTo>
                  <a:pt x="680" y="970"/>
                </a:lnTo>
                <a:lnTo>
                  <a:pt x="664" y="955"/>
                </a:lnTo>
                <a:lnTo>
                  <a:pt x="649" y="939"/>
                </a:lnTo>
                <a:lnTo>
                  <a:pt x="633" y="922"/>
                </a:lnTo>
                <a:lnTo>
                  <a:pt x="618" y="905"/>
                </a:lnTo>
                <a:lnTo>
                  <a:pt x="604" y="889"/>
                </a:lnTo>
                <a:lnTo>
                  <a:pt x="590" y="872"/>
                </a:lnTo>
                <a:lnTo>
                  <a:pt x="576" y="854"/>
                </a:lnTo>
                <a:lnTo>
                  <a:pt x="562" y="835"/>
                </a:lnTo>
                <a:lnTo>
                  <a:pt x="549" y="817"/>
                </a:lnTo>
                <a:lnTo>
                  <a:pt x="541" y="835"/>
                </a:lnTo>
                <a:lnTo>
                  <a:pt x="537" y="845"/>
                </a:lnTo>
                <a:lnTo>
                  <a:pt x="533" y="855"/>
                </a:lnTo>
                <a:lnTo>
                  <a:pt x="527" y="875"/>
                </a:lnTo>
                <a:lnTo>
                  <a:pt x="521" y="896"/>
                </a:lnTo>
                <a:lnTo>
                  <a:pt x="517" y="917"/>
                </a:lnTo>
                <a:lnTo>
                  <a:pt x="515" y="928"/>
                </a:lnTo>
                <a:lnTo>
                  <a:pt x="514" y="939"/>
                </a:lnTo>
                <a:lnTo>
                  <a:pt x="512" y="962"/>
                </a:lnTo>
                <a:lnTo>
                  <a:pt x="511" y="973"/>
                </a:lnTo>
                <a:lnTo>
                  <a:pt x="511" y="985"/>
                </a:lnTo>
                <a:lnTo>
                  <a:pt x="512" y="1006"/>
                </a:lnTo>
                <a:lnTo>
                  <a:pt x="514" y="1028"/>
                </a:lnTo>
                <a:lnTo>
                  <a:pt x="516" y="1048"/>
                </a:lnTo>
                <a:lnTo>
                  <a:pt x="520" y="1069"/>
                </a:lnTo>
                <a:lnTo>
                  <a:pt x="525" y="1089"/>
                </a:lnTo>
                <a:lnTo>
                  <a:pt x="531" y="1108"/>
                </a:lnTo>
                <a:lnTo>
                  <a:pt x="538" y="1126"/>
                </a:lnTo>
                <a:lnTo>
                  <a:pt x="545" y="1145"/>
                </a:lnTo>
                <a:lnTo>
                  <a:pt x="554" y="1162"/>
                </a:lnTo>
                <a:lnTo>
                  <a:pt x="563" y="1179"/>
                </a:lnTo>
                <a:lnTo>
                  <a:pt x="573" y="1196"/>
                </a:lnTo>
                <a:lnTo>
                  <a:pt x="584" y="1210"/>
                </a:lnTo>
                <a:lnTo>
                  <a:pt x="590" y="1217"/>
                </a:lnTo>
                <a:lnTo>
                  <a:pt x="596" y="1224"/>
                </a:lnTo>
                <a:lnTo>
                  <a:pt x="602" y="1232"/>
                </a:lnTo>
                <a:lnTo>
                  <a:pt x="609" y="1239"/>
                </a:lnTo>
                <a:lnTo>
                  <a:pt x="622" y="1251"/>
                </a:lnTo>
                <a:lnTo>
                  <a:pt x="628" y="1257"/>
                </a:lnTo>
                <a:lnTo>
                  <a:pt x="635" y="1263"/>
                </a:lnTo>
                <a:lnTo>
                  <a:pt x="618" y="1262"/>
                </a:lnTo>
                <a:lnTo>
                  <a:pt x="602" y="1259"/>
                </a:lnTo>
                <a:lnTo>
                  <a:pt x="585" y="1256"/>
                </a:lnTo>
                <a:lnTo>
                  <a:pt x="569" y="1251"/>
                </a:lnTo>
                <a:lnTo>
                  <a:pt x="561" y="1248"/>
                </a:lnTo>
                <a:lnTo>
                  <a:pt x="554" y="1245"/>
                </a:lnTo>
                <a:lnTo>
                  <a:pt x="538" y="1238"/>
                </a:lnTo>
                <a:lnTo>
                  <a:pt x="531" y="1234"/>
                </a:lnTo>
                <a:lnTo>
                  <a:pt x="523" y="1230"/>
                </a:lnTo>
                <a:lnTo>
                  <a:pt x="516" y="1226"/>
                </a:lnTo>
                <a:lnTo>
                  <a:pt x="509" y="1221"/>
                </a:lnTo>
                <a:lnTo>
                  <a:pt x="509" y="1226"/>
                </a:lnTo>
                <a:lnTo>
                  <a:pt x="509" y="1240"/>
                </a:lnTo>
                <a:lnTo>
                  <a:pt x="510" y="1256"/>
                </a:lnTo>
                <a:lnTo>
                  <a:pt x="511" y="1270"/>
                </a:lnTo>
                <a:lnTo>
                  <a:pt x="513" y="1284"/>
                </a:lnTo>
                <a:lnTo>
                  <a:pt x="516" y="1299"/>
                </a:lnTo>
                <a:lnTo>
                  <a:pt x="517" y="1306"/>
                </a:lnTo>
                <a:lnTo>
                  <a:pt x="519" y="1313"/>
                </a:lnTo>
                <a:lnTo>
                  <a:pt x="522" y="1328"/>
                </a:lnTo>
                <a:lnTo>
                  <a:pt x="526" y="1341"/>
                </a:lnTo>
                <a:lnTo>
                  <a:pt x="530" y="1354"/>
                </a:lnTo>
                <a:lnTo>
                  <a:pt x="535" y="1367"/>
                </a:lnTo>
                <a:lnTo>
                  <a:pt x="540" y="1380"/>
                </a:lnTo>
                <a:lnTo>
                  <a:pt x="546" y="1392"/>
                </a:lnTo>
                <a:lnTo>
                  <a:pt x="552" y="1404"/>
                </a:lnTo>
                <a:lnTo>
                  <a:pt x="559" y="1416"/>
                </a:lnTo>
                <a:lnTo>
                  <a:pt x="566" y="1427"/>
                </a:lnTo>
                <a:lnTo>
                  <a:pt x="573" y="1439"/>
                </a:lnTo>
                <a:lnTo>
                  <a:pt x="581" y="1449"/>
                </a:lnTo>
                <a:lnTo>
                  <a:pt x="589" y="1460"/>
                </a:lnTo>
                <a:lnTo>
                  <a:pt x="597" y="1469"/>
                </a:lnTo>
                <a:lnTo>
                  <a:pt x="606" y="1479"/>
                </a:lnTo>
                <a:lnTo>
                  <a:pt x="615" y="1488"/>
                </a:lnTo>
                <a:lnTo>
                  <a:pt x="624" y="1497"/>
                </a:lnTo>
                <a:lnTo>
                  <a:pt x="634" y="1504"/>
                </a:lnTo>
                <a:lnTo>
                  <a:pt x="644" y="1512"/>
                </a:lnTo>
                <a:lnTo>
                  <a:pt x="654" y="1520"/>
                </a:lnTo>
                <a:lnTo>
                  <a:pt x="665" y="1526"/>
                </a:lnTo>
                <a:lnTo>
                  <a:pt x="676" y="1532"/>
                </a:lnTo>
                <a:lnTo>
                  <a:pt x="687" y="1538"/>
                </a:lnTo>
                <a:lnTo>
                  <a:pt x="698" y="1542"/>
                </a:lnTo>
                <a:lnTo>
                  <a:pt x="709" y="1546"/>
                </a:lnTo>
                <a:lnTo>
                  <a:pt x="721" y="1551"/>
                </a:lnTo>
                <a:lnTo>
                  <a:pt x="733" y="1553"/>
                </a:lnTo>
                <a:lnTo>
                  <a:pt x="715" y="1558"/>
                </a:lnTo>
                <a:lnTo>
                  <a:pt x="706" y="1560"/>
                </a:lnTo>
                <a:lnTo>
                  <a:pt x="697" y="1563"/>
                </a:lnTo>
                <a:lnTo>
                  <a:pt x="678" y="1564"/>
                </a:lnTo>
                <a:lnTo>
                  <a:pt x="659" y="1565"/>
                </a:lnTo>
                <a:lnTo>
                  <a:pt x="646" y="1565"/>
                </a:lnTo>
                <a:lnTo>
                  <a:pt x="633" y="1564"/>
                </a:lnTo>
                <a:lnTo>
                  <a:pt x="620" y="1562"/>
                </a:lnTo>
                <a:lnTo>
                  <a:pt x="607" y="1559"/>
                </a:lnTo>
                <a:lnTo>
                  <a:pt x="610" y="1571"/>
                </a:lnTo>
                <a:lnTo>
                  <a:pt x="614" y="1583"/>
                </a:lnTo>
                <a:lnTo>
                  <a:pt x="619" y="1595"/>
                </a:lnTo>
                <a:lnTo>
                  <a:pt x="623" y="1607"/>
                </a:lnTo>
                <a:lnTo>
                  <a:pt x="628" y="1619"/>
                </a:lnTo>
                <a:lnTo>
                  <a:pt x="634" y="1630"/>
                </a:lnTo>
                <a:lnTo>
                  <a:pt x="639" y="1641"/>
                </a:lnTo>
                <a:lnTo>
                  <a:pt x="645" y="1651"/>
                </a:lnTo>
                <a:lnTo>
                  <a:pt x="658" y="1672"/>
                </a:lnTo>
                <a:lnTo>
                  <a:pt x="665" y="1681"/>
                </a:lnTo>
                <a:lnTo>
                  <a:pt x="673" y="1690"/>
                </a:lnTo>
                <a:lnTo>
                  <a:pt x="680" y="1699"/>
                </a:lnTo>
                <a:lnTo>
                  <a:pt x="688" y="1708"/>
                </a:lnTo>
                <a:lnTo>
                  <a:pt x="696" y="1716"/>
                </a:lnTo>
                <a:lnTo>
                  <a:pt x="705" y="1725"/>
                </a:lnTo>
                <a:lnTo>
                  <a:pt x="722" y="1739"/>
                </a:lnTo>
                <a:lnTo>
                  <a:pt x="731" y="1745"/>
                </a:lnTo>
                <a:lnTo>
                  <a:pt x="741" y="1752"/>
                </a:lnTo>
                <a:lnTo>
                  <a:pt x="750" y="1758"/>
                </a:lnTo>
                <a:lnTo>
                  <a:pt x="760" y="1763"/>
                </a:lnTo>
                <a:lnTo>
                  <a:pt x="770" y="1768"/>
                </a:lnTo>
                <a:lnTo>
                  <a:pt x="780" y="1773"/>
                </a:lnTo>
                <a:lnTo>
                  <a:pt x="791" y="1777"/>
                </a:lnTo>
                <a:lnTo>
                  <a:pt x="801" y="1781"/>
                </a:lnTo>
                <a:lnTo>
                  <a:pt x="812" y="1783"/>
                </a:lnTo>
                <a:lnTo>
                  <a:pt x="823" y="1786"/>
                </a:lnTo>
                <a:lnTo>
                  <a:pt x="834" y="1788"/>
                </a:lnTo>
                <a:lnTo>
                  <a:pt x="845" y="1789"/>
                </a:lnTo>
                <a:lnTo>
                  <a:pt x="856" y="1791"/>
                </a:lnTo>
                <a:lnTo>
                  <a:pt x="867" y="1792"/>
                </a:lnTo>
                <a:lnTo>
                  <a:pt x="849" y="1807"/>
                </a:lnTo>
                <a:lnTo>
                  <a:pt x="830" y="1823"/>
                </a:lnTo>
                <a:lnTo>
                  <a:pt x="811" y="1839"/>
                </a:lnTo>
                <a:lnTo>
                  <a:pt x="791" y="1852"/>
                </a:lnTo>
                <a:lnTo>
                  <a:pt x="771" y="1865"/>
                </a:lnTo>
                <a:lnTo>
                  <a:pt x="761" y="1871"/>
                </a:lnTo>
                <a:lnTo>
                  <a:pt x="750" y="1876"/>
                </a:lnTo>
                <a:lnTo>
                  <a:pt x="740" y="1882"/>
                </a:lnTo>
                <a:lnTo>
                  <a:pt x="729" y="1887"/>
                </a:lnTo>
                <a:lnTo>
                  <a:pt x="707" y="1897"/>
                </a:lnTo>
                <a:lnTo>
                  <a:pt x="685" y="1906"/>
                </a:lnTo>
                <a:lnTo>
                  <a:pt x="674" y="1909"/>
                </a:lnTo>
                <a:lnTo>
                  <a:pt x="663" y="1913"/>
                </a:lnTo>
                <a:lnTo>
                  <a:pt x="640" y="1920"/>
                </a:lnTo>
                <a:lnTo>
                  <a:pt x="617" y="1925"/>
                </a:lnTo>
                <a:lnTo>
                  <a:pt x="593" y="1930"/>
                </a:lnTo>
                <a:lnTo>
                  <a:pt x="569" y="1932"/>
                </a:lnTo>
                <a:lnTo>
                  <a:pt x="545" y="1935"/>
                </a:lnTo>
                <a:lnTo>
                  <a:pt x="521" y="1935"/>
                </a:lnTo>
                <a:lnTo>
                  <a:pt x="504" y="1935"/>
                </a:lnTo>
                <a:lnTo>
                  <a:pt x="487" y="1933"/>
                </a:lnTo>
                <a:lnTo>
                  <a:pt x="471" y="1932"/>
                </a:lnTo>
                <a:lnTo>
                  <a:pt x="454" y="1930"/>
                </a:lnTo>
                <a:lnTo>
                  <a:pt x="478" y="1948"/>
                </a:lnTo>
                <a:lnTo>
                  <a:pt x="502" y="1963"/>
                </a:lnTo>
                <a:lnTo>
                  <a:pt x="514" y="1972"/>
                </a:lnTo>
                <a:lnTo>
                  <a:pt x="526" y="1979"/>
                </a:lnTo>
                <a:lnTo>
                  <a:pt x="539" y="1986"/>
                </a:lnTo>
                <a:lnTo>
                  <a:pt x="551" y="1993"/>
                </a:lnTo>
                <a:lnTo>
                  <a:pt x="577" y="2007"/>
                </a:lnTo>
                <a:lnTo>
                  <a:pt x="602" y="2020"/>
                </a:lnTo>
                <a:lnTo>
                  <a:pt x="629" y="2031"/>
                </a:lnTo>
                <a:lnTo>
                  <a:pt x="655" y="2041"/>
                </a:lnTo>
                <a:lnTo>
                  <a:pt x="683" y="2050"/>
                </a:lnTo>
                <a:lnTo>
                  <a:pt x="710" y="2058"/>
                </a:lnTo>
                <a:lnTo>
                  <a:pt x="738" y="2065"/>
                </a:lnTo>
                <a:lnTo>
                  <a:pt x="766" y="2070"/>
                </a:lnTo>
                <a:lnTo>
                  <a:pt x="795" y="2075"/>
                </a:lnTo>
                <a:lnTo>
                  <a:pt x="823" y="2079"/>
                </a:lnTo>
                <a:lnTo>
                  <a:pt x="853" y="2080"/>
                </a:lnTo>
                <a:lnTo>
                  <a:pt x="882" y="2081"/>
                </a:lnTo>
                <a:close/>
                <a:moveTo>
                  <a:pt x="0" y="1360"/>
                </a:moveTo>
                <a:lnTo>
                  <a:pt x="1" y="1325"/>
                </a:lnTo>
                <a:lnTo>
                  <a:pt x="2" y="1290"/>
                </a:lnTo>
                <a:lnTo>
                  <a:pt x="4" y="1256"/>
                </a:lnTo>
                <a:lnTo>
                  <a:pt x="6" y="1221"/>
                </a:lnTo>
                <a:lnTo>
                  <a:pt x="10" y="1187"/>
                </a:lnTo>
                <a:lnTo>
                  <a:pt x="13" y="1153"/>
                </a:lnTo>
                <a:lnTo>
                  <a:pt x="18" y="1119"/>
                </a:lnTo>
                <a:lnTo>
                  <a:pt x="23" y="1087"/>
                </a:lnTo>
                <a:lnTo>
                  <a:pt x="29" y="1053"/>
                </a:lnTo>
                <a:lnTo>
                  <a:pt x="36" y="1021"/>
                </a:lnTo>
                <a:lnTo>
                  <a:pt x="43" y="988"/>
                </a:lnTo>
                <a:lnTo>
                  <a:pt x="51" y="956"/>
                </a:lnTo>
                <a:lnTo>
                  <a:pt x="60" y="923"/>
                </a:lnTo>
                <a:lnTo>
                  <a:pt x="69" y="892"/>
                </a:lnTo>
                <a:lnTo>
                  <a:pt x="79" y="861"/>
                </a:lnTo>
                <a:lnTo>
                  <a:pt x="90" y="831"/>
                </a:lnTo>
                <a:lnTo>
                  <a:pt x="101" y="801"/>
                </a:lnTo>
                <a:lnTo>
                  <a:pt x="112" y="771"/>
                </a:lnTo>
                <a:lnTo>
                  <a:pt x="124" y="741"/>
                </a:lnTo>
                <a:lnTo>
                  <a:pt x="137" y="712"/>
                </a:lnTo>
                <a:lnTo>
                  <a:pt x="151" y="684"/>
                </a:lnTo>
                <a:lnTo>
                  <a:pt x="165" y="655"/>
                </a:lnTo>
                <a:lnTo>
                  <a:pt x="179" y="627"/>
                </a:lnTo>
                <a:lnTo>
                  <a:pt x="194" y="600"/>
                </a:lnTo>
                <a:lnTo>
                  <a:pt x="210" y="573"/>
                </a:lnTo>
                <a:lnTo>
                  <a:pt x="226"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3" y="134"/>
                </a:lnTo>
                <a:lnTo>
                  <a:pt x="668" y="120"/>
                </a:lnTo>
                <a:lnTo>
                  <a:pt x="693" y="107"/>
                </a:lnTo>
                <a:lnTo>
                  <a:pt x="718" y="95"/>
                </a:lnTo>
                <a:lnTo>
                  <a:pt x="744" y="83"/>
                </a:lnTo>
                <a:lnTo>
                  <a:pt x="771" y="72"/>
                </a:lnTo>
                <a:lnTo>
                  <a:pt x="797" y="61"/>
                </a:lnTo>
                <a:lnTo>
                  <a:pt x="824" y="51"/>
                </a:lnTo>
                <a:lnTo>
                  <a:pt x="851" y="43"/>
                </a:lnTo>
                <a:lnTo>
                  <a:pt x="878" y="35"/>
                </a:lnTo>
                <a:lnTo>
                  <a:pt x="906" y="27"/>
                </a:lnTo>
                <a:lnTo>
                  <a:pt x="934" y="21"/>
                </a:lnTo>
                <a:lnTo>
                  <a:pt x="962" y="15"/>
                </a:lnTo>
                <a:lnTo>
                  <a:pt x="990" y="11"/>
                </a:lnTo>
                <a:lnTo>
                  <a:pt x="1018" y="7"/>
                </a:lnTo>
                <a:lnTo>
                  <a:pt x="1047" y="5"/>
                </a:lnTo>
                <a:lnTo>
                  <a:pt x="1076" y="2"/>
                </a:lnTo>
                <a:lnTo>
                  <a:pt x="1105" y="1"/>
                </a:lnTo>
                <a:lnTo>
                  <a:pt x="1134" y="0"/>
                </a:lnTo>
                <a:lnTo>
                  <a:pt x="1164" y="1"/>
                </a:lnTo>
                <a:lnTo>
                  <a:pt x="1193" y="2"/>
                </a:lnTo>
                <a:lnTo>
                  <a:pt x="1221" y="5"/>
                </a:lnTo>
                <a:lnTo>
                  <a:pt x="1250" y="7"/>
                </a:lnTo>
                <a:lnTo>
                  <a:pt x="1279" y="11"/>
                </a:lnTo>
                <a:lnTo>
                  <a:pt x="1307" y="15"/>
                </a:lnTo>
                <a:lnTo>
                  <a:pt x="1335" y="21"/>
                </a:lnTo>
                <a:lnTo>
                  <a:pt x="1363" y="27"/>
                </a:lnTo>
                <a:lnTo>
                  <a:pt x="1390" y="35"/>
                </a:lnTo>
                <a:lnTo>
                  <a:pt x="1418" y="43"/>
                </a:lnTo>
                <a:lnTo>
                  <a:pt x="1445" y="51"/>
                </a:lnTo>
                <a:lnTo>
                  <a:pt x="1471" y="61"/>
                </a:lnTo>
                <a:lnTo>
                  <a:pt x="1498" y="72"/>
                </a:lnTo>
                <a:lnTo>
                  <a:pt x="1525" y="83"/>
                </a:lnTo>
                <a:lnTo>
                  <a:pt x="1551" y="95"/>
                </a:lnTo>
                <a:lnTo>
                  <a:pt x="1577" y="107"/>
                </a:lnTo>
                <a:lnTo>
                  <a:pt x="1602" y="120"/>
                </a:lnTo>
                <a:lnTo>
                  <a:pt x="1627" y="134"/>
                </a:lnTo>
                <a:lnTo>
                  <a:pt x="1651" y="149"/>
                </a:lnTo>
                <a:lnTo>
                  <a:pt x="1676" y="164"/>
                </a:lnTo>
                <a:lnTo>
                  <a:pt x="1700" y="181"/>
                </a:lnTo>
                <a:lnTo>
                  <a:pt x="1723" y="197"/>
                </a:lnTo>
                <a:lnTo>
                  <a:pt x="1746" y="215"/>
                </a:lnTo>
                <a:lnTo>
                  <a:pt x="1769" y="232"/>
                </a:lnTo>
                <a:lnTo>
                  <a:pt x="1792" y="250"/>
                </a:lnTo>
                <a:lnTo>
                  <a:pt x="1814" y="271"/>
                </a:lnTo>
                <a:lnTo>
                  <a:pt x="1835" y="290"/>
                </a:lnTo>
                <a:lnTo>
                  <a:pt x="1857" y="310"/>
                </a:lnTo>
                <a:lnTo>
                  <a:pt x="1877" y="332"/>
                </a:lnTo>
                <a:lnTo>
                  <a:pt x="1898" y="354"/>
                </a:lnTo>
                <a:lnTo>
                  <a:pt x="1918" y="375"/>
                </a:lnTo>
                <a:lnTo>
                  <a:pt x="1937" y="398"/>
                </a:lnTo>
                <a:lnTo>
                  <a:pt x="1956" y="422"/>
                </a:lnTo>
                <a:lnTo>
                  <a:pt x="1975" y="446"/>
                </a:lnTo>
                <a:lnTo>
                  <a:pt x="1993"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10"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8" y="1290"/>
                </a:lnTo>
                <a:lnTo>
                  <a:pt x="2269" y="1325"/>
                </a:lnTo>
                <a:lnTo>
                  <a:pt x="2269" y="1360"/>
                </a:lnTo>
                <a:lnTo>
                  <a:pt x="2269" y="1395"/>
                </a:lnTo>
                <a:lnTo>
                  <a:pt x="2268"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10"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3" y="2250"/>
                </a:lnTo>
                <a:lnTo>
                  <a:pt x="1975" y="2275"/>
                </a:lnTo>
                <a:lnTo>
                  <a:pt x="1956" y="2298"/>
                </a:lnTo>
                <a:lnTo>
                  <a:pt x="1937" y="2322"/>
                </a:lnTo>
                <a:lnTo>
                  <a:pt x="1918" y="2345"/>
                </a:lnTo>
                <a:lnTo>
                  <a:pt x="1898" y="2366"/>
                </a:lnTo>
                <a:lnTo>
                  <a:pt x="1877" y="2389"/>
                </a:lnTo>
                <a:lnTo>
                  <a:pt x="1857" y="2410"/>
                </a:lnTo>
                <a:lnTo>
                  <a:pt x="1835" y="2430"/>
                </a:lnTo>
                <a:lnTo>
                  <a:pt x="1814" y="2450"/>
                </a:lnTo>
                <a:lnTo>
                  <a:pt x="1792" y="2470"/>
                </a:lnTo>
                <a:lnTo>
                  <a:pt x="1769" y="2488"/>
                </a:lnTo>
                <a:lnTo>
                  <a:pt x="1746" y="2506"/>
                </a:lnTo>
                <a:lnTo>
                  <a:pt x="1723" y="2524"/>
                </a:lnTo>
                <a:lnTo>
                  <a:pt x="1700" y="2540"/>
                </a:lnTo>
                <a:lnTo>
                  <a:pt x="1676" y="2556"/>
                </a:lnTo>
                <a:lnTo>
                  <a:pt x="1651" y="2572"/>
                </a:lnTo>
                <a:lnTo>
                  <a:pt x="1627" y="2586"/>
                </a:lnTo>
                <a:lnTo>
                  <a:pt x="1602" y="2600"/>
                </a:lnTo>
                <a:lnTo>
                  <a:pt x="1577" y="2613"/>
                </a:lnTo>
                <a:lnTo>
                  <a:pt x="1551" y="2625"/>
                </a:lnTo>
                <a:lnTo>
                  <a:pt x="1525" y="2637"/>
                </a:lnTo>
                <a:lnTo>
                  <a:pt x="1498" y="2648"/>
                </a:lnTo>
                <a:lnTo>
                  <a:pt x="1471" y="2659"/>
                </a:lnTo>
                <a:lnTo>
                  <a:pt x="1445" y="2669"/>
                </a:lnTo>
                <a:lnTo>
                  <a:pt x="1418" y="2677"/>
                </a:lnTo>
                <a:lnTo>
                  <a:pt x="1390" y="2685"/>
                </a:lnTo>
                <a:lnTo>
                  <a:pt x="1363" y="2693"/>
                </a:lnTo>
                <a:lnTo>
                  <a:pt x="1335" y="2699"/>
                </a:lnTo>
                <a:lnTo>
                  <a:pt x="1307" y="2705"/>
                </a:lnTo>
                <a:lnTo>
                  <a:pt x="1279" y="2709"/>
                </a:lnTo>
                <a:lnTo>
                  <a:pt x="1250" y="2713"/>
                </a:lnTo>
                <a:lnTo>
                  <a:pt x="1221" y="2717"/>
                </a:lnTo>
                <a:lnTo>
                  <a:pt x="1193" y="2719"/>
                </a:lnTo>
                <a:lnTo>
                  <a:pt x="1164" y="2720"/>
                </a:lnTo>
                <a:lnTo>
                  <a:pt x="1134" y="2720"/>
                </a:lnTo>
                <a:lnTo>
                  <a:pt x="1105" y="2720"/>
                </a:lnTo>
                <a:lnTo>
                  <a:pt x="1076" y="2719"/>
                </a:lnTo>
                <a:lnTo>
                  <a:pt x="1047" y="2717"/>
                </a:lnTo>
                <a:lnTo>
                  <a:pt x="1018" y="2713"/>
                </a:lnTo>
                <a:lnTo>
                  <a:pt x="990" y="2709"/>
                </a:lnTo>
                <a:lnTo>
                  <a:pt x="962" y="2705"/>
                </a:lnTo>
                <a:lnTo>
                  <a:pt x="934" y="2699"/>
                </a:lnTo>
                <a:lnTo>
                  <a:pt x="906" y="2693"/>
                </a:lnTo>
                <a:lnTo>
                  <a:pt x="878" y="2685"/>
                </a:lnTo>
                <a:lnTo>
                  <a:pt x="851" y="2677"/>
                </a:lnTo>
                <a:lnTo>
                  <a:pt x="824" y="2669"/>
                </a:lnTo>
                <a:lnTo>
                  <a:pt x="797" y="2659"/>
                </a:lnTo>
                <a:lnTo>
                  <a:pt x="771" y="2648"/>
                </a:lnTo>
                <a:lnTo>
                  <a:pt x="744" y="2637"/>
                </a:lnTo>
                <a:lnTo>
                  <a:pt x="718" y="2625"/>
                </a:lnTo>
                <a:lnTo>
                  <a:pt x="693" y="2613"/>
                </a:lnTo>
                <a:lnTo>
                  <a:pt x="668" y="2600"/>
                </a:lnTo>
                <a:lnTo>
                  <a:pt x="643"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6" y="2174"/>
                </a:lnTo>
                <a:lnTo>
                  <a:pt x="210" y="2148"/>
                </a:lnTo>
                <a:lnTo>
                  <a:pt x="194" y="2121"/>
                </a:lnTo>
                <a:lnTo>
                  <a:pt x="179" y="2093"/>
                </a:lnTo>
                <a:lnTo>
                  <a:pt x="165" y="2065"/>
                </a:lnTo>
                <a:lnTo>
                  <a:pt x="151" y="2038"/>
                </a:lnTo>
                <a:lnTo>
                  <a:pt x="137" y="2009"/>
                </a:lnTo>
                <a:lnTo>
                  <a:pt x="124" y="1979"/>
                </a:lnTo>
                <a:lnTo>
                  <a:pt x="112" y="1950"/>
                </a:lnTo>
                <a:lnTo>
                  <a:pt x="101" y="1920"/>
                </a:lnTo>
                <a:lnTo>
                  <a:pt x="90"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10" y="1534"/>
                </a:lnTo>
                <a:lnTo>
                  <a:pt x="6" y="1499"/>
                </a:lnTo>
                <a:lnTo>
                  <a:pt x="4" y="1464"/>
                </a:lnTo>
                <a:lnTo>
                  <a:pt x="2" y="1430"/>
                </a:lnTo>
                <a:lnTo>
                  <a:pt x="1"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5" name="Freeform 8">
            <a:hlinkClick r:id="rId3" tooltip="linkedin"/>
          </p:cNvPr>
          <p:cNvSpPr>
            <a:spLocks noChangeAspect="1" noEditPoints="1"/>
          </p:cNvSpPr>
          <p:nvPr userDrawn="1"/>
        </p:nvSpPr>
        <p:spPr bwMode="auto">
          <a:xfrm>
            <a:off x="10596103" y="5877340"/>
            <a:ext cx="252557" cy="252000"/>
          </a:xfrm>
          <a:custGeom>
            <a:avLst/>
            <a:gdLst>
              <a:gd name="T0" fmla="*/ 730 w 2269"/>
              <a:gd name="T1" fmla="*/ 684 h 2720"/>
              <a:gd name="T2" fmla="*/ 799 w 2269"/>
              <a:gd name="T3" fmla="*/ 728 h 2720"/>
              <a:gd name="T4" fmla="*/ 833 w 2269"/>
              <a:gd name="T5" fmla="*/ 795 h 2720"/>
              <a:gd name="T6" fmla="*/ 836 w 2269"/>
              <a:gd name="T7" fmla="*/ 877 h 2720"/>
              <a:gd name="T8" fmla="*/ 799 w 2269"/>
              <a:gd name="T9" fmla="*/ 959 h 2720"/>
              <a:gd name="T10" fmla="*/ 743 w 2269"/>
              <a:gd name="T11" fmla="*/ 1000 h 2720"/>
              <a:gd name="T12" fmla="*/ 662 w 2269"/>
              <a:gd name="T13" fmla="*/ 1000 h 2720"/>
              <a:gd name="T14" fmla="*/ 601 w 2269"/>
              <a:gd name="T15" fmla="*/ 953 h 2720"/>
              <a:gd name="T16" fmla="*/ 570 w 2269"/>
              <a:gd name="T17" fmla="*/ 885 h 2720"/>
              <a:gd name="T18" fmla="*/ 572 w 2269"/>
              <a:gd name="T19" fmla="*/ 795 h 2720"/>
              <a:gd name="T20" fmla="*/ 611 w 2269"/>
              <a:gd name="T21" fmla="*/ 723 h 2720"/>
              <a:gd name="T22" fmla="*/ 668 w 2269"/>
              <a:gd name="T23" fmla="*/ 685 h 2720"/>
              <a:gd name="T24" fmla="*/ 1197 w 2269"/>
              <a:gd name="T25" fmla="*/ 1256 h 2720"/>
              <a:gd name="T26" fmla="*/ 1264 w 2269"/>
              <a:gd name="T27" fmla="*/ 1167 h 2720"/>
              <a:gd name="T28" fmla="*/ 1350 w 2269"/>
              <a:gd name="T29" fmla="*/ 1119 h 2720"/>
              <a:gd name="T30" fmla="*/ 1441 w 2269"/>
              <a:gd name="T31" fmla="*/ 1109 h 2720"/>
              <a:gd name="T32" fmla="*/ 1564 w 2269"/>
              <a:gd name="T33" fmla="*/ 1143 h 2720"/>
              <a:gd name="T34" fmla="*/ 1642 w 2269"/>
              <a:gd name="T35" fmla="*/ 1220 h 2720"/>
              <a:gd name="T36" fmla="*/ 1688 w 2269"/>
              <a:gd name="T37" fmla="*/ 1352 h 2720"/>
              <a:gd name="T38" fmla="*/ 1702 w 2269"/>
              <a:gd name="T39" fmla="*/ 1520 h 2720"/>
              <a:gd name="T40" fmla="*/ 1463 w 2269"/>
              <a:gd name="T41" fmla="*/ 1496 h 2720"/>
              <a:gd name="T42" fmla="*/ 1440 w 2269"/>
              <a:gd name="T43" fmla="*/ 1414 h 2720"/>
              <a:gd name="T44" fmla="*/ 1393 w 2269"/>
              <a:gd name="T45" fmla="*/ 1367 h 2720"/>
              <a:gd name="T46" fmla="*/ 1323 w 2269"/>
              <a:gd name="T47" fmla="*/ 1359 h 2720"/>
              <a:gd name="T48" fmla="*/ 1257 w 2269"/>
              <a:gd name="T49" fmla="*/ 1388 h 2720"/>
              <a:gd name="T50" fmla="*/ 1221 w 2269"/>
              <a:gd name="T51" fmla="*/ 1446 h 2720"/>
              <a:gd name="T52" fmla="*/ 1203 w 2269"/>
              <a:gd name="T53" fmla="*/ 1590 h 2720"/>
              <a:gd name="T54" fmla="*/ 6 w 2269"/>
              <a:gd name="T55" fmla="*/ 1221 h 2720"/>
              <a:gd name="T56" fmla="*/ 51 w 2269"/>
              <a:gd name="T57" fmla="*/ 956 h 2720"/>
              <a:gd name="T58" fmla="*/ 137 w 2269"/>
              <a:gd name="T59" fmla="*/ 712 h 2720"/>
              <a:gd name="T60" fmla="*/ 259 w 2269"/>
              <a:gd name="T61" fmla="*/ 495 h 2720"/>
              <a:gd name="T62" fmla="*/ 413 w 2269"/>
              <a:gd name="T63" fmla="*/ 310 h 2720"/>
              <a:gd name="T64" fmla="*/ 594 w 2269"/>
              <a:gd name="T65" fmla="*/ 164 h 2720"/>
              <a:gd name="T66" fmla="*/ 797 w 2269"/>
              <a:gd name="T67" fmla="*/ 61 h 2720"/>
              <a:gd name="T68" fmla="*/ 1018 w 2269"/>
              <a:gd name="T69" fmla="*/ 7 h 2720"/>
              <a:gd name="T70" fmla="*/ 1250 w 2269"/>
              <a:gd name="T71" fmla="*/ 7 h 2720"/>
              <a:gd name="T72" fmla="*/ 1471 w 2269"/>
              <a:gd name="T73" fmla="*/ 61 h 2720"/>
              <a:gd name="T74" fmla="*/ 1674 w 2269"/>
              <a:gd name="T75" fmla="*/ 164 h 2720"/>
              <a:gd name="T76" fmla="*/ 1855 w 2269"/>
              <a:gd name="T77" fmla="*/ 310 h 2720"/>
              <a:gd name="T78" fmla="*/ 2010 w 2269"/>
              <a:gd name="T79" fmla="*/ 495 h 2720"/>
              <a:gd name="T80" fmla="*/ 2132 w 2269"/>
              <a:gd name="T81" fmla="*/ 712 h 2720"/>
              <a:gd name="T82" fmla="*/ 2218 w 2269"/>
              <a:gd name="T83" fmla="*/ 956 h 2720"/>
              <a:gd name="T84" fmla="*/ 2263 w 2269"/>
              <a:gd name="T85" fmla="*/ 1221 h 2720"/>
              <a:gd name="T86" fmla="*/ 2263 w 2269"/>
              <a:gd name="T87" fmla="*/ 1499 h 2720"/>
              <a:gd name="T88" fmla="*/ 2218 w 2269"/>
              <a:gd name="T89" fmla="*/ 1764 h 2720"/>
              <a:gd name="T90" fmla="*/ 2132 w 2269"/>
              <a:gd name="T91" fmla="*/ 2009 h 2720"/>
              <a:gd name="T92" fmla="*/ 2010 w 2269"/>
              <a:gd name="T93" fmla="*/ 2225 h 2720"/>
              <a:gd name="T94" fmla="*/ 1855 w 2269"/>
              <a:gd name="T95" fmla="*/ 2410 h 2720"/>
              <a:gd name="T96" fmla="*/ 1674 w 2269"/>
              <a:gd name="T97" fmla="*/ 2556 h 2720"/>
              <a:gd name="T98" fmla="*/ 1471 w 2269"/>
              <a:gd name="T99" fmla="*/ 2659 h 2720"/>
              <a:gd name="T100" fmla="*/ 1250 w 2269"/>
              <a:gd name="T101" fmla="*/ 2713 h 2720"/>
              <a:gd name="T102" fmla="*/ 1018 w 2269"/>
              <a:gd name="T103" fmla="*/ 2713 h 2720"/>
              <a:gd name="T104" fmla="*/ 797 w 2269"/>
              <a:gd name="T105" fmla="*/ 2659 h 2720"/>
              <a:gd name="T106" fmla="*/ 594 w 2269"/>
              <a:gd name="T107" fmla="*/ 2556 h 2720"/>
              <a:gd name="T108" fmla="*/ 413 w 2269"/>
              <a:gd name="T109" fmla="*/ 2410 h 2720"/>
              <a:gd name="T110" fmla="*/ 259 w 2269"/>
              <a:gd name="T111" fmla="*/ 2225 h 2720"/>
              <a:gd name="T112" fmla="*/ 137 w 2269"/>
              <a:gd name="T113" fmla="*/ 2009 h 2720"/>
              <a:gd name="T114" fmla="*/ 51 w 2269"/>
              <a:gd name="T115" fmla="*/ 1764 h 2720"/>
              <a:gd name="T116" fmla="*/ 6 w 2269"/>
              <a:gd name="T117"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9" h="2720">
                <a:moveTo>
                  <a:pt x="585" y="1132"/>
                </a:moveTo>
                <a:lnTo>
                  <a:pt x="820" y="1132"/>
                </a:lnTo>
                <a:lnTo>
                  <a:pt x="820" y="2040"/>
                </a:lnTo>
                <a:lnTo>
                  <a:pt x="585" y="2040"/>
                </a:lnTo>
                <a:lnTo>
                  <a:pt x="585" y="1132"/>
                </a:lnTo>
                <a:close/>
                <a:moveTo>
                  <a:pt x="703" y="680"/>
                </a:moveTo>
                <a:lnTo>
                  <a:pt x="716" y="681"/>
                </a:lnTo>
                <a:lnTo>
                  <a:pt x="730" y="684"/>
                </a:lnTo>
                <a:lnTo>
                  <a:pt x="743" y="687"/>
                </a:lnTo>
                <a:lnTo>
                  <a:pt x="749" y="690"/>
                </a:lnTo>
                <a:lnTo>
                  <a:pt x="756" y="693"/>
                </a:lnTo>
                <a:lnTo>
                  <a:pt x="768" y="700"/>
                </a:lnTo>
                <a:lnTo>
                  <a:pt x="779" y="707"/>
                </a:lnTo>
                <a:lnTo>
                  <a:pt x="784" y="712"/>
                </a:lnTo>
                <a:lnTo>
                  <a:pt x="789" y="717"/>
                </a:lnTo>
                <a:lnTo>
                  <a:pt x="799" y="728"/>
                </a:lnTo>
                <a:lnTo>
                  <a:pt x="804" y="734"/>
                </a:lnTo>
                <a:lnTo>
                  <a:pt x="808" y="740"/>
                </a:lnTo>
                <a:lnTo>
                  <a:pt x="812" y="746"/>
                </a:lnTo>
                <a:lnTo>
                  <a:pt x="816" y="752"/>
                </a:lnTo>
                <a:lnTo>
                  <a:pt x="823" y="766"/>
                </a:lnTo>
                <a:lnTo>
                  <a:pt x="828" y="781"/>
                </a:lnTo>
                <a:lnTo>
                  <a:pt x="831" y="788"/>
                </a:lnTo>
                <a:lnTo>
                  <a:pt x="833" y="795"/>
                </a:lnTo>
                <a:lnTo>
                  <a:pt x="835" y="803"/>
                </a:lnTo>
                <a:lnTo>
                  <a:pt x="836" y="811"/>
                </a:lnTo>
                <a:lnTo>
                  <a:pt x="837" y="819"/>
                </a:lnTo>
                <a:lnTo>
                  <a:pt x="838" y="827"/>
                </a:lnTo>
                <a:lnTo>
                  <a:pt x="839" y="836"/>
                </a:lnTo>
                <a:lnTo>
                  <a:pt x="839" y="844"/>
                </a:lnTo>
                <a:lnTo>
                  <a:pt x="838" y="861"/>
                </a:lnTo>
                <a:lnTo>
                  <a:pt x="836" y="877"/>
                </a:lnTo>
                <a:lnTo>
                  <a:pt x="833" y="892"/>
                </a:lnTo>
                <a:lnTo>
                  <a:pt x="831" y="901"/>
                </a:lnTo>
                <a:lnTo>
                  <a:pt x="828" y="908"/>
                </a:lnTo>
                <a:lnTo>
                  <a:pt x="823" y="922"/>
                </a:lnTo>
                <a:lnTo>
                  <a:pt x="816" y="935"/>
                </a:lnTo>
                <a:lnTo>
                  <a:pt x="812" y="941"/>
                </a:lnTo>
                <a:lnTo>
                  <a:pt x="808" y="947"/>
                </a:lnTo>
                <a:lnTo>
                  <a:pt x="799" y="959"/>
                </a:lnTo>
                <a:lnTo>
                  <a:pt x="794" y="965"/>
                </a:lnTo>
                <a:lnTo>
                  <a:pt x="789" y="970"/>
                </a:lnTo>
                <a:lnTo>
                  <a:pt x="784" y="975"/>
                </a:lnTo>
                <a:lnTo>
                  <a:pt x="779" y="980"/>
                </a:lnTo>
                <a:lnTo>
                  <a:pt x="768" y="988"/>
                </a:lnTo>
                <a:lnTo>
                  <a:pt x="756" y="994"/>
                </a:lnTo>
                <a:lnTo>
                  <a:pt x="749" y="998"/>
                </a:lnTo>
                <a:lnTo>
                  <a:pt x="743" y="1000"/>
                </a:lnTo>
                <a:lnTo>
                  <a:pt x="737" y="1003"/>
                </a:lnTo>
                <a:lnTo>
                  <a:pt x="730" y="1004"/>
                </a:lnTo>
                <a:lnTo>
                  <a:pt x="723" y="1006"/>
                </a:lnTo>
                <a:lnTo>
                  <a:pt x="716" y="1006"/>
                </a:lnTo>
                <a:lnTo>
                  <a:pt x="703" y="1007"/>
                </a:lnTo>
                <a:lnTo>
                  <a:pt x="689" y="1006"/>
                </a:lnTo>
                <a:lnTo>
                  <a:pt x="675" y="1004"/>
                </a:lnTo>
                <a:lnTo>
                  <a:pt x="662" y="1000"/>
                </a:lnTo>
                <a:lnTo>
                  <a:pt x="656" y="998"/>
                </a:lnTo>
                <a:lnTo>
                  <a:pt x="649" y="994"/>
                </a:lnTo>
                <a:lnTo>
                  <a:pt x="637" y="988"/>
                </a:lnTo>
                <a:lnTo>
                  <a:pt x="626" y="980"/>
                </a:lnTo>
                <a:lnTo>
                  <a:pt x="621" y="975"/>
                </a:lnTo>
                <a:lnTo>
                  <a:pt x="616" y="970"/>
                </a:lnTo>
                <a:lnTo>
                  <a:pt x="606" y="959"/>
                </a:lnTo>
                <a:lnTo>
                  <a:pt x="601" y="953"/>
                </a:lnTo>
                <a:lnTo>
                  <a:pt x="597" y="947"/>
                </a:lnTo>
                <a:lnTo>
                  <a:pt x="593" y="941"/>
                </a:lnTo>
                <a:lnTo>
                  <a:pt x="589" y="935"/>
                </a:lnTo>
                <a:lnTo>
                  <a:pt x="582" y="922"/>
                </a:lnTo>
                <a:lnTo>
                  <a:pt x="577" y="908"/>
                </a:lnTo>
                <a:lnTo>
                  <a:pt x="574" y="901"/>
                </a:lnTo>
                <a:lnTo>
                  <a:pt x="572" y="892"/>
                </a:lnTo>
                <a:lnTo>
                  <a:pt x="570" y="885"/>
                </a:lnTo>
                <a:lnTo>
                  <a:pt x="569" y="877"/>
                </a:lnTo>
                <a:lnTo>
                  <a:pt x="568" y="868"/>
                </a:lnTo>
                <a:lnTo>
                  <a:pt x="567" y="861"/>
                </a:lnTo>
                <a:lnTo>
                  <a:pt x="566" y="853"/>
                </a:lnTo>
                <a:lnTo>
                  <a:pt x="566" y="844"/>
                </a:lnTo>
                <a:lnTo>
                  <a:pt x="567" y="827"/>
                </a:lnTo>
                <a:lnTo>
                  <a:pt x="569" y="811"/>
                </a:lnTo>
                <a:lnTo>
                  <a:pt x="572" y="795"/>
                </a:lnTo>
                <a:lnTo>
                  <a:pt x="574" y="788"/>
                </a:lnTo>
                <a:lnTo>
                  <a:pt x="577" y="781"/>
                </a:lnTo>
                <a:lnTo>
                  <a:pt x="582" y="766"/>
                </a:lnTo>
                <a:lnTo>
                  <a:pt x="589" y="752"/>
                </a:lnTo>
                <a:lnTo>
                  <a:pt x="593" y="746"/>
                </a:lnTo>
                <a:lnTo>
                  <a:pt x="597" y="740"/>
                </a:lnTo>
                <a:lnTo>
                  <a:pt x="606" y="728"/>
                </a:lnTo>
                <a:lnTo>
                  <a:pt x="611" y="723"/>
                </a:lnTo>
                <a:lnTo>
                  <a:pt x="616" y="717"/>
                </a:lnTo>
                <a:lnTo>
                  <a:pt x="621" y="712"/>
                </a:lnTo>
                <a:lnTo>
                  <a:pt x="626" y="707"/>
                </a:lnTo>
                <a:lnTo>
                  <a:pt x="637" y="700"/>
                </a:lnTo>
                <a:lnTo>
                  <a:pt x="649" y="693"/>
                </a:lnTo>
                <a:lnTo>
                  <a:pt x="656" y="690"/>
                </a:lnTo>
                <a:lnTo>
                  <a:pt x="662" y="687"/>
                </a:lnTo>
                <a:lnTo>
                  <a:pt x="668" y="685"/>
                </a:lnTo>
                <a:lnTo>
                  <a:pt x="675" y="684"/>
                </a:lnTo>
                <a:lnTo>
                  <a:pt x="682" y="682"/>
                </a:lnTo>
                <a:lnTo>
                  <a:pt x="689" y="681"/>
                </a:lnTo>
                <a:lnTo>
                  <a:pt x="703" y="680"/>
                </a:lnTo>
                <a:close/>
                <a:moveTo>
                  <a:pt x="968" y="1132"/>
                </a:moveTo>
                <a:lnTo>
                  <a:pt x="1194" y="1132"/>
                </a:lnTo>
                <a:lnTo>
                  <a:pt x="1194" y="1256"/>
                </a:lnTo>
                <a:lnTo>
                  <a:pt x="1197" y="1256"/>
                </a:lnTo>
                <a:lnTo>
                  <a:pt x="1200" y="1250"/>
                </a:lnTo>
                <a:lnTo>
                  <a:pt x="1203" y="1242"/>
                </a:lnTo>
                <a:lnTo>
                  <a:pt x="1211" y="1229"/>
                </a:lnTo>
                <a:lnTo>
                  <a:pt x="1219" y="1216"/>
                </a:lnTo>
                <a:lnTo>
                  <a:pt x="1229" y="1203"/>
                </a:lnTo>
                <a:lnTo>
                  <a:pt x="1239" y="1190"/>
                </a:lnTo>
                <a:lnTo>
                  <a:pt x="1251" y="1178"/>
                </a:lnTo>
                <a:lnTo>
                  <a:pt x="1264" y="1167"/>
                </a:lnTo>
                <a:lnTo>
                  <a:pt x="1277" y="1156"/>
                </a:lnTo>
                <a:lnTo>
                  <a:pt x="1284" y="1150"/>
                </a:lnTo>
                <a:lnTo>
                  <a:pt x="1292" y="1145"/>
                </a:lnTo>
                <a:lnTo>
                  <a:pt x="1299" y="1142"/>
                </a:lnTo>
                <a:lnTo>
                  <a:pt x="1307" y="1137"/>
                </a:lnTo>
                <a:lnTo>
                  <a:pt x="1324" y="1129"/>
                </a:lnTo>
                <a:lnTo>
                  <a:pt x="1341" y="1123"/>
                </a:lnTo>
                <a:lnTo>
                  <a:pt x="1350" y="1119"/>
                </a:lnTo>
                <a:lnTo>
                  <a:pt x="1359" y="1117"/>
                </a:lnTo>
                <a:lnTo>
                  <a:pt x="1369" y="1114"/>
                </a:lnTo>
                <a:lnTo>
                  <a:pt x="1378" y="1113"/>
                </a:lnTo>
                <a:lnTo>
                  <a:pt x="1388" y="1111"/>
                </a:lnTo>
                <a:lnTo>
                  <a:pt x="1399" y="1111"/>
                </a:lnTo>
                <a:lnTo>
                  <a:pt x="1409" y="1109"/>
                </a:lnTo>
                <a:lnTo>
                  <a:pt x="1420" y="1109"/>
                </a:lnTo>
                <a:lnTo>
                  <a:pt x="1441" y="1109"/>
                </a:lnTo>
                <a:lnTo>
                  <a:pt x="1462" y="1112"/>
                </a:lnTo>
                <a:lnTo>
                  <a:pt x="1472" y="1113"/>
                </a:lnTo>
                <a:lnTo>
                  <a:pt x="1482" y="1114"/>
                </a:lnTo>
                <a:lnTo>
                  <a:pt x="1500" y="1118"/>
                </a:lnTo>
                <a:lnTo>
                  <a:pt x="1518" y="1123"/>
                </a:lnTo>
                <a:lnTo>
                  <a:pt x="1534" y="1129"/>
                </a:lnTo>
                <a:lnTo>
                  <a:pt x="1550" y="1135"/>
                </a:lnTo>
                <a:lnTo>
                  <a:pt x="1564" y="1143"/>
                </a:lnTo>
                <a:lnTo>
                  <a:pt x="1578" y="1151"/>
                </a:lnTo>
                <a:lnTo>
                  <a:pt x="1591" y="1160"/>
                </a:lnTo>
                <a:lnTo>
                  <a:pt x="1603" y="1171"/>
                </a:lnTo>
                <a:lnTo>
                  <a:pt x="1614" y="1181"/>
                </a:lnTo>
                <a:lnTo>
                  <a:pt x="1624" y="1193"/>
                </a:lnTo>
                <a:lnTo>
                  <a:pt x="1633" y="1206"/>
                </a:lnTo>
                <a:lnTo>
                  <a:pt x="1638" y="1212"/>
                </a:lnTo>
                <a:lnTo>
                  <a:pt x="1642" y="1220"/>
                </a:lnTo>
                <a:lnTo>
                  <a:pt x="1650" y="1234"/>
                </a:lnTo>
                <a:lnTo>
                  <a:pt x="1657" y="1248"/>
                </a:lnTo>
                <a:lnTo>
                  <a:pt x="1664" y="1264"/>
                </a:lnTo>
                <a:lnTo>
                  <a:pt x="1670" y="1281"/>
                </a:lnTo>
                <a:lnTo>
                  <a:pt x="1676" y="1298"/>
                </a:lnTo>
                <a:lnTo>
                  <a:pt x="1680" y="1316"/>
                </a:lnTo>
                <a:lnTo>
                  <a:pt x="1685" y="1334"/>
                </a:lnTo>
                <a:lnTo>
                  <a:pt x="1688" y="1352"/>
                </a:lnTo>
                <a:lnTo>
                  <a:pt x="1691" y="1371"/>
                </a:lnTo>
                <a:lnTo>
                  <a:pt x="1694" y="1391"/>
                </a:lnTo>
                <a:lnTo>
                  <a:pt x="1696" y="1412"/>
                </a:lnTo>
                <a:lnTo>
                  <a:pt x="1698" y="1432"/>
                </a:lnTo>
                <a:lnTo>
                  <a:pt x="1700" y="1454"/>
                </a:lnTo>
                <a:lnTo>
                  <a:pt x="1701" y="1475"/>
                </a:lnTo>
                <a:lnTo>
                  <a:pt x="1701" y="1497"/>
                </a:lnTo>
                <a:lnTo>
                  <a:pt x="1702" y="1520"/>
                </a:lnTo>
                <a:lnTo>
                  <a:pt x="1702" y="1542"/>
                </a:lnTo>
                <a:lnTo>
                  <a:pt x="1702" y="2040"/>
                </a:lnTo>
                <a:lnTo>
                  <a:pt x="1467" y="2040"/>
                </a:lnTo>
                <a:lnTo>
                  <a:pt x="1467" y="1599"/>
                </a:lnTo>
                <a:lnTo>
                  <a:pt x="1466" y="1558"/>
                </a:lnTo>
                <a:lnTo>
                  <a:pt x="1466" y="1538"/>
                </a:lnTo>
                <a:lnTo>
                  <a:pt x="1465" y="1516"/>
                </a:lnTo>
                <a:lnTo>
                  <a:pt x="1463" y="1496"/>
                </a:lnTo>
                <a:lnTo>
                  <a:pt x="1460" y="1476"/>
                </a:lnTo>
                <a:lnTo>
                  <a:pt x="1458" y="1467"/>
                </a:lnTo>
                <a:lnTo>
                  <a:pt x="1456" y="1457"/>
                </a:lnTo>
                <a:lnTo>
                  <a:pt x="1454" y="1448"/>
                </a:lnTo>
                <a:lnTo>
                  <a:pt x="1451" y="1438"/>
                </a:lnTo>
                <a:lnTo>
                  <a:pt x="1448" y="1430"/>
                </a:lnTo>
                <a:lnTo>
                  <a:pt x="1444" y="1421"/>
                </a:lnTo>
                <a:lnTo>
                  <a:pt x="1440" y="1414"/>
                </a:lnTo>
                <a:lnTo>
                  <a:pt x="1436" y="1406"/>
                </a:lnTo>
                <a:lnTo>
                  <a:pt x="1431" y="1398"/>
                </a:lnTo>
                <a:lnTo>
                  <a:pt x="1426" y="1392"/>
                </a:lnTo>
                <a:lnTo>
                  <a:pt x="1421" y="1386"/>
                </a:lnTo>
                <a:lnTo>
                  <a:pt x="1414" y="1380"/>
                </a:lnTo>
                <a:lnTo>
                  <a:pt x="1408" y="1376"/>
                </a:lnTo>
                <a:lnTo>
                  <a:pt x="1400" y="1371"/>
                </a:lnTo>
                <a:lnTo>
                  <a:pt x="1393" y="1367"/>
                </a:lnTo>
                <a:lnTo>
                  <a:pt x="1384" y="1364"/>
                </a:lnTo>
                <a:lnTo>
                  <a:pt x="1375" y="1361"/>
                </a:lnTo>
                <a:lnTo>
                  <a:pt x="1370" y="1360"/>
                </a:lnTo>
                <a:lnTo>
                  <a:pt x="1366" y="1359"/>
                </a:lnTo>
                <a:lnTo>
                  <a:pt x="1355" y="1358"/>
                </a:lnTo>
                <a:lnTo>
                  <a:pt x="1344" y="1358"/>
                </a:lnTo>
                <a:lnTo>
                  <a:pt x="1333" y="1358"/>
                </a:lnTo>
                <a:lnTo>
                  <a:pt x="1323" y="1359"/>
                </a:lnTo>
                <a:lnTo>
                  <a:pt x="1313" y="1360"/>
                </a:lnTo>
                <a:lnTo>
                  <a:pt x="1303" y="1362"/>
                </a:lnTo>
                <a:lnTo>
                  <a:pt x="1294" y="1366"/>
                </a:lnTo>
                <a:lnTo>
                  <a:pt x="1286" y="1368"/>
                </a:lnTo>
                <a:lnTo>
                  <a:pt x="1278" y="1373"/>
                </a:lnTo>
                <a:lnTo>
                  <a:pt x="1271" y="1377"/>
                </a:lnTo>
                <a:lnTo>
                  <a:pt x="1264" y="1383"/>
                </a:lnTo>
                <a:lnTo>
                  <a:pt x="1257" y="1388"/>
                </a:lnTo>
                <a:lnTo>
                  <a:pt x="1251" y="1394"/>
                </a:lnTo>
                <a:lnTo>
                  <a:pt x="1246" y="1400"/>
                </a:lnTo>
                <a:lnTo>
                  <a:pt x="1241" y="1407"/>
                </a:lnTo>
                <a:lnTo>
                  <a:pt x="1236" y="1414"/>
                </a:lnTo>
                <a:lnTo>
                  <a:pt x="1232" y="1422"/>
                </a:lnTo>
                <a:lnTo>
                  <a:pt x="1228" y="1430"/>
                </a:lnTo>
                <a:lnTo>
                  <a:pt x="1224" y="1438"/>
                </a:lnTo>
                <a:lnTo>
                  <a:pt x="1221" y="1446"/>
                </a:lnTo>
                <a:lnTo>
                  <a:pt x="1215" y="1466"/>
                </a:lnTo>
                <a:lnTo>
                  <a:pt x="1211" y="1485"/>
                </a:lnTo>
                <a:lnTo>
                  <a:pt x="1208" y="1504"/>
                </a:lnTo>
                <a:lnTo>
                  <a:pt x="1207" y="1515"/>
                </a:lnTo>
                <a:lnTo>
                  <a:pt x="1206" y="1526"/>
                </a:lnTo>
                <a:lnTo>
                  <a:pt x="1204" y="1547"/>
                </a:lnTo>
                <a:lnTo>
                  <a:pt x="1203" y="1569"/>
                </a:lnTo>
                <a:lnTo>
                  <a:pt x="1203" y="1590"/>
                </a:lnTo>
                <a:lnTo>
                  <a:pt x="1203" y="2040"/>
                </a:lnTo>
                <a:lnTo>
                  <a:pt x="968" y="2040"/>
                </a:lnTo>
                <a:lnTo>
                  <a:pt x="968" y="1132"/>
                </a:lnTo>
                <a:close/>
                <a:moveTo>
                  <a:pt x="0" y="1360"/>
                </a:moveTo>
                <a:lnTo>
                  <a:pt x="0" y="1325"/>
                </a:lnTo>
                <a:lnTo>
                  <a:pt x="2" y="1290"/>
                </a:lnTo>
                <a:lnTo>
                  <a:pt x="3" y="1256"/>
                </a:lnTo>
                <a:lnTo>
                  <a:pt x="6" y="1221"/>
                </a:lnTo>
                <a:lnTo>
                  <a:pt x="9" y="1187"/>
                </a:lnTo>
                <a:lnTo>
                  <a:pt x="13" y="1153"/>
                </a:lnTo>
                <a:lnTo>
                  <a:pt x="18" y="1119"/>
                </a:lnTo>
                <a:lnTo>
                  <a:pt x="23" y="1087"/>
                </a:lnTo>
                <a:lnTo>
                  <a:pt x="29" y="1053"/>
                </a:lnTo>
                <a:lnTo>
                  <a:pt x="36" y="1021"/>
                </a:lnTo>
                <a:lnTo>
                  <a:pt x="43" y="988"/>
                </a:lnTo>
                <a:lnTo>
                  <a:pt x="51" y="956"/>
                </a:lnTo>
                <a:lnTo>
                  <a:pt x="60" y="923"/>
                </a:lnTo>
                <a:lnTo>
                  <a:pt x="69" y="892"/>
                </a:lnTo>
                <a:lnTo>
                  <a:pt x="79" y="861"/>
                </a:lnTo>
                <a:lnTo>
                  <a:pt x="89" y="831"/>
                </a:lnTo>
                <a:lnTo>
                  <a:pt x="100" y="801"/>
                </a:lnTo>
                <a:lnTo>
                  <a:pt x="112" y="771"/>
                </a:lnTo>
                <a:lnTo>
                  <a:pt x="124" y="741"/>
                </a:lnTo>
                <a:lnTo>
                  <a:pt x="137" y="712"/>
                </a:lnTo>
                <a:lnTo>
                  <a:pt x="150" y="684"/>
                </a:lnTo>
                <a:lnTo>
                  <a:pt x="164" y="655"/>
                </a:lnTo>
                <a:lnTo>
                  <a:pt x="179" y="627"/>
                </a:lnTo>
                <a:lnTo>
                  <a:pt x="194" y="600"/>
                </a:lnTo>
                <a:lnTo>
                  <a:pt x="209" y="573"/>
                </a:lnTo>
                <a:lnTo>
                  <a:pt x="225"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2" y="134"/>
                </a:lnTo>
                <a:lnTo>
                  <a:pt x="667" y="120"/>
                </a:lnTo>
                <a:lnTo>
                  <a:pt x="693" y="107"/>
                </a:lnTo>
                <a:lnTo>
                  <a:pt x="718" y="95"/>
                </a:lnTo>
                <a:lnTo>
                  <a:pt x="744" y="83"/>
                </a:lnTo>
                <a:lnTo>
                  <a:pt x="770" y="72"/>
                </a:lnTo>
                <a:lnTo>
                  <a:pt x="797" y="61"/>
                </a:lnTo>
                <a:lnTo>
                  <a:pt x="824" y="51"/>
                </a:lnTo>
                <a:lnTo>
                  <a:pt x="851" y="43"/>
                </a:lnTo>
                <a:lnTo>
                  <a:pt x="878" y="35"/>
                </a:lnTo>
                <a:lnTo>
                  <a:pt x="905" y="27"/>
                </a:lnTo>
                <a:lnTo>
                  <a:pt x="933" y="21"/>
                </a:lnTo>
                <a:lnTo>
                  <a:pt x="961" y="15"/>
                </a:lnTo>
                <a:lnTo>
                  <a:pt x="990" y="11"/>
                </a:lnTo>
                <a:lnTo>
                  <a:pt x="1018" y="7"/>
                </a:lnTo>
                <a:lnTo>
                  <a:pt x="1047" y="5"/>
                </a:lnTo>
                <a:lnTo>
                  <a:pt x="1076" y="2"/>
                </a:lnTo>
                <a:lnTo>
                  <a:pt x="1105" y="1"/>
                </a:lnTo>
                <a:lnTo>
                  <a:pt x="1134" y="0"/>
                </a:lnTo>
                <a:lnTo>
                  <a:pt x="1163" y="1"/>
                </a:lnTo>
                <a:lnTo>
                  <a:pt x="1192" y="2"/>
                </a:lnTo>
                <a:lnTo>
                  <a:pt x="1221" y="5"/>
                </a:lnTo>
                <a:lnTo>
                  <a:pt x="1250" y="7"/>
                </a:lnTo>
                <a:lnTo>
                  <a:pt x="1278" y="11"/>
                </a:lnTo>
                <a:lnTo>
                  <a:pt x="1307" y="15"/>
                </a:lnTo>
                <a:lnTo>
                  <a:pt x="1335" y="21"/>
                </a:lnTo>
                <a:lnTo>
                  <a:pt x="1362" y="27"/>
                </a:lnTo>
                <a:lnTo>
                  <a:pt x="1390" y="35"/>
                </a:lnTo>
                <a:lnTo>
                  <a:pt x="1417" y="43"/>
                </a:lnTo>
                <a:lnTo>
                  <a:pt x="1444" y="51"/>
                </a:lnTo>
                <a:lnTo>
                  <a:pt x="1471" y="61"/>
                </a:lnTo>
                <a:lnTo>
                  <a:pt x="1498" y="72"/>
                </a:lnTo>
                <a:lnTo>
                  <a:pt x="1524" y="83"/>
                </a:lnTo>
                <a:lnTo>
                  <a:pt x="1550" y="95"/>
                </a:lnTo>
                <a:lnTo>
                  <a:pt x="1575" y="107"/>
                </a:lnTo>
                <a:lnTo>
                  <a:pt x="1601" y="120"/>
                </a:lnTo>
                <a:lnTo>
                  <a:pt x="1626" y="134"/>
                </a:lnTo>
                <a:lnTo>
                  <a:pt x="1650" y="149"/>
                </a:lnTo>
                <a:lnTo>
                  <a:pt x="1674" y="164"/>
                </a:lnTo>
                <a:lnTo>
                  <a:pt x="1698" y="181"/>
                </a:lnTo>
                <a:lnTo>
                  <a:pt x="1722" y="197"/>
                </a:lnTo>
                <a:lnTo>
                  <a:pt x="1745" y="215"/>
                </a:lnTo>
                <a:lnTo>
                  <a:pt x="1768" y="232"/>
                </a:lnTo>
                <a:lnTo>
                  <a:pt x="1790" y="250"/>
                </a:lnTo>
                <a:lnTo>
                  <a:pt x="1812" y="271"/>
                </a:lnTo>
                <a:lnTo>
                  <a:pt x="1834" y="290"/>
                </a:lnTo>
                <a:lnTo>
                  <a:pt x="1855" y="310"/>
                </a:lnTo>
                <a:lnTo>
                  <a:pt x="1876" y="332"/>
                </a:lnTo>
                <a:lnTo>
                  <a:pt x="1896" y="354"/>
                </a:lnTo>
                <a:lnTo>
                  <a:pt x="1917" y="375"/>
                </a:lnTo>
                <a:lnTo>
                  <a:pt x="1937" y="398"/>
                </a:lnTo>
                <a:lnTo>
                  <a:pt x="1956" y="422"/>
                </a:lnTo>
                <a:lnTo>
                  <a:pt x="1974" y="446"/>
                </a:lnTo>
                <a:lnTo>
                  <a:pt x="1992"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09"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7" y="1290"/>
                </a:lnTo>
                <a:lnTo>
                  <a:pt x="2268" y="1325"/>
                </a:lnTo>
                <a:lnTo>
                  <a:pt x="2269" y="1360"/>
                </a:lnTo>
                <a:lnTo>
                  <a:pt x="2268" y="1395"/>
                </a:lnTo>
                <a:lnTo>
                  <a:pt x="2267"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09"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2" y="2250"/>
                </a:lnTo>
                <a:lnTo>
                  <a:pt x="1974" y="2275"/>
                </a:lnTo>
                <a:lnTo>
                  <a:pt x="1956" y="2298"/>
                </a:lnTo>
                <a:lnTo>
                  <a:pt x="1937" y="2322"/>
                </a:lnTo>
                <a:lnTo>
                  <a:pt x="1917" y="2345"/>
                </a:lnTo>
                <a:lnTo>
                  <a:pt x="1896" y="2366"/>
                </a:lnTo>
                <a:lnTo>
                  <a:pt x="1876" y="2389"/>
                </a:lnTo>
                <a:lnTo>
                  <a:pt x="1855" y="2410"/>
                </a:lnTo>
                <a:lnTo>
                  <a:pt x="1834" y="2430"/>
                </a:lnTo>
                <a:lnTo>
                  <a:pt x="1812" y="2450"/>
                </a:lnTo>
                <a:lnTo>
                  <a:pt x="1790" y="2470"/>
                </a:lnTo>
                <a:lnTo>
                  <a:pt x="1768" y="2488"/>
                </a:lnTo>
                <a:lnTo>
                  <a:pt x="1745" y="2506"/>
                </a:lnTo>
                <a:lnTo>
                  <a:pt x="1722" y="2524"/>
                </a:lnTo>
                <a:lnTo>
                  <a:pt x="1698" y="2540"/>
                </a:lnTo>
                <a:lnTo>
                  <a:pt x="1674" y="2556"/>
                </a:lnTo>
                <a:lnTo>
                  <a:pt x="1650" y="2572"/>
                </a:lnTo>
                <a:lnTo>
                  <a:pt x="1626" y="2586"/>
                </a:lnTo>
                <a:lnTo>
                  <a:pt x="1601" y="2600"/>
                </a:lnTo>
                <a:lnTo>
                  <a:pt x="1575" y="2613"/>
                </a:lnTo>
                <a:lnTo>
                  <a:pt x="1550" y="2625"/>
                </a:lnTo>
                <a:lnTo>
                  <a:pt x="1524" y="2637"/>
                </a:lnTo>
                <a:lnTo>
                  <a:pt x="1498" y="2648"/>
                </a:lnTo>
                <a:lnTo>
                  <a:pt x="1471" y="2659"/>
                </a:lnTo>
                <a:lnTo>
                  <a:pt x="1444" y="2669"/>
                </a:lnTo>
                <a:lnTo>
                  <a:pt x="1417" y="2677"/>
                </a:lnTo>
                <a:lnTo>
                  <a:pt x="1390" y="2685"/>
                </a:lnTo>
                <a:lnTo>
                  <a:pt x="1362" y="2693"/>
                </a:lnTo>
                <a:lnTo>
                  <a:pt x="1335" y="2699"/>
                </a:lnTo>
                <a:lnTo>
                  <a:pt x="1307" y="2705"/>
                </a:lnTo>
                <a:lnTo>
                  <a:pt x="1278" y="2709"/>
                </a:lnTo>
                <a:lnTo>
                  <a:pt x="1250" y="2713"/>
                </a:lnTo>
                <a:lnTo>
                  <a:pt x="1221" y="2717"/>
                </a:lnTo>
                <a:lnTo>
                  <a:pt x="1192" y="2719"/>
                </a:lnTo>
                <a:lnTo>
                  <a:pt x="1163" y="2720"/>
                </a:lnTo>
                <a:lnTo>
                  <a:pt x="1134" y="2720"/>
                </a:lnTo>
                <a:lnTo>
                  <a:pt x="1105" y="2720"/>
                </a:lnTo>
                <a:lnTo>
                  <a:pt x="1076" y="2719"/>
                </a:lnTo>
                <a:lnTo>
                  <a:pt x="1047" y="2717"/>
                </a:lnTo>
                <a:lnTo>
                  <a:pt x="1018" y="2713"/>
                </a:lnTo>
                <a:lnTo>
                  <a:pt x="990" y="2709"/>
                </a:lnTo>
                <a:lnTo>
                  <a:pt x="961" y="2705"/>
                </a:lnTo>
                <a:lnTo>
                  <a:pt x="933" y="2699"/>
                </a:lnTo>
                <a:lnTo>
                  <a:pt x="905" y="2693"/>
                </a:lnTo>
                <a:lnTo>
                  <a:pt x="878" y="2685"/>
                </a:lnTo>
                <a:lnTo>
                  <a:pt x="851" y="2677"/>
                </a:lnTo>
                <a:lnTo>
                  <a:pt x="824" y="2669"/>
                </a:lnTo>
                <a:lnTo>
                  <a:pt x="797" y="2659"/>
                </a:lnTo>
                <a:lnTo>
                  <a:pt x="770" y="2648"/>
                </a:lnTo>
                <a:lnTo>
                  <a:pt x="744" y="2637"/>
                </a:lnTo>
                <a:lnTo>
                  <a:pt x="718" y="2625"/>
                </a:lnTo>
                <a:lnTo>
                  <a:pt x="693" y="2613"/>
                </a:lnTo>
                <a:lnTo>
                  <a:pt x="667" y="2600"/>
                </a:lnTo>
                <a:lnTo>
                  <a:pt x="642"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5" y="2174"/>
                </a:lnTo>
                <a:lnTo>
                  <a:pt x="209" y="2148"/>
                </a:lnTo>
                <a:lnTo>
                  <a:pt x="194" y="2121"/>
                </a:lnTo>
                <a:lnTo>
                  <a:pt x="179" y="2093"/>
                </a:lnTo>
                <a:lnTo>
                  <a:pt x="164" y="2065"/>
                </a:lnTo>
                <a:lnTo>
                  <a:pt x="150" y="2038"/>
                </a:lnTo>
                <a:lnTo>
                  <a:pt x="137" y="2009"/>
                </a:lnTo>
                <a:lnTo>
                  <a:pt x="124" y="1979"/>
                </a:lnTo>
                <a:lnTo>
                  <a:pt x="112" y="1950"/>
                </a:lnTo>
                <a:lnTo>
                  <a:pt x="100" y="1920"/>
                </a:lnTo>
                <a:lnTo>
                  <a:pt x="89"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9" y="1534"/>
                </a:lnTo>
                <a:lnTo>
                  <a:pt x="6" y="1499"/>
                </a:lnTo>
                <a:lnTo>
                  <a:pt x="3" y="1464"/>
                </a:lnTo>
                <a:lnTo>
                  <a:pt x="2"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6" name="Freeform 9">
            <a:hlinkClick r:id="rId4" tooltip="instragram"/>
          </p:cNvPr>
          <p:cNvSpPr>
            <a:spLocks noChangeAspect="1" noEditPoints="1"/>
          </p:cNvSpPr>
          <p:nvPr userDrawn="1"/>
        </p:nvSpPr>
        <p:spPr bwMode="auto">
          <a:xfrm>
            <a:off x="10884143" y="5877340"/>
            <a:ext cx="252000" cy="252000"/>
          </a:xfrm>
          <a:custGeom>
            <a:avLst/>
            <a:gdLst>
              <a:gd name="T0" fmla="*/ 1482 w 2269"/>
              <a:gd name="T1" fmla="*/ 827 h 2720"/>
              <a:gd name="T2" fmla="*/ 1577 w 2269"/>
              <a:gd name="T3" fmla="*/ 894 h 2720"/>
              <a:gd name="T4" fmla="*/ 1531 w 2269"/>
              <a:gd name="T5" fmla="*/ 1014 h 2720"/>
              <a:gd name="T6" fmla="*/ 1427 w 2269"/>
              <a:gd name="T7" fmla="*/ 971 h 2720"/>
              <a:gd name="T8" fmla="*/ 1036 w 2269"/>
              <a:gd name="T9" fmla="*/ 1606 h 2720"/>
              <a:gd name="T10" fmla="*/ 925 w 2269"/>
              <a:gd name="T11" fmla="*/ 1467 h 2720"/>
              <a:gd name="T12" fmla="*/ 921 w 2269"/>
              <a:gd name="T13" fmla="*/ 1266 h 2720"/>
              <a:gd name="T14" fmla="*/ 1026 w 2269"/>
              <a:gd name="T15" fmla="*/ 1121 h 2720"/>
              <a:gd name="T16" fmla="*/ 1191 w 2269"/>
              <a:gd name="T17" fmla="*/ 1096 h 2720"/>
              <a:gd name="T18" fmla="*/ 1324 w 2269"/>
              <a:gd name="T19" fmla="*/ 1207 h 2720"/>
              <a:gd name="T20" fmla="*/ 1360 w 2269"/>
              <a:gd name="T21" fmla="*/ 1402 h 2720"/>
              <a:gd name="T22" fmla="*/ 1280 w 2269"/>
              <a:gd name="T23" fmla="*/ 1571 h 2720"/>
              <a:gd name="T24" fmla="*/ 1134 w 2269"/>
              <a:gd name="T25" fmla="*/ 940 h 2720"/>
              <a:gd name="T26" fmla="*/ 918 w 2269"/>
              <a:gd name="T27" fmla="*/ 1030 h 2720"/>
              <a:gd name="T28" fmla="*/ 791 w 2269"/>
              <a:gd name="T29" fmla="*/ 1276 h 2720"/>
              <a:gd name="T30" fmla="*/ 827 w 2269"/>
              <a:gd name="T31" fmla="*/ 1560 h 2720"/>
              <a:gd name="T32" fmla="*/ 998 w 2269"/>
              <a:gd name="T33" fmla="*/ 1747 h 2720"/>
              <a:gd name="T34" fmla="*/ 1238 w 2269"/>
              <a:gd name="T35" fmla="*/ 1760 h 2720"/>
              <a:gd name="T36" fmla="*/ 1425 w 2269"/>
              <a:gd name="T37" fmla="*/ 1595 h 2720"/>
              <a:gd name="T38" fmla="*/ 1482 w 2269"/>
              <a:gd name="T39" fmla="*/ 1307 h 2720"/>
              <a:gd name="T40" fmla="*/ 1383 w 2269"/>
              <a:gd name="T41" fmla="*/ 1064 h 2720"/>
              <a:gd name="T42" fmla="*/ 1152 w 2269"/>
              <a:gd name="T43" fmla="*/ 941 h 2720"/>
              <a:gd name="T44" fmla="*/ 688 w 2269"/>
              <a:gd name="T45" fmla="*/ 586 h 2720"/>
              <a:gd name="T46" fmla="*/ 511 w 2269"/>
              <a:gd name="T47" fmla="*/ 767 h 2720"/>
              <a:gd name="T48" fmla="*/ 457 w 2269"/>
              <a:gd name="T49" fmla="*/ 1023 h 2720"/>
              <a:gd name="T50" fmla="*/ 477 w 2269"/>
              <a:gd name="T51" fmla="*/ 1855 h 2720"/>
              <a:gd name="T52" fmla="*/ 610 w 2269"/>
              <a:gd name="T53" fmla="*/ 2084 h 2720"/>
              <a:gd name="T54" fmla="*/ 827 w 2269"/>
              <a:gd name="T55" fmla="*/ 2171 h 2720"/>
              <a:gd name="T56" fmla="*/ 1510 w 2269"/>
              <a:gd name="T57" fmla="*/ 2160 h 2720"/>
              <a:gd name="T58" fmla="*/ 1728 w 2269"/>
              <a:gd name="T59" fmla="*/ 2006 h 2720"/>
              <a:gd name="T60" fmla="*/ 1809 w 2269"/>
              <a:gd name="T61" fmla="*/ 1758 h 2720"/>
              <a:gd name="T62" fmla="*/ 1809 w 2269"/>
              <a:gd name="T63" fmla="*/ 963 h 2720"/>
              <a:gd name="T64" fmla="*/ 1702 w 2269"/>
              <a:gd name="T65" fmla="*/ 680 h 2720"/>
              <a:gd name="T66" fmla="*/ 1489 w 2269"/>
              <a:gd name="T67" fmla="*/ 556 h 2720"/>
              <a:gd name="T68" fmla="*/ 1411 w 2269"/>
              <a:gd name="T69" fmla="*/ 695 h 2720"/>
              <a:gd name="T70" fmla="*/ 1598 w 2269"/>
              <a:gd name="T71" fmla="*/ 765 h 2720"/>
              <a:gd name="T72" fmla="*/ 1686 w 2269"/>
              <a:gd name="T73" fmla="*/ 977 h 2720"/>
              <a:gd name="T74" fmla="*/ 1681 w 2269"/>
              <a:gd name="T75" fmla="*/ 1786 h 2720"/>
              <a:gd name="T76" fmla="*/ 1589 w 2269"/>
              <a:gd name="T77" fmla="*/ 1964 h 2720"/>
              <a:gd name="T78" fmla="*/ 1244 w 2269"/>
              <a:gd name="T79" fmla="*/ 2030 h 2720"/>
              <a:gd name="T80" fmla="*/ 721 w 2269"/>
              <a:gd name="T81" fmla="*/ 1992 h 2720"/>
              <a:gd name="T82" fmla="*/ 603 w 2269"/>
              <a:gd name="T83" fmla="*/ 1842 h 2720"/>
              <a:gd name="T84" fmla="*/ 580 w 2269"/>
              <a:gd name="T85" fmla="*/ 1030 h 2720"/>
              <a:gd name="T86" fmla="*/ 638 w 2269"/>
              <a:gd name="T87" fmla="*/ 806 h 2720"/>
              <a:gd name="T88" fmla="*/ 814 w 2269"/>
              <a:gd name="T89" fmla="*/ 699 h 2720"/>
              <a:gd name="T90" fmla="*/ 23 w 2269"/>
              <a:gd name="T91" fmla="*/ 1086 h 2720"/>
              <a:gd name="T92" fmla="*/ 179 w 2269"/>
              <a:gd name="T93" fmla="*/ 627 h 2720"/>
              <a:gd name="T94" fmla="*/ 456 w 2269"/>
              <a:gd name="T95" fmla="*/ 271 h 2720"/>
              <a:gd name="T96" fmla="*/ 824 w 2269"/>
              <a:gd name="T97" fmla="*/ 51 h 2720"/>
              <a:gd name="T98" fmla="*/ 1250 w 2269"/>
              <a:gd name="T99" fmla="*/ 7 h 2720"/>
              <a:gd name="T100" fmla="*/ 1651 w 2269"/>
              <a:gd name="T101" fmla="*/ 148 h 2720"/>
              <a:gd name="T102" fmla="*/ 1975 w 2269"/>
              <a:gd name="T103" fmla="*/ 446 h 2720"/>
              <a:gd name="T104" fmla="*/ 2190 w 2269"/>
              <a:gd name="T105" fmla="*/ 862 h 2720"/>
              <a:gd name="T106" fmla="*/ 2269 w 2269"/>
              <a:gd name="T107" fmla="*/ 1360 h 2720"/>
              <a:gd name="T108" fmla="*/ 2190 w 2269"/>
              <a:gd name="T109" fmla="*/ 1859 h 2720"/>
              <a:gd name="T110" fmla="*/ 1975 w 2269"/>
              <a:gd name="T111" fmla="*/ 2275 h 2720"/>
              <a:gd name="T112" fmla="*/ 1651 w 2269"/>
              <a:gd name="T113" fmla="*/ 2571 h 2720"/>
              <a:gd name="T114" fmla="*/ 1250 w 2269"/>
              <a:gd name="T115" fmla="*/ 2713 h 2720"/>
              <a:gd name="T116" fmla="*/ 824 w 2269"/>
              <a:gd name="T117" fmla="*/ 2668 h 2720"/>
              <a:gd name="T118" fmla="*/ 456 w 2269"/>
              <a:gd name="T119" fmla="*/ 2450 h 2720"/>
              <a:gd name="T120" fmla="*/ 179 w 2269"/>
              <a:gd name="T121" fmla="*/ 2093 h 2720"/>
              <a:gd name="T122" fmla="*/ 23 w 2269"/>
              <a:gd name="T123" fmla="*/ 1634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9" h="2720">
                <a:moveTo>
                  <a:pt x="1417" y="924"/>
                </a:moveTo>
                <a:lnTo>
                  <a:pt x="1418" y="914"/>
                </a:lnTo>
                <a:lnTo>
                  <a:pt x="1419" y="904"/>
                </a:lnTo>
                <a:lnTo>
                  <a:pt x="1421" y="894"/>
                </a:lnTo>
                <a:lnTo>
                  <a:pt x="1424" y="886"/>
                </a:lnTo>
                <a:lnTo>
                  <a:pt x="1427" y="878"/>
                </a:lnTo>
                <a:lnTo>
                  <a:pt x="1431" y="869"/>
                </a:lnTo>
                <a:lnTo>
                  <a:pt x="1436" y="862"/>
                </a:lnTo>
                <a:lnTo>
                  <a:pt x="1441" y="855"/>
                </a:lnTo>
                <a:lnTo>
                  <a:pt x="1447" y="848"/>
                </a:lnTo>
                <a:lnTo>
                  <a:pt x="1453" y="843"/>
                </a:lnTo>
                <a:lnTo>
                  <a:pt x="1460" y="838"/>
                </a:lnTo>
                <a:lnTo>
                  <a:pt x="1467" y="833"/>
                </a:lnTo>
                <a:lnTo>
                  <a:pt x="1475" y="830"/>
                </a:lnTo>
                <a:lnTo>
                  <a:pt x="1482" y="827"/>
                </a:lnTo>
                <a:lnTo>
                  <a:pt x="1491" y="826"/>
                </a:lnTo>
                <a:lnTo>
                  <a:pt x="1499" y="826"/>
                </a:lnTo>
                <a:lnTo>
                  <a:pt x="1507" y="826"/>
                </a:lnTo>
                <a:lnTo>
                  <a:pt x="1515" y="827"/>
                </a:lnTo>
                <a:lnTo>
                  <a:pt x="1523" y="830"/>
                </a:lnTo>
                <a:lnTo>
                  <a:pt x="1531" y="833"/>
                </a:lnTo>
                <a:lnTo>
                  <a:pt x="1538" y="838"/>
                </a:lnTo>
                <a:lnTo>
                  <a:pt x="1545" y="843"/>
                </a:lnTo>
                <a:lnTo>
                  <a:pt x="1551" y="848"/>
                </a:lnTo>
                <a:lnTo>
                  <a:pt x="1557" y="855"/>
                </a:lnTo>
                <a:lnTo>
                  <a:pt x="1562" y="862"/>
                </a:lnTo>
                <a:lnTo>
                  <a:pt x="1567" y="869"/>
                </a:lnTo>
                <a:lnTo>
                  <a:pt x="1571" y="878"/>
                </a:lnTo>
                <a:lnTo>
                  <a:pt x="1574" y="886"/>
                </a:lnTo>
                <a:lnTo>
                  <a:pt x="1577" y="894"/>
                </a:lnTo>
                <a:lnTo>
                  <a:pt x="1579" y="904"/>
                </a:lnTo>
                <a:lnTo>
                  <a:pt x="1580" y="914"/>
                </a:lnTo>
                <a:lnTo>
                  <a:pt x="1581" y="924"/>
                </a:lnTo>
                <a:lnTo>
                  <a:pt x="1580" y="934"/>
                </a:lnTo>
                <a:lnTo>
                  <a:pt x="1579" y="944"/>
                </a:lnTo>
                <a:lnTo>
                  <a:pt x="1577" y="953"/>
                </a:lnTo>
                <a:lnTo>
                  <a:pt x="1574" y="962"/>
                </a:lnTo>
                <a:lnTo>
                  <a:pt x="1571" y="971"/>
                </a:lnTo>
                <a:lnTo>
                  <a:pt x="1567" y="978"/>
                </a:lnTo>
                <a:lnTo>
                  <a:pt x="1562" y="987"/>
                </a:lnTo>
                <a:lnTo>
                  <a:pt x="1557" y="993"/>
                </a:lnTo>
                <a:lnTo>
                  <a:pt x="1551" y="1000"/>
                </a:lnTo>
                <a:lnTo>
                  <a:pt x="1545" y="1005"/>
                </a:lnTo>
                <a:lnTo>
                  <a:pt x="1538" y="1010"/>
                </a:lnTo>
                <a:lnTo>
                  <a:pt x="1531" y="1014"/>
                </a:lnTo>
                <a:lnTo>
                  <a:pt x="1523" y="1018"/>
                </a:lnTo>
                <a:lnTo>
                  <a:pt x="1515" y="1020"/>
                </a:lnTo>
                <a:lnTo>
                  <a:pt x="1507" y="1022"/>
                </a:lnTo>
                <a:lnTo>
                  <a:pt x="1499" y="1022"/>
                </a:lnTo>
                <a:lnTo>
                  <a:pt x="1491" y="1022"/>
                </a:lnTo>
                <a:lnTo>
                  <a:pt x="1482" y="1020"/>
                </a:lnTo>
                <a:lnTo>
                  <a:pt x="1475" y="1018"/>
                </a:lnTo>
                <a:lnTo>
                  <a:pt x="1467" y="1014"/>
                </a:lnTo>
                <a:lnTo>
                  <a:pt x="1460" y="1010"/>
                </a:lnTo>
                <a:lnTo>
                  <a:pt x="1453" y="1005"/>
                </a:lnTo>
                <a:lnTo>
                  <a:pt x="1447" y="1000"/>
                </a:lnTo>
                <a:lnTo>
                  <a:pt x="1441" y="993"/>
                </a:lnTo>
                <a:lnTo>
                  <a:pt x="1436" y="987"/>
                </a:lnTo>
                <a:lnTo>
                  <a:pt x="1431" y="978"/>
                </a:lnTo>
                <a:lnTo>
                  <a:pt x="1427" y="971"/>
                </a:lnTo>
                <a:lnTo>
                  <a:pt x="1424" y="962"/>
                </a:lnTo>
                <a:lnTo>
                  <a:pt x="1421" y="953"/>
                </a:lnTo>
                <a:lnTo>
                  <a:pt x="1419" y="944"/>
                </a:lnTo>
                <a:lnTo>
                  <a:pt x="1418" y="934"/>
                </a:lnTo>
                <a:lnTo>
                  <a:pt x="1417" y="924"/>
                </a:lnTo>
                <a:close/>
                <a:moveTo>
                  <a:pt x="1134" y="1632"/>
                </a:moveTo>
                <a:lnTo>
                  <a:pt x="1123" y="1632"/>
                </a:lnTo>
                <a:lnTo>
                  <a:pt x="1111" y="1631"/>
                </a:lnTo>
                <a:lnTo>
                  <a:pt x="1100" y="1630"/>
                </a:lnTo>
                <a:lnTo>
                  <a:pt x="1088" y="1627"/>
                </a:lnTo>
                <a:lnTo>
                  <a:pt x="1077" y="1624"/>
                </a:lnTo>
                <a:lnTo>
                  <a:pt x="1067" y="1620"/>
                </a:lnTo>
                <a:lnTo>
                  <a:pt x="1056" y="1616"/>
                </a:lnTo>
                <a:lnTo>
                  <a:pt x="1046" y="1612"/>
                </a:lnTo>
                <a:lnTo>
                  <a:pt x="1036" y="1606"/>
                </a:lnTo>
                <a:lnTo>
                  <a:pt x="1026" y="1600"/>
                </a:lnTo>
                <a:lnTo>
                  <a:pt x="1016" y="1594"/>
                </a:lnTo>
                <a:lnTo>
                  <a:pt x="1007" y="1586"/>
                </a:lnTo>
                <a:lnTo>
                  <a:pt x="998" y="1578"/>
                </a:lnTo>
                <a:lnTo>
                  <a:pt x="990" y="1571"/>
                </a:lnTo>
                <a:lnTo>
                  <a:pt x="982" y="1561"/>
                </a:lnTo>
                <a:lnTo>
                  <a:pt x="974" y="1553"/>
                </a:lnTo>
                <a:lnTo>
                  <a:pt x="966" y="1543"/>
                </a:lnTo>
                <a:lnTo>
                  <a:pt x="959" y="1534"/>
                </a:lnTo>
                <a:lnTo>
                  <a:pt x="952" y="1523"/>
                </a:lnTo>
                <a:lnTo>
                  <a:pt x="946" y="1512"/>
                </a:lnTo>
                <a:lnTo>
                  <a:pt x="940" y="1501"/>
                </a:lnTo>
                <a:lnTo>
                  <a:pt x="935" y="1491"/>
                </a:lnTo>
                <a:lnTo>
                  <a:pt x="930" y="1479"/>
                </a:lnTo>
                <a:lnTo>
                  <a:pt x="925" y="1467"/>
                </a:lnTo>
                <a:lnTo>
                  <a:pt x="921" y="1453"/>
                </a:lnTo>
                <a:lnTo>
                  <a:pt x="917" y="1441"/>
                </a:lnTo>
                <a:lnTo>
                  <a:pt x="914" y="1428"/>
                </a:lnTo>
                <a:lnTo>
                  <a:pt x="912" y="1415"/>
                </a:lnTo>
                <a:lnTo>
                  <a:pt x="910" y="1402"/>
                </a:lnTo>
                <a:lnTo>
                  <a:pt x="908" y="1387"/>
                </a:lnTo>
                <a:lnTo>
                  <a:pt x="907" y="1374"/>
                </a:lnTo>
                <a:lnTo>
                  <a:pt x="907" y="1360"/>
                </a:lnTo>
                <a:lnTo>
                  <a:pt x="907" y="1347"/>
                </a:lnTo>
                <a:lnTo>
                  <a:pt x="908" y="1332"/>
                </a:lnTo>
                <a:lnTo>
                  <a:pt x="910" y="1319"/>
                </a:lnTo>
                <a:lnTo>
                  <a:pt x="912" y="1305"/>
                </a:lnTo>
                <a:lnTo>
                  <a:pt x="914" y="1293"/>
                </a:lnTo>
                <a:lnTo>
                  <a:pt x="917" y="1279"/>
                </a:lnTo>
                <a:lnTo>
                  <a:pt x="921" y="1266"/>
                </a:lnTo>
                <a:lnTo>
                  <a:pt x="925" y="1254"/>
                </a:lnTo>
                <a:lnTo>
                  <a:pt x="930" y="1242"/>
                </a:lnTo>
                <a:lnTo>
                  <a:pt x="935" y="1230"/>
                </a:lnTo>
                <a:lnTo>
                  <a:pt x="940" y="1218"/>
                </a:lnTo>
                <a:lnTo>
                  <a:pt x="946" y="1207"/>
                </a:lnTo>
                <a:lnTo>
                  <a:pt x="952" y="1197"/>
                </a:lnTo>
                <a:lnTo>
                  <a:pt x="959" y="1187"/>
                </a:lnTo>
                <a:lnTo>
                  <a:pt x="966" y="1177"/>
                </a:lnTo>
                <a:lnTo>
                  <a:pt x="974" y="1168"/>
                </a:lnTo>
                <a:lnTo>
                  <a:pt x="982" y="1158"/>
                </a:lnTo>
                <a:lnTo>
                  <a:pt x="990" y="1150"/>
                </a:lnTo>
                <a:lnTo>
                  <a:pt x="998" y="1141"/>
                </a:lnTo>
                <a:lnTo>
                  <a:pt x="1007" y="1134"/>
                </a:lnTo>
                <a:lnTo>
                  <a:pt x="1016" y="1127"/>
                </a:lnTo>
                <a:lnTo>
                  <a:pt x="1026" y="1121"/>
                </a:lnTo>
                <a:lnTo>
                  <a:pt x="1036" y="1115"/>
                </a:lnTo>
                <a:lnTo>
                  <a:pt x="1046" y="1109"/>
                </a:lnTo>
                <a:lnTo>
                  <a:pt x="1056" y="1104"/>
                </a:lnTo>
                <a:lnTo>
                  <a:pt x="1067" y="1099"/>
                </a:lnTo>
                <a:lnTo>
                  <a:pt x="1077" y="1096"/>
                </a:lnTo>
                <a:lnTo>
                  <a:pt x="1088" y="1093"/>
                </a:lnTo>
                <a:lnTo>
                  <a:pt x="1100" y="1091"/>
                </a:lnTo>
                <a:lnTo>
                  <a:pt x="1111" y="1089"/>
                </a:lnTo>
                <a:lnTo>
                  <a:pt x="1123" y="1087"/>
                </a:lnTo>
                <a:lnTo>
                  <a:pt x="1134" y="1087"/>
                </a:lnTo>
                <a:lnTo>
                  <a:pt x="1146" y="1087"/>
                </a:lnTo>
                <a:lnTo>
                  <a:pt x="1157" y="1089"/>
                </a:lnTo>
                <a:lnTo>
                  <a:pt x="1169" y="1091"/>
                </a:lnTo>
                <a:lnTo>
                  <a:pt x="1180" y="1093"/>
                </a:lnTo>
                <a:lnTo>
                  <a:pt x="1191" y="1096"/>
                </a:lnTo>
                <a:lnTo>
                  <a:pt x="1202" y="1099"/>
                </a:lnTo>
                <a:lnTo>
                  <a:pt x="1212" y="1104"/>
                </a:lnTo>
                <a:lnTo>
                  <a:pt x="1223" y="1109"/>
                </a:lnTo>
                <a:lnTo>
                  <a:pt x="1233" y="1115"/>
                </a:lnTo>
                <a:lnTo>
                  <a:pt x="1243" y="1121"/>
                </a:lnTo>
                <a:lnTo>
                  <a:pt x="1252" y="1127"/>
                </a:lnTo>
                <a:lnTo>
                  <a:pt x="1261" y="1134"/>
                </a:lnTo>
                <a:lnTo>
                  <a:pt x="1270" y="1141"/>
                </a:lnTo>
                <a:lnTo>
                  <a:pt x="1280" y="1150"/>
                </a:lnTo>
                <a:lnTo>
                  <a:pt x="1288" y="1158"/>
                </a:lnTo>
                <a:lnTo>
                  <a:pt x="1296" y="1168"/>
                </a:lnTo>
                <a:lnTo>
                  <a:pt x="1303" y="1177"/>
                </a:lnTo>
                <a:lnTo>
                  <a:pt x="1311" y="1187"/>
                </a:lnTo>
                <a:lnTo>
                  <a:pt x="1317" y="1197"/>
                </a:lnTo>
                <a:lnTo>
                  <a:pt x="1324" y="1207"/>
                </a:lnTo>
                <a:lnTo>
                  <a:pt x="1329" y="1218"/>
                </a:lnTo>
                <a:lnTo>
                  <a:pt x="1335" y="1230"/>
                </a:lnTo>
                <a:lnTo>
                  <a:pt x="1340" y="1242"/>
                </a:lnTo>
                <a:lnTo>
                  <a:pt x="1345" y="1254"/>
                </a:lnTo>
                <a:lnTo>
                  <a:pt x="1349" y="1266"/>
                </a:lnTo>
                <a:lnTo>
                  <a:pt x="1352" y="1279"/>
                </a:lnTo>
                <a:lnTo>
                  <a:pt x="1355" y="1293"/>
                </a:lnTo>
                <a:lnTo>
                  <a:pt x="1358" y="1305"/>
                </a:lnTo>
                <a:lnTo>
                  <a:pt x="1360" y="1319"/>
                </a:lnTo>
                <a:lnTo>
                  <a:pt x="1361" y="1332"/>
                </a:lnTo>
                <a:lnTo>
                  <a:pt x="1362" y="1347"/>
                </a:lnTo>
                <a:lnTo>
                  <a:pt x="1362" y="1360"/>
                </a:lnTo>
                <a:lnTo>
                  <a:pt x="1362" y="1374"/>
                </a:lnTo>
                <a:lnTo>
                  <a:pt x="1361" y="1387"/>
                </a:lnTo>
                <a:lnTo>
                  <a:pt x="1360" y="1402"/>
                </a:lnTo>
                <a:lnTo>
                  <a:pt x="1358" y="1415"/>
                </a:lnTo>
                <a:lnTo>
                  <a:pt x="1355" y="1428"/>
                </a:lnTo>
                <a:lnTo>
                  <a:pt x="1352" y="1441"/>
                </a:lnTo>
                <a:lnTo>
                  <a:pt x="1349" y="1453"/>
                </a:lnTo>
                <a:lnTo>
                  <a:pt x="1345" y="1467"/>
                </a:lnTo>
                <a:lnTo>
                  <a:pt x="1340" y="1479"/>
                </a:lnTo>
                <a:lnTo>
                  <a:pt x="1335" y="1491"/>
                </a:lnTo>
                <a:lnTo>
                  <a:pt x="1329" y="1501"/>
                </a:lnTo>
                <a:lnTo>
                  <a:pt x="1324" y="1512"/>
                </a:lnTo>
                <a:lnTo>
                  <a:pt x="1317" y="1523"/>
                </a:lnTo>
                <a:lnTo>
                  <a:pt x="1311" y="1534"/>
                </a:lnTo>
                <a:lnTo>
                  <a:pt x="1303" y="1543"/>
                </a:lnTo>
                <a:lnTo>
                  <a:pt x="1296" y="1553"/>
                </a:lnTo>
                <a:lnTo>
                  <a:pt x="1288" y="1561"/>
                </a:lnTo>
                <a:lnTo>
                  <a:pt x="1280" y="1571"/>
                </a:lnTo>
                <a:lnTo>
                  <a:pt x="1270" y="1578"/>
                </a:lnTo>
                <a:lnTo>
                  <a:pt x="1261" y="1586"/>
                </a:lnTo>
                <a:lnTo>
                  <a:pt x="1252" y="1594"/>
                </a:lnTo>
                <a:lnTo>
                  <a:pt x="1243" y="1600"/>
                </a:lnTo>
                <a:lnTo>
                  <a:pt x="1233" y="1606"/>
                </a:lnTo>
                <a:lnTo>
                  <a:pt x="1223" y="1612"/>
                </a:lnTo>
                <a:lnTo>
                  <a:pt x="1212" y="1616"/>
                </a:lnTo>
                <a:lnTo>
                  <a:pt x="1202" y="1620"/>
                </a:lnTo>
                <a:lnTo>
                  <a:pt x="1191" y="1624"/>
                </a:lnTo>
                <a:lnTo>
                  <a:pt x="1180" y="1627"/>
                </a:lnTo>
                <a:lnTo>
                  <a:pt x="1169" y="1630"/>
                </a:lnTo>
                <a:lnTo>
                  <a:pt x="1157" y="1631"/>
                </a:lnTo>
                <a:lnTo>
                  <a:pt x="1146" y="1632"/>
                </a:lnTo>
                <a:lnTo>
                  <a:pt x="1134" y="1632"/>
                </a:lnTo>
                <a:close/>
                <a:moveTo>
                  <a:pt x="1134" y="940"/>
                </a:moveTo>
                <a:lnTo>
                  <a:pt x="1116" y="941"/>
                </a:lnTo>
                <a:lnTo>
                  <a:pt x="1098" y="942"/>
                </a:lnTo>
                <a:lnTo>
                  <a:pt x="1090" y="944"/>
                </a:lnTo>
                <a:lnTo>
                  <a:pt x="1081" y="945"/>
                </a:lnTo>
                <a:lnTo>
                  <a:pt x="1064" y="948"/>
                </a:lnTo>
                <a:lnTo>
                  <a:pt x="1047" y="953"/>
                </a:lnTo>
                <a:lnTo>
                  <a:pt x="1030" y="959"/>
                </a:lnTo>
                <a:lnTo>
                  <a:pt x="1014" y="966"/>
                </a:lnTo>
                <a:lnTo>
                  <a:pt x="998" y="974"/>
                </a:lnTo>
                <a:lnTo>
                  <a:pt x="983" y="982"/>
                </a:lnTo>
                <a:lnTo>
                  <a:pt x="967" y="992"/>
                </a:lnTo>
                <a:lnTo>
                  <a:pt x="953" y="1001"/>
                </a:lnTo>
                <a:lnTo>
                  <a:pt x="939" y="1012"/>
                </a:lnTo>
                <a:lnTo>
                  <a:pt x="925" y="1024"/>
                </a:lnTo>
                <a:lnTo>
                  <a:pt x="918" y="1030"/>
                </a:lnTo>
                <a:lnTo>
                  <a:pt x="912" y="1036"/>
                </a:lnTo>
                <a:lnTo>
                  <a:pt x="899" y="1049"/>
                </a:lnTo>
                <a:lnTo>
                  <a:pt x="887" y="1064"/>
                </a:lnTo>
                <a:lnTo>
                  <a:pt x="875" y="1078"/>
                </a:lnTo>
                <a:lnTo>
                  <a:pt x="864" y="1093"/>
                </a:lnTo>
                <a:lnTo>
                  <a:pt x="854" y="1109"/>
                </a:lnTo>
                <a:lnTo>
                  <a:pt x="844" y="1126"/>
                </a:lnTo>
                <a:lnTo>
                  <a:pt x="835" y="1143"/>
                </a:lnTo>
                <a:lnTo>
                  <a:pt x="827" y="1159"/>
                </a:lnTo>
                <a:lnTo>
                  <a:pt x="819" y="1179"/>
                </a:lnTo>
                <a:lnTo>
                  <a:pt x="812" y="1197"/>
                </a:lnTo>
                <a:lnTo>
                  <a:pt x="806" y="1216"/>
                </a:lnTo>
                <a:lnTo>
                  <a:pt x="800" y="1235"/>
                </a:lnTo>
                <a:lnTo>
                  <a:pt x="795" y="1255"/>
                </a:lnTo>
                <a:lnTo>
                  <a:pt x="791" y="1276"/>
                </a:lnTo>
                <a:lnTo>
                  <a:pt x="788" y="1296"/>
                </a:lnTo>
                <a:lnTo>
                  <a:pt x="786" y="1317"/>
                </a:lnTo>
                <a:lnTo>
                  <a:pt x="785" y="1338"/>
                </a:lnTo>
                <a:lnTo>
                  <a:pt x="784" y="1360"/>
                </a:lnTo>
                <a:lnTo>
                  <a:pt x="785" y="1381"/>
                </a:lnTo>
                <a:lnTo>
                  <a:pt x="786" y="1403"/>
                </a:lnTo>
                <a:lnTo>
                  <a:pt x="787" y="1414"/>
                </a:lnTo>
                <a:lnTo>
                  <a:pt x="788" y="1425"/>
                </a:lnTo>
                <a:lnTo>
                  <a:pt x="791" y="1445"/>
                </a:lnTo>
                <a:lnTo>
                  <a:pt x="795" y="1465"/>
                </a:lnTo>
                <a:lnTo>
                  <a:pt x="800" y="1485"/>
                </a:lnTo>
                <a:lnTo>
                  <a:pt x="806" y="1505"/>
                </a:lnTo>
                <a:lnTo>
                  <a:pt x="812" y="1523"/>
                </a:lnTo>
                <a:lnTo>
                  <a:pt x="819" y="1542"/>
                </a:lnTo>
                <a:lnTo>
                  <a:pt x="827" y="1560"/>
                </a:lnTo>
                <a:lnTo>
                  <a:pt x="835" y="1578"/>
                </a:lnTo>
                <a:lnTo>
                  <a:pt x="844" y="1595"/>
                </a:lnTo>
                <a:lnTo>
                  <a:pt x="854" y="1612"/>
                </a:lnTo>
                <a:lnTo>
                  <a:pt x="859" y="1619"/>
                </a:lnTo>
                <a:lnTo>
                  <a:pt x="864" y="1627"/>
                </a:lnTo>
                <a:lnTo>
                  <a:pt x="875" y="1643"/>
                </a:lnTo>
                <a:lnTo>
                  <a:pt x="887" y="1657"/>
                </a:lnTo>
                <a:lnTo>
                  <a:pt x="899" y="1670"/>
                </a:lnTo>
                <a:lnTo>
                  <a:pt x="912" y="1684"/>
                </a:lnTo>
                <a:lnTo>
                  <a:pt x="925" y="1697"/>
                </a:lnTo>
                <a:lnTo>
                  <a:pt x="939" y="1708"/>
                </a:lnTo>
                <a:lnTo>
                  <a:pt x="953" y="1720"/>
                </a:lnTo>
                <a:lnTo>
                  <a:pt x="967" y="1729"/>
                </a:lnTo>
                <a:lnTo>
                  <a:pt x="983" y="1739"/>
                </a:lnTo>
                <a:lnTo>
                  <a:pt x="998" y="1747"/>
                </a:lnTo>
                <a:lnTo>
                  <a:pt x="1014" y="1754"/>
                </a:lnTo>
                <a:lnTo>
                  <a:pt x="1030" y="1760"/>
                </a:lnTo>
                <a:lnTo>
                  <a:pt x="1047" y="1766"/>
                </a:lnTo>
                <a:lnTo>
                  <a:pt x="1064" y="1771"/>
                </a:lnTo>
                <a:lnTo>
                  <a:pt x="1081" y="1775"/>
                </a:lnTo>
                <a:lnTo>
                  <a:pt x="1098" y="1777"/>
                </a:lnTo>
                <a:lnTo>
                  <a:pt x="1116" y="1780"/>
                </a:lnTo>
                <a:lnTo>
                  <a:pt x="1134" y="1780"/>
                </a:lnTo>
                <a:lnTo>
                  <a:pt x="1152" y="1780"/>
                </a:lnTo>
                <a:lnTo>
                  <a:pt x="1170" y="1777"/>
                </a:lnTo>
                <a:lnTo>
                  <a:pt x="1179" y="1776"/>
                </a:lnTo>
                <a:lnTo>
                  <a:pt x="1188" y="1775"/>
                </a:lnTo>
                <a:lnTo>
                  <a:pt x="1205" y="1771"/>
                </a:lnTo>
                <a:lnTo>
                  <a:pt x="1222" y="1766"/>
                </a:lnTo>
                <a:lnTo>
                  <a:pt x="1238" y="1760"/>
                </a:lnTo>
                <a:lnTo>
                  <a:pt x="1255" y="1754"/>
                </a:lnTo>
                <a:lnTo>
                  <a:pt x="1270" y="1747"/>
                </a:lnTo>
                <a:lnTo>
                  <a:pt x="1287" y="1739"/>
                </a:lnTo>
                <a:lnTo>
                  <a:pt x="1302" y="1729"/>
                </a:lnTo>
                <a:lnTo>
                  <a:pt x="1317" y="1720"/>
                </a:lnTo>
                <a:lnTo>
                  <a:pt x="1331" y="1708"/>
                </a:lnTo>
                <a:lnTo>
                  <a:pt x="1345" y="1697"/>
                </a:lnTo>
                <a:lnTo>
                  <a:pt x="1351" y="1691"/>
                </a:lnTo>
                <a:lnTo>
                  <a:pt x="1358" y="1684"/>
                </a:lnTo>
                <a:lnTo>
                  <a:pt x="1371" y="1670"/>
                </a:lnTo>
                <a:lnTo>
                  <a:pt x="1383" y="1657"/>
                </a:lnTo>
                <a:lnTo>
                  <a:pt x="1394" y="1643"/>
                </a:lnTo>
                <a:lnTo>
                  <a:pt x="1405" y="1627"/>
                </a:lnTo>
                <a:lnTo>
                  <a:pt x="1416" y="1612"/>
                </a:lnTo>
                <a:lnTo>
                  <a:pt x="1425" y="1595"/>
                </a:lnTo>
                <a:lnTo>
                  <a:pt x="1434" y="1578"/>
                </a:lnTo>
                <a:lnTo>
                  <a:pt x="1443" y="1560"/>
                </a:lnTo>
                <a:lnTo>
                  <a:pt x="1451" y="1542"/>
                </a:lnTo>
                <a:lnTo>
                  <a:pt x="1458" y="1523"/>
                </a:lnTo>
                <a:lnTo>
                  <a:pt x="1464" y="1505"/>
                </a:lnTo>
                <a:lnTo>
                  <a:pt x="1469" y="1485"/>
                </a:lnTo>
                <a:lnTo>
                  <a:pt x="1474" y="1465"/>
                </a:lnTo>
                <a:lnTo>
                  <a:pt x="1478" y="1445"/>
                </a:lnTo>
                <a:lnTo>
                  <a:pt x="1481" y="1425"/>
                </a:lnTo>
                <a:lnTo>
                  <a:pt x="1483" y="1403"/>
                </a:lnTo>
                <a:lnTo>
                  <a:pt x="1485" y="1381"/>
                </a:lnTo>
                <a:lnTo>
                  <a:pt x="1485" y="1360"/>
                </a:lnTo>
                <a:lnTo>
                  <a:pt x="1485" y="1338"/>
                </a:lnTo>
                <a:lnTo>
                  <a:pt x="1483" y="1317"/>
                </a:lnTo>
                <a:lnTo>
                  <a:pt x="1482" y="1307"/>
                </a:lnTo>
                <a:lnTo>
                  <a:pt x="1481" y="1296"/>
                </a:lnTo>
                <a:lnTo>
                  <a:pt x="1478" y="1276"/>
                </a:lnTo>
                <a:lnTo>
                  <a:pt x="1474" y="1255"/>
                </a:lnTo>
                <a:lnTo>
                  <a:pt x="1469" y="1235"/>
                </a:lnTo>
                <a:lnTo>
                  <a:pt x="1464" y="1216"/>
                </a:lnTo>
                <a:lnTo>
                  <a:pt x="1458" y="1197"/>
                </a:lnTo>
                <a:lnTo>
                  <a:pt x="1451" y="1179"/>
                </a:lnTo>
                <a:lnTo>
                  <a:pt x="1443" y="1159"/>
                </a:lnTo>
                <a:lnTo>
                  <a:pt x="1434" y="1143"/>
                </a:lnTo>
                <a:lnTo>
                  <a:pt x="1425" y="1126"/>
                </a:lnTo>
                <a:lnTo>
                  <a:pt x="1416" y="1109"/>
                </a:lnTo>
                <a:lnTo>
                  <a:pt x="1411" y="1101"/>
                </a:lnTo>
                <a:lnTo>
                  <a:pt x="1405" y="1093"/>
                </a:lnTo>
                <a:lnTo>
                  <a:pt x="1394" y="1078"/>
                </a:lnTo>
                <a:lnTo>
                  <a:pt x="1383" y="1064"/>
                </a:lnTo>
                <a:lnTo>
                  <a:pt x="1371" y="1049"/>
                </a:lnTo>
                <a:lnTo>
                  <a:pt x="1358" y="1036"/>
                </a:lnTo>
                <a:lnTo>
                  <a:pt x="1345" y="1024"/>
                </a:lnTo>
                <a:lnTo>
                  <a:pt x="1331" y="1012"/>
                </a:lnTo>
                <a:lnTo>
                  <a:pt x="1317" y="1001"/>
                </a:lnTo>
                <a:lnTo>
                  <a:pt x="1302" y="992"/>
                </a:lnTo>
                <a:lnTo>
                  <a:pt x="1287" y="982"/>
                </a:lnTo>
                <a:lnTo>
                  <a:pt x="1270" y="974"/>
                </a:lnTo>
                <a:lnTo>
                  <a:pt x="1255" y="966"/>
                </a:lnTo>
                <a:lnTo>
                  <a:pt x="1238" y="959"/>
                </a:lnTo>
                <a:lnTo>
                  <a:pt x="1222" y="953"/>
                </a:lnTo>
                <a:lnTo>
                  <a:pt x="1205" y="948"/>
                </a:lnTo>
                <a:lnTo>
                  <a:pt x="1188" y="945"/>
                </a:lnTo>
                <a:lnTo>
                  <a:pt x="1170" y="942"/>
                </a:lnTo>
                <a:lnTo>
                  <a:pt x="1152" y="941"/>
                </a:lnTo>
                <a:lnTo>
                  <a:pt x="1134" y="940"/>
                </a:lnTo>
                <a:close/>
                <a:moveTo>
                  <a:pt x="1134" y="543"/>
                </a:moveTo>
                <a:lnTo>
                  <a:pt x="1022" y="543"/>
                </a:lnTo>
                <a:lnTo>
                  <a:pt x="983" y="543"/>
                </a:lnTo>
                <a:lnTo>
                  <a:pt x="952" y="544"/>
                </a:lnTo>
                <a:lnTo>
                  <a:pt x="902" y="545"/>
                </a:lnTo>
                <a:lnTo>
                  <a:pt x="853" y="548"/>
                </a:lnTo>
                <a:lnTo>
                  <a:pt x="827" y="550"/>
                </a:lnTo>
                <a:lnTo>
                  <a:pt x="803" y="553"/>
                </a:lnTo>
                <a:lnTo>
                  <a:pt x="781" y="556"/>
                </a:lnTo>
                <a:lnTo>
                  <a:pt x="760" y="561"/>
                </a:lnTo>
                <a:lnTo>
                  <a:pt x="740" y="566"/>
                </a:lnTo>
                <a:lnTo>
                  <a:pt x="722" y="572"/>
                </a:lnTo>
                <a:lnTo>
                  <a:pt x="704" y="579"/>
                </a:lnTo>
                <a:lnTo>
                  <a:pt x="688" y="586"/>
                </a:lnTo>
                <a:lnTo>
                  <a:pt x="671" y="593"/>
                </a:lnTo>
                <a:lnTo>
                  <a:pt x="655" y="603"/>
                </a:lnTo>
                <a:lnTo>
                  <a:pt x="648" y="608"/>
                </a:lnTo>
                <a:lnTo>
                  <a:pt x="640" y="612"/>
                </a:lnTo>
                <a:lnTo>
                  <a:pt x="625" y="623"/>
                </a:lnTo>
                <a:lnTo>
                  <a:pt x="610" y="635"/>
                </a:lnTo>
                <a:lnTo>
                  <a:pt x="596" y="648"/>
                </a:lnTo>
                <a:lnTo>
                  <a:pt x="581" y="664"/>
                </a:lnTo>
                <a:lnTo>
                  <a:pt x="567" y="680"/>
                </a:lnTo>
                <a:lnTo>
                  <a:pt x="554" y="696"/>
                </a:lnTo>
                <a:lnTo>
                  <a:pt x="541" y="714"/>
                </a:lnTo>
                <a:lnTo>
                  <a:pt x="536" y="723"/>
                </a:lnTo>
                <a:lnTo>
                  <a:pt x="530" y="731"/>
                </a:lnTo>
                <a:lnTo>
                  <a:pt x="520" y="749"/>
                </a:lnTo>
                <a:lnTo>
                  <a:pt x="511" y="767"/>
                </a:lnTo>
                <a:lnTo>
                  <a:pt x="507" y="777"/>
                </a:lnTo>
                <a:lnTo>
                  <a:pt x="503" y="786"/>
                </a:lnTo>
                <a:lnTo>
                  <a:pt x="495" y="804"/>
                </a:lnTo>
                <a:lnTo>
                  <a:pt x="489" y="825"/>
                </a:lnTo>
                <a:lnTo>
                  <a:pt x="483" y="845"/>
                </a:lnTo>
                <a:lnTo>
                  <a:pt x="477" y="866"/>
                </a:lnTo>
                <a:lnTo>
                  <a:pt x="472" y="887"/>
                </a:lnTo>
                <a:lnTo>
                  <a:pt x="468" y="911"/>
                </a:lnTo>
                <a:lnTo>
                  <a:pt x="464" y="936"/>
                </a:lnTo>
                <a:lnTo>
                  <a:pt x="462" y="950"/>
                </a:lnTo>
                <a:lnTo>
                  <a:pt x="461" y="963"/>
                </a:lnTo>
                <a:lnTo>
                  <a:pt x="460" y="977"/>
                </a:lnTo>
                <a:lnTo>
                  <a:pt x="459" y="992"/>
                </a:lnTo>
                <a:lnTo>
                  <a:pt x="458" y="1007"/>
                </a:lnTo>
                <a:lnTo>
                  <a:pt x="457" y="1023"/>
                </a:lnTo>
                <a:lnTo>
                  <a:pt x="455" y="1081"/>
                </a:lnTo>
                <a:lnTo>
                  <a:pt x="454" y="1141"/>
                </a:lnTo>
                <a:lnTo>
                  <a:pt x="453" y="1227"/>
                </a:lnTo>
                <a:lnTo>
                  <a:pt x="453" y="1360"/>
                </a:lnTo>
                <a:lnTo>
                  <a:pt x="453" y="1494"/>
                </a:lnTo>
                <a:lnTo>
                  <a:pt x="453" y="1541"/>
                </a:lnTo>
                <a:lnTo>
                  <a:pt x="454" y="1579"/>
                </a:lnTo>
                <a:lnTo>
                  <a:pt x="455" y="1639"/>
                </a:lnTo>
                <a:lnTo>
                  <a:pt x="457" y="1697"/>
                </a:lnTo>
                <a:lnTo>
                  <a:pt x="459" y="1728"/>
                </a:lnTo>
                <a:lnTo>
                  <a:pt x="461" y="1758"/>
                </a:lnTo>
                <a:lnTo>
                  <a:pt x="464" y="1784"/>
                </a:lnTo>
                <a:lnTo>
                  <a:pt x="468" y="1810"/>
                </a:lnTo>
                <a:lnTo>
                  <a:pt x="472" y="1832"/>
                </a:lnTo>
                <a:lnTo>
                  <a:pt x="477" y="1855"/>
                </a:lnTo>
                <a:lnTo>
                  <a:pt x="483" y="1876"/>
                </a:lnTo>
                <a:lnTo>
                  <a:pt x="489" y="1896"/>
                </a:lnTo>
                <a:lnTo>
                  <a:pt x="495" y="1915"/>
                </a:lnTo>
                <a:lnTo>
                  <a:pt x="503" y="1934"/>
                </a:lnTo>
                <a:lnTo>
                  <a:pt x="507" y="1944"/>
                </a:lnTo>
                <a:lnTo>
                  <a:pt x="511" y="1952"/>
                </a:lnTo>
                <a:lnTo>
                  <a:pt x="520" y="1972"/>
                </a:lnTo>
                <a:lnTo>
                  <a:pt x="530" y="1988"/>
                </a:lnTo>
                <a:lnTo>
                  <a:pt x="541" y="2006"/>
                </a:lnTo>
                <a:lnTo>
                  <a:pt x="554" y="2023"/>
                </a:lnTo>
                <a:lnTo>
                  <a:pt x="567" y="2040"/>
                </a:lnTo>
                <a:lnTo>
                  <a:pt x="581" y="2057"/>
                </a:lnTo>
                <a:lnTo>
                  <a:pt x="596" y="2071"/>
                </a:lnTo>
                <a:lnTo>
                  <a:pt x="603" y="2078"/>
                </a:lnTo>
                <a:lnTo>
                  <a:pt x="610" y="2084"/>
                </a:lnTo>
                <a:lnTo>
                  <a:pt x="625" y="2096"/>
                </a:lnTo>
                <a:lnTo>
                  <a:pt x="640" y="2107"/>
                </a:lnTo>
                <a:lnTo>
                  <a:pt x="648" y="2113"/>
                </a:lnTo>
                <a:lnTo>
                  <a:pt x="655" y="2118"/>
                </a:lnTo>
                <a:lnTo>
                  <a:pt x="671" y="2126"/>
                </a:lnTo>
                <a:lnTo>
                  <a:pt x="688" y="2135"/>
                </a:lnTo>
                <a:lnTo>
                  <a:pt x="704" y="2142"/>
                </a:lnTo>
                <a:lnTo>
                  <a:pt x="722" y="2148"/>
                </a:lnTo>
                <a:lnTo>
                  <a:pt x="740" y="2154"/>
                </a:lnTo>
                <a:lnTo>
                  <a:pt x="760" y="2160"/>
                </a:lnTo>
                <a:lnTo>
                  <a:pt x="781" y="2165"/>
                </a:lnTo>
                <a:lnTo>
                  <a:pt x="792" y="2166"/>
                </a:lnTo>
                <a:lnTo>
                  <a:pt x="803" y="2168"/>
                </a:lnTo>
                <a:lnTo>
                  <a:pt x="815" y="2169"/>
                </a:lnTo>
                <a:lnTo>
                  <a:pt x="827" y="2171"/>
                </a:lnTo>
                <a:lnTo>
                  <a:pt x="840" y="2172"/>
                </a:lnTo>
                <a:lnTo>
                  <a:pt x="853" y="2173"/>
                </a:lnTo>
                <a:lnTo>
                  <a:pt x="902" y="2175"/>
                </a:lnTo>
                <a:lnTo>
                  <a:pt x="952" y="2177"/>
                </a:lnTo>
                <a:lnTo>
                  <a:pt x="1022" y="2177"/>
                </a:lnTo>
                <a:lnTo>
                  <a:pt x="1134" y="2178"/>
                </a:lnTo>
                <a:lnTo>
                  <a:pt x="1246" y="2177"/>
                </a:lnTo>
                <a:lnTo>
                  <a:pt x="1286" y="2177"/>
                </a:lnTo>
                <a:lnTo>
                  <a:pt x="1318" y="2177"/>
                </a:lnTo>
                <a:lnTo>
                  <a:pt x="1368" y="2175"/>
                </a:lnTo>
                <a:lnTo>
                  <a:pt x="1416" y="2173"/>
                </a:lnTo>
                <a:lnTo>
                  <a:pt x="1442" y="2171"/>
                </a:lnTo>
                <a:lnTo>
                  <a:pt x="1467" y="2168"/>
                </a:lnTo>
                <a:lnTo>
                  <a:pt x="1489" y="2165"/>
                </a:lnTo>
                <a:lnTo>
                  <a:pt x="1510" y="2160"/>
                </a:lnTo>
                <a:lnTo>
                  <a:pt x="1529" y="2154"/>
                </a:lnTo>
                <a:lnTo>
                  <a:pt x="1548" y="2148"/>
                </a:lnTo>
                <a:lnTo>
                  <a:pt x="1565" y="2142"/>
                </a:lnTo>
                <a:lnTo>
                  <a:pt x="1582" y="2135"/>
                </a:lnTo>
                <a:lnTo>
                  <a:pt x="1598" y="2126"/>
                </a:lnTo>
                <a:lnTo>
                  <a:pt x="1614" y="2118"/>
                </a:lnTo>
                <a:lnTo>
                  <a:pt x="1622" y="2113"/>
                </a:lnTo>
                <a:lnTo>
                  <a:pt x="1629" y="2107"/>
                </a:lnTo>
                <a:lnTo>
                  <a:pt x="1645" y="2096"/>
                </a:lnTo>
                <a:lnTo>
                  <a:pt x="1659" y="2084"/>
                </a:lnTo>
                <a:lnTo>
                  <a:pt x="1674" y="2071"/>
                </a:lnTo>
                <a:lnTo>
                  <a:pt x="1688" y="2057"/>
                </a:lnTo>
                <a:lnTo>
                  <a:pt x="1702" y="2040"/>
                </a:lnTo>
                <a:lnTo>
                  <a:pt x="1716" y="2023"/>
                </a:lnTo>
                <a:lnTo>
                  <a:pt x="1728" y="2006"/>
                </a:lnTo>
                <a:lnTo>
                  <a:pt x="1734" y="1998"/>
                </a:lnTo>
                <a:lnTo>
                  <a:pt x="1739" y="1988"/>
                </a:lnTo>
                <a:lnTo>
                  <a:pt x="1749" y="1972"/>
                </a:lnTo>
                <a:lnTo>
                  <a:pt x="1758" y="1952"/>
                </a:lnTo>
                <a:lnTo>
                  <a:pt x="1763" y="1944"/>
                </a:lnTo>
                <a:lnTo>
                  <a:pt x="1767" y="1934"/>
                </a:lnTo>
                <a:lnTo>
                  <a:pt x="1774" y="1915"/>
                </a:lnTo>
                <a:lnTo>
                  <a:pt x="1781" y="1896"/>
                </a:lnTo>
                <a:lnTo>
                  <a:pt x="1787" y="1876"/>
                </a:lnTo>
                <a:lnTo>
                  <a:pt x="1792" y="1855"/>
                </a:lnTo>
                <a:lnTo>
                  <a:pt x="1797" y="1832"/>
                </a:lnTo>
                <a:lnTo>
                  <a:pt x="1802" y="1810"/>
                </a:lnTo>
                <a:lnTo>
                  <a:pt x="1806" y="1784"/>
                </a:lnTo>
                <a:lnTo>
                  <a:pt x="1807" y="1771"/>
                </a:lnTo>
                <a:lnTo>
                  <a:pt x="1809" y="1758"/>
                </a:lnTo>
                <a:lnTo>
                  <a:pt x="1810" y="1744"/>
                </a:lnTo>
                <a:lnTo>
                  <a:pt x="1811" y="1728"/>
                </a:lnTo>
                <a:lnTo>
                  <a:pt x="1812" y="1714"/>
                </a:lnTo>
                <a:lnTo>
                  <a:pt x="1813" y="1697"/>
                </a:lnTo>
                <a:lnTo>
                  <a:pt x="1815" y="1639"/>
                </a:lnTo>
                <a:lnTo>
                  <a:pt x="1816" y="1579"/>
                </a:lnTo>
                <a:lnTo>
                  <a:pt x="1816" y="1494"/>
                </a:lnTo>
                <a:lnTo>
                  <a:pt x="1817" y="1360"/>
                </a:lnTo>
                <a:lnTo>
                  <a:pt x="1816" y="1227"/>
                </a:lnTo>
                <a:lnTo>
                  <a:pt x="1816" y="1179"/>
                </a:lnTo>
                <a:lnTo>
                  <a:pt x="1816" y="1141"/>
                </a:lnTo>
                <a:lnTo>
                  <a:pt x="1815" y="1081"/>
                </a:lnTo>
                <a:lnTo>
                  <a:pt x="1813" y="1023"/>
                </a:lnTo>
                <a:lnTo>
                  <a:pt x="1811" y="992"/>
                </a:lnTo>
                <a:lnTo>
                  <a:pt x="1809" y="963"/>
                </a:lnTo>
                <a:lnTo>
                  <a:pt x="1806" y="936"/>
                </a:lnTo>
                <a:lnTo>
                  <a:pt x="1802" y="911"/>
                </a:lnTo>
                <a:lnTo>
                  <a:pt x="1797" y="887"/>
                </a:lnTo>
                <a:lnTo>
                  <a:pt x="1792" y="866"/>
                </a:lnTo>
                <a:lnTo>
                  <a:pt x="1787" y="845"/>
                </a:lnTo>
                <a:lnTo>
                  <a:pt x="1781" y="825"/>
                </a:lnTo>
                <a:lnTo>
                  <a:pt x="1774" y="804"/>
                </a:lnTo>
                <a:lnTo>
                  <a:pt x="1767" y="786"/>
                </a:lnTo>
                <a:lnTo>
                  <a:pt x="1763" y="777"/>
                </a:lnTo>
                <a:lnTo>
                  <a:pt x="1758" y="767"/>
                </a:lnTo>
                <a:lnTo>
                  <a:pt x="1749" y="749"/>
                </a:lnTo>
                <a:lnTo>
                  <a:pt x="1739" y="731"/>
                </a:lnTo>
                <a:lnTo>
                  <a:pt x="1728" y="714"/>
                </a:lnTo>
                <a:lnTo>
                  <a:pt x="1716" y="696"/>
                </a:lnTo>
                <a:lnTo>
                  <a:pt x="1702" y="680"/>
                </a:lnTo>
                <a:lnTo>
                  <a:pt x="1688" y="664"/>
                </a:lnTo>
                <a:lnTo>
                  <a:pt x="1674" y="648"/>
                </a:lnTo>
                <a:lnTo>
                  <a:pt x="1667" y="642"/>
                </a:lnTo>
                <a:lnTo>
                  <a:pt x="1659" y="635"/>
                </a:lnTo>
                <a:lnTo>
                  <a:pt x="1645" y="623"/>
                </a:lnTo>
                <a:lnTo>
                  <a:pt x="1629" y="612"/>
                </a:lnTo>
                <a:lnTo>
                  <a:pt x="1622" y="608"/>
                </a:lnTo>
                <a:lnTo>
                  <a:pt x="1614" y="603"/>
                </a:lnTo>
                <a:lnTo>
                  <a:pt x="1598" y="593"/>
                </a:lnTo>
                <a:lnTo>
                  <a:pt x="1582" y="586"/>
                </a:lnTo>
                <a:lnTo>
                  <a:pt x="1565" y="579"/>
                </a:lnTo>
                <a:lnTo>
                  <a:pt x="1548" y="572"/>
                </a:lnTo>
                <a:lnTo>
                  <a:pt x="1529" y="566"/>
                </a:lnTo>
                <a:lnTo>
                  <a:pt x="1510" y="561"/>
                </a:lnTo>
                <a:lnTo>
                  <a:pt x="1489" y="556"/>
                </a:lnTo>
                <a:lnTo>
                  <a:pt x="1478" y="554"/>
                </a:lnTo>
                <a:lnTo>
                  <a:pt x="1467" y="553"/>
                </a:lnTo>
                <a:lnTo>
                  <a:pt x="1455" y="551"/>
                </a:lnTo>
                <a:lnTo>
                  <a:pt x="1442" y="550"/>
                </a:lnTo>
                <a:lnTo>
                  <a:pt x="1430" y="549"/>
                </a:lnTo>
                <a:lnTo>
                  <a:pt x="1416" y="548"/>
                </a:lnTo>
                <a:lnTo>
                  <a:pt x="1368" y="545"/>
                </a:lnTo>
                <a:lnTo>
                  <a:pt x="1318" y="544"/>
                </a:lnTo>
                <a:lnTo>
                  <a:pt x="1246" y="543"/>
                </a:lnTo>
                <a:lnTo>
                  <a:pt x="1134" y="543"/>
                </a:lnTo>
                <a:close/>
                <a:moveTo>
                  <a:pt x="1134" y="690"/>
                </a:moveTo>
                <a:lnTo>
                  <a:pt x="1244" y="690"/>
                </a:lnTo>
                <a:lnTo>
                  <a:pt x="1314" y="690"/>
                </a:lnTo>
                <a:lnTo>
                  <a:pt x="1363" y="693"/>
                </a:lnTo>
                <a:lnTo>
                  <a:pt x="1411" y="695"/>
                </a:lnTo>
                <a:lnTo>
                  <a:pt x="1434" y="696"/>
                </a:lnTo>
                <a:lnTo>
                  <a:pt x="1445" y="698"/>
                </a:lnTo>
                <a:lnTo>
                  <a:pt x="1455" y="699"/>
                </a:lnTo>
                <a:lnTo>
                  <a:pt x="1473" y="702"/>
                </a:lnTo>
                <a:lnTo>
                  <a:pt x="1490" y="706"/>
                </a:lnTo>
                <a:lnTo>
                  <a:pt x="1504" y="710"/>
                </a:lnTo>
                <a:lnTo>
                  <a:pt x="1517" y="714"/>
                </a:lnTo>
                <a:lnTo>
                  <a:pt x="1528" y="719"/>
                </a:lnTo>
                <a:lnTo>
                  <a:pt x="1537" y="723"/>
                </a:lnTo>
                <a:lnTo>
                  <a:pt x="1549" y="729"/>
                </a:lnTo>
                <a:lnTo>
                  <a:pt x="1559" y="735"/>
                </a:lnTo>
                <a:lnTo>
                  <a:pt x="1570" y="741"/>
                </a:lnTo>
                <a:lnTo>
                  <a:pt x="1579" y="748"/>
                </a:lnTo>
                <a:lnTo>
                  <a:pt x="1589" y="756"/>
                </a:lnTo>
                <a:lnTo>
                  <a:pt x="1598" y="765"/>
                </a:lnTo>
                <a:lnTo>
                  <a:pt x="1607" y="774"/>
                </a:lnTo>
                <a:lnTo>
                  <a:pt x="1615" y="784"/>
                </a:lnTo>
                <a:lnTo>
                  <a:pt x="1624" y="795"/>
                </a:lnTo>
                <a:lnTo>
                  <a:pt x="1632" y="806"/>
                </a:lnTo>
                <a:lnTo>
                  <a:pt x="1639" y="816"/>
                </a:lnTo>
                <a:lnTo>
                  <a:pt x="1645" y="827"/>
                </a:lnTo>
                <a:lnTo>
                  <a:pt x="1651" y="839"/>
                </a:lnTo>
                <a:lnTo>
                  <a:pt x="1657" y="851"/>
                </a:lnTo>
                <a:lnTo>
                  <a:pt x="1662" y="864"/>
                </a:lnTo>
                <a:lnTo>
                  <a:pt x="1666" y="878"/>
                </a:lnTo>
                <a:lnTo>
                  <a:pt x="1674" y="903"/>
                </a:lnTo>
                <a:lnTo>
                  <a:pt x="1677" y="917"/>
                </a:lnTo>
                <a:lnTo>
                  <a:pt x="1681" y="935"/>
                </a:lnTo>
                <a:lnTo>
                  <a:pt x="1684" y="954"/>
                </a:lnTo>
                <a:lnTo>
                  <a:pt x="1686" y="977"/>
                </a:lnTo>
                <a:lnTo>
                  <a:pt x="1688" y="1001"/>
                </a:lnTo>
                <a:lnTo>
                  <a:pt x="1690" y="1030"/>
                </a:lnTo>
                <a:lnTo>
                  <a:pt x="1692" y="1087"/>
                </a:lnTo>
                <a:lnTo>
                  <a:pt x="1693" y="1145"/>
                </a:lnTo>
                <a:lnTo>
                  <a:pt x="1694" y="1229"/>
                </a:lnTo>
                <a:lnTo>
                  <a:pt x="1694" y="1360"/>
                </a:lnTo>
                <a:lnTo>
                  <a:pt x="1694" y="1492"/>
                </a:lnTo>
                <a:lnTo>
                  <a:pt x="1693" y="1574"/>
                </a:lnTo>
                <a:lnTo>
                  <a:pt x="1692" y="1633"/>
                </a:lnTo>
                <a:lnTo>
                  <a:pt x="1690" y="1691"/>
                </a:lnTo>
                <a:lnTo>
                  <a:pt x="1688" y="1718"/>
                </a:lnTo>
                <a:lnTo>
                  <a:pt x="1687" y="1732"/>
                </a:lnTo>
                <a:lnTo>
                  <a:pt x="1686" y="1744"/>
                </a:lnTo>
                <a:lnTo>
                  <a:pt x="1684" y="1765"/>
                </a:lnTo>
                <a:lnTo>
                  <a:pt x="1681" y="1786"/>
                </a:lnTo>
                <a:lnTo>
                  <a:pt x="1677" y="1802"/>
                </a:lnTo>
                <a:lnTo>
                  <a:pt x="1674" y="1818"/>
                </a:lnTo>
                <a:lnTo>
                  <a:pt x="1670" y="1831"/>
                </a:lnTo>
                <a:lnTo>
                  <a:pt x="1666" y="1842"/>
                </a:lnTo>
                <a:lnTo>
                  <a:pt x="1662" y="1856"/>
                </a:lnTo>
                <a:lnTo>
                  <a:pt x="1657" y="1868"/>
                </a:lnTo>
                <a:lnTo>
                  <a:pt x="1651" y="1882"/>
                </a:lnTo>
                <a:lnTo>
                  <a:pt x="1645" y="1892"/>
                </a:lnTo>
                <a:lnTo>
                  <a:pt x="1639" y="1904"/>
                </a:lnTo>
                <a:lnTo>
                  <a:pt x="1632" y="1915"/>
                </a:lnTo>
                <a:lnTo>
                  <a:pt x="1624" y="1926"/>
                </a:lnTo>
                <a:lnTo>
                  <a:pt x="1615" y="1936"/>
                </a:lnTo>
                <a:lnTo>
                  <a:pt x="1607" y="1946"/>
                </a:lnTo>
                <a:lnTo>
                  <a:pt x="1598" y="1956"/>
                </a:lnTo>
                <a:lnTo>
                  <a:pt x="1589" y="1964"/>
                </a:lnTo>
                <a:lnTo>
                  <a:pt x="1579" y="1972"/>
                </a:lnTo>
                <a:lnTo>
                  <a:pt x="1570" y="1979"/>
                </a:lnTo>
                <a:lnTo>
                  <a:pt x="1559" y="1986"/>
                </a:lnTo>
                <a:lnTo>
                  <a:pt x="1549" y="1992"/>
                </a:lnTo>
                <a:lnTo>
                  <a:pt x="1537" y="1997"/>
                </a:lnTo>
                <a:lnTo>
                  <a:pt x="1517" y="2006"/>
                </a:lnTo>
                <a:lnTo>
                  <a:pt x="1504" y="2010"/>
                </a:lnTo>
                <a:lnTo>
                  <a:pt x="1490" y="2015"/>
                </a:lnTo>
                <a:lnTo>
                  <a:pt x="1473" y="2018"/>
                </a:lnTo>
                <a:lnTo>
                  <a:pt x="1455" y="2021"/>
                </a:lnTo>
                <a:lnTo>
                  <a:pt x="1434" y="2023"/>
                </a:lnTo>
                <a:lnTo>
                  <a:pt x="1411" y="2025"/>
                </a:lnTo>
                <a:lnTo>
                  <a:pt x="1363" y="2028"/>
                </a:lnTo>
                <a:lnTo>
                  <a:pt x="1314" y="2029"/>
                </a:lnTo>
                <a:lnTo>
                  <a:pt x="1244" y="2030"/>
                </a:lnTo>
                <a:lnTo>
                  <a:pt x="1134" y="2030"/>
                </a:lnTo>
                <a:lnTo>
                  <a:pt x="1025" y="2030"/>
                </a:lnTo>
                <a:lnTo>
                  <a:pt x="955" y="2029"/>
                </a:lnTo>
                <a:lnTo>
                  <a:pt x="907" y="2028"/>
                </a:lnTo>
                <a:lnTo>
                  <a:pt x="859" y="2025"/>
                </a:lnTo>
                <a:lnTo>
                  <a:pt x="835" y="2023"/>
                </a:lnTo>
                <a:lnTo>
                  <a:pt x="825" y="2022"/>
                </a:lnTo>
                <a:lnTo>
                  <a:pt x="814" y="2021"/>
                </a:lnTo>
                <a:lnTo>
                  <a:pt x="796" y="2018"/>
                </a:lnTo>
                <a:lnTo>
                  <a:pt x="780" y="2015"/>
                </a:lnTo>
                <a:lnTo>
                  <a:pt x="765" y="2010"/>
                </a:lnTo>
                <a:lnTo>
                  <a:pt x="753" y="2006"/>
                </a:lnTo>
                <a:lnTo>
                  <a:pt x="742" y="2002"/>
                </a:lnTo>
                <a:lnTo>
                  <a:pt x="732" y="1997"/>
                </a:lnTo>
                <a:lnTo>
                  <a:pt x="721" y="1992"/>
                </a:lnTo>
                <a:lnTo>
                  <a:pt x="710" y="1986"/>
                </a:lnTo>
                <a:lnTo>
                  <a:pt x="700" y="1979"/>
                </a:lnTo>
                <a:lnTo>
                  <a:pt x="690" y="1972"/>
                </a:lnTo>
                <a:lnTo>
                  <a:pt x="681" y="1964"/>
                </a:lnTo>
                <a:lnTo>
                  <a:pt x="672" y="1956"/>
                </a:lnTo>
                <a:lnTo>
                  <a:pt x="663" y="1946"/>
                </a:lnTo>
                <a:lnTo>
                  <a:pt x="654" y="1936"/>
                </a:lnTo>
                <a:lnTo>
                  <a:pt x="645" y="1926"/>
                </a:lnTo>
                <a:lnTo>
                  <a:pt x="638" y="1915"/>
                </a:lnTo>
                <a:lnTo>
                  <a:pt x="631" y="1904"/>
                </a:lnTo>
                <a:lnTo>
                  <a:pt x="624" y="1892"/>
                </a:lnTo>
                <a:lnTo>
                  <a:pt x="618" y="1882"/>
                </a:lnTo>
                <a:lnTo>
                  <a:pt x="613" y="1868"/>
                </a:lnTo>
                <a:lnTo>
                  <a:pt x="608" y="1856"/>
                </a:lnTo>
                <a:lnTo>
                  <a:pt x="603" y="1842"/>
                </a:lnTo>
                <a:lnTo>
                  <a:pt x="596" y="1818"/>
                </a:lnTo>
                <a:lnTo>
                  <a:pt x="592" y="1802"/>
                </a:lnTo>
                <a:lnTo>
                  <a:pt x="589" y="1786"/>
                </a:lnTo>
                <a:lnTo>
                  <a:pt x="586" y="1766"/>
                </a:lnTo>
                <a:lnTo>
                  <a:pt x="583" y="1744"/>
                </a:lnTo>
                <a:lnTo>
                  <a:pt x="581" y="1718"/>
                </a:lnTo>
                <a:lnTo>
                  <a:pt x="580" y="1691"/>
                </a:lnTo>
                <a:lnTo>
                  <a:pt x="578" y="1633"/>
                </a:lnTo>
                <a:lnTo>
                  <a:pt x="576" y="1574"/>
                </a:lnTo>
                <a:lnTo>
                  <a:pt x="576" y="1492"/>
                </a:lnTo>
                <a:lnTo>
                  <a:pt x="576" y="1360"/>
                </a:lnTo>
                <a:lnTo>
                  <a:pt x="576" y="1229"/>
                </a:lnTo>
                <a:lnTo>
                  <a:pt x="576" y="1145"/>
                </a:lnTo>
                <a:lnTo>
                  <a:pt x="578" y="1087"/>
                </a:lnTo>
                <a:lnTo>
                  <a:pt x="580" y="1030"/>
                </a:lnTo>
                <a:lnTo>
                  <a:pt x="581" y="1001"/>
                </a:lnTo>
                <a:lnTo>
                  <a:pt x="582" y="989"/>
                </a:lnTo>
                <a:lnTo>
                  <a:pt x="583" y="977"/>
                </a:lnTo>
                <a:lnTo>
                  <a:pt x="586" y="954"/>
                </a:lnTo>
                <a:lnTo>
                  <a:pt x="589" y="935"/>
                </a:lnTo>
                <a:lnTo>
                  <a:pt x="592" y="917"/>
                </a:lnTo>
                <a:lnTo>
                  <a:pt x="596" y="903"/>
                </a:lnTo>
                <a:lnTo>
                  <a:pt x="599" y="890"/>
                </a:lnTo>
                <a:lnTo>
                  <a:pt x="603" y="878"/>
                </a:lnTo>
                <a:lnTo>
                  <a:pt x="608" y="864"/>
                </a:lnTo>
                <a:lnTo>
                  <a:pt x="613" y="851"/>
                </a:lnTo>
                <a:lnTo>
                  <a:pt x="618" y="839"/>
                </a:lnTo>
                <a:lnTo>
                  <a:pt x="624" y="827"/>
                </a:lnTo>
                <a:lnTo>
                  <a:pt x="631" y="816"/>
                </a:lnTo>
                <a:lnTo>
                  <a:pt x="638" y="806"/>
                </a:lnTo>
                <a:lnTo>
                  <a:pt x="645" y="795"/>
                </a:lnTo>
                <a:lnTo>
                  <a:pt x="654" y="784"/>
                </a:lnTo>
                <a:lnTo>
                  <a:pt x="663" y="774"/>
                </a:lnTo>
                <a:lnTo>
                  <a:pt x="672" y="765"/>
                </a:lnTo>
                <a:lnTo>
                  <a:pt x="681" y="756"/>
                </a:lnTo>
                <a:lnTo>
                  <a:pt x="690" y="748"/>
                </a:lnTo>
                <a:lnTo>
                  <a:pt x="700" y="741"/>
                </a:lnTo>
                <a:lnTo>
                  <a:pt x="710" y="735"/>
                </a:lnTo>
                <a:lnTo>
                  <a:pt x="721" y="729"/>
                </a:lnTo>
                <a:lnTo>
                  <a:pt x="732" y="723"/>
                </a:lnTo>
                <a:lnTo>
                  <a:pt x="753" y="714"/>
                </a:lnTo>
                <a:lnTo>
                  <a:pt x="765" y="710"/>
                </a:lnTo>
                <a:lnTo>
                  <a:pt x="780" y="706"/>
                </a:lnTo>
                <a:lnTo>
                  <a:pt x="796" y="702"/>
                </a:lnTo>
                <a:lnTo>
                  <a:pt x="814" y="699"/>
                </a:lnTo>
                <a:lnTo>
                  <a:pt x="835" y="696"/>
                </a:lnTo>
                <a:lnTo>
                  <a:pt x="859" y="695"/>
                </a:lnTo>
                <a:lnTo>
                  <a:pt x="907" y="693"/>
                </a:lnTo>
                <a:lnTo>
                  <a:pt x="955" y="690"/>
                </a:lnTo>
                <a:lnTo>
                  <a:pt x="1025" y="690"/>
                </a:lnTo>
                <a:lnTo>
                  <a:pt x="1134" y="690"/>
                </a:lnTo>
                <a:close/>
                <a:moveTo>
                  <a:pt x="0" y="1360"/>
                </a:moveTo>
                <a:lnTo>
                  <a:pt x="1" y="1325"/>
                </a:lnTo>
                <a:lnTo>
                  <a:pt x="2" y="1290"/>
                </a:lnTo>
                <a:lnTo>
                  <a:pt x="4" y="1255"/>
                </a:lnTo>
                <a:lnTo>
                  <a:pt x="6" y="1221"/>
                </a:lnTo>
                <a:lnTo>
                  <a:pt x="9" y="1187"/>
                </a:lnTo>
                <a:lnTo>
                  <a:pt x="13" y="1153"/>
                </a:lnTo>
                <a:lnTo>
                  <a:pt x="18" y="1120"/>
                </a:lnTo>
                <a:lnTo>
                  <a:pt x="23" y="1086"/>
                </a:lnTo>
                <a:lnTo>
                  <a:pt x="29" y="1053"/>
                </a:lnTo>
                <a:lnTo>
                  <a:pt x="36" y="1020"/>
                </a:lnTo>
                <a:lnTo>
                  <a:pt x="43" y="988"/>
                </a:lnTo>
                <a:lnTo>
                  <a:pt x="51" y="956"/>
                </a:lnTo>
                <a:lnTo>
                  <a:pt x="60" y="924"/>
                </a:lnTo>
                <a:lnTo>
                  <a:pt x="69" y="892"/>
                </a:lnTo>
                <a:lnTo>
                  <a:pt x="79" y="862"/>
                </a:lnTo>
                <a:lnTo>
                  <a:pt x="89" y="831"/>
                </a:lnTo>
                <a:lnTo>
                  <a:pt x="101" y="801"/>
                </a:lnTo>
                <a:lnTo>
                  <a:pt x="112" y="771"/>
                </a:lnTo>
                <a:lnTo>
                  <a:pt x="124" y="741"/>
                </a:lnTo>
                <a:lnTo>
                  <a:pt x="137" y="712"/>
                </a:lnTo>
                <a:lnTo>
                  <a:pt x="151" y="683"/>
                </a:lnTo>
                <a:lnTo>
                  <a:pt x="165" y="654"/>
                </a:lnTo>
                <a:lnTo>
                  <a:pt x="179" y="627"/>
                </a:lnTo>
                <a:lnTo>
                  <a:pt x="194" y="599"/>
                </a:lnTo>
                <a:lnTo>
                  <a:pt x="210" y="573"/>
                </a:lnTo>
                <a:lnTo>
                  <a:pt x="226" y="547"/>
                </a:lnTo>
                <a:lnTo>
                  <a:pt x="242" y="520"/>
                </a:lnTo>
                <a:lnTo>
                  <a:pt x="259" y="495"/>
                </a:lnTo>
                <a:lnTo>
                  <a:pt x="277" y="470"/>
                </a:lnTo>
                <a:lnTo>
                  <a:pt x="295" y="446"/>
                </a:lnTo>
                <a:lnTo>
                  <a:pt x="313" y="422"/>
                </a:lnTo>
                <a:lnTo>
                  <a:pt x="332" y="399"/>
                </a:lnTo>
                <a:lnTo>
                  <a:pt x="352" y="375"/>
                </a:lnTo>
                <a:lnTo>
                  <a:pt x="372" y="353"/>
                </a:lnTo>
                <a:lnTo>
                  <a:pt x="392" y="332"/>
                </a:lnTo>
                <a:lnTo>
                  <a:pt x="413" y="310"/>
                </a:lnTo>
                <a:lnTo>
                  <a:pt x="434" y="290"/>
                </a:lnTo>
                <a:lnTo>
                  <a:pt x="456" y="271"/>
                </a:lnTo>
                <a:lnTo>
                  <a:pt x="478" y="251"/>
                </a:lnTo>
                <a:lnTo>
                  <a:pt x="500" y="232"/>
                </a:lnTo>
                <a:lnTo>
                  <a:pt x="523" y="214"/>
                </a:lnTo>
                <a:lnTo>
                  <a:pt x="546" y="197"/>
                </a:lnTo>
                <a:lnTo>
                  <a:pt x="570" y="181"/>
                </a:lnTo>
                <a:lnTo>
                  <a:pt x="594" y="164"/>
                </a:lnTo>
                <a:lnTo>
                  <a:pt x="618" y="148"/>
                </a:lnTo>
                <a:lnTo>
                  <a:pt x="643" y="134"/>
                </a:lnTo>
                <a:lnTo>
                  <a:pt x="668" y="121"/>
                </a:lnTo>
                <a:lnTo>
                  <a:pt x="693" y="108"/>
                </a:lnTo>
                <a:lnTo>
                  <a:pt x="718" y="94"/>
                </a:lnTo>
                <a:lnTo>
                  <a:pt x="744" y="82"/>
                </a:lnTo>
                <a:lnTo>
                  <a:pt x="771" y="72"/>
                </a:lnTo>
                <a:lnTo>
                  <a:pt x="797" y="61"/>
                </a:lnTo>
                <a:lnTo>
                  <a:pt x="824" y="51"/>
                </a:lnTo>
                <a:lnTo>
                  <a:pt x="851" y="43"/>
                </a:lnTo>
                <a:lnTo>
                  <a:pt x="878" y="34"/>
                </a:lnTo>
                <a:lnTo>
                  <a:pt x="906" y="27"/>
                </a:lnTo>
                <a:lnTo>
                  <a:pt x="934" y="21"/>
                </a:lnTo>
                <a:lnTo>
                  <a:pt x="962" y="15"/>
                </a:lnTo>
                <a:lnTo>
                  <a:pt x="990" y="12"/>
                </a:lnTo>
                <a:lnTo>
                  <a:pt x="1018" y="7"/>
                </a:lnTo>
                <a:lnTo>
                  <a:pt x="1047" y="4"/>
                </a:lnTo>
                <a:lnTo>
                  <a:pt x="1076" y="2"/>
                </a:lnTo>
                <a:lnTo>
                  <a:pt x="1105" y="1"/>
                </a:lnTo>
                <a:lnTo>
                  <a:pt x="1134" y="0"/>
                </a:lnTo>
                <a:lnTo>
                  <a:pt x="1164" y="1"/>
                </a:lnTo>
                <a:lnTo>
                  <a:pt x="1193" y="2"/>
                </a:lnTo>
                <a:lnTo>
                  <a:pt x="1221" y="4"/>
                </a:lnTo>
                <a:lnTo>
                  <a:pt x="1250" y="7"/>
                </a:lnTo>
                <a:lnTo>
                  <a:pt x="1280" y="12"/>
                </a:lnTo>
                <a:lnTo>
                  <a:pt x="1308" y="15"/>
                </a:lnTo>
                <a:lnTo>
                  <a:pt x="1336" y="21"/>
                </a:lnTo>
                <a:lnTo>
                  <a:pt x="1364" y="27"/>
                </a:lnTo>
                <a:lnTo>
                  <a:pt x="1391" y="34"/>
                </a:lnTo>
                <a:lnTo>
                  <a:pt x="1419" y="43"/>
                </a:lnTo>
                <a:lnTo>
                  <a:pt x="1446" y="51"/>
                </a:lnTo>
                <a:lnTo>
                  <a:pt x="1472" y="61"/>
                </a:lnTo>
                <a:lnTo>
                  <a:pt x="1499" y="72"/>
                </a:lnTo>
                <a:lnTo>
                  <a:pt x="1525" y="82"/>
                </a:lnTo>
                <a:lnTo>
                  <a:pt x="1551" y="94"/>
                </a:lnTo>
                <a:lnTo>
                  <a:pt x="1577" y="108"/>
                </a:lnTo>
                <a:lnTo>
                  <a:pt x="1602" y="121"/>
                </a:lnTo>
                <a:lnTo>
                  <a:pt x="1627" y="134"/>
                </a:lnTo>
                <a:lnTo>
                  <a:pt x="1651" y="148"/>
                </a:lnTo>
                <a:lnTo>
                  <a:pt x="1676" y="164"/>
                </a:lnTo>
                <a:lnTo>
                  <a:pt x="1700" y="181"/>
                </a:lnTo>
                <a:lnTo>
                  <a:pt x="1723" y="197"/>
                </a:lnTo>
                <a:lnTo>
                  <a:pt x="1746" y="214"/>
                </a:lnTo>
                <a:lnTo>
                  <a:pt x="1769" y="232"/>
                </a:lnTo>
                <a:lnTo>
                  <a:pt x="1792" y="251"/>
                </a:lnTo>
                <a:lnTo>
                  <a:pt x="1814" y="271"/>
                </a:lnTo>
                <a:lnTo>
                  <a:pt x="1835" y="290"/>
                </a:lnTo>
                <a:lnTo>
                  <a:pt x="1856" y="310"/>
                </a:lnTo>
                <a:lnTo>
                  <a:pt x="1877" y="332"/>
                </a:lnTo>
                <a:lnTo>
                  <a:pt x="1898" y="353"/>
                </a:lnTo>
                <a:lnTo>
                  <a:pt x="1918" y="375"/>
                </a:lnTo>
                <a:lnTo>
                  <a:pt x="1937" y="399"/>
                </a:lnTo>
                <a:lnTo>
                  <a:pt x="1956" y="422"/>
                </a:lnTo>
                <a:lnTo>
                  <a:pt x="1975" y="446"/>
                </a:lnTo>
                <a:lnTo>
                  <a:pt x="1993" y="470"/>
                </a:lnTo>
                <a:lnTo>
                  <a:pt x="2010" y="495"/>
                </a:lnTo>
                <a:lnTo>
                  <a:pt x="2027" y="520"/>
                </a:lnTo>
                <a:lnTo>
                  <a:pt x="2044" y="547"/>
                </a:lnTo>
                <a:lnTo>
                  <a:pt x="2060" y="573"/>
                </a:lnTo>
                <a:lnTo>
                  <a:pt x="2075" y="599"/>
                </a:lnTo>
                <a:lnTo>
                  <a:pt x="2090" y="627"/>
                </a:lnTo>
                <a:lnTo>
                  <a:pt x="2105" y="654"/>
                </a:lnTo>
                <a:lnTo>
                  <a:pt x="2119" y="683"/>
                </a:lnTo>
                <a:lnTo>
                  <a:pt x="2132" y="712"/>
                </a:lnTo>
                <a:lnTo>
                  <a:pt x="2145" y="741"/>
                </a:lnTo>
                <a:lnTo>
                  <a:pt x="2157" y="771"/>
                </a:lnTo>
                <a:lnTo>
                  <a:pt x="2169" y="801"/>
                </a:lnTo>
                <a:lnTo>
                  <a:pt x="2180" y="831"/>
                </a:lnTo>
                <a:lnTo>
                  <a:pt x="2190" y="862"/>
                </a:lnTo>
                <a:lnTo>
                  <a:pt x="2200" y="892"/>
                </a:lnTo>
                <a:lnTo>
                  <a:pt x="2210" y="924"/>
                </a:lnTo>
                <a:lnTo>
                  <a:pt x="2218" y="956"/>
                </a:lnTo>
                <a:lnTo>
                  <a:pt x="2226" y="988"/>
                </a:lnTo>
                <a:lnTo>
                  <a:pt x="2233" y="1020"/>
                </a:lnTo>
                <a:lnTo>
                  <a:pt x="2240" y="1053"/>
                </a:lnTo>
                <a:lnTo>
                  <a:pt x="2246" y="1086"/>
                </a:lnTo>
                <a:lnTo>
                  <a:pt x="2251" y="1120"/>
                </a:lnTo>
                <a:lnTo>
                  <a:pt x="2256" y="1153"/>
                </a:lnTo>
                <a:lnTo>
                  <a:pt x="2260" y="1187"/>
                </a:lnTo>
                <a:lnTo>
                  <a:pt x="2263" y="1221"/>
                </a:lnTo>
                <a:lnTo>
                  <a:pt x="2266" y="1255"/>
                </a:lnTo>
                <a:lnTo>
                  <a:pt x="2268" y="1290"/>
                </a:lnTo>
                <a:lnTo>
                  <a:pt x="2269" y="1325"/>
                </a:lnTo>
                <a:lnTo>
                  <a:pt x="2269" y="1360"/>
                </a:lnTo>
                <a:lnTo>
                  <a:pt x="2269" y="1396"/>
                </a:lnTo>
                <a:lnTo>
                  <a:pt x="2268" y="1431"/>
                </a:lnTo>
                <a:lnTo>
                  <a:pt x="2266" y="1465"/>
                </a:lnTo>
                <a:lnTo>
                  <a:pt x="2263" y="1499"/>
                </a:lnTo>
                <a:lnTo>
                  <a:pt x="2260" y="1534"/>
                </a:lnTo>
                <a:lnTo>
                  <a:pt x="2256" y="1567"/>
                </a:lnTo>
                <a:lnTo>
                  <a:pt x="2251" y="1601"/>
                </a:lnTo>
                <a:lnTo>
                  <a:pt x="2246" y="1634"/>
                </a:lnTo>
                <a:lnTo>
                  <a:pt x="2240" y="1667"/>
                </a:lnTo>
                <a:lnTo>
                  <a:pt x="2233" y="1700"/>
                </a:lnTo>
                <a:lnTo>
                  <a:pt x="2226" y="1733"/>
                </a:lnTo>
                <a:lnTo>
                  <a:pt x="2218" y="1764"/>
                </a:lnTo>
                <a:lnTo>
                  <a:pt x="2210" y="1796"/>
                </a:lnTo>
                <a:lnTo>
                  <a:pt x="2200" y="1828"/>
                </a:lnTo>
                <a:lnTo>
                  <a:pt x="2190" y="1859"/>
                </a:lnTo>
                <a:lnTo>
                  <a:pt x="2180" y="1890"/>
                </a:lnTo>
                <a:lnTo>
                  <a:pt x="2169" y="1920"/>
                </a:lnTo>
                <a:lnTo>
                  <a:pt x="2157" y="1950"/>
                </a:lnTo>
                <a:lnTo>
                  <a:pt x="2145" y="1979"/>
                </a:lnTo>
                <a:lnTo>
                  <a:pt x="2132" y="2009"/>
                </a:lnTo>
                <a:lnTo>
                  <a:pt x="2119" y="2037"/>
                </a:lnTo>
                <a:lnTo>
                  <a:pt x="2105" y="2065"/>
                </a:lnTo>
                <a:lnTo>
                  <a:pt x="2090" y="2093"/>
                </a:lnTo>
                <a:lnTo>
                  <a:pt x="2075" y="2120"/>
                </a:lnTo>
                <a:lnTo>
                  <a:pt x="2060" y="2148"/>
                </a:lnTo>
                <a:lnTo>
                  <a:pt x="2044" y="2174"/>
                </a:lnTo>
                <a:lnTo>
                  <a:pt x="2027" y="2199"/>
                </a:lnTo>
                <a:lnTo>
                  <a:pt x="2010" y="2226"/>
                </a:lnTo>
                <a:lnTo>
                  <a:pt x="1993" y="2250"/>
                </a:lnTo>
                <a:lnTo>
                  <a:pt x="1975" y="2275"/>
                </a:lnTo>
                <a:lnTo>
                  <a:pt x="1956" y="2299"/>
                </a:lnTo>
                <a:lnTo>
                  <a:pt x="1937" y="2322"/>
                </a:lnTo>
                <a:lnTo>
                  <a:pt x="1918" y="2345"/>
                </a:lnTo>
                <a:lnTo>
                  <a:pt x="1898" y="2367"/>
                </a:lnTo>
                <a:lnTo>
                  <a:pt x="1877" y="2389"/>
                </a:lnTo>
                <a:lnTo>
                  <a:pt x="1856" y="2409"/>
                </a:lnTo>
                <a:lnTo>
                  <a:pt x="1835" y="2430"/>
                </a:lnTo>
                <a:lnTo>
                  <a:pt x="1814" y="2450"/>
                </a:lnTo>
                <a:lnTo>
                  <a:pt x="1792" y="2469"/>
                </a:lnTo>
                <a:lnTo>
                  <a:pt x="1769" y="2487"/>
                </a:lnTo>
                <a:lnTo>
                  <a:pt x="1746" y="2505"/>
                </a:lnTo>
                <a:lnTo>
                  <a:pt x="1723" y="2523"/>
                </a:lnTo>
                <a:lnTo>
                  <a:pt x="1700" y="2540"/>
                </a:lnTo>
                <a:lnTo>
                  <a:pt x="1676" y="2556"/>
                </a:lnTo>
                <a:lnTo>
                  <a:pt x="1651" y="2571"/>
                </a:lnTo>
                <a:lnTo>
                  <a:pt x="1627" y="2586"/>
                </a:lnTo>
                <a:lnTo>
                  <a:pt x="1602" y="2600"/>
                </a:lnTo>
                <a:lnTo>
                  <a:pt x="1577" y="2613"/>
                </a:lnTo>
                <a:lnTo>
                  <a:pt x="1551" y="2625"/>
                </a:lnTo>
                <a:lnTo>
                  <a:pt x="1525" y="2637"/>
                </a:lnTo>
                <a:lnTo>
                  <a:pt x="1499" y="2649"/>
                </a:lnTo>
                <a:lnTo>
                  <a:pt x="1472" y="2659"/>
                </a:lnTo>
                <a:lnTo>
                  <a:pt x="1446" y="2668"/>
                </a:lnTo>
                <a:lnTo>
                  <a:pt x="1419" y="2677"/>
                </a:lnTo>
                <a:lnTo>
                  <a:pt x="1391" y="2685"/>
                </a:lnTo>
                <a:lnTo>
                  <a:pt x="1364" y="2692"/>
                </a:lnTo>
                <a:lnTo>
                  <a:pt x="1336" y="2698"/>
                </a:lnTo>
                <a:lnTo>
                  <a:pt x="1308" y="2704"/>
                </a:lnTo>
                <a:lnTo>
                  <a:pt x="1280" y="2709"/>
                </a:lnTo>
                <a:lnTo>
                  <a:pt x="1250" y="2713"/>
                </a:lnTo>
                <a:lnTo>
                  <a:pt x="1221" y="2716"/>
                </a:lnTo>
                <a:lnTo>
                  <a:pt x="1193" y="2719"/>
                </a:lnTo>
                <a:lnTo>
                  <a:pt x="1164" y="2720"/>
                </a:lnTo>
                <a:lnTo>
                  <a:pt x="1134" y="2720"/>
                </a:lnTo>
                <a:lnTo>
                  <a:pt x="1105" y="2720"/>
                </a:lnTo>
                <a:lnTo>
                  <a:pt x="1076" y="2719"/>
                </a:lnTo>
                <a:lnTo>
                  <a:pt x="1047" y="2716"/>
                </a:lnTo>
                <a:lnTo>
                  <a:pt x="1018" y="2713"/>
                </a:lnTo>
                <a:lnTo>
                  <a:pt x="990" y="2709"/>
                </a:lnTo>
                <a:lnTo>
                  <a:pt x="962" y="2704"/>
                </a:lnTo>
                <a:lnTo>
                  <a:pt x="934" y="2698"/>
                </a:lnTo>
                <a:lnTo>
                  <a:pt x="906" y="2692"/>
                </a:lnTo>
                <a:lnTo>
                  <a:pt x="878" y="2685"/>
                </a:lnTo>
                <a:lnTo>
                  <a:pt x="851" y="2677"/>
                </a:lnTo>
                <a:lnTo>
                  <a:pt x="824" y="2668"/>
                </a:lnTo>
                <a:lnTo>
                  <a:pt x="797" y="2659"/>
                </a:lnTo>
                <a:lnTo>
                  <a:pt x="771" y="2649"/>
                </a:lnTo>
                <a:lnTo>
                  <a:pt x="744" y="2637"/>
                </a:lnTo>
                <a:lnTo>
                  <a:pt x="718" y="2625"/>
                </a:lnTo>
                <a:lnTo>
                  <a:pt x="693" y="2613"/>
                </a:lnTo>
                <a:lnTo>
                  <a:pt x="668" y="2600"/>
                </a:lnTo>
                <a:lnTo>
                  <a:pt x="643" y="2586"/>
                </a:lnTo>
                <a:lnTo>
                  <a:pt x="618" y="2571"/>
                </a:lnTo>
                <a:lnTo>
                  <a:pt x="594" y="2556"/>
                </a:lnTo>
                <a:lnTo>
                  <a:pt x="570" y="2540"/>
                </a:lnTo>
                <a:lnTo>
                  <a:pt x="546" y="2523"/>
                </a:lnTo>
                <a:lnTo>
                  <a:pt x="523" y="2505"/>
                </a:lnTo>
                <a:lnTo>
                  <a:pt x="500" y="2487"/>
                </a:lnTo>
                <a:lnTo>
                  <a:pt x="478" y="2469"/>
                </a:lnTo>
                <a:lnTo>
                  <a:pt x="456" y="2450"/>
                </a:lnTo>
                <a:lnTo>
                  <a:pt x="434" y="2430"/>
                </a:lnTo>
                <a:lnTo>
                  <a:pt x="413" y="2409"/>
                </a:lnTo>
                <a:lnTo>
                  <a:pt x="392" y="2389"/>
                </a:lnTo>
                <a:lnTo>
                  <a:pt x="372" y="2367"/>
                </a:lnTo>
                <a:lnTo>
                  <a:pt x="352" y="2345"/>
                </a:lnTo>
                <a:lnTo>
                  <a:pt x="332" y="2322"/>
                </a:lnTo>
                <a:lnTo>
                  <a:pt x="313" y="2299"/>
                </a:lnTo>
                <a:lnTo>
                  <a:pt x="295" y="2275"/>
                </a:lnTo>
                <a:lnTo>
                  <a:pt x="277" y="2250"/>
                </a:lnTo>
                <a:lnTo>
                  <a:pt x="259" y="2226"/>
                </a:lnTo>
                <a:lnTo>
                  <a:pt x="242" y="2199"/>
                </a:lnTo>
                <a:lnTo>
                  <a:pt x="226" y="2174"/>
                </a:lnTo>
                <a:lnTo>
                  <a:pt x="210" y="2148"/>
                </a:lnTo>
                <a:lnTo>
                  <a:pt x="194" y="2120"/>
                </a:lnTo>
                <a:lnTo>
                  <a:pt x="179" y="2093"/>
                </a:lnTo>
                <a:lnTo>
                  <a:pt x="165" y="2065"/>
                </a:lnTo>
                <a:lnTo>
                  <a:pt x="151" y="2037"/>
                </a:lnTo>
                <a:lnTo>
                  <a:pt x="137" y="2009"/>
                </a:lnTo>
                <a:lnTo>
                  <a:pt x="124" y="1979"/>
                </a:lnTo>
                <a:lnTo>
                  <a:pt x="112" y="1950"/>
                </a:lnTo>
                <a:lnTo>
                  <a:pt x="101" y="1920"/>
                </a:lnTo>
                <a:lnTo>
                  <a:pt x="89" y="1890"/>
                </a:lnTo>
                <a:lnTo>
                  <a:pt x="79" y="1859"/>
                </a:lnTo>
                <a:lnTo>
                  <a:pt x="69" y="1828"/>
                </a:lnTo>
                <a:lnTo>
                  <a:pt x="60" y="1796"/>
                </a:lnTo>
                <a:lnTo>
                  <a:pt x="51" y="1764"/>
                </a:lnTo>
                <a:lnTo>
                  <a:pt x="43" y="1733"/>
                </a:lnTo>
                <a:lnTo>
                  <a:pt x="36" y="1700"/>
                </a:lnTo>
                <a:lnTo>
                  <a:pt x="29" y="1667"/>
                </a:lnTo>
                <a:lnTo>
                  <a:pt x="23" y="1634"/>
                </a:lnTo>
                <a:lnTo>
                  <a:pt x="18" y="1601"/>
                </a:lnTo>
                <a:lnTo>
                  <a:pt x="13" y="1567"/>
                </a:lnTo>
                <a:lnTo>
                  <a:pt x="9" y="1534"/>
                </a:lnTo>
                <a:lnTo>
                  <a:pt x="6" y="1499"/>
                </a:lnTo>
                <a:lnTo>
                  <a:pt x="4" y="1465"/>
                </a:lnTo>
                <a:lnTo>
                  <a:pt x="2" y="1431"/>
                </a:lnTo>
                <a:lnTo>
                  <a:pt x="1" y="1396"/>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pic>
        <p:nvPicPr>
          <p:cNvPr id="17" name="Picture 16" descr="Icon&#10;&#10;Description automatically generated">
            <a:hlinkClick r:id="rId5"/>
            <a:extLst>
              <a:ext uri="{FF2B5EF4-FFF2-40B4-BE49-F238E27FC236}">
                <a16:creationId xmlns:a16="http://schemas.microsoft.com/office/drawing/2014/main" id="{685C5932-3F7F-41CB-87DD-B2ABBE5E62A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7260" y="5877340"/>
            <a:ext cx="1023158" cy="432000"/>
          </a:xfrm>
          <a:prstGeom prst="rect">
            <a:avLst/>
          </a:prstGeom>
        </p:spPr>
      </p:pic>
      <p:sp>
        <p:nvSpPr>
          <p:cNvPr id="18" name="Freeform 6">
            <a:hlinkClick r:id="rId7" tooltip="Facebook"/>
          </p:cNvPr>
          <p:cNvSpPr>
            <a:spLocks noChangeAspect="1"/>
          </p:cNvSpPr>
          <p:nvPr userDrawn="1"/>
        </p:nvSpPr>
        <p:spPr bwMode="auto">
          <a:xfrm>
            <a:off x="11172347" y="5877340"/>
            <a:ext cx="252891" cy="252000"/>
          </a:xfrm>
          <a:custGeom>
            <a:avLst/>
            <a:gdLst>
              <a:gd name="T0" fmla="*/ 9 w 2270"/>
              <a:gd name="T1" fmla="*/ 990 h 2262"/>
              <a:gd name="T2" fmla="*/ 43 w 2270"/>
              <a:gd name="T3" fmla="*/ 824 h 2262"/>
              <a:gd name="T4" fmla="*/ 100 w 2270"/>
              <a:gd name="T5" fmla="*/ 668 h 2262"/>
              <a:gd name="T6" fmla="*/ 179 w 2270"/>
              <a:gd name="T7" fmla="*/ 523 h 2262"/>
              <a:gd name="T8" fmla="*/ 277 w 2270"/>
              <a:gd name="T9" fmla="*/ 392 h 2262"/>
              <a:gd name="T10" fmla="*/ 392 w 2270"/>
              <a:gd name="T11" fmla="*/ 276 h 2262"/>
              <a:gd name="T12" fmla="*/ 523 w 2270"/>
              <a:gd name="T13" fmla="*/ 178 h 2262"/>
              <a:gd name="T14" fmla="*/ 668 w 2270"/>
              <a:gd name="T15" fmla="*/ 100 h 2262"/>
              <a:gd name="T16" fmla="*/ 825 w 2270"/>
              <a:gd name="T17" fmla="*/ 43 h 2262"/>
              <a:gd name="T18" fmla="*/ 991 w 2270"/>
              <a:gd name="T19" fmla="*/ 9 h 2262"/>
              <a:gd name="T20" fmla="*/ 1164 w 2270"/>
              <a:gd name="T21" fmla="*/ 0 h 2262"/>
              <a:gd name="T22" fmla="*/ 1336 w 2270"/>
              <a:gd name="T23" fmla="*/ 18 h 2262"/>
              <a:gd name="T24" fmla="*/ 1499 w 2270"/>
              <a:gd name="T25" fmla="*/ 59 h 2262"/>
              <a:gd name="T26" fmla="*/ 1651 w 2270"/>
              <a:gd name="T27" fmla="*/ 124 h 2262"/>
              <a:gd name="T28" fmla="*/ 1792 w 2270"/>
              <a:gd name="T29" fmla="*/ 209 h 2262"/>
              <a:gd name="T30" fmla="*/ 1918 w 2270"/>
              <a:gd name="T31" fmla="*/ 313 h 2262"/>
              <a:gd name="T32" fmla="*/ 2028 w 2270"/>
              <a:gd name="T33" fmla="*/ 434 h 2262"/>
              <a:gd name="T34" fmla="*/ 2120 w 2270"/>
              <a:gd name="T35" fmla="*/ 570 h 2262"/>
              <a:gd name="T36" fmla="*/ 2191 w 2270"/>
              <a:gd name="T37" fmla="*/ 719 h 2262"/>
              <a:gd name="T38" fmla="*/ 2241 w 2270"/>
              <a:gd name="T39" fmla="*/ 879 h 2262"/>
              <a:gd name="T40" fmla="*/ 2267 w 2270"/>
              <a:gd name="T41" fmla="*/ 1047 h 2262"/>
              <a:gd name="T42" fmla="*/ 2267 w 2270"/>
              <a:gd name="T43" fmla="*/ 1216 h 2262"/>
              <a:gd name="T44" fmla="*/ 2245 w 2270"/>
              <a:gd name="T45" fmla="*/ 1373 h 2262"/>
              <a:gd name="T46" fmla="*/ 2202 w 2270"/>
              <a:gd name="T47" fmla="*/ 1523 h 2262"/>
              <a:gd name="T48" fmla="*/ 2139 w 2270"/>
              <a:gd name="T49" fmla="*/ 1664 h 2262"/>
              <a:gd name="T50" fmla="*/ 2059 w 2270"/>
              <a:gd name="T51" fmla="*/ 1794 h 2262"/>
              <a:gd name="T52" fmla="*/ 1963 w 2270"/>
              <a:gd name="T53" fmla="*/ 1912 h 2262"/>
              <a:gd name="T54" fmla="*/ 1852 w 2270"/>
              <a:gd name="T55" fmla="*/ 2015 h 2262"/>
              <a:gd name="T56" fmla="*/ 1728 w 2270"/>
              <a:gd name="T57" fmla="*/ 2103 h 2262"/>
              <a:gd name="T58" fmla="*/ 1592 w 2270"/>
              <a:gd name="T59" fmla="*/ 2174 h 2262"/>
              <a:gd name="T60" fmla="*/ 1446 w 2270"/>
              <a:gd name="T61" fmla="*/ 2226 h 2262"/>
              <a:gd name="T62" fmla="*/ 1292 w 2270"/>
              <a:gd name="T63" fmla="*/ 2259 h 2262"/>
              <a:gd name="T64" fmla="*/ 1266 w 2270"/>
              <a:gd name="T65" fmla="*/ 952 h 2262"/>
              <a:gd name="T66" fmla="*/ 1274 w 2270"/>
              <a:gd name="T67" fmla="*/ 882 h 2262"/>
              <a:gd name="T68" fmla="*/ 1300 w 2270"/>
              <a:gd name="T69" fmla="*/ 835 h 2262"/>
              <a:gd name="T70" fmla="*/ 1336 w 2270"/>
              <a:gd name="T71" fmla="*/ 811 h 2262"/>
              <a:gd name="T72" fmla="*/ 1390 w 2270"/>
              <a:gd name="T73" fmla="*/ 798 h 2262"/>
              <a:gd name="T74" fmla="*/ 1579 w 2270"/>
              <a:gd name="T75" fmla="*/ 508 h 2262"/>
              <a:gd name="T76" fmla="*/ 1347 w 2270"/>
              <a:gd name="T77" fmla="*/ 497 h 2262"/>
              <a:gd name="T78" fmla="*/ 1238 w 2270"/>
              <a:gd name="T79" fmla="*/ 508 h 2262"/>
              <a:gd name="T80" fmla="*/ 1126 w 2270"/>
              <a:gd name="T81" fmla="*/ 549 h 2262"/>
              <a:gd name="T82" fmla="*/ 1050 w 2270"/>
              <a:gd name="T83" fmla="*/ 607 h 2262"/>
              <a:gd name="T84" fmla="*/ 991 w 2270"/>
              <a:gd name="T85" fmla="*/ 684 h 2262"/>
              <a:gd name="T86" fmla="*/ 956 w 2270"/>
              <a:gd name="T87" fmla="*/ 769 h 2262"/>
              <a:gd name="T88" fmla="*/ 937 w 2270"/>
              <a:gd name="T89" fmla="*/ 883 h 2262"/>
              <a:gd name="T90" fmla="*/ 936 w 2270"/>
              <a:gd name="T91" fmla="*/ 1476 h 2262"/>
              <a:gd name="T92" fmla="*/ 814 w 2270"/>
              <a:gd name="T93" fmla="*/ 2223 h 2262"/>
              <a:gd name="T94" fmla="*/ 675 w 2270"/>
              <a:gd name="T95" fmla="*/ 2172 h 2262"/>
              <a:gd name="T96" fmla="*/ 544 w 2270"/>
              <a:gd name="T97" fmla="*/ 2104 h 2262"/>
              <a:gd name="T98" fmla="*/ 424 w 2270"/>
              <a:gd name="T99" fmla="*/ 2020 h 2262"/>
              <a:gd name="T100" fmla="*/ 317 w 2270"/>
              <a:gd name="T101" fmla="*/ 1922 h 2262"/>
              <a:gd name="T102" fmla="*/ 223 w 2270"/>
              <a:gd name="T103" fmla="*/ 1811 h 2262"/>
              <a:gd name="T104" fmla="*/ 144 w 2270"/>
              <a:gd name="T105" fmla="*/ 1687 h 2262"/>
              <a:gd name="T106" fmla="*/ 80 w 2270"/>
              <a:gd name="T107" fmla="*/ 1554 h 2262"/>
              <a:gd name="T108" fmla="*/ 34 w 2270"/>
              <a:gd name="T109" fmla="*/ 1413 h 2262"/>
              <a:gd name="T110" fmla="*/ 7 w 2270"/>
              <a:gd name="T111" fmla="*/ 1264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70" h="2262">
                <a:moveTo>
                  <a:pt x="0" y="1135"/>
                </a:moveTo>
                <a:lnTo>
                  <a:pt x="0" y="1105"/>
                </a:lnTo>
                <a:lnTo>
                  <a:pt x="2" y="1076"/>
                </a:lnTo>
                <a:lnTo>
                  <a:pt x="3" y="1047"/>
                </a:lnTo>
                <a:lnTo>
                  <a:pt x="6" y="1019"/>
                </a:lnTo>
                <a:lnTo>
                  <a:pt x="9" y="990"/>
                </a:lnTo>
                <a:lnTo>
                  <a:pt x="13" y="962"/>
                </a:lnTo>
                <a:lnTo>
                  <a:pt x="18" y="934"/>
                </a:lnTo>
                <a:lnTo>
                  <a:pt x="23" y="906"/>
                </a:lnTo>
                <a:lnTo>
                  <a:pt x="29" y="879"/>
                </a:lnTo>
                <a:lnTo>
                  <a:pt x="36" y="851"/>
                </a:lnTo>
                <a:lnTo>
                  <a:pt x="43" y="824"/>
                </a:lnTo>
                <a:lnTo>
                  <a:pt x="51" y="798"/>
                </a:lnTo>
                <a:lnTo>
                  <a:pt x="60" y="771"/>
                </a:lnTo>
                <a:lnTo>
                  <a:pt x="69" y="745"/>
                </a:lnTo>
                <a:lnTo>
                  <a:pt x="79" y="719"/>
                </a:lnTo>
                <a:lnTo>
                  <a:pt x="89" y="693"/>
                </a:lnTo>
                <a:lnTo>
                  <a:pt x="100" y="668"/>
                </a:lnTo>
                <a:lnTo>
                  <a:pt x="112" y="643"/>
                </a:lnTo>
                <a:lnTo>
                  <a:pt x="124" y="619"/>
                </a:lnTo>
                <a:lnTo>
                  <a:pt x="137" y="594"/>
                </a:lnTo>
                <a:lnTo>
                  <a:pt x="150" y="570"/>
                </a:lnTo>
                <a:lnTo>
                  <a:pt x="164" y="546"/>
                </a:lnTo>
                <a:lnTo>
                  <a:pt x="179" y="523"/>
                </a:lnTo>
                <a:lnTo>
                  <a:pt x="194" y="500"/>
                </a:lnTo>
                <a:lnTo>
                  <a:pt x="209" y="477"/>
                </a:lnTo>
                <a:lnTo>
                  <a:pt x="225" y="455"/>
                </a:lnTo>
                <a:lnTo>
                  <a:pt x="242" y="434"/>
                </a:lnTo>
                <a:lnTo>
                  <a:pt x="259" y="412"/>
                </a:lnTo>
                <a:lnTo>
                  <a:pt x="277" y="392"/>
                </a:lnTo>
                <a:lnTo>
                  <a:pt x="295" y="371"/>
                </a:lnTo>
                <a:lnTo>
                  <a:pt x="313" y="351"/>
                </a:lnTo>
                <a:lnTo>
                  <a:pt x="332" y="332"/>
                </a:lnTo>
                <a:lnTo>
                  <a:pt x="352" y="313"/>
                </a:lnTo>
                <a:lnTo>
                  <a:pt x="372" y="294"/>
                </a:lnTo>
                <a:lnTo>
                  <a:pt x="392" y="276"/>
                </a:lnTo>
                <a:lnTo>
                  <a:pt x="413" y="259"/>
                </a:lnTo>
                <a:lnTo>
                  <a:pt x="434" y="242"/>
                </a:lnTo>
                <a:lnTo>
                  <a:pt x="456" y="225"/>
                </a:lnTo>
                <a:lnTo>
                  <a:pt x="478" y="209"/>
                </a:lnTo>
                <a:lnTo>
                  <a:pt x="500" y="194"/>
                </a:lnTo>
                <a:lnTo>
                  <a:pt x="523" y="178"/>
                </a:lnTo>
                <a:lnTo>
                  <a:pt x="546" y="164"/>
                </a:lnTo>
                <a:lnTo>
                  <a:pt x="571" y="150"/>
                </a:lnTo>
                <a:lnTo>
                  <a:pt x="595" y="137"/>
                </a:lnTo>
                <a:lnTo>
                  <a:pt x="619" y="124"/>
                </a:lnTo>
                <a:lnTo>
                  <a:pt x="643" y="112"/>
                </a:lnTo>
                <a:lnTo>
                  <a:pt x="668" y="100"/>
                </a:lnTo>
                <a:lnTo>
                  <a:pt x="694" y="89"/>
                </a:lnTo>
                <a:lnTo>
                  <a:pt x="719" y="79"/>
                </a:lnTo>
                <a:lnTo>
                  <a:pt x="745" y="69"/>
                </a:lnTo>
                <a:lnTo>
                  <a:pt x="771" y="59"/>
                </a:lnTo>
                <a:lnTo>
                  <a:pt x="798" y="51"/>
                </a:lnTo>
                <a:lnTo>
                  <a:pt x="825" y="43"/>
                </a:lnTo>
                <a:lnTo>
                  <a:pt x="852" y="36"/>
                </a:lnTo>
                <a:lnTo>
                  <a:pt x="879" y="29"/>
                </a:lnTo>
                <a:lnTo>
                  <a:pt x="906" y="23"/>
                </a:lnTo>
                <a:lnTo>
                  <a:pt x="934" y="18"/>
                </a:lnTo>
                <a:lnTo>
                  <a:pt x="962" y="13"/>
                </a:lnTo>
                <a:lnTo>
                  <a:pt x="991" y="9"/>
                </a:lnTo>
                <a:lnTo>
                  <a:pt x="1019" y="6"/>
                </a:lnTo>
                <a:lnTo>
                  <a:pt x="1048" y="3"/>
                </a:lnTo>
                <a:lnTo>
                  <a:pt x="1077" y="1"/>
                </a:lnTo>
                <a:lnTo>
                  <a:pt x="1106" y="0"/>
                </a:lnTo>
                <a:lnTo>
                  <a:pt x="1135" y="0"/>
                </a:lnTo>
                <a:lnTo>
                  <a:pt x="1164" y="0"/>
                </a:lnTo>
                <a:lnTo>
                  <a:pt x="1193" y="1"/>
                </a:lnTo>
                <a:lnTo>
                  <a:pt x="1222" y="3"/>
                </a:lnTo>
                <a:lnTo>
                  <a:pt x="1251" y="6"/>
                </a:lnTo>
                <a:lnTo>
                  <a:pt x="1279" y="9"/>
                </a:lnTo>
                <a:lnTo>
                  <a:pt x="1308" y="13"/>
                </a:lnTo>
                <a:lnTo>
                  <a:pt x="1336" y="18"/>
                </a:lnTo>
                <a:lnTo>
                  <a:pt x="1363" y="23"/>
                </a:lnTo>
                <a:lnTo>
                  <a:pt x="1391" y="29"/>
                </a:lnTo>
                <a:lnTo>
                  <a:pt x="1418" y="36"/>
                </a:lnTo>
                <a:lnTo>
                  <a:pt x="1445" y="43"/>
                </a:lnTo>
                <a:lnTo>
                  <a:pt x="1472" y="51"/>
                </a:lnTo>
                <a:lnTo>
                  <a:pt x="1499" y="59"/>
                </a:lnTo>
                <a:lnTo>
                  <a:pt x="1525" y="69"/>
                </a:lnTo>
                <a:lnTo>
                  <a:pt x="1551" y="79"/>
                </a:lnTo>
                <a:lnTo>
                  <a:pt x="1576" y="89"/>
                </a:lnTo>
                <a:lnTo>
                  <a:pt x="1602" y="100"/>
                </a:lnTo>
                <a:lnTo>
                  <a:pt x="1627" y="112"/>
                </a:lnTo>
                <a:lnTo>
                  <a:pt x="1651" y="124"/>
                </a:lnTo>
                <a:lnTo>
                  <a:pt x="1675" y="137"/>
                </a:lnTo>
                <a:lnTo>
                  <a:pt x="1699" y="150"/>
                </a:lnTo>
                <a:lnTo>
                  <a:pt x="1724" y="164"/>
                </a:lnTo>
                <a:lnTo>
                  <a:pt x="1747" y="178"/>
                </a:lnTo>
                <a:lnTo>
                  <a:pt x="1770" y="194"/>
                </a:lnTo>
                <a:lnTo>
                  <a:pt x="1792" y="209"/>
                </a:lnTo>
                <a:lnTo>
                  <a:pt x="1814" y="225"/>
                </a:lnTo>
                <a:lnTo>
                  <a:pt x="1836" y="242"/>
                </a:lnTo>
                <a:lnTo>
                  <a:pt x="1857" y="259"/>
                </a:lnTo>
                <a:lnTo>
                  <a:pt x="1878" y="276"/>
                </a:lnTo>
                <a:lnTo>
                  <a:pt x="1898" y="294"/>
                </a:lnTo>
                <a:lnTo>
                  <a:pt x="1918" y="313"/>
                </a:lnTo>
                <a:lnTo>
                  <a:pt x="1938" y="332"/>
                </a:lnTo>
                <a:lnTo>
                  <a:pt x="1957" y="351"/>
                </a:lnTo>
                <a:lnTo>
                  <a:pt x="1975" y="371"/>
                </a:lnTo>
                <a:lnTo>
                  <a:pt x="1993" y="392"/>
                </a:lnTo>
                <a:lnTo>
                  <a:pt x="2011" y="412"/>
                </a:lnTo>
                <a:lnTo>
                  <a:pt x="2028" y="434"/>
                </a:lnTo>
                <a:lnTo>
                  <a:pt x="2045" y="455"/>
                </a:lnTo>
                <a:lnTo>
                  <a:pt x="2061" y="477"/>
                </a:lnTo>
                <a:lnTo>
                  <a:pt x="2076" y="500"/>
                </a:lnTo>
                <a:lnTo>
                  <a:pt x="2091" y="523"/>
                </a:lnTo>
                <a:lnTo>
                  <a:pt x="2106" y="546"/>
                </a:lnTo>
                <a:lnTo>
                  <a:pt x="2120" y="570"/>
                </a:lnTo>
                <a:lnTo>
                  <a:pt x="2133" y="594"/>
                </a:lnTo>
                <a:lnTo>
                  <a:pt x="2146" y="619"/>
                </a:lnTo>
                <a:lnTo>
                  <a:pt x="2158" y="643"/>
                </a:lnTo>
                <a:lnTo>
                  <a:pt x="2170" y="668"/>
                </a:lnTo>
                <a:lnTo>
                  <a:pt x="2181" y="693"/>
                </a:lnTo>
                <a:lnTo>
                  <a:pt x="2191" y="719"/>
                </a:lnTo>
                <a:lnTo>
                  <a:pt x="2201" y="745"/>
                </a:lnTo>
                <a:lnTo>
                  <a:pt x="2210" y="771"/>
                </a:lnTo>
                <a:lnTo>
                  <a:pt x="2219" y="798"/>
                </a:lnTo>
                <a:lnTo>
                  <a:pt x="2227" y="824"/>
                </a:lnTo>
                <a:lnTo>
                  <a:pt x="2234" y="851"/>
                </a:lnTo>
                <a:lnTo>
                  <a:pt x="2241" y="879"/>
                </a:lnTo>
                <a:lnTo>
                  <a:pt x="2247" y="906"/>
                </a:lnTo>
                <a:lnTo>
                  <a:pt x="2252" y="934"/>
                </a:lnTo>
                <a:lnTo>
                  <a:pt x="2257" y="962"/>
                </a:lnTo>
                <a:lnTo>
                  <a:pt x="2261" y="990"/>
                </a:lnTo>
                <a:lnTo>
                  <a:pt x="2264" y="1019"/>
                </a:lnTo>
                <a:lnTo>
                  <a:pt x="2267" y="1047"/>
                </a:lnTo>
                <a:lnTo>
                  <a:pt x="2268" y="1076"/>
                </a:lnTo>
                <a:lnTo>
                  <a:pt x="2269" y="1105"/>
                </a:lnTo>
                <a:lnTo>
                  <a:pt x="2270" y="1135"/>
                </a:lnTo>
                <a:lnTo>
                  <a:pt x="2270" y="1162"/>
                </a:lnTo>
                <a:lnTo>
                  <a:pt x="2269" y="1189"/>
                </a:lnTo>
                <a:lnTo>
                  <a:pt x="2267" y="1216"/>
                </a:lnTo>
                <a:lnTo>
                  <a:pt x="2265" y="1243"/>
                </a:lnTo>
                <a:lnTo>
                  <a:pt x="2262" y="1269"/>
                </a:lnTo>
                <a:lnTo>
                  <a:pt x="2259" y="1295"/>
                </a:lnTo>
                <a:lnTo>
                  <a:pt x="2255" y="1322"/>
                </a:lnTo>
                <a:lnTo>
                  <a:pt x="2250" y="1348"/>
                </a:lnTo>
                <a:lnTo>
                  <a:pt x="2245" y="1373"/>
                </a:lnTo>
                <a:lnTo>
                  <a:pt x="2239" y="1399"/>
                </a:lnTo>
                <a:lnTo>
                  <a:pt x="2233" y="1424"/>
                </a:lnTo>
                <a:lnTo>
                  <a:pt x="2226" y="1449"/>
                </a:lnTo>
                <a:lnTo>
                  <a:pt x="2218" y="1474"/>
                </a:lnTo>
                <a:lnTo>
                  <a:pt x="2210" y="1499"/>
                </a:lnTo>
                <a:lnTo>
                  <a:pt x="2202" y="1523"/>
                </a:lnTo>
                <a:lnTo>
                  <a:pt x="2193" y="1547"/>
                </a:lnTo>
                <a:lnTo>
                  <a:pt x="2183" y="1571"/>
                </a:lnTo>
                <a:lnTo>
                  <a:pt x="2173" y="1595"/>
                </a:lnTo>
                <a:lnTo>
                  <a:pt x="2162" y="1618"/>
                </a:lnTo>
                <a:lnTo>
                  <a:pt x="2151" y="1641"/>
                </a:lnTo>
                <a:lnTo>
                  <a:pt x="2139" y="1664"/>
                </a:lnTo>
                <a:lnTo>
                  <a:pt x="2127" y="1686"/>
                </a:lnTo>
                <a:lnTo>
                  <a:pt x="2114" y="1709"/>
                </a:lnTo>
                <a:lnTo>
                  <a:pt x="2101" y="1731"/>
                </a:lnTo>
                <a:lnTo>
                  <a:pt x="2088" y="1752"/>
                </a:lnTo>
                <a:lnTo>
                  <a:pt x="2074" y="1773"/>
                </a:lnTo>
                <a:lnTo>
                  <a:pt x="2059" y="1794"/>
                </a:lnTo>
                <a:lnTo>
                  <a:pt x="2044" y="1815"/>
                </a:lnTo>
                <a:lnTo>
                  <a:pt x="2029" y="1835"/>
                </a:lnTo>
                <a:lnTo>
                  <a:pt x="2013" y="1854"/>
                </a:lnTo>
                <a:lnTo>
                  <a:pt x="1997" y="1874"/>
                </a:lnTo>
                <a:lnTo>
                  <a:pt x="1980" y="1893"/>
                </a:lnTo>
                <a:lnTo>
                  <a:pt x="1963" y="1912"/>
                </a:lnTo>
                <a:lnTo>
                  <a:pt x="1945" y="1930"/>
                </a:lnTo>
                <a:lnTo>
                  <a:pt x="1928" y="1948"/>
                </a:lnTo>
                <a:lnTo>
                  <a:pt x="1909" y="1965"/>
                </a:lnTo>
                <a:lnTo>
                  <a:pt x="1891" y="1982"/>
                </a:lnTo>
                <a:lnTo>
                  <a:pt x="1871" y="1999"/>
                </a:lnTo>
                <a:lnTo>
                  <a:pt x="1852" y="2015"/>
                </a:lnTo>
                <a:lnTo>
                  <a:pt x="1832" y="2031"/>
                </a:lnTo>
                <a:lnTo>
                  <a:pt x="1812" y="2046"/>
                </a:lnTo>
                <a:lnTo>
                  <a:pt x="1792" y="2061"/>
                </a:lnTo>
                <a:lnTo>
                  <a:pt x="1771" y="2075"/>
                </a:lnTo>
                <a:lnTo>
                  <a:pt x="1750" y="2089"/>
                </a:lnTo>
                <a:lnTo>
                  <a:pt x="1728" y="2103"/>
                </a:lnTo>
                <a:lnTo>
                  <a:pt x="1706" y="2116"/>
                </a:lnTo>
                <a:lnTo>
                  <a:pt x="1683" y="2129"/>
                </a:lnTo>
                <a:lnTo>
                  <a:pt x="1661" y="2141"/>
                </a:lnTo>
                <a:lnTo>
                  <a:pt x="1638" y="2152"/>
                </a:lnTo>
                <a:lnTo>
                  <a:pt x="1615" y="2163"/>
                </a:lnTo>
                <a:lnTo>
                  <a:pt x="1592" y="2174"/>
                </a:lnTo>
                <a:lnTo>
                  <a:pt x="1568" y="2184"/>
                </a:lnTo>
                <a:lnTo>
                  <a:pt x="1544" y="2194"/>
                </a:lnTo>
                <a:lnTo>
                  <a:pt x="1520" y="2203"/>
                </a:lnTo>
                <a:lnTo>
                  <a:pt x="1496" y="2211"/>
                </a:lnTo>
                <a:lnTo>
                  <a:pt x="1471" y="2219"/>
                </a:lnTo>
                <a:lnTo>
                  <a:pt x="1446" y="2226"/>
                </a:lnTo>
                <a:lnTo>
                  <a:pt x="1421" y="2233"/>
                </a:lnTo>
                <a:lnTo>
                  <a:pt x="1396" y="2239"/>
                </a:lnTo>
                <a:lnTo>
                  <a:pt x="1370" y="2245"/>
                </a:lnTo>
                <a:lnTo>
                  <a:pt x="1344" y="2250"/>
                </a:lnTo>
                <a:lnTo>
                  <a:pt x="1318" y="2255"/>
                </a:lnTo>
                <a:lnTo>
                  <a:pt x="1292" y="2259"/>
                </a:lnTo>
                <a:lnTo>
                  <a:pt x="1266" y="2262"/>
                </a:lnTo>
                <a:lnTo>
                  <a:pt x="1266" y="1476"/>
                </a:lnTo>
                <a:lnTo>
                  <a:pt x="1541" y="1476"/>
                </a:lnTo>
                <a:lnTo>
                  <a:pt x="1582" y="1156"/>
                </a:lnTo>
                <a:lnTo>
                  <a:pt x="1266" y="1156"/>
                </a:lnTo>
                <a:lnTo>
                  <a:pt x="1266" y="952"/>
                </a:lnTo>
                <a:lnTo>
                  <a:pt x="1266" y="935"/>
                </a:lnTo>
                <a:lnTo>
                  <a:pt x="1267" y="919"/>
                </a:lnTo>
                <a:lnTo>
                  <a:pt x="1268" y="911"/>
                </a:lnTo>
                <a:lnTo>
                  <a:pt x="1269" y="903"/>
                </a:lnTo>
                <a:lnTo>
                  <a:pt x="1272" y="889"/>
                </a:lnTo>
                <a:lnTo>
                  <a:pt x="1274" y="882"/>
                </a:lnTo>
                <a:lnTo>
                  <a:pt x="1276" y="875"/>
                </a:lnTo>
                <a:lnTo>
                  <a:pt x="1281" y="862"/>
                </a:lnTo>
                <a:lnTo>
                  <a:pt x="1284" y="856"/>
                </a:lnTo>
                <a:lnTo>
                  <a:pt x="1287" y="850"/>
                </a:lnTo>
                <a:lnTo>
                  <a:pt x="1295" y="840"/>
                </a:lnTo>
                <a:lnTo>
                  <a:pt x="1300" y="835"/>
                </a:lnTo>
                <a:lnTo>
                  <a:pt x="1305" y="830"/>
                </a:lnTo>
                <a:lnTo>
                  <a:pt x="1310" y="825"/>
                </a:lnTo>
                <a:lnTo>
                  <a:pt x="1316" y="821"/>
                </a:lnTo>
                <a:lnTo>
                  <a:pt x="1322" y="817"/>
                </a:lnTo>
                <a:lnTo>
                  <a:pt x="1329" y="814"/>
                </a:lnTo>
                <a:lnTo>
                  <a:pt x="1336" y="811"/>
                </a:lnTo>
                <a:lnTo>
                  <a:pt x="1343" y="808"/>
                </a:lnTo>
                <a:lnTo>
                  <a:pt x="1352" y="805"/>
                </a:lnTo>
                <a:lnTo>
                  <a:pt x="1360" y="803"/>
                </a:lnTo>
                <a:lnTo>
                  <a:pt x="1369" y="801"/>
                </a:lnTo>
                <a:lnTo>
                  <a:pt x="1379" y="799"/>
                </a:lnTo>
                <a:lnTo>
                  <a:pt x="1390" y="798"/>
                </a:lnTo>
                <a:lnTo>
                  <a:pt x="1400" y="797"/>
                </a:lnTo>
                <a:lnTo>
                  <a:pt x="1412" y="797"/>
                </a:lnTo>
                <a:lnTo>
                  <a:pt x="1424" y="796"/>
                </a:lnTo>
                <a:lnTo>
                  <a:pt x="1593" y="796"/>
                </a:lnTo>
                <a:lnTo>
                  <a:pt x="1593" y="510"/>
                </a:lnTo>
                <a:lnTo>
                  <a:pt x="1579" y="508"/>
                </a:lnTo>
                <a:lnTo>
                  <a:pt x="1559" y="506"/>
                </a:lnTo>
                <a:lnTo>
                  <a:pt x="1503" y="502"/>
                </a:lnTo>
                <a:lnTo>
                  <a:pt x="1468" y="500"/>
                </a:lnTo>
                <a:lnTo>
                  <a:pt x="1430" y="498"/>
                </a:lnTo>
                <a:lnTo>
                  <a:pt x="1390" y="497"/>
                </a:lnTo>
                <a:lnTo>
                  <a:pt x="1347" y="497"/>
                </a:lnTo>
                <a:lnTo>
                  <a:pt x="1324" y="497"/>
                </a:lnTo>
                <a:lnTo>
                  <a:pt x="1302" y="499"/>
                </a:lnTo>
                <a:lnTo>
                  <a:pt x="1280" y="501"/>
                </a:lnTo>
                <a:lnTo>
                  <a:pt x="1270" y="502"/>
                </a:lnTo>
                <a:lnTo>
                  <a:pt x="1259" y="504"/>
                </a:lnTo>
                <a:lnTo>
                  <a:pt x="1238" y="508"/>
                </a:lnTo>
                <a:lnTo>
                  <a:pt x="1218" y="513"/>
                </a:lnTo>
                <a:lnTo>
                  <a:pt x="1199" y="518"/>
                </a:lnTo>
                <a:lnTo>
                  <a:pt x="1180" y="525"/>
                </a:lnTo>
                <a:lnTo>
                  <a:pt x="1161" y="532"/>
                </a:lnTo>
                <a:lnTo>
                  <a:pt x="1143" y="540"/>
                </a:lnTo>
                <a:lnTo>
                  <a:pt x="1126" y="549"/>
                </a:lnTo>
                <a:lnTo>
                  <a:pt x="1118" y="554"/>
                </a:lnTo>
                <a:lnTo>
                  <a:pt x="1109" y="559"/>
                </a:lnTo>
                <a:lnTo>
                  <a:pt x="1094" y="570"/>
                </a:lnTo>
                <a:lnTo>
                  <a:pt x="1078" y="581"/>
                </a:lnTo>
                <a:lnTo>
                  <a:pt x="1064" y="594"/>
                </a:lnTo>
                <a:lnTo>
                  <a:pt x="1050" y="607"/>
                </a:lnTo>
                <a:lnTo>
                  <a:pt x="1037" y="620"/>
                </a:lnTo>
                <a:lnTo>
                  <a:pt x="1024" y="635"/>
                </a:lnTo>
                <a:lnTo>
                  <a:pt x="1018" y="643"/>
                </a:lnTo>
                <a:lnTo>
                  <a:pt x="1012" y="650"/>
                </a:lnTo>
                <a:lnTo>
                  <a:pt x="1001" y="667"/>
                </a:lnTo>
                <a:lnTo>
                  <a:pt x="991" y="684"/>
                </a:lnTo>
                <a:lnTo>
                  <a:pt x="986" y="692"/>
                </a:lnTo>
                <a:lnTo>
                  <a:pt x="982" y="701"/>
                </a:lnTo>
                <a:lnTo>
                  <a:pt x="973" y="720"/>
                </a:lnTo>
                <a:lnTo>
                  <a:pt x="966" y="739"/>
                </a:lnTo>
                <a:lnTo>
                  <a:pt x="959" y="759"/>
                </a:lnTo>
                <a:lnTo>
                  <a:pt x="956" y="769"/>
                </a:lnTo>
                <a:lnTo>
                  <a:pt x="953" y="780"/>
                </a:lnTo>
                <a:lnTo>
                  <a:pt x="948" y="801"/>
                </a:lnTo>
                <a:lnTo>
                  <a:pt x="943" y="824"/>
                </a:lnTo>
                <a:lnTo>
                  <a:pt x="940" y="847"/>
                </a:lnTo>
                <a:lnTo>
                  <a:pt x="938" y="871"/>
                </a:lnTo>
                <a:lnTo>
                  <a:pt x="937" y="883"/>
                </a:lnTo>
                <a:lnTo>
                  <a:pt x="936" y="895"/>
                </a:lnTo>
                <a:lnTo>
                  <a:pt x="936" y="920"/>
                </a:lnTo>
                <a:lnTo>
                  <a:pt x="936" y="1156"/>
                </a:lnTo>
                <a:lnTo>
                  <a:pt x="660" y="1156"/>
                </a:lnTo>
                <a:lnTo>
                  <a:pt x="660" y="1476"/>
                </a:lnTo>
                <a:lnTo>
                  <a:pt x="936" y="1476"/>
                </a:lnTo>
                <a:lnTo>
                  <a:pt x="936" y="2252"/>
                </a:lnTo>
                <a:lnTo>
                  <a:pt x="911" y="2247"/>
                </a:lnTo>
                <a:lnTo>
                  <a:pt x="886" y="2242"/>
                </a:lnTo>
                <a:lnTo>
                  <a:pt x="862" y="2236"/>
                </a:lnTo>
                <a:lnTo>
                  <a:pt x="838" y="2230"/>
                </a:lnTo>
                <a:lnTo>
                  <a:pt x="814" y="2223"/>
                </a:lnTo>
                <a:lnTo>
                  <a:pt x="790" y="2216"/>
                </a:lnTo>
                <a:lnTo>
                  <a:pt x="766" y="2208"/>
                </a:lnTo>
                <a:lnTo>
                  <a:pt x="743" y="2200"/>
                </a:lnTo>
                <a:lnTo>
                  <a:pt x="720" y="2191"/>
                </a:lnTo>
                <a:lnTo>
                  <a:pt x="697" y="2182"/>
                </a:lnTo>
                <a:lnTo>
                  <a:pt x="675" y="2172"/>
                </a:lnTo>
                <a:lnTo>
                  <a:pt x="652" y="2162"/>
                </a:lnTo>
                <a:lnTo>
                  <a:pt x="630" y="2151"/>
                </a:lnTo>
                <a:lnTo>
                  <a:pt x="608" y="2140"/>
                </a:lnTo>
                <a:lnTo>
                  <a:pt x="587" y="2129"/>
                </a:lnTo>
                <a:lnTo>
                  <a:pt x="565" y="2116"/>
                </a:lnTo>
                <a:lnTo>
                  <a:pt x="544" y="2104"/>
                </a:lnTo>
                <a:lnTo>
                  <a:pt x="523" y="2091"/>
                </a:lnTo>
                <a:lnTo>
                  <a:pt x="503" y="2078"/>
                </a:lnTo>
                <a:lnTo>
                  <a:pt x="483" y="2064"/>
                </a:lnTo>
                <a:lnTo>
                  <a:pt x="463" y="2050"/>
                </a:lnTo>
                <a:lnTo>
                  <a:pt x="443" y="2035"/>
                </a:lnTo>
                <a:lnTo>
                  <a:pt x="424" y="2020"/>
                </a:lnTo>
                <a:lnTo>
                  <a:pt x="406" y="2005"/>
                </a:lnTo>
                <a:lnTo>
                  <a:pt x="387" y="1989"/>
                </a:lnTo>
                <a:lnTo>
                  <a:pt x="369" y="1973"/>
                </a:lnTo>
                <a:lnTo>
                  <a:pt x="351" y="1956"/>
                </a:lnTo>
                <a:lnTo>
                  <a:pt x="334" y="1939"/>
                </a:lnTo>
                <a:lnTo>
                  <a:pt x="317" y="1922"/>
                </a:lnTo>
                <a:lnTo>
                  <a:pt x="300" y="1904"/>
                </a:lnTo>
                <a:lnTo>
                  <a:pt x="284" y="1886"/>
                </a:lnTo>
                <a:lnTo>
                  <a:pt x="268" y="1868"/>
                </a:lnTo>
                <a:lnTo>
                  <a:pt x="253" y="1849"/>
                </a:lnTo>
                <a:lnTo>
                  <a:pt x="238" y="1830"/>
                </a:lnTo>
                <a:lnTo>
                  <a:pt x="223" y="1811"/>
                </a:lnTo>
                <a:lnTo>
                  <a:pt x="209" y="1791"/>
                </a:lnTo>
                <a:lnTo>
                  <a:pt x="195" y="1771"/>
                </a:lnTo>
                <a:lnTo>
                  <a:pt x="181" y="1751"/>
                </a:lnTo>
                <a:lnTo>
                  <a:pt x="168" y="1730"/>
                </a:lnTo>
                <a:lnTo>
                  <a:pt x="156" y="1709"/>
                </a:lnTo>
                <a:lnTo>
                  <a:pt x="144" y="1687"/>
                </a:lnTo>
                <a:lnTo>
                  <a:pt x="132" y="1666"/>
                </a:lnTo>
                <a:lnTo>
                  <a:pt x="121" y="1644"/>
                </a:lnTo>
                <a:lnTo>
                  <a:pt x="110" y="1622"/>
                </a:lnTo>
                <a:lnTo>
                  <a:pt x="100" y="1600"/>
                </a:lnTo>
                <a:lnTo>
                  <a:pt x="90" y="1577"/>
                </a:lnTo>
                <a:lnTo>
                  <a:pt x="80" y="1554"/>
                </a:lnTo>
                <a:lnTo>
                  <a:pt x="71" y="1531"/>
                </a:lnTo>
                <a:lnTo>
                  <a:pt x="63" y="1508"/>
                </a:lnTo>
                <a:lnTo>
                  <a:pt x="55" y="1485"/>
                </a:lnTo>
                <a:lnTo>
                  <a:pt x="48" y="1461"/>
                </a:lnTo>
                <a:lnTo>
                  <a:pt x="41" y="1437"/>
                </a:lnTo>
                <a:lnTo>
                  <a:pt x="34" y="1413"/>
                </a:lnTo>
                <a:lnTo>
                  <a:pt x="29" y="1388"/>
                </a:lnTo>
                <a:lnTo>
                  <a:pt x="23" y="1364"/>
                </a:lnTo>
                <a:lnTo>
                  <a:pt x="18" y="1339"/>
                </a:lnTo>
                <a:lnTo>
                  <a:pt x="14" y="1314"/>
                </a:lnTo>
                <a:lnTo>
                  <a:pt x="11" y="1289"/>
                </a:lnTo>
                <a:lnTo>
                  <a:pt x="7" y="1264"/>
                </a:lnTo>
                <a:lnTo>
                  <a:pt x="5" y="1238"/>
                </a:lnTo>
                <a:lnTo>
                  <a:pt x="3" y="1213"/>
                </a:lnTo>
                <a:lnTo>
                  <a:pt x="1" y="1187"/>
                </a:lnTo>
                <a:lnTo>
                  <a:pt x="0" y="1161"/>
                </a:lnTo>
                <a:lnTo>
                  <a:pt x="0" y="1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lvl="0"/>
            <a:endParaRPr lang="fi-FI"/>
          </a:p>
        </p:txBody>
      </p:sp>
      <p:sp>
        <p:nvSpPr>
          <p:cNvPr id="19" name="TextBox 18">
            <a:hlinkClick r:id="rId8"/>
            <a:extLst>
              <a:ext uri="{FF2B5EF4-FFF2-40B4-BE49-F238E27FC236}">
                <a16:creationId xmlns:a16="http://schemas.microsoft.com/office/drawing/2014/main" id="{DCA6CD3D-5272-47DC-8457-908428678D79}"/>
              </a:ext>
            </a:extLst>
          </p:cNvPr>
          <p:cNvSpPr txBox="1"/>
          <p:nvPr userDrawn="1"/>
        </p:nvSpPr>
        <p:spPr>
          <a:xfrm>
            <a:off x="9047486" y="6145643"/>
            <a:ext cx="2377254" cy="307777"/>
          </a:xfrm>
          <a:prstGeom prst="rect">
            <a:avLst/>
          </a:prstGeom>
          <a:noFill/>
        </p:spPr>
        <p:txBody>
          <a:bodyPr wrap="none" lIns="0" tIns="0" rIns="0" bIns="0" rtlCol="0">
            <a:spAutoFit/>
          </a:bodyPr>
          <a:lstStyle/>
          <a:p>
            <a:pPr algn="r"/>
            <a:r>
              <a:rPr lang="fi-FI" sz="2000" b="1">
                <a:solidFill>
                  <a:schemeClr val="bg1"/>
                </a:solidFill>
                <a:latin typeface="+mn-lt"/>
              </a:rPr>
              <a:t>www.kuntaliitto.fi</a:t>
            </a:r>
          </a:p>
        </p:txBody>
      </p:sp>
    </p:spTree>
    <p:extLst>
      <p:ext uri="{BB962C8B-B14F-4D97-AF65-F5344CB8AC3E}">
        <p14:creationId xmlns:p14="http://schemas.microsoft.com/office/powerpoint/2010/main" val="331287049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blank" preserve="1">
  <p:cSld name="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0F58D591-17B7-4AE6-BB60-16CEB88C4BBC}" type="datetime1">
              <a:rPr lang="fi-FI" smtClean="0"/>
              <a:t>6.11.2023</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6" name="Freeform 6"/>
          <p:cNvSpPr>
            <a:spLocks noChangeAspect="1" noEditPoints="1"/>
          </p:cNvSpPr>
          <p:nvPr userDrawn="1"/>
        </p:nvSpPr>
        <p:spPr bwMode="auto">
          <a:xfrm>
            <a:off x="3072000" y="2480903"/>
            <a:ext cx="6048000" cy="1812217"/>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224058805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blank" preserve="1">
  <p:cSld name="Logo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CD6567F7-A74A-4A34-A59B-3212670D2AE7}" type="datetime1">
              <a:rPr lang="fi-FI" smtClean="0"/>
              <a:t>6.11.2023</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6" name="Freeform 6"/>
          <p:cNvSpPr>
            <a:spLocks noChangeAspect="1" noEditPoints="1"/>
          </p:cNvSpPr>
          <p:nvPr userDrawn="1"/>
        </p:nvSpPr>
        <p:spPr bwMode="auto">
          <a:xfrm>
            <a:off x="3072000" y="2480903"/>
            <a:ext cx="6048000" cy="1812217"/>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225664853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Aloitusdia vaalealla kuvalla">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a:t>Vaihdakuva: valitse tämä objekti ja lisää kuva valikosta</a:t>
            </a:r>
          </a:p>
        </p:txBody>
      </p:sp>
      <p:sp>
        <p:nvSpPr>
          <p:cNvPr id="2" name="Title 1"/>
          <p:cNvSpPr>
            <a:spLocks noGrp="1"/>
          </p:cNvSpPr>
          <p:nvPr>
            <p:ph type="ctrTitle"/>
          </p:nvPr>
        </p:nvSpPr>
        <p:spPr>
          <a:xfrm>
            <a:off x="766763" y="1989138"/>
            <a:ext cx="10658475" cy="747897"/>
          </a:xfrm>
        </p:spPr>
        <p:txBody>
          <a:bodyPr anchor="t" anchorCtr="0">
            <a:spAutoFit/>
          </a:bodyPr>
          <a:lstStyle>
            <a:lvl1pPr algn="l">
              <a:defRPr sz="5400">
                <a:solidFill>
                  <a:schemeClr val="accent3"/>
                </a:solidFill>
              </a:defRPr>
            </a:lvl1pPr>
          </a:lstStyle>
          <a:p>
            <a:r>
              <a:rPr lang="fi-FI" noProof="0"/>
              <a:t>Muokkaa ots. perustyyl. napsautt.</a:t>
            </a:r>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
        <p:nvSpPr>
          <p:cNvPr id="4" name="Date Placeholder 3"/>
          <p:cNvSpPr>
            <a:spLocks noGrp="1"/>
          </p:cNvSpPr>
          <p:nvPr>
            <p:ph type="dt" sz="half" idx="10"/>
          </p:nvPr>
        </p:nvSpPr>
        <p:spPr/>
        <p:txBody>
          <a:bodyPr/>
          <a:lstStyle>
            <a:lvl1pPr>
              <a:defRPr>
                <a:noFill/>
              </a:defRPr>
            </a:lvl1pPr>
          </a:lstStyle>
          <a:p>
            <a:fld id="{779614B5-578D-468F-9090-1F59D13EFBEC}"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accent3"/>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sp>
        <p:nvSpPr>
          <p:cNvPr id="10" name="Text Placeholder 2">
            <a:extLst>
              <a:ext uri="{FF2B5EF4-FFF2-40B4-BE49-F238E27FC236}">
                <a16:creationId xmlns:a16="http://schemas.microsoft.com/office/drawing/2014/main" id="{FEA61D0F-76FD-476A-AABC-5CF7457B0D08}"/>
              </a:ext>
            </a:extLst>
          </p:cNvPr>
          <p:cNvSpPr>
            <a:spLocks noGrp="1" noChangeAspect="1"/>
          </p:cNvSpPr>
          <p:nvPr>
            <p:ph type="body" sz="quarter" idx="19"/>
          </p:nvPr>
        </p:nvSpPr>
        <p:spPr>
          <a:xfrm>
            <a:off x="479220" y="374400"/>
            <a:ext cx="1562400" cy="468000"/>
          </a:xfrm>
          <a:blipFill>
            <a:blip r:embed="rId2"/>
            <a:stretch>
              <a:fillRect/>
            </a:stretch>
          </a:blipFill>
        </p:spPr>
        <p:txBody>
          <a:bodyPr/>
          <a:lstStyle>
            <a:lvl1pPr>
              <a:defRPr sz="100">
                <a:noFill/>
              </a:defRPr>
            </a:lvl1pPr>
          </a:lstStyle>
          <a:p>
            <a:pPr lvl="0"/>
            <a:r>
              <a:rPr lang="fi-FI"/>
              <a:t>Muokkaa tekstin perustyylejä napsauttamalla</a:t>
            </a:r>
          </a:p>
        </p:txBody>
      </p:sp>
    </p:spTree>
    <p:extLst>
      <p:ext uri="{BB962C8B-B14F-4D97-AF65-F5344CB8AC3E}">
        <p14:creationId xmlns:p14="http://schemas.microsoft.com/office/powerpoint/2010/main" val="397757047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aksi kaaviota">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99DC6366-A444-4167-BC0C-762BA82C7074}" type="datetime1">
              <a:rPr lang="fi-FI" smtClean="0"/>
              <a:t>6.11.2023</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a:xfrm>
            <a:off x="766763" y="836711"/>
            <a:ext cx="10658475" cy="576009"/>
          </a:xfrm>
        </p:spPr>
        <p:txBody>
          <a:bodyPr/>
          <a:lstStyle/>
          <a:p>
            <a:r>
              <a:rPr lang="fi-FI" noProof="0"/>
              <a:t>Muokkaa ots. perustyyl. napsautt.</a:t>
            </a:r>
            <a:endParaRPr lang="fi-FI" noProof="0" dirty="0"/>
          </a:p>
        </p:txBody>
      </p:sp>
      <p:sp>
        <p:nvSpPr>
          <p:cNvPr id="5" name="Chart Placeholder 4"/>
          <p:cNvSpPr>
            <a:spLocks noGrp="1"/>
          </p:cNvSpPr>
          <p:nvPr>
            <p:ph type="chart" sz="quarter" idx="13"/>
          </p:nvPr>
        </p:nvSpPr>
        <p:spPr>
          <a:xfrm>
            <a:off x="766763" y="1556740"/>
            <a:ext cx="5113337" cy="4248748"/>
          </a:xfrm>
        </p:spPr>
        <p:txBody>
          <a:bodyPr/>
          <a:lstStyle>
            <a:lvl1pPr marL="0" indent="0">
              <a:buFontTx/>
              <a:buNone/>
              <a:defRPr sz="1200"/>
            </a:lvl1pPr>
          </a:lstStyle>
          <a:p>
            <a:r>
              <a:rPr lang="fi-FI" noProof="0"/>
              <a:t>Lisää kaavio napsauttamalla kuvaketta</a:t>
            </a:r>
            <a:endParaRPr lang="fi-FI" noProof="0" dirty="0"/>
          </a:p>
        </p:txBody>
      </p:sp>
      <p:sp>
        <p:nvSpPr>
          <p:cNvPr id="11" name="Chart Placeholder 4"/>
          <p:cNvSpPr>
            <a:spLocks noGrp="1"/>
          </p:cNvSpPr>
          <p:nvPr>
            <p:ph type="chart" sz="quarter" idx="14"/>
          </p:nvPr>
        </p:nvSpPr>
        <p:spPr>
          <a:xfrm>
            <a:off x="6311900" y="1556740"/>
            <a:ext cx="5113338" cy="4248748"/>
          </a:xfrm>
        </p:spPr>
        <p:txBody>
          <a:bodyPr/>
          <a:lstStyle>
            <a:lvl1pPr marL="0" indent="0">
              <a:buFontTx/>
              <a:buNone/>
              <a:defRPr sz="1200"/>
            </a:lvl1pPr>
          </a:lstStyle>
          <a:p>
            <a:r>
              <a:rPr lang="fi-FI" noProof="0"/>
              <a:t>Lisää kaavio napsauttamalla kuvaketta</a:t>
            </a:r>
            <a:endParaRPr lang="fi-FI" noProof="0" dirty="0"/>
          </a:p>
        </p:txBody>
      </p:sp>
    </p:spTree>
    <p:extLst>
      <p:ext uri="{BB962C8B-B14F-4D97-AF65-F5344CB8AC3E}">
        <p14:creationId xmlns:p14="http://schemas.microsoft.com/office/powerpoint/2010/main" val="239975259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Aloitusdia tummalla kuvalla">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solidFill>
                  <a:schemeClr val="bg1"/>
                </a:solidFill>
              </a:defRPr>
            </a:lvl1pPr>
          </a:lstStyle>
          <a:p>
            <a:r>
              <a:rPr lang="fi-FI"/>
              <a:t>Vaihdakuva: valitse tämä objekti ja lisää kuva valikosta</a:t>
            </a:r>
          </a:p>
        </p:txBody>
      </p:sp>
      <p:sp>
        <p:nvSpPr>
          <p:cNvPr id="2" name="Title 1"/>
          <p:cNvSpPr>
            <a:spLocks noGrp="1"/>
          </p:cNvSpPr>
          <p:nvPr>
            <p:ph type="ctrTitle"/>
          </p:nvPr>
        </p:nvSpPr>
        <p:spPr>
          <a:xfrm>
            <a:off x="766763" y="1989138"/>
            <a:ext cx="10658475" cy="747897"/>
          </a:xfrm>
        </p:spPr>
        <p:txBody>
          <a:bodyPr anchor="t" anchorCtr="0">
            <a:spAutoFit/>
          </a:bodyPr>
          <a:lstStyle>
            <a:lvl1pPr algn="l">
              <a:defRPr sz="5400">
                <a:solidFill>
                  <a:schemeClr val="bg1"/>
                </a:solidFill>
              </a:defRPr>
            </a:lvl1pPr>
          </a:lstStyle>
          <a:p>
            <a:r>
              <a:rPr lang="fi-FI" noProof="0"/>
              <a:t>Muokkaa ots. perustyyl. napsautt.</a:t>
            </a:r>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
        <p:nvSpPr>
          <p:cNvPr id="4" name="Date Placeholder 3"/>
          <p:cNvSpPr>
            <a:spLocks noGrp="1"/>
          </p:cNvSpPr>
          <p:nvPr>
            <p:ph type="dt" sz="half" idx="10"/>
          </p:nvPr>
        </p:nvSpPr>
        <p:spPr/>
        <p:txBody>
          <a:bodyPr/>
          <a:lstStyle>
            <a:lvl1pPr>
              <a:defRPr>
                <a:noFill/>
              </a:defRPr>
            </a:lvl1pPr>
          </a:lstStyle>
          <a:p>
            <a:fld id="{5735DE95-D114-4AEA-A812-E14BD5E49622}"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sp>
        <p:nvSpPr>
          <p:cNvPr id="10" name="Text Placeholder 2">
            <a:extLst>
              <a:ext uri="{FF2B5EF4-FFF2-40B4-BE49-F238E27FC236}">
                <a16:creationId xmlns:a16="http://schemas.microsoft.com/office/drawing/2014/main" id="{AEF06DBD-CF98-4F65-8CA2-F02B8B05C861}"/>
              </a:ext>
            </a:extLst>
          </p:cNvPr>
          <p:cNvSpPr>
            <a:spLocks noGrp="1" noChangeAspect="1"/>
          </p:cNvSpPr>
          <p:nvPr>
            <p:ph type="body" sz="quarter" idx="19"/>
          </p:nvPr>
        </p:nvSpPr>
        <p:spPr>
          <a:xfrm>
            <a:off x="479220" y="374400"/>
            <a:ext cx="1562400" cy="468000"/>
          </a:xfrm>
          <a:blipFill>
            <a:blip r:embed="rId2"/>
            <a:stretch>
              <a:fillRect/>
            </a:stretch>
          </a:blipFill>
        </p:spPr>
        <p:txBody>
          <a:bodyPr/>
          <a:lstStyle>
            <a:lvl1pPr>
              <a:defRPr sz="100">
                <a:noFill/>
              </a:defRPr>
            </a:lvl1pPr>
          </a:lstStyle>
          <a:p>
            <a:pPr lvl="0"/>
            <a:r>
              <a:rPr lang="fi-FI"/>
              <a:t>Muokkaa tekstin perustyylejä napsauttamalla</a:t>
            </a:r>
          </a:p>
        </p:txBody>
      </p:sp>
    </p:spTree>
    <p:extLst>
      <p:ext uri="{BB962C8B-B14F-4D97-AF65-F5344CB8AC3E}">
        <p14:creationId xmlns:p14="http://schemas.microsoft.com/office/powerpoint/2010/main" val="22539466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Nosto vaalealla kuvalla">
    <p:spTree>
      <p:nvGrpSpPr>
        <p:cNvPr id="1" name=""/>
        <p:cNvGrpSpPr/>
        <p:nvPr/>
      </p:nvGrpSpPr>
      <p:grpSpPr>
        <a:xfrm>
          <a:off x="0" y="0"/>
          <a:ext cx="0" cy="0"/>
          <a:chOff x="0" y="0"/>
          <a:chExt cx="0" cy="0"/>
        </a:xfrm>
      </p:grpSpPr>
      <p:sp>
        <p:nvSpPr>
          <p:cNvPr id="8" name="Picture Placeholder 7"/>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a:t>Vaihdakuva: valitse tämä objekti ja lisää kuva valikosta</a:t>
            </a:r>
          </a:p>
        </p:txBody>
      </p:sp>
      <p:sp>
        <p:nvSpPr>
          <p:cNvPr id="2" name="Date Placeholder 1"/>
          <p:cNvSpPr>
            <a:spLocks noGrp="1"/>
          </p:cNvSpPr>
          <p:nvPr>
            <p:ph type="dt" sz="half" idx="10"/>
          </p:nvPr>
        </p:nvSpPr>
        <p:spPr/>
        <p:txBody>
          <a:bodyPr/>
          <a:lstStyle>
            <a:lvl1pPr>
              <a:defRPr>
                <a:noFill/>
              </a:defRPr>
            </a:lvl1pPr>
          </a:lstStyle>
          <a:p>
            <a:fld id="{43208654-B07A-4704-BD4C-3600EF4D3889}" type="datetime1">
              <a:rPr lang="fi-FI" smtClean="0"/>
              <a:t>6.11.2023</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6000">
                <a:solidFill>
                  <a:schemeClr val="accent3"/>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sp>
        <p:nvSpPr>
          <p:cNvPr id="10" name="Text Placeholder 2">
            <a:extLst>
              <a:ext uri="{FF2B5EF4-FFF2-40B4-BE49-F238E27FC236}">
                <a16:creationId xmlns:a16="http://schemas.microsoft.com/office/drawing/2014/main" id="{8D855733-A36D-4272-810F-073F71CD9F09}"/>
              </a:ext>
            </a:extLst>
          </p:cNvPr>
          <p:cNvSpPr>
            <a:spLocks noGrp="1" noChangeAspect="1"/>
          </p:cNvSpPr>
          <p:nvPr>
            <p:ph type="body" sz="quarter" idx="19"/>
          </p:nvPr>
        </p:nvSpPr>
        <p:spPr>
          <a:xfrm>
            <a:off x="10814400" y="6326675"/>
            <a:ext cx="612000" cy="183318"/>
          </a:xfrm>
          <a:blipFill>
            <a:blip r:embed="rId2"/>
            <a:stretch>
              <a:fillRect/>
            </a:stretch>
          </a:blipFill>
        </p:spPr>
        <p:txBody>
          <a:bodyPr/>
          <a:lstStyle>
            <a:lvl1pPr>
              <a:defRPr sz="100">
                <a:noFill/>
              </a:defRPr>
            </a:lvl1pPr>
          </a:lstStyle>
          <a:p>
            <a:pPr lvl="0"/>
            <a:r>
              <a:rPr lang="fi-FI"/>
              <a:t>Muokkaa tekstin perustyylejä napsauttamalla</a:t>
            </a:r>
          </a:p>
        </p:txBody>
      </p:sp>
    </p:spTree>
    <p:extLst>
      <p:ext uri="{BB962C8B-B14F-4D97-AF65-F5344CB8AC3E}">
        <p14:creationId xmlns:p14="http://schemas.microsoft.com/office/powerpoint/2010/main" val="167313377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Nosto tummalla kuvalla">
    <p:bg>
      <p:bgPr>
        <a:solidFill>
          <a:schemeClr val="bg2"/>
        </a:solidFill>
        <a:effectLst/>
      </p:bgPr>
    </p:bg>
    <p:spTree>
      <p:nvGrpSpPr>
        <p:cNvPr id="1" name=""/>
        <p:cNvGrpSpPr/>
        <p:nvPr/>
      </p:nvGrpSpPr>
      <p:grpSpPr>
        <a:xfrm>
          <a:off x="0" y="0"/>
          <a:ext cx="0" cy="0"/>
          <a:chOff x="0" y="0"/>
          <a:chExt cx="0" cy="0"/>
        </a:xfrm>
      </p:grpSpPr>
      <p:sp>
        <p:nvSpPr>
          <p:cNvPr id="9" name="Picture Placeholder 7"/>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a:t>Vaihdakuva: valitse tämä objekti ja lisää kuva valikosta</a:t>
            </a:r>
          </a:p>
        </p:txBody>
      </p:sp>
      <p:sp>
        <p:nvSpPr>
          <p:cNvPr id="2" name="Date Placeholder 1"/>
          <p:cNvSpPr>
            <a:spLocks noGrp="1"/>
          </p:cNvSpPr>
          <p:nvPr>
            <p:ph type="dt" sz="half" idx="10"/>
          </p:nvPr>
        </p:nvSpPr>
        <p:spPr/>
        <p:txBody>
          <a:bodyPr/>
          <a:lstStyle>
            <a:lvl1pPr>
              <a:defRPr>
                <a:noFill/>
              </a:defRPr>
            </a:lvl1pPr>
          </a:lstStyle>
          <a:p>
            <a:fld id="{7E774FDB-E875-4D3F-8862-251C29449380}" type="datetime1">
              <a:rPr lang="fi-FI" smtClean="0"/>
              <a:t>6.11.2023</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6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sp>
        <p:nvSpPr>
          <p:cNvPr id="8" name="Text Placeholder 2">
            <a:extLst>
              <a:ext uri="{FF2B5EF4-FFF2-40B4-BE49-F238E27FC236}">
                <a16:creationId xmlns:a16="http://schemas.microsoft.com/office/drawing/2014/main" id="{94E7C498-4D6A-47D7-8032-B658B26BCC98}"/>
              </a:ext>
            </a:extLst>
          </p:cNvPr>
          <p:cNvSpPr>
            <a:spLocks noGrp="1" noChangeAspect="1"/>
          </p:cNvSpPr>
          <p:nvPr>
            <p:ph type="body" sz="quarter" idx="19"/>
          </p:nvPr>
        </p:nvSpPr>
        <p:spPr>
          <a:xfrm>
            <a:off x="10814400" y="6326675"/>
            <a:ext cx="612000" cy="183318"/>
          </a:xfrm>
          <a:blipFill>
            <a:blip r:embed="rId2"/>
            <a:stretch>
              <a:fillRect/>
            </a:stretch>
          </a:blipFill>
        </p:spPr>
        <p:txBody>
          <a:bodyPr/>
          <a:lstStyle>
            <a:lvl1pPr>
              <a:defRPr sz="100">
                <a:noFill/>
              </a:defRPr>
            </a:lvl1pPr>
          </a:lstStyle>
          <a:p>
            <a:pPr lvl="0"/>
            <a:r>
              <a:rPr lang="fi-FI"/>
              <a:t>Muokkaa tekstin perustyylejä napsauttamalla</a:t>
            </a:r>
          </a:p>
        </p:txBody>
      </p:sp>
    </p:spTree>
    <p:extLst>
      <p:ext uri="{BB962C8B-B14F-4D97-AF65-F5344CB8AC3E}">
        <p14:creationId xmlns:p14="http://schemas.microsoft.com/office/powerpoint/2010/main" val="409277485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Väliotsikkodia kuvalla">
    <p:bg>
      <p:bgPr>
        <a:solidFill>
          <a:schemeClr val="bg2"/>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148526C6-3463-4172-A547-D35A96DC630A}"/>
              </a:ext>
            </a:extLst>
          </p:cNvPr>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a:t>Vaihdakuva: valitse tämä objekti ja lisää kuva valikosta</a:t>
            </a:r>
          </a:p>
        </p:txBody>
      </p:sp>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bg1"/>
                </a:solidFill>
              </a:defRPr>
            </a:lvl1pPr>
          </a:lstStyle>
          <a:p>
            <a:r>
              <a:rPr lang="fi-FI" noProof="0"/>
              <a:t>Muokkaa ots. perustyyl. napsautt.</a:t>
            </a:r>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CC71194F-0947-4BD5-A12E-64CAC5CECC1F}"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9" name="Text Placeholder 2">
            <a:extLst>
              <a:ext uri="{FF2B5EF4-FFF2-40B4-BE49-F238E27FC236}">
                <a16:creationId xmlns:a16="http://schemas.microsoft.com/office/drawing/2014/main" id="{E002B06E-209A-4165-9127-7DC450D06474}"/>
              </a:ext>
            </a:extLst>
          </p:cNvPr>
          <p:cNvSpPr>
            <a:spLocks noGrp="1" noChangeAspect="1"/>
          </p:cNvSpPr>
          <p:nvPr>
            <p:ph type="body" sz="quarter" idx="19"/>
          </p:nvPr>
        </p:nvSpPr>
        <p:spPr>
          <a:xfrm>
            <a:off x="10814400" y="6326675"/>
            <a:ext cx="612000" cy="183318"/>
          </a:xfrm>
          <a:blipFill>
            <a:blip r:embed="rId2"/>
            <a:stretch>
              <a:fillRect/>
            </a:stretch>
          </a:blipFill>
        </p:spPr>
        <p:txBody>
          <a:bodyPr/>
          <a:lstStyle>
            <a:lvl1pPr>
              <a:defRPr sz="100">
                <a:noFill/>
              </a:defRPr>
            </a:lvl1pPr>
          </a:lstStyle>
          <a:p>
            <a:pPr lvl="0"/>
            <a:r>
              <a:rPr lang="fi-FI"/>
              <a:t>Muokkaa tekstin perustyylejä napsauttamalla</a:t>
            </a:r>
          </a:p>
        </p:txBody>
      </p:sp>
    </p:spTree>
    <p:extLst>
      <p:ext uri="{BB962C8B-B14F-4D97-AF65-F5344CB8AC3E}">
        <p14:creationId xmlns:p14="http://schemas.microsoft.com/office/powerpoint/2010/main" val="164609085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Väliotsikkodia vaalealla kuvalla">
    <p:bg>
      <p:bgPr>
        <a:solidFill>
          <a:schemeClr val="bg2"/>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148526C6-3463-4172-A547-D35A96DC630A}"/>
              </a:ext>
            </a:extLst>
          </p:cNvPr>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a:t>Vaihdakuva: valitse tämä objekti ja lisää kuva valikosta</a:t>
            </a:r>
          </a:p>
        </p:txBody>
      </p:sp>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accent3"/>
                </a:solidFill>
              </a:defRPr>
            </a:lvl1pPr>
          </a:lstStyle>
          <a:p>
            <a:r>
              <a:rPr lang="fi-FI" noProof="0"/>
              <a:t>Muokkaa ots. perustyyl. napsautt.</a:t>
            </a:r>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5C6EA409-A95B-408E-8809-4F287FB5716D}"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9" name="Text Placeholder 2">
            <a:extLst>
              <a:ext uri="{FF2B5EF4-FFF2-40B4-BE49-F238E27FC236}">
                <a16:creationId xmlns:a16="http://schemas.microsoft.com/office/drawing/2014/main" id="{62F31E1C-DCBD-419B-8249-143B9D8150C5}"/>
              </a:ext>
            </a:extLst>
          </p:cNvPr>
          <p:cNvSpPr>
            <a:spLocks noGrp="1" noChangeAspect="1"/>
          </p:cNvSpPr>
          <p:nvPr>
            <p:ph type="body" sz="quarter" idx="19"/>
          </p:nvPr>
        </p:nvSpPr>
        <p:spPr>
          <a:xfrm>
            <a:off x="10814400" y="6326675"/>
            <a:ext cx="612000" cy="183318"/>
          </a:xfrm>
          <a:blipFill>
            <a:blip r:embed="rId2"/>
            <a:stretch>
              <a:fillRect/>
            </a:stretch>
          </a:blipFill>
        </p:spPr>
        <p:txBody>
          <a:bodyPr/>
          <a:lstStyle>
            <a:lvl1pPr>
              <a:defRPr sz="100">
                <a:noFill/>
              </a:defRPr>
            </a:lvl1pPr>
          </a:lstStyle>
          <a:p>
            <a:pPr lvl="0"/>
            <a:r>
              <a:rPr lang="fi-FI"/>
              <a:t>Muokkaa tekstin perustyylejä napsauttamalla</a:t>
            </a:r>
          </a:p>
        </p:txBody>
      </p:sp>
    </p:spTree>
    <p:extLst>
      <p:ext uri="{BB962C8B-B14F-4D97-AF65-F5344CB8AC3E}">
        <p14:creationId xmlns:p14="http://schemas.microsoft.com/office/powerpoint/2010/main" val="12226825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Lainaus kuvalla">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6AC5613-0FBC-4A2B-A10F-E5C140DFFEEC}"/>
              </a:ext>
            </a:extLst>
          </p:cNvPr>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a:t>Vaihdakuva: valitse tämä objekti ja lisää kuva valikosta</a:t>
            </a:r>
          </a:p>
        </p:txBody>
      </p:sp>
      <p:sp>
        <p:nvSpPr>
          <p:cNvPr id="2" name="Date Placeholder 1"/>
          <p:cNvSpPr>
            <a:spLocks noGrp="1"/>
          </p:cNvSpPr>
          <p:nvPr>
            <p:ph type="dt" sz="half" idx="10"/>
          </p:nvPr>
        </p:nvSpPr>
        <p:spPr/>
        <p:txBody>
          <a:bodyPr/>
          <a:lstStyle>
            <a:lvl1pPr>
              <a:defRPr>
                <a:noFill/>
              </a:defRPr>
            </a:lvl1pPr>
          </a:lstStyle>
          <a:p>
            <a:fld id="{1849ECF7-BCC6-444B-91DD-0A498E68CC2C}" type="datetime1">
              <a:rPr lang="fi-FI" smtClean="0"/>
              <a:t>6.11.2023</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6311900" y="1052670"/>
            <a:ext cx="5113338" cy="4464620"/>
          </a:xfrm>
        </p:spPr>
        <p:txBody>
          <a:bodyPr anchor="ctr" anchorCtr="0"/>
          <a:lstStyle>
            <a:lvl1pPr marL="0" indent="0" algn="l">
              <a:lnSpc>
                <a:spcPct val="90000"/>
              </a:lnSpc>
              <a:spcBef>
                <a:spcPts val="200"/>
              </a:spcBef>
              <a:buFontTx/>
              <a:buNone/>
              <a:defRPr sz="4000">
                <a:solidFill>
                  <a:schemeClr val="bg1"/>
                </a:solidFill>
                <a:latin typeface="+mj-lt"/>
              </a:defRPr>
            </a:lvl1pPr>
            <a:lvl2pPr marL="0" indent="0" algn="l">
              <a:buFontTx/>
              <a:buNone/>
              <a:defRPr>
                <a:solidFill>
                  <a:schemeClr val="accent3"/>
                </a:solidFill>
                <a:latin typeface="Work Sans SemiBold" panose="00000700000000000000" pitchFamily="2" charset="0"/>
              </a:defRPr>
            </a:lvl2pPr>
            <a:lvl3pPr marL="0" indent="0" algn="l">
              <a:buFontTx/>
              <a:buNone/>
              <a:defRPr>
                <a:solidFill>
                  <a:schemeClr val="accent3"/>
                </a:solidFill>
              </a:defRPr>
            </a:lvl3pPr>
            <a:lvl4pPr marL="0" indent="0" algn="l">
              <a:buFontTx/>
              <a:buNone/>
              <a:defRPr>
                <a:solidFill>
                  <a:schemeClr val="accent3"/>
                </a:solidFill>
              </a:defRPr>
            </a:lvl4pPr>
            <a:lvl5pPr marL="0" indent="0" algn="l">
              <a:buFontTx/>
              <a:buNone/>
              <a:defRPr>
                <a:solidFill>
                  <a:schemeClr val="accent3"/>
                </a:solidFill>
              </a:defRPr>
            </a:lvl5pPr>
            <a:lvl6pPr marL="0" indent="0" algn="l">
              <a:buFontTx/>
              <a:buNone/>
              <a:defRPr>
                <a:solidFill>
                  <a:schemeClr val="accent3"/>
                </a:solidFill>
              </a:defRPr>
            </a:lvl6pPr>
            <a:lvl7pPr marL="0" indent="0" algn="l">
              <a:buFontTx/>
              <a:buNone/>
              <a:defRPr>
                <a:solidFill>
                  <a:schemeClr val="accent3"/>
                </a:solidFill>
              </a:defRPr>
            </a:lvl7pPr>
            <a:lvl8pPr marL="0" indent="0" algn="l">
              <a:buFontTx/>
              <a:buNone/>
              <a:defRPr>
                <a:solidFill>
                  <a:schemeClr val="accent3"/>
                </a:solidFill>
              </a:defRPr>
            </a:lvl8pPr>
            <a:lvl9pPr marL="0" indent="0" algn="l">
              <a:buFontTx/>
              <a:buNone/>
              <a:defRPr>
                <a:solidFill>
                  <a:schemeClr val="accent3"/>
                </a:solidFill>
              </a:defRPr>
            </a:lvl9pPr>
          </a:lstStyle>
          <a:p>
            <a:pPr lvl="0"/>
            <a:r>
              <a:rPr lang="fi-FI" noProof="0"/>
              <a:t>Muokkaa tekstin perustyylejä napsauttamalla</a:t>
            </a:r>
          </a:p>
        </p:txBody>
      </p:sp>
      <p:sp>
        <p:nvSpPr>
          <p:cNvPr id="9" name="Text Placeholder 2">
            <a:extLst>
              <a:ext uri="{FF2B5EF4-FFF2-40B4-BE49-F238E27FC236}">
                <a16:creationId xmlns:a16="http://schemas.microsoft.com/office/drawing/2014/main" id="{B516032D-100E-4CB1-8662-E10593766FA4}"/>
              </a:ext>
            </a:extLst>
          </p:cNvPr>
          <p:cNvSpPr>
            <a:spLocks noGrp="1" noChangeAspect="1"/>
          </p:cNvSpPr>
          <p:nvPr>
            <p:ph type="body" sz="quarter" idx="19"/>
          </p:nvPr>
        </p:nvSpPr>
        <p:spPr>
          <a:xfrm>
            <a:off x="10814400" y="6326675"/>
            <a:ext cx="612000" cy="183318"/>
          </a:xfrm>
          <a:blipFill>
            <a:blip r:embed="rId2"/>
            <a:stretch>
              <a:fillRect/>
            </a:stretch>
          </a:blipFill>
        </p:spPr>
        <p:txBody>
          <a:bodyPr/>
          <a:lstStyle>
            <a:lvl1pPr>
              <a:defRPr sz="100">
                <a:noFill/>
              </a:defRPr>
            </a:lvl1pPr>
          </a:lstStyle>
          <a:p>
            <a:pPr lvl="0"/>
            <a:r>
              <a:rPr lang="fi-FI"/>
              <a:t>Muokkaa tekstin perustyylejä napsauttamalla</a:t>
            </a:r>
          </a:p>
        </p:txBody>
      </p:sp>
    </p:spTree>
    <p:extLst>
      <p:ext uri="{BB962C8B-B14F-4D97-AF65-F5344CB8AC3E}">
        <p14:creationId xmlns:p14="http://schemas.microsoft.com/office/powerpoint/2010/main" val="170224857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Lainaus 2 kuvalla">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A6C31B4-89A7-4449-B288-D72F05738CB9}"/>
              </a:ext>
            </a:extLst>
          </p:cNvPr>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a:t>Vaihdakuva: valitse tämä objekti ja lisää kuva valikosta</a:t>
            </a:r>
          </a:p>
        </p:txBody>
      </p:sp>
      <p:sp>
        <p:nvSpPr>
          <p:cNvPr id="2" name="Date Placeholder 1"/>
          <p:cNvSpPr>
            <a:spLocks noGrp="1"/>
          </p:cNvSpPr>
          <p:nvPr>
            <p:ph type="dt" sz="half" idx="10"/>
          </p:nvPr>
        </p:nvSpPr>
        <p:spPr/>
        <p:txBody>
          <a:bodyPr/>
          <a:lstStyle>
            <a:lvl1pPr>
              <a:defRPr>
                <a:noFill/>
              </a:defRPr>
            </a:lvl1pPr>
          </a:lstStyle>
          <a:p>
            <a:fld id="{B6892272-29E1-40F0-A23D-4521FB93520D}" type="datetime1">
              <a:rPr lang="fi-FI" smtClean="0"/>
              <a:t>6.11.2023</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5113337" cy="4464620"/>
          </a:xfrm>
        </p:spPr>
        <p:txBody>
          <a:bodyPr anchor="ctr" anchorCtr="0"/>
          <a:lstStyle>
            <a:lvl1pPr marL="0" indent="0" algn="l">
              <a:lnSpc>
                <a:spcPct val="90000"/>
              </a:lnSpc>
              <a:spcBef>
                <a:spcPts val="200"/>
              </a:spcBef>
              <a:buFontTx/>
              <a:buNone/>
              <a:defRPr sz="4000">
                <a:solidFill>
                  <a:schemeClr val="bg1"/>
                </a:solidFill>
                <a:latin typeface="+mj-lt"/>
              </a:defRPr>
            </a:lvl1pPr>
            <a:lvl2pPr marL="0" indent="0" algn="l">
              <a:buFontTx/>
              <a:buNone/>
              <a:defRPr>
                <a:solidFill>
                  <a:schemeClr val="bg1"/>
                </a:solidFill>
                <a:latin typeface="Work Sans SemiBold" panose="00000700000000000000" pitchFamily="2" charset="0"/>
              </a:defRPr>
            </a:lvl2pPr>
            <a:lvl3pPr marL="0" indent="0" algn="l">
              <a:buFontTx/>
              <a:buNone/>
              <a:defRPr>
                <a:solidFill>
                  <a:schemeClr val="bg1"/>
                </a:solidFill>
              </a:defRPr>
            </a:lvl3pPr>
            <a:lvl4pPr marL="0" indent="0" algn="l">
              <a:buFontTx/>
              <a:buNone/>
              <a:defRPr>
                <a:solidFill>
                  <a:schemeClr val="bg1"/>
                </a:solidFill>
              </a:defRPr>
            </a:lvl4pPr>
            <a:lvl5pPr marL="0" indent="0" algn="l">
              <a:buFontTx/>
              <a:buNone/>
              <a:defRPr>
                <a:solidFill>
                  <a:schemeClr val="bg1"/>
                </a:solidFill>
              </a:defRPr>
            </a:lvl5pPr>
            <a:lvl6pPr marL="0" indent="0" algn="l">
              <a:buFontTx/>
              <a:buNone/>
              <a:defRPr>
                <a:solidFill>
                  <a:schemeClr val="bg1"/>
                </a:solidFill>
              </a:defRPr>
            </a:lvl6pPr>
            <a:lvl7pPr marL="0" indent="0" algn="l">
              <a:buFontTx/>
              <a:buNone/>
              <a:defRPr>
                <a:solidFill>
                  <a:schemeClr val="bg1"/>
                </a:solidFill>
              </a:defRPr>
            </a:lvl7pPr>
            <a:lvl8pPr marL="0" indent="0" algn="l">
              <a:buFontTx/>
              <a:buNone/>
              <a:defRPr>
                <a:solidFill>
                  <a:schemeClr val="bg1"/>
                </a:solidFill>
              </a:defRPr>
            </a:lvl8pPr>
            <a:lvl9pPr marL="0" indent="0" algn="l">
              <a:buFontTx/>
              <a:buNone/>
              <a:defRPr>
                <a:solidFill>
                  <a:schemeClr val="bg1"/>
                </a:solidFill>
              </a:defRPr>
            </a:lvl9pPr>
          </a:lstStyle>
          <a:p>
            <a:pPr lvl="0"/>
            <a:r>
              <a:rPr lang="fi-FI" noProof="0"/>
              <a:t>Muokkaa tekstin perustyylejä napsauttamalla</a:t>
            </a:r>
          </a:p>
        </p:txBody>
      </p:sp>
      <p:sp>
        <p:nvSpPr>
          <p:cNvPr id="9" name="Text Placeholder 2">
            <a:extLst>
              <a:ext uri="{FF2B5EF4-FFF2-40B4-BE49-F238E27FC236}">
                <a16:creationId xmlns:a16="http://schemas.microsoft.com/office/drawing/2014/main" id="{2D917702-4ABB-45F8-BB84-9D6C72DFBCBB}"/>
              </a:ext>
            </a:extLst>
          </p:cNvPr>
          <p:cNvSpPr>
            <a:spLocks noGrp="1" noChangeAspect="1"/>
          </p:cNvSpPr>
          <p:nvPr>
            <p:ph type="body" sz="quarter" idx="19"/>
          </p:nvPr>
        </p:nvSpPr>
        <p:spPr>
          <a:xfrm>
            <a:off x="10814400" y="6326675"/>
            <a:ext cx="612000" cy="183318"/>
          </a:xfrm>
          <a:blipFill>
            <a:blip r:embed="rId2"/>
            <a:stretch>
              <a:fillRect/>
            </a:stretch>
          </a:blipFill>
        </p:spPr>
        <p:txBody>
          <a:bodyPr/>
          <a:lstStyle>
            <a:lvl1pPr>
              <a:defRPr sz="100">
                <a:noFill/>
              </a:defRPr>
            </a:lvl1pPr>
          </a:lstStyle>
          <a:p>
            <a:pPr lvl="0"/>
            <a:r>
              <a:rPr lang="fi-FI"/>
              <a:t>Muokkaa tekstin perustyylejä napsauttamalla</a:t>
            </a:r>
          </a:p>
        </p:txBody>
      </p:sp>
    </p:spTree>
    <p:extLst>
      <p:ext uri="{BB962C8B-B14F-4D97-AF65-F5344CB8AC3E}">
        <p14:creationId xmlns:p14="http://schemas.microsoft.com/office/powerpoint/2010/main" val="189173338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Sisältö ja grafiikka kuvalla">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FD53BDE4-81AB-41F6-A004-26DAD8D0DCC6}"/>
              </a:ext>
            </a:extLst>
          </p:cNvPr>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a:t>Vaihdakuva: valitse tämä objekti ja lisää kuva valikosta</a:t>
            </a:r>
          </a:p>
        </p:txBody>
      </p:sp>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Date Placeholder 6"/>
          <p:cNvSpPr>
            <a:spLocks noGrp="1"/>
          </p:cNvSpPr>
          <p:nvPr>
            <p:ph type="dt" sz="half" idx="10"/>
          </p:nvPr>
        </p:nvSpPr>
        <p:spPr/>
        <p:txBody>
          <a:bodyPr/>
          <a:lstStyle/>
          <a:p>
            <a:fld id="{22DBA17B-2728-4812-BD36-2D48D0819177}" type="datetime1">
              <a:rPr lang="fi-FI" smtClean="0"/>
              <a:t>6.11.2023</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p>
        </p:txBody>
      </p:sp>
      <p:sp>
        <p:nvSpPr>
          <p:cNvPr id="13" name="Text Placeholder 2">
            <a:extLst>
              <a:ext uri="{FF2B5EF4-FFF2-40B4-BE49-F238E27FC236}">
                <a16:creationId xmlns:a16="http://schemas.microsoft.com/office/drawing/2014/main" id="{9F255DE5-0541-4FC2-85E3-38F38326AE86}"/>
              </a:ext>
            </a:extLst>
          </p:cNvPr>
          <p:cNvSpPr>
            <a:spLocks noGrp="1" noChangeAspect="1"/>
          </p:cNvSpPr>
          <p:nvPr>
            <p:ph type="body" sz="quarter" idx="19"/>
          </p:nvPr>
        </p:nvSpPr>
        <p:spPr>
          <a:xfrm>
            <a:off x="10814400" y="6326675"/>
            <a:ext cx="612000" cy="183318"/>
          </a:xfrm>
          <a:blipFill>
            <a:blip r:embed="rId2"/>
            <a:stretch>
              <a:fillRect/>
            </a:stretch>
          </a:blipFill>
        </p:spPr>
        <p:txBody>
          <a:bodyPr/>
          <a:lstStyle>
            <a:lvl1pPr>
              <a:defRPr sz="100">
                <a:noFill/>
              </a:defRPr>
            </a:lvl1pPr>
          </a:lstStyle>
          <a:p>
            <a:pPr lvl="0"/>
            <a:r>
              <a:rPr lang="fi-FI"/>
              <a:t>Muokkaa tekstin perustyylejä napsauttamalla</a:t>
            </a:r>
          </a:p>
        </p:txBody>
      </p:sp>
    </p:spTree>
    <p:extLst>
      <p:ext uri="{BB962C8B-B14F-4D97-AF65-F5344CB8AC3E}">
        <p14:creationId xmlns:p14="http://schemas.microsoft.com/office/powerpoint/2010/main" val="202782905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userDrawn="1">
  <p:cSld name="Aloitusdia grafiikka oranss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bg1"/>
                </a:solidFill>
              </a:defRPr>
            </a:lvl1pPr>
          </a:lstStyle>
          <a:p>
            <a:r>
              <a:rPr lang="fi-FI" noProof="0"/>
              <a:t>Muokkaa ots. perustyyl. napsautt.</a:t>
            </a:r>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
        <p:nvSpPr>
          <p:cNvPr id="4" name="Date Placeholder 3"/>
          <p:cNvSpPr>
            <a:spLocks noGrp="1"/>
          </p:cNvSpPr>
          <p:nvPr>
            <p:ph type="dt" sz="half" idx="10"/>
          </p:nvPr>
        </p:nvSpPr>
        <p:spPr/>
        <p:txBody>
          <a:bodyPr/>
          <a:lstStyle>
            <a:lvl1pPr>
              <a:defRPr>
                <a:solidFill>
                  <a:schemeClr val="bg1"/>
                </a:solidFill>
              </a:defRPr>
            </a:lvl1pPr>
          </a:lstStyle>
          <a:p>
            <a:fld id="{AD163EEF-B8F6-4FA6-A43B-42F29449964B}" type="datetime1">
              <a:rPr lang="fi-FI" smtClean="0"/>
              <a:pPr/>
              <a:t>6.11.2023</a:t>
            </a:fld>
            <a:endParaRPr lang="fi-FI"/>
          </a:p>
        </p:txBody>
      </p:sp>
      <p:sp>
        <p:nvSpPr>
          <p:cNvPr id="5" name="Footer Placeholder 4"/>
          <p:cNvSpPr>
            <a:spLocks noGrp="1"/>
          </p:cNvSpPr>
          <p:nvPr>
            <p:ph type="ftr" sz="quarter" idx="11"/>
          </p:nvPr>
        </p:nvSpPr>
        <p:spPr/>
        <p:txBody>
          <a:bodyPr/>
          <a:lstStyle>
            <a:lvl1pPr>
              <a:defRPr>
                <a:solidFill>
                  <a:schemeClr val="bg1"/>
                </a:solid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pic>
        <p:nvPicPr>
          <p:cNvPr id="9" name="Kuva 8" descr="Kuva, joka sisältää kohteen teksti, Fontti, kuvakaappaus, keltainen&#10;&#10;Kuvaus luotu automaattisesti">
            <a:extLst>
              <a:ext uri="{FF2B5EF4-FFF2-40B4-BE49-F238E27FC236}">
                <a16:creationId xmlns:a16="http://schemas.microsoft.com/office/drawing/2014/main" id="{5EB7A889-061E-ECE9-3AB7-CF5A109D21E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15582"/>
          <a:stretch/>
        </p:blipFill>
        <p:spPr>
          <a:xfrm>
            <a:off x="9193788" y="116632"/>
            <a:ext cx="2998212" cy="1076250"/>
          </a:xfrm>
          <a:prstGeom prst="rect">
            <a:avLst/>
          </a:prstGeom>
        </p:spPr>
      </p:pic>
      <p:pic>
        <p:nvPicPr>
          <p:cNvPr id="10" name="Kuva 9" descr="Kuva, joka sisältää kohteen Fontti, teksti, Grafiikka, kuvakaappaus&#10;&#10;Kuvaus luotu automaattisesti">
            <a:extLst>
              <a:ext uri="{FF2B5EF4-FFF2-40B4-BE49-F238E27FC236}">
                <a16:creationId xmlns:a16="http://schemas.microsoft.com/office/drawing/2014/main" id="{0E15DECB-403C-2690-1A97-C162273BB16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79376" y="368244"/>
            <a:ext cx="2316636" cy="504887"/>
          </a:xfrm>
          <a:prstGeom prst="rect">
            <a:avLst/>
          </a:prstGeom>
        </p:spPr>
      </p:pic>
    </p:spTree>
    <p:extLst>
      <p:ext uri="{BB962C8B-B14F-4D97-AF65-F5344CB8AC3E}">
        <p14:creationId xmlns:p14="http://schemas.microsoft.com/office/powerpoint/2010/main" val="48912131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userDrawn="1">
  <p:cSld name="Aloitusdia grafiikka sav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accent1"/>
                </a:solidFill>
              </a:defRPr>
            </a:lvl1pPr>
          </a:lstStyle>
          <a:p>
            <a:r>
              <a:rPr lang="fi-FI" noProof="0"/>
              <a:t>Muokkaa ots. perustyyl. napsautt.</a:t>
            </a:r>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
        <p:nvSpPr>
          <p:cNvPr id="4" name="Date Placeholder 3"/>
          <p:cNvSpPr>
            <a:spLocks noGrp="1"/>
          </p:cNvSpPr>
          <p:nvPr>
            <p:ph type="dt" sz="half" idx="10"/>
          </p:nvPr>
        </p:nvSpPr>
        <p:spPr/>
        <p:txBody>
          <a:bodyPr/>
          <a:lstStyle>
            <a:lvl1pPr>
              <a:defRPr>
                <a:solidFill>
                  <a:schemeClr val="accent4"/>
                </a:solidFill>
              </a:defRPr>
            </a:lvl1pPr>
          </a:lstStyle>
          <a:p>
            <a:fld id="{AD163EEF-B8F6-4FA6-A43B-42F29449964B}" type="datetime1">
              <a:rPr lang="fi-FI" smtClean="0"/>
              <a:pPr/>
              <a:t>6.11.2023</a:t>
            </a:fld>
            <a:endParaRPr lang="fi-FI"/>
          </a:p>
        </p:txBody>
      </p:sp>
      <p:sp>
        <p:nvSpPr>
          <p:cNvPr id="5" name="Footer Placeholder 4"/>
          <p:cNvSpPr>
            <a:spLocks noGrp="1"/>
          </p:cNvSpPr>
          <p:nvPr>
            <p:ph type="ftr" sz="quarter" idx="11"/>
          </p:nvPr>
        </p:nvSpPr>
        <p:spPr/>
        <p:txBody>
          <a:bodyPr/>
          <a:lstStyle>
            <a:lvl1pPr>
              <a:defRPr>
                <a:solidFill>
                  <a:schemeClr val="accent4"/>
                </a:solid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solidFill>
                  <a:schemeClr val="accent4"/>
                </a:solid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accent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pic>
        <p:nvPicPr>
          <p:cNvPr id="9" name="Kuva 8" descr="Kuva, joka sisältää kohteen teksti, Fontti, kuvakaappaus, keltainen&#10;&#10;Kuvaus luotu automaattisesti">
            <a:extLst>
              <a:ext uri="{FF2B5EF4-FFF2-40B4-BE49-F238E27FC236}">
                <a16:creationId xmlns:a16="http://schemas.microsoft.com/office/drawing/2014/main" id="{5EB7A889-061E-ECE9-3AB7-CF5A109D21E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15582"/>
          <a:stretch/>
        </p:blipFill>
        <p:spPr>
          <a:xfrm>
            <a:off x="9193788" y="116632"/>
            <a:ext cx="2998212" cy="1076250"/>
          </a:xfrm>
          <a:prstGeom prst="rect">
            <a:avLst/>
          </a:prstGeom>
        </p:spPr>
      </p:pic>
      <p:pic>
        <p:nvPicPr>
          <p:cNvPr id="10" name="Kuva 9" descr="Kuva, joka sisältää kohteen Fontti, teksti, Grafiikka, kuvakaappaus&#10;&#10;Kuvaus luotu automaattisesti">
            <a:extLst>
              <a:ext uri="{FF2B5EF4-FFF2-40B4-BE49-F238E27FC236}">
                <a16:creationId xmlns:a16="http://schemas.microsoft.com/office/drawing/2014/main" id="{59B04E0D-0A36-0006-D180-EFB7C4B33D7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79376" y="368244"/>
            <a:ext cx="2316636" cy="504887"/>
          </a:xfrm>
          <a:prstGeom prst="rect">
            <a:avLst/>
          </a:prstGeom>
        </p:spPr>
      </p:pic>
    </p:spTree>
    <p:extLst>
      <p:ext uri="{BB962C8B-B14F-4D97-AF65-F5344CB8AC3E}">
        <p14:creationId xmlns:p14="http://schemas.microsoft.com/office/powerpoint/2010/main" val="396798042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aavio">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D8E69C4F-D786-4567-B4CC-E870875C3588}" type="datetime1">
              <a:rPr lang="fi-FI" smtClean="0"/>
              <a:t>6.11.2023</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a:xfrm>
            <a:off x="766763" y="836711"/>
            <a:ext cx="10658475" cy="576009"/>
          </a:xfrm>
        </p:spPr>
        <p:txBody>
          <a:bodyPr/>
          <a:lstStyle/>
          <a:p>
            <a:r>
              <a:rPr lang="fi-FI" noProof="0"/>
              <a:t>Muokkaa ots. perustyyl. napsautt.</a:t>
            </a:r>
            <a:endParaRPr lang="fi-FI" noProof="0" dirty="0"/>
          </a:p>
        </p:txBody>
      </p:sp>
      <p:sp>
        <p:nvSpPr>
          <p:cNvPr id="5" name="Chart Placeholder 4"/>
          <p:cNvSpPr>
            <a:spLocks noGrp="1"/>
          </p:cNvSpPr>
          <p:nvPr>
            <p:ph type="chart" sz="quarter" idx="13"/>
          </p:nvPr>
        </p:nvSpPr>
        <p:spPr>
          <a:xfrm>
            <a:off x="766763" y="1556740"/>
            <a:ext cx="10658475" cy="4248748"/>
          </a:xfrm>
        </p:spPr>
        <p:txBody>
          <a:bodyPr/>
          <a:lstStyle>
            <a:lvl1pPr marL="0" indent="0">
              <a:buFontTx/>
              <a:buNone/>
              <a:defRPr sz="1200"/>
            </a:lvl1pPr>
          </a:lstStyle>
          <a:p>
            <a:r>
              <a:rPr lang="fi-FI" noProof="0"/>
              <a:t>Lisää kaavio napsauttamalla kuvaketta</a:t>
            </a:r>
            <a:endParaRPr lang="fi-FI" noProof="0" dirty="0"/>
          </a:p>
        </p:txBody>
      </p:sp>
    </p:spTree>
    <p:extLst>
      <p:ext uri="{BB962C8B-B14F-4D97-AF65-F5344CB8AC3E}">
        <p14:creationId xmlns:p14="http://schemas.microsoft.com/office/powerpoint/2010/main" val="298056715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eljä taulukko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5" name="Date Placeholder 4"/>
          <p:cNvSpPr>
            <a:spLocks noGrp="1"/>
          </p:cNvSpPr>
          <p:nvPr>
            <p:ph type="dt" sz="half" idx="10"/>
          </p:nvPr>
        </p:nvSpPr>
        <p:spPr/>
        <p:txBody>
          <a:bodyPr/>
          <a:lstStyle/>
          <a:p>
            <a:fld id="{C53BEB26-41D6-4026-B61D-A3E7E670F1AC}" type="datetime1">
              <a:rPr lang="fi-FI" smtClean="0"/>
              <a:t>6.11.2023</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Table Placeholder 8"/>
          <p:cNvSpPr>
            <a:spLocks noGrp="1"/>
          </p:cNvSpPr>
          <p:nvPr>
            <p:ph type="tbl" sz="quarter" idx="13"/>
          </p:nvPr>
        </p:nvSpPr>
        <p:spPr>
          <a:xfrm>
            <a:off x="766763" y="1989138"/>
            <a:ext cx="5113337" cy="1871662"/>
          </a:xfrm>
        </p:spPr>
        <p:txBody>
          <a:bodyPr/>
          <a:lstStyle>
            <a:lvl1pPr marL="0" indent="0">
              <a:buFontTx/>
              <a:buNone/>
              <a:defRPr sz="1200"/>
            </a:lvl1pPr>
          </a:lstStyle>
          <a:p>
            <a:r>
              <a:rPr lang="fi-FI"/>
              <a:t>Lisää taulukko napsauttamalla kuvaketta</a:t>
            </a:r>
            <a:endParaRPr lang="en-US"/>
          </a:p>
        </p:txBody>
      </p:sp>
      <p:sp>
        <p:nvSpPr>
          <p:cNvPr id="10" name="Table Placeholder 8"/>
          <p:cNvSpPr>
            <a:spLocks noGrp="1"/>
          </p:cNvSpPr>
          <p:nvPr>
            <p:ph type="tbl" sz="quarter" idx="14"/>
          </p:nvPr>
        </p:nvSpPr>
        <p:spPr>
          <a:xfrm>
            <a:off x="766763" y="3933826"/>
            <a:ext cx="5113337" cy="1871662"/>
          </a:xfrm>
        </p:spPr>
        <p:txBody>
          <a:bodyPr/>
          <a:lstStyle>
            <a:lvl1pPr marL="0" indent="0">
              <a:buFontTx/>
              <a:buNone/>
              <a:defRPr sz="1200"/>
            </a:lvl1pPr>
          </a:lstStyle>
          <a:p>
            <a:r>
              <a:rPr lang="fi-FI"/>
              <a:t>Lisää taulukko napsauttamalla kuvaketta</a:t>
            </a:r>
            <a:endParaRPr lang="en-US"/>
          </a:p>
        </p:txBody>
      </p:sp>
      <p:sp>
        <p:nvSpPr>
          <p:cNvPr id="11" name="Table Placeholder 8"/>
          <p:cNvSpPr>
            <a:spLocks noGrp="1"/>
          </p:cNvSpPr>
          <p:nvPr>
            <p:ph type="tbl" sz="quarter" idx="15"/>
          </p:nvPr>
        </p:nvSpPr>
        <p:spPr>
          <a:xfrm>
            <a:off x="6312030" y="1989138"/>
            <a:ext cx="5113208" cy="1871662"/>
          </a:xfrm>
        </p:spPr>
        <p:txBody>
          <a:bodyPr/>
          <a:lstStyle>
            <a:lvl1pPr marL="0" indent="0">
              <a:buFontTx/>
              <a:buNone/>
              <a:defRPr sz="1200"/>
            </a:lvl1pPr>
          </a:lstStyle>
          <a:p>
            <a:r>
              <a:rPr lang="fi-FI"/>
              <a:t>Lisää taulukko napsauttamalla kuvaketta</a:t>
            </a:r>
            <a:endParaRPr lang="en-US" dirty="0"/>
          </a:p>
        </p:txBody>
      </p:sp>
      <p:sp>
        <p:nvSpPr>
          <p:cNvPr id="12" name="Table Placeholder 8"/>
          <p:cNvSpPr>
            <a:spLocks noGrp="1"/>
          </p:cNvSpPr>
          <p:nvPr>
            <p:ph type="tbl" sz="quarter" idx="16"/>
          </p:nvPr>
        </p:nvSpPr>
        <p:spPr>
          <a:xfrm>
            <a:off x="6312030" y="3933826"/>
            <a:ext cx="5113208" cy="1871662"/>
          </a:xfrm>
        </p:spPr>
        <p:txBody>
          <a:bodyPr/>
          <a:lstStyle>
            <a:lvl1pPr marL="0" indent="0">
              <a:buFontTx/>
              <a:buNone/>
              <a:defRPr sz="1200"/>
            </a:lvl1pPr>
          </a:lstStyle>
          <a:p>
            <a:r>
              <a:rPr lang="fi-FI"/>
              <a:t>Lisää taulukko napsauttamalla kuvaketta</a:t>
            </a:r>
            <a:endParaRPr lang="en-US"/>
          </a:p>
        </p:txBody>
      </p:sp>
    </p:spTree>
    <p:extLst>
      <p:ext uri="{BB962C8B-B14F-4D97-AF65-F5344CB8AC3E}">
        <p14:creationId xmlns:p14="http://schemas.microsoft.com/office/powerpoint/2010/main" val="336506058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elikenttä">
    <p:spTree>
      <p:nvGrpSpPr>
        <p:cNvPr id="1" name=""/>
        <p:cNvGrpSpPr/>
        <p:nvPr/>
      </p:nvGrpSpPr>
      <p:grpSpPr>
        <a:xfrm>
          <a:off x="0" y="0"/>
          <a:ext cx="0" cy="0"/>
          <a:chOff x="0" y="0"/>
          <a:chExt cx="0" cy="0"/>
        </a:xfrm>
      </p:grpSpPr>
      <p:sp>
        <p:nvSpPr>
          <p:cNvPr id="4" name="Text Placeholder 3"/>
          <p:cNvSpPr>
            <a:spLocks noGrp="1"/>
          </p:cNvSpPr>
          <p:nvPr>
            <p:ph type="body" sz="quarter" idx="17"/>
          </p:nvPr>
        </p:nvSpPr>
        <p:spPr>
          <a:xfrm>
            <a:off x="766763" y="1989138"/>
            <a:ext cx="5257227" cy="1871922"/>
          </a:xfrm>
          <a:solidFill>
            <a:srgbClr val="DFDAD6">
              <a:alpha val="50196"/>
            </a:srgbClr>
          </a:solidFill>
        </p:spPr>
        <p:txBody>
          <a:bodyPr lIns="2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2" name="Title 1"/>
          <p:cNvSpPr>
            <a:spLocks noGrp="1"/>
          </p:cNvSpPr>
          <p:nvPr>
            <p:ph type="title"/>
          </p:nvPr>
        </p:nvSpPr>
        <p:spPr/>
        <p:txBody>
          <a:bodyPr/>
          <a:lstStyle/>
          <a:p>
            <a:r>
              <a:rPr lang="fi-FI" noProof="0"/>
              <a:t>Muokkaa ots. perustyyl. napsautt.</a:t>
            </a:r>
            <a:endParaRPr lang="fi-FI" noProof="0" dirty="0"/>
          </a:p>
        </p:txBody>
      </p:sp>
      <p:sp>
        <p:nvSpPr>
          <p:cNvPr id="5" name="Date Placeholder 4"/>
          <p:cNvSpPr>
            <a:spLocks noGrp="1"/>
          </p:cNvSpPr>
          <p:nvPr>
            <p:ph type="dt" sz="half" idx="10"/>
          </p:nvPr>
        </p:nvSpPr>
        <p:spPr/>
        <p:txBody>
          <a:bodyPr/>
          <a:lstStyle/>
          <a:p>
            <a:fld id="{6A21A49A-E0EE-4A76-AD38-8443CE185D7D}" type="datetime1">
              <a:rPr lang="fi-FI" smtClean="0"/>
              <a:t>6.11.2023</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14" name="Text Placeholder 5"/>
          <p:cNvSpPr>
            <a:spLocks noGrp="1"/>
          </p:cNvSpPr>
          <p:nvPr>
            <p:ph type="body" sz="quarter" idx="13"/>
          </p:nvPr>
        </p:nvSpPr>
        <p:spPr>
          <a:xfrm>
            <a:off x="4223740" y="2060810"/>
            <a:ext cx="1728000" cy="1728240"/>
          </a:xfrm>
          <a:prstGeom prst="rect">
            <a:avLst/>
          </a:prstGeom>
          <a:solidFill>
            <a:schemeClr val="accent2"/>
          </a:solidFill>
        </p:spPr>
        <p:txBody>
          <a:bodyPr wrap="square" lIns="72000" tIns="72000" rIns="72000" bIns="72000" anchor="ctr" anchorCtr="0"/>
          <a:lstStyle>
            <a:lvl1pPr marL="0" indent="0" algn="ctr">
              <a:spcBef>
                <a:spcPts val="200"/>
              </a:spcBef>
              <a:buFontTx/>
              <a:buNone/>
              <a:defRPr sz="1600" b="0">
                <a:solidFill>
                  <a:schemeClr val="accent1"/>
                </a:solidFill>
                <a:latin typeface="+mj-lt"/>
              </a:defRPr>
            </a:lvl1pPr>
            <a:lvl2pPr marL="0" indent="0" algn="ctr">
              <a:spcBef>
                <a:spcPts val="200"/>
              </a:spcBef>
              <a:buFontTx/>
              <a:buNone/>
              <a:defRPr sz="1600" b="0">
                <a:solidFill>
                  <a:schemeClr val="accent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15" name="Text Placeholder 3"/>
          <p:cNvSpPr>
            <a:spLocks noGrp="1"/>
          </p:cNvSpPr>
          <p:nvPr>
            <p:ph type="body" sz="quarter" idx="18"/>
          </p:nvPr>
        </p:nvSpPr>
        <p:spPr>
          <a:xfrm>
            <a:off x="6158355" y="1989138"/>
            <a:ext cx="5257227" cy="1871922"/>
          </a:xfrm>
          <a:solidFill>
            <a:srgbClr val="DFDAD6">
              <a:alpha val="50196"/>
            </a:srgbClr>
          </a:solidFill>
        </p:spPr>
        <p:txBody>
          <a:bodyPr lIns="20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16" name="Text Placeholder 3"/>
          <p:cNvSpPr>
            <a:spLocks noGrp="1"/>
          </p:cNvSpPr>
          <p:nvPr>
            <p:ph type="body" sz="quarter" idx="19"/>
          </p:nvPr>
        </p:nvSpPr>
        <p:spPr>
          <a:xfrm>
            <a:off x="766763" y="3933070"/>
            <a:ext cx="5257227" cy="1872418"/>
          </a:xfrm>
          <a:solidFill>
            <a:srgbClr val="DFDAD6">
              <a:alpha val="50196"/>
            </a:srgbClr>
          </a:solidFill>
        </p:spPr>
        <p:txBody>
          <a:bodyPr lIns="2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17" name="Text Placeholder 3"/>
          <p:cNvSpPr>
            <a:spLocks noGrp="1"/>
          </p:cNvSpPr>
          <p:nvPr>
            <p:ph type="body" sz="quarter" idx="20"/>
          </p:nvPr>
        </p:nvSpPr>
        <p:spPr>
          <a:xfrm>
            <a:off x="6168011" y="3933070"/>
            <a:ext cx="5257227" cy="1872418"/>
          </a:xfrm>
          <a:solidFill>
            <a:srgbClr val="DFDAD6">
              <a:alpha val="50196"/>
            </a:srgbClr>
          </a:solidFill>
        </p:spPr>
        <p:txBody>
          <a:bodyPr lIns="20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18" name="Text Placeholder 5"/>
          <p:cNvSpPr>
            <a:spLocks noGrp="1"/>
          </p:cNvSpPr>
          <p:nvPr>
            <p:ph type="body" sz="quarter" idx="21"/>
          </p:nvPr>
        </p:nvSpPr>
        <p:spPr>
          <a:xfrm>
            <a:off x="6240020" y="2060810"/>
            <a:ext cx="1728000" cy="1728240"/>
          </a:xfrm>
          <a:prstGeom prst="rect">
            <a:avLst/>
          </a:prstGeom>
          <a:solidFill>
            <a:schemeClr val="accent3"/>
          </a:solidFill>
        </p:spPr>
        <p:txBody>
          <a:bodyPr wrap="square" lIns="72000" tIns="72000" rIns="72000" bIns="72000" anchor="ctr" anchorCtr="0"/>
          <a:lstStyle>
            <a:lvl1pPr marL="0" indent="0" algn="ctr">
              <a:spcBef>
                <a:spcPts val="200"/>
              </a:spcBef>
              <a:buFontTx/>
              <a:buNone/>
              <a:defRPr sz="1600" b="0">
                <a:solidFill>
                  <a:schemeClr val="bg1"/>
                </a:solidFill>
                <a:latin typeface="+mj-lt"/>
              </a:defRPr>
            </a:lvl1pPr>
            <a:lvl2pPr marL="0" indent="0" algn="ctr">
              <a:spcBef>
                <a:spcPts val="200"/>
              </a:spcBef>
              <a:buFontTx/>
              <a:buNone/>
              <a:defRPr sz="16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19" name="Text Placeholder 5"/>
          <p:cNvSpPr>
            <a:spLocks noGrp="1"/>
          </p:cNvSpPr>
          <p:nvPr>
            <p:ph type="body" sz="quarter" idx="22"/>
          </p:nvPr>
        </p:nvSpPr>
        <p:spPr>
          <a:xfrm>
            <a:off x="4223740" y="4005080"/>
            <a:ext cx="1728000" cy="1728240"/>
          </a:xfrm>
          <a:prstGeom prst="rect">
            <a:avLst/>
          </a:prstGeom>
          <a:solidFill>
            <a:schemeClr val="accent4"/>
          </a:solidFill>
        </p:spPr>
        <p:txBody>
          <a:bodyPr wrap="square" lIns="72000" tIns="72000" rIns="72000" bIns="72000" anchor="ctr" anchorCtr="0"/>
          <a:lstStyle>
            <a:lvl1pPr marL="0" indent="0" algn="ctr">
              <a:spcBef>
                <a:spcPts val="200"/>
              </a:spcBef>
              <a:buFontTx/>
              <a:buNone/>
              <a:defRPr sz="1600" b="0">
                <a:solidFill>
                  <a:schemeClr val="bg1"/>
                </a:solidFill>
                <a:latin typeface="+mj-lt"/>
              </a:defRPr>
            </a:lvl1pPr>
            <a:lvl2pPr marL="0" indent="0" algn="ctr">
              <a:spcBef>
                <a:spcPts val="200"/>
              </a:spcBef>
              <a:buFontTx/>
              <a:buNone/>
              <a:defRPr sz="16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20" name="Text Placeholder 5"/>
          <p:cNvSpPr>
            <a:spLocks noGrp="1"/>
          </p:cNvSpPr>
          <p:nvPr>
            <p:ph type="body" sz="quarter" idx="23"/>
          </p:nvPr>
        </p:nvSpPr>
        <p:spPr>
          <a:xfrm>
            <a:off x="6240020" y="4005080"/>
            <a:ext cx="1728000" cy="1728240"/>
          </a:xfrm>
          <a:prstGeom prst="rect">
            <a:avLst/>
          </a:prstGeom>
          <a:solidFill>
            <a:schemeClr val="accent1"/>
          </a:solidFill>
        </p:spPr>
        <p:txBody>
          <a:bodyPr wrap="square" lIns="72000" tIns="72000" rIns="72000" bIns="72000" anchor="ctr" anchorCtr="0"/>
          <a:lstStyle>
            <a:lvl1pPr marL="0" indent="0" algn="ctr">
              <a:spcBef>
                <a:spcPts val="200"/>
              </a:spcBef>
              <a:buFontTx/>
              <a:buNone/>
              <a:defRPr sz="1600" b="0">
                <a:solidFill>
                  <a:schemeClr val="bg1"/>
                </a:solidFill>
                <a:latin typeface="+mj-lt"/>
              </a:defRPr>
            </a:lvl1pPr>
            <a:lvl2pPr marL="0" indent="0" algn="ctr">
              <a:spcBef>
                <a:spcPts val="200"/>
              </a:spcBef>
              <a:buFontTx/>
              <a:buNone/>
              <a:defRPr sz="16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Tree>
    <p:extLst>
      <p:ext uri="{BB962C8B-B14F-4D97-AF65-F5344CB8AC3E}">
        <p14:creationId xmlns:p14="http://schemas.microsoft.com/office/powerpoint/2010/main" val="152054664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elikenttä 2">
    <p:spTree>
      <p:nvGrpSpPr>
        <p:cNvPr id="1" name=""/>
        <p:cNvGrpSpPr/>
        <p:nvPr/>
      </p:nvGrpSpPr>
      <p:grpSpPr>
        <a:xfrm>
          <a:off x="0" y="0"/>
          <a:ext cx="0" cy="0"/>
          <a:chOff x="0" y="0"/>
          <a:chExt cx="0" cy="0"/>
        </a:xfrm>
      </p:grpSpPr>
      <p:sp>
        <p:nvSpPr>
          <p:cNvPr id="4" name="Text Placeholder 3"/>
          <p:cNvSpPr>
            <a:spLocks noGrp="1"/>
          </p:cNvSpPr>
          <p:nvPr>
            <p:ph type="body" sz="quarter" idx="17"/>
          </p:nvPr>
        </p:nvSpPr>
        <p:spPr>
          <a:xfrm>
            <a:off x="766763" y="1989138"/>
            <a:ext cx="5257227" cy="1871922"/>
          </a:xfrm>
          <a:noFill/>
        </p:spPr>
        <p:txBody>
          <a:bodyPr lIns="2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15" name="Text Placeholder 3"/>
          <p:cNvSpPr>
            <a:spLocks noGrp="1"/>
          </p:cNvSpPr>
          <p:nvPr>
            <p:ph type="body" sz="quarter" idx="18"/>
          </p:nvPr>
        </p:nvSpPr>
        <p:spPr>
          <a:xfrm>
            <a:off x="6158355" y="1989138"/>
            <a:ext cx="5257227" cy="1871922"/>
          </a:xfrm>
          <a:noFill/>
        </p:spPr>
        <p:txBody>
          <a:bodyPr lIns="20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16" name="Text Placeholder 3"/>
          <p:cNvSpPr>
            <a:spLocks noGrp="1"/>
          </p:cNvSpPr>
          <p:nvPr>
            <p:ph type="body" sz="quarter" idx="19"/>
          </p:nvPr>
        </p:nvSpPr>
        <p:spPr>
          <a:xfrm>
            <a:off x="766763" y="3933070"/>
            <a:ext cx="5257227" cy="1872418"/>
          </a:xfrm>
          <a:noFill/>
        </p:spPr>
        <p:txBody>
          <a:bodyPr lIns="2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17" name="Text Placeholder 3"/>
          <p:cNvSpPr>
            <a:spLocks noGrp="1"/>
          </p:cNvSpPr>
          <p:nvPr>
            <p:ph type="body" sz="quarter" idx="20"/>
          </p:nvPr>
        </p:nvSpPr>
        <p:spPr>
          <a:xfrm>
            <a:off x="6168011" y="3933070"/>
            <a:ext cx="5257227" cy="1872418"/>
          </a:xfrm>
          <a:noFill/>
        </p:spPr>
        <p:txBody>
          <a:bodyPr lIns="20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3" name="Oval 2"/>
          <p:cNvSpPr/>
          <p:nvPr userDrawn="1"/>
        </p:nvSpPr>
        <p:spPr>
          <a:xfrm>
            <a:off x="4295750" y="2132820"/>
            <a:ext cx="1728240" cy="1728240"/>
          </a:xfrm>
          <a:custGeom>
            <a:avLst/>
            <a:gdLst/>
            <a:ahLst/>
            <a:cxnLst/>
            <a:rect l="l" t="t" r="r" b="b"/>
            <a:pathLst>
              <a:path w="1728240" h="1728240">
                <a:moveTo>
                  <a:pt x="1728240" y="0"/>
                </a:moveTo>
                <a:lnTo>
                  <a:pt x="1728240" y="1728240"/>
                </a:lnTo>
                <a:lnTo>
                  <a:pt x="0" y="1728240"/>
                </a:lnTo>
                <a:cubicBezTo>
                  <a:pt x="0" y="773759"/>
                  <a:pt x="773759" y="0"/>
                  <a:pt x="172824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Oval 2"/>
          <p:cNvSpPr/>
          <p:nvPr userDrawn="1"/>
        </p:nvSpPr>
        <p:spPr>
          <a:xfrm flipH="1">
            <a:off x="6168010" y="2132820"/>
            <a:ext cx="1728240" cy="1728240"/>
          </a:xfrm>
          <a:custGeom>
            <a:avLst/>
            <a:gdLst/>
            <a:ahLst/>
            <a:cxnLst/>
            <a:rect l="l" t="t" r="r" b="b"/>
            <a:pathLst>
              <a:path w="1728240" h="1728240">
                <a:moveTo>
                  <a:pt x="1728240" y="0"/>
                </a:moveTo>
                <a:lnTo>
                  <a:pt x="1728240" y="1728240"/>
                </a:lnTo>
                <a:lnTo>
                  <a:pt x="0" y="1728240"/>
                </a:lnTo>
                <a:cubicBezTo>
                  <a:pt x="0" y="773759"/>
                  <a:pt x="773759" y="0"/>
                  <a:pt x="172824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Oval 2"/>
          <p:cNvSpPr/>
          <p:nvPr userDrawn="1"/>
        </p:nvSpPr>
        <p:spPr>
          <a:xfrm flipH="1" flipV="1">
            <a:off x="6168010" y="3933070"/>
            <a:ext cx="1728240" cy="1728240"/>
          </a:xfrm>
          <a:custGeom>
            <a:avLst/>
            <a:gdLst/>
            <a:ahLst/>
            <a:cxnLst/>
            <a:rect l="l" t="t" r="r" b="b"/>
            <a:pathLst>
              <a:path w="1728240" h="1728240">
                <a:moveTo>
                  <a:pt x="1728240" y="0"/>
                </a:moveTo>
                <a:lnTo>
                  <a:pt x="1728240" y="1728240"/>
                </a:lnTo>
                <a:lnTo>
                  <a:pt x="0" y="1728240"/>
                </a:lnTo>
                <a:cubicBezTo>
                  <a:pt x="0" y="773759"/>
                  <a:pt x="773759" y="0"/>
                  <a:pt x="172824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 name="Oval 2"/>
          <p:cNvSpPr/>
          <p:nvPr userDrawn="1"/>
        </p:nvSpPr>
        <p:spPr>
          <a:xfrm flipV="1">
            <a:off x="4295750" y="3933070"/>
            <a:ext cx="1728240" cy="1728240"/>
          </a:xfrm>
          <a:custGeom>
            <a:avLst/>
            <a:gdLst/>
            <a:ahLst/>
            <a:cxnLst/>
            <a:rect l="l" t="t" r="r" b="b"/>
            <a:pathLst>
              <a:path w="1728240" h="1728240">
                <a:moveTo>
                  <a:pt x="1728240" y="0"/>
                </a:moveTo>
                <a:lnTo>
                  <a:pt x="1728240" y="1728240"/>
                </a:lnTo>
                <a:lnTo>
                  <a:pt x="0" y="1728240"/>
                </a:lnTo>
                <a:cubicBezTo>
                  <a:pt x="0" y="773759"/>
                  <a:pt x="773759" y="0"/>
                  <a:pt x="172824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Text Placeholder 5"/>
          <p:cNvSpPr>
            <a:spLocks noGrp="1"/>
          </p:cNvSpPr>
          <p:nvPr>
            <p:ph type="body" sz="quarter" idx="13"/>
          </p:nvPr>
        </p:nvSpPr>
        <p:spPr>
          <a:xfrm>
            <a:off x="4295990" y="2132820"/>
            <a:ext cx="1728000" cy="1728240"/>
          </a:xfrm>
          <a:prstGeom prst="rect">
            <a:avLst/>
          </a:prstGeom>
          <a:noFill/>
        </p:spPr>
        <p:txBody>
          <a:bodyPr wrap="square" lIns="72000" tIns="648000" rIns="72000" bIns="72000" anchor="ctr" anchorCtr="0"/>
          <a:lstStyle>
            <a:lvl1pPr marL="0" indent="0" algn="ctr">
              <a:spcBef>
                <a:spcPts val="200"/>
              </a:spcBef>
              <a:buFontTx/>
              <a:buNone/>
              <a:defRPr sz="1600" b="0">
                <a:solidFill>
                  <a:schemeClr val="accent1"/>
                </a:solidFill>
                <a:latin typeface="+mj-lt"/>
              </a:defRPr>
            </a:lvl1pPr>
            <a:lvl2pPr marL="0" indent="0" algn="ctr">
              <a:spcBef>
                <a:spcPts val="200"/>
              </a:spcBef>
              <a:buFontTx/>
              <a:buNone/>
              <a:defRPr sz="1600" b="0">
                <a:solidFill>
                  <a:schemeClr val="accent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2" name="Title 1"/>
          <p:cNvSpPr>
            <a:spLocks noGrp="1"/>
          </p:cNvSpPr>
          <p:nvPr>
            <p:ph type="title"/>
          </p:nvPr>
        </p:nvSpPr>
        <p:spPr/>
        <p:txBody>
          <a:bodyPr/>
          <a:lstStyle/>
          <a:p>
            <a:r>
              <a:rPr lang="fi-FI" noProof="0"/>
              <a:t>Muokkaa ots. perustyyl. napsautt.</a:t>
            </a:r>
            <a:endParaRPr lang="fi-FI" noProof="0" dirty="0"/>
          </a:p>
        </p:txBody>
      </p:sp>
      <p:sp>
        <p:nvSpPr>
          <p:cNvPr id="5" name="Date Placeholder 4"/>
          <p:cNvSpPr>
            <a:spLocks noGrp="1"/>
          </p:cNvSpPr>
          <p:nvPr>
            <p:ph type="dt" sz="half" idx="10"/>
          </p:nvPr>
        </p:nvSpPr>
        <p:spPr/>
        <p:txBody>
          <a:bodyPr/>
          <a:lstStyle/>
          <a:p>
            <a:fld id="{A3C5BCE6-2D7A-4E96-B01D-446E7A06509F}" type="datetime1">
              <a:rPr lang="fi-FI" smtClean="0"/>
              <a:t>6.11.2023</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18" name="Text Placeholder 5"/>
          <p:cNvSpPr>
            <a:spLocks noGrp="1"/>
          </p:cNvSpPr>
          <p:nvPr>
            <p:ph type="body" sz="quarter" idx="21"/>
          </p:nvPr>
        </p:nvSpPr>
        <p:spPr>
          <a:xfrm>
            <a:off x="6168010" y="2132820"/>
            <a:ext cx="1728000" cy="1728240"/>
          </a:xfrm>
          <a:prstGeom prst="rect">
            <a:avLst/>
          </a:prstGeom>
          <a:noFill/>
        </p:spPr>
        <p:txBody>
          <a:bodyPr wrap="square" lIns="72000" tIns="648000" rIns="72000" bIns="72000" anchor="ctr" anchorCtr="0"/>
          <a:lstStyle>
            <a:lvl1pPr marL="0" indent="0" algn="ctr">
              <a:spcBef>
                <a:spcPts val="200"/>
              </a:spcBef>
              <a:buFontTx/>
              <a:buNone/>
              <a:defRPr sz="1600" b="0">
                <a:solidFill>
                  <a:schemeClr val="bg1"/>
                </a:solidFill>
                <a:latin typeface="+mj-lt"/>
              </a:defRPr>
            </a:lvl1pPr>
            <a:lvl2pPr marL="0" indent="0" algn="ctr">
              <a:spcBef>
                <a:spcPts val="200"/>
              </a:spcBef>
              <a:buFontTx/>
              <a:buNone/>
              <a:defRPr sz="16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19" name="Text Placeholder 5"/>
          <p:cNvSpPr>
            <a:spLocks noGrp="1"/>
          </p:cNvSpPr>
          <p:nvPr>
            <p:ph type="body" sz="quarter" idx="22"/>
          </p:nvPr>
        </p:nvSpPr>
        <p:spPr>
          <a:xfrm>
            <a:off x="4295990" y="3933070"/>
            <a:ext cx="1728000" cy="1728240"/>
          </a:xfrm>
          <a:prstGeom prst="rect">
            <a:avLst/>
          </a:prstGeom>
          <a:noFill/>
        </p:spPr>
        <p:txBody>
          <a:bodyPr wrap="square" lIns="72000" tIns="72000" rIns="72000" bIns="648000" anchor="ctr" anchorCtr="0"/>
          <a:lstStyle>
            <a:lvl1pPr marL="0" indent="0" algn="ctr">
              <a:spcBef>
                <a:spcPts val="200"/>
              </a:spcBef>
              <a:buFontTx/>
              <a:buNone/>
              <a:defRPr sz="1600" b="0">
                <a:solidFill>
                  <a:schemeClr val="bg1"/>
                </a:solidFill>
                <a:latin typeface="+mj-lt"/>
              </a:defRPr>
            </a:lvl1pPr>
            <a:lvl2pPr marL="0" indent="0" algn="ctr">
              <a:spcBef>
                <a:spcPts val="200"/>
              </a:spcBef>
              <a:buFontTx/>
              <a:buNone/>
              <a:defRPr sz="16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20" name="Text Placeholder 5"/>
          <p:cNvSpPr>
            <a:spLocks noGrp="1"/>
          </p:cNvSpPr>
          <p:nvPr>
            <p:ph type="body" sz="quarter" idx="23"/>
          </p:nvPr>
        </p:nvSpPr>
        <p:spPr>
          <a:xfrm>
            <a:off x="6168010" y="3933070"/>
            <a:ext cx="1728000" cy="1728240"/>
          </a:xfrm>
          <a:prstGeom prst="rect">
            <a:avLst/>
          </a:prstGeom>
          <a:noFill/>
        </p:spPr>
        <p:txBody>
          <a:bodyPr wrap="square" lIns="72000" tIns="72000" rIns="72000" bIns="648000" anchor="ctr" anchorCtr="0"/>
          <a:lstStyle>
            <a:lvl1pPr marL="0" indent="0" algn="ctr">
              <a:spcBef>
                <a:spcPts val="200"/>
              </a:spcBef>
              <a:buFontTx/>
              <a:buNone/>
              <a:defRPr sz="1600" b="0">
                <a:solidFill>
                  <a:schemeClr val="bg1"/>
                </a:solidFill>
                <a:latin typeface="+mj-lt"/>
              </a:defRPr>
            </a:lvl1pPr>
            <a:lvl2pPr marL="0" indent="0" algn="ctr">
              <a:spcBef>
                <a:spcPts val="200"/>
              </a:spcBef>
              <a:buFontTx/>
              <a:buNone/>
              <a:defRPr sz="16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Tree>
    <p:extLst>
      <p:ext uri="{BB962C8B-B14F-4D97-AF65-F5344CB8AC3E}">
        <p14:creationId xmlns:p14="http://schemas.microsoft.com/office/powerpoint/2010/main" val="342406047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aulukko">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E6D2382-5F4D-45A2-B915-9F0497753B2D}"/>
              </a:ext>
            </a:extLst>
          </p:cNvPr>
          <p:cNvSpPr>
            <a:spLocks noGrp="1"/>
          </p:cNvSpPr>
          <p:nvPr>
            <p:ph type="body" sz="quarter" idx="30"/>
          </p:nvPr>
        </p:nvSpPr>
        <p:spPr>
          <a:xfrm>
            <a:off x="767260" y="3861060"/>
            <a:ext cx="1656230" cy="194442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6" name="Text Placeholder 3">
            <a:extLst>
              <a:ext uri="{FF2B5EF4-FFF2-40B4-BE49-F238E27FC236}">
                <a16:creationId xmlns:a16="http://schemas.microsoft.com/office/drawing/2014/main" id="{7FF6DC43-D734-4C64-A391-7AFEC5B082CE}"/>
              </a:ext>
            </a:extLst>
          </p:cNvPr>
          <p:cNvSpPr>
            <a:spLocks noGrp="1"/>
          </p:cNvSpPr>
          <p:nvPr>
            <p:ph type="body" sz="quarter" idx="31"/>
          </p:nvPr>
        </p:nvSpPr>
        <p:spPr>
          <a:xfrm>
            <a:off x="2567510" y="3861060"/>
            <a:ext cx="1656230" cy="194442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7" name="Text Placeholder 3">
            <a:extLst>
              <a:ext uri="{FF2B5EF4-FFF2-40B4-BE49-F238E27FC236}">
                <a16:creationId xmlns:a16="http://schemas.microsoft.com/office/drawing/2014/main" id="{6401BFA9-F837-46D2-A1BF-DD532A48F262}"/>
              </a:ext>
            </a:extLst>
          </p:cNvPr>
          <p:cNvSpPr>
            <a:spLocks noGrp="1"/>
          </p:cNvSpPr>
          <p:nvPr>
            <p:ph type="body" sz="quarter" idx="32"/>
          </p:nvPr>
        </p:nvSpPr>
        <p:spPr>
          <a:xfrm>
            <a:off x="4367760" y="3861060"/>
            <a:ext cx="1656230" cy="194442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8" name="Text Placeholder 3">
            <a:extLst>
              <a:ext uri="{FF2B5EF4-FFF2-40B4-BE49-F238E27FC236}">
                <a16:creationId xmlns:a16="http://schemas.microsoft.com/office/drawing/2014/main" id="{F69B8DBA-0EBA-4B4D-AFA2-00A95BCD71F3}"/>
              </a:ext>
            </a:extLst>
          </p:cNvPr>
          <p:cNvSpPr>
            <a:spLocks noGrp="1"/>
          </p:cNvSpPr>
          <p:nvPr>
            <p:ph type="body" sz="quarter" idx="33"/>
          </p:nvPr>
        </p:nvSpPr>
        <p:spPr>
          <a:xfrm>
            <a:off x="6168010" y="3861060"/>
            <a:ext cx="1656230" cy="194442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9" name="Text Placeholder 3">
            <a:extLst>
              <a:ext uri="{FF2B5EF4-FFF2-40B4-BE49-F238E27FC236}">
                <a16:creationId xmlns:a16="http://schemas.microsoft.com/office/drawing/2014/main" id="{56BC24BB-84C6-440E-B034-41BD02337F89}"/>
              </a:ext>
            </a:extLst>
          </p:cNvPr>
          <p:cNvSpPr>
            <a:spLocks noGrp="1"/>
          </p:cNvSpPr>
          <p:nvPr>
            <p:ph type="body" sz="quarter" idx="34"/>
          </p:nvPr>
        </p:nvSpPr>
        <p:spPr>
          <a:xfrm>
            <a:off x="7968260" y="3861060"/>
            <a:ext cx="1656230" cy="194442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30" name="Text Placeholder 3">
            <a:extLst>
              <a:ext uri="{FF2B5EF4-FFF2-40B4-BE49-F238E27FC236}">
                <a16:creationId xmlns:a16="http://schemas.microsoft.com/office/drawing/2014/main" id="{64564ED9-AD9E-43E4-8343-9CBA870DF3AD}"/>
              </a:ext>
            </a:extLst>
          </p:cNvPr>
          <p:cNvSpPr>
            <a:spLocks noGrp="1"/>
          </p:cNvSpPr>
          <p:nvPr>
            <p:ph type="body" sz="quarter" idx="35"/>
          </p:nvPr>
        </p:nvSpPr>
        <p:spPr>
          <a:xfrm>
            <a:off x="9768510" y="3861060"/>
            <a:ext cx="1656230" cy="194442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 name="Title 1"/>
          <p:cNvSpPr>
            <a:spLocks noGrp="1"/>
          </p:cNvSpPr>
          <p:nvPr>
            <p:ph type="title"/>
          </p:nvPr>
        </p:nvSpPr>
        <p:spPr/>
        <p:txBody>
          <a:bodyPr/>
          <a:lstStyle/>
          <a:p>
            <a:r>
              <a:rPr lang="fi-FI" noProof="0"/>
              <a:t>Muokkaa ots. perustyyl. napsautt.</a:t>
            </a:r>
            <a:endParaRPr lang="fi-FI" noProof="0" dirty="0"/>
          </a:p>
        </p:txBody>
      </p:sp>
      <p:sp>
        <p:nvSpPr>
          <p:cNvPr id="5" name="Date Placeholder 4"/>
          <p:cNvSpPr>
            <a:spLocks noGrp="1"/>
          </p:cNvSpPr>
          <p:nvPr>
            <p:ph type="dt" sz="half" idx="10"/>
          </p:nvPr>
        </p:nvSpPr>
        <p:spPr/>
        <p:txBody>
          <a:bodyPr/>
          <a:lstStyle/>
          <a:p>
            <a:fld id="{461A66A4-CB0F-4FFB-A3F7-97A8406D58B6}" type="datetime1">
              <a:rPr lang="fi-FI" smtClean="0"/>
              <a:t>6.11.2023</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25" name="Text Placeholder 5"/>
          <p:cNvSpPr>
            <a:spLocks noGrp="1"/>
          </p:cNvSpPr>
          <p:nvPr>
            <p:ph type="body" sz="quarter" idx="13"/>
          </p:nvPr>
        </p:nvSpPr>
        <p:spPr>
          <a:xfrm>
            <a:off x="766763" y="1989138"/>
            <a:ext cx="1656727" cy="575742"/>
          </a:xfrm>
          <a:prstGeom prst="rect">
            <a:avLst/>
          </a:prstGeom>
          <a:solidFill>
            <a:schemeClr val="accent3"/>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36" name="Text Placeholder 5"/>
          <p:cNvSpPr>
            <a:spLocks noGrp="1"/>
          </p:cNvSpPr>
          <p:nvPr>
            <p:ph type="body" sz="quarter" idx="19"/>
          </p:nvPr>
        </p:nvSpPr>
        <p:spPr>
          <a:xfrm>
            <a:off x="2567510" y="1989138"/>
            <a:ext cx="1656727" cy="575742"/>
          </a:xfrm>
          <a:prstGeom prst="rect">
            <a:avLst/>
          </a:prstGeom>
          <a:solidFill>
            <a:schemeClr val="accent1"/>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37" name="Text Placeholder 5"/>
          <p:cNvSpPr>
            <a:spLocks noGrp="1"/>
          </p:cNvSpPr>
          <p:nvPr>
            <p:ph type="body" sz="quarter" idx="20"/>
          </p:nvPr>
        </p:nvSpPr>
        <p:spPr>
          <a:xfrm>
            <a:off x="4367760" y="1989138"/>
            <a:ext cx="1656727" cy="575742"/>
          </a:xfrm>
          <a:prstGeom prst="rect">
            <a:avLst/>
          </a:prstGeom>
          <a:solidFill>
            <a:schemeClr val="accent4"/>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38" name="Text Placeholder 5"/>
          <p:cNvSpPr>
            <a:spLocks noGrp="1"/>
          </p:cNvSpPr>
          <p:nvPr>
            <p:ph type="body" sz="quarter" idx="21"/>
          </p:nvPr>
        </p:nvSpPr>
        <p:spPr>
          <a:xfrm>
            <a:off x="6168010" y="1989138"/>
            <a:ext cx="1656727" cy="575742"/>
          </a:xfrm>
          <a:prstGeom prst="rect">
            <a:avLst/>
          </a:prstGeom>
          <a:solidFill>
            <a:schemeClr val="accent6"/>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accent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39" name="Text Placeholder 5"/>
          <p:cNvSpPr>
            <a:spLocks noGrp="1"/>
          </p:cNvSpPr>
          <p:nvPr>
            <p:ph type="body" sz="quarter" idx="22"/>
          </p:nvPr>
        </p:nvSpPr>
        <p:spPr>
          <a:xfrm>
            <a:off x="7968260" y="1989138"/>
            <a:ext cx="1656727" cy="575742"/>
          </a:xfrm>
          <a:prstGeom prst="rect">
            <a:avLst/>
          </a:prstGeom>
          <a:solidFill>
            <a:schemeClr val="accent2"/>
          </a:solidFill>
        </p:spPr>
        <p:txBody>
          <a:bodyPr wrap="square" lIns="72000" tIns="72000" rIns="72000" bIns="72000" anchor="ctr" anchorCtr="0"/>
          <a:lstStyle>
            <a:lvl1pPr marL="0" indent="0" algn="ctr">
              <a:spcBef>
                <a:spcPts val="200"/>
              </a:spcBef>
              <a:buFontTx/>
              <a:buNone/>
              <a:defRPr sz="1200" b="0">
                <a:solidFill>
                  <a:schemeClr val="accent1"/>
                </a:solidFill>
                <a:latin typeface="+mj-lt"/>
              </a:defRPr>
            </a:lvl1pPr>
            <a:lvl2pPr marL="0" indent="0" algn="ctr">
              <a:spcBef>
                <a:spcPts val="200"/>
              </a:spcBef>
              <a:buFontTx/>
              <a:buNone/>
              <a:defRPr sz="1200" b="0">
                <a:solidFill>
                  <a:schemeClr val="accent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40" name="Text Placeholder 5"/>
          <p:cNvSpPr>
            <a:spLocks noGrp="1"/>
          </p:cNvSpPr>
          <p:nvPr>
            <p:ph type="body" sz="quarter" idx="23"/>
          </p:nvPr>
        </p:nvSpPr>
        <p:spPr>
          <a:xfrm>
            <a:off x="9768511" y="1989138"/>
            <a:ext cx="1656727" cy="575742"/>
          </a:xfrm>
          <a:prstGeom prst="rect">
            <a:avLst/>
          </a:prstGeom>
          <a:solidFill>
            <a:srgbClr val="FF3E60"/>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11" name="Picture Placeholder 10"/>
          <p:cNvSpPr>
            <a:spLocks noGrp="1"/>
          </p:cNvSpPr>
          <p:nvPr>
            <p:ph type="pic" sz="quarter" idx="24"/>
          </p:nvPr>
        </p:nvSpPr>
        <p:spPr>
          <a:xfrm>
            <a:off x="766763" y="2710122"/>
            <a:ext cx="1657350" cy="1006918"/>
          </a:xfrm>
        </p:spPr>
        <p:txBody>
          <a:bodyPr/>
          <a:lstStyle>
            <a:lvl1pPr marL="0" indent="0">
              <a:buNone/>
              <a:defRPr sz="1000"/>
            </a:lvl1pPr>
          </a:lstStyle>
          <a:p>
            <a:r>
              <a:rPr lang="fi-FI"/>
              <a:t>Lisää kuva napsauttamalla kuvaketta</a:t>
            </a:r>
          </a:p>
        </p:txBody>
      </p:sp>
      <p:sp>
        <p:nvSpPr>
          <p:cNvPr id="41" name="Picture Placeholder 10"/>
          <p:cNvSpPr>
            <a:spLocks noGrp="1"/>
          </p:cNvSpPr>
          <p:nvPr>
            <p:ph type="pic" sz="quarter" idx="25"/>
          </p:nvPr>
        </p:nvSpPr>
        <p:spPr>
          <a:xfrm>
            <a:off x="2567510" y="2710122"/>
            <a:ext cx="1657350" cy="1006918"/>
          </a:xfrm>
        </p:spPr>
        <p:txBody>
          <a:bodyPr/>
          <a:lstStyle>
            <a:lvl1pPr marL="0" indent="0">
              <a:buNone/>
              <a:defRPr sz="1000"/>
            </a:lvl1pPr>
          </a:lstStyle>
          <a:p>
            <a:r>
              <a:rPr lang="fi-FI"/>
              <a:t>Lisää kuva napsauttamalla kuvaketta</a:t>
            </a:r>
          </a:p>
        </p:txBody>
      </p:sp>
      <p:sp>
        <p:nvSpPr>
          <p:cNvPr id="42" name="Picture Placeholder 10"/>
          <p:cNvSpPr>
            <a:spLocks noGrp="1"/>
          </p:cNvSpPr>
          <p:nvPr>
            <p:ph type="pic" sz="quarter" idx="26"/>
          </p:nvPr>
        </p:nvSpPr>
        <p:spPr>
          <a:xfrm>
            <a:off x="4366640" y="2710122"/>
            <a:ext cx="1657350" cy="1006918"/>
          </a:xfrm>
        </p:spPr>
        <p:txBody>
          <a:bodyPr/>
          <a:lstStyle>
            <a:lvl1pPr marL="0" indent="0">
              <a:buNone/>
              <a:defRPr sz="1000"/>
            </a:lvl1pPr>
          </a:lstStyle>
          <a:p>
            <a:r>
              <a:rPr lang="fi-FI"/>
              <a:t>Lisää kuva napsauttamalla kuvaketta</a:t>
            </a:r>
          </a:p>
        </p:txBody>
      </p:sp>
      <p:sp>
        <p:nvSpPr>
          <p:cNvPr id="43" name="Picture Placeholder 10"/>
          <p:cNvSpPr>
            <a:spLocks noGrp="1"/>
          </p:cNvSpPr>
          <p:nvPr>
            <p:ph type="pic" sz="quarter" idx="27"/>
          </p:nvPr>
        </p:nvSpPr>
        <p:spPr>
          <a:xfrm>
            <a:off x="6168010" y="2710122"/>
            <a:ext cx="1657350" cy="1006918"/>
          </a:xfrm>
        </p:spPr>
        <p:txBody>
          <a:bodyPr/>
          <a:lstStyle>
            <a:lvl1pPr marL="0" indent="0">
              <a:buNone/>
              <a:defRPr sz="1000"/>
            </a:lvl1pPr>
          </a:lstStyle>
          <a:p>
            <a:r>
              <a:rPr lang="fi-FI"/>
              <a:t>Lisää kuva napsauttamalla kuvaketta</a:t>
            </a:r>
          </a:p>
        </p:txBody>
      </p:sp>
      <p:sp>
        <p:nvSpPr>
          <p:cNvPr id="44" name="Picture Placeholder 10"/>
          <p:cNvSpPr>
            <a:spLocks noGrp="1"/>
          </p:cNvSpPr>
          <p:nvPr>
            <p:ph type="pic" sz="quarter" idx="28"/>
          </p:nvPr>
        </p:nvSpPr>
        <p:spPr>
          <a:xfrm>
            <a:off x="7968260" y="2710122"/>
            <a:ext cx="1657350" cy="1006918"/>
          </a:xfrm>
        </p:spPr>
        <p:txBody>
          <a:bodyPr/>
          <a:lstStyle>
            <a:lvl1pPr marL="0" indent="0">
              <a:buNone/>
              <a:defRPr sz="1000"/>
            </a:lvl1pPr>
          </a:lstStyle>
          <a:p>
            <a:r>
              <a:rPr lang="fi-FI"/>
              <a:t>Lisää kuva napsauttamalla kuvaketta</a:t>
            </a:r>
          </a:p>
        </p:txBody>
      </p:sp>
      <p:sp>
        <p:nvSpPr>
          <p:cNvPr id="45" name="Picture Placeholder 10"/>
          <p:cNvSpPr>
            <a:spLocks noGrp="1"/>
          </p:cNvSpPr>
          <p:nvPr>
            <p:ph type="pic" sz="quarter" idx="29"/>
          </p:nvPr>
        </p:nvSpPr>
        <p:spPr>
          <a:xfrm>
            <a:off x="9767888" y="2710122"/>
            <a:ext cx="1657350" cy="1006918"/>
          </a:xfrm>
        </p:spPr>
        <p:txBody>
          <a:bodyPr/>
          <a:lstStyle>
            <a:lvl1pPr marL="0" indent="0">
              <a:buNone/>
              <a:defRPr sz="1000"/>
            </a:lvl1pPr>
          </a:lstStyle>
          <a:p>
            <a:r>
              <a:rPr lang="fi-FI"/>
              <a:t>Lisää kuva napsauttamalla kuvaketta</a:t>
            </a:r>
          </a:p>
        </p:txBody>
      </p:sp>
    </p:spTree>
    <p:extLst>
      <p:ext uri="{BB962C8B-B14F-4D97-AF65-F5344CB8AC3E}">
        <p14:creationId xmlns:p14="http://schemas.microsoft.com/office/powerpoint/2010/main" val="2108909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Aloitusdia punainen">
    <p:bg>
      <p:bgPr>
        <a:solidFill>
          <a:srgbClr val="FF3E6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bg1"/>
                </a:solidFill>
              </a:defRPr>
            </a:lvl1pPr>
          </a:lstStyle>
          <a:p>
            <a:r>
              <a:rPr lang="fi-FI" noProof="0"/>
              <a:t>Muokkaa ots. perustyyl. napsautt.</a:t>
            </a:r>
            <a:endParaRPr lang="fi-FI" noProof="0" dirty="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p:cNvSpPr>
            <a:spLocks noGrp="1"/>
          </p:cNvSpPr>
          <p:nvPr>
            <p:ph type="dt" sz="half" idx="10"/>
          </p:nvPr>
        </p:nvSpPr>
        <p:spPr/>
        <p:txBody>
          <a:bodyPr/>
          <a:lstStyle>
            <a:lvl1pPr>
              <a:defRPr>
                <a:noFill/>
              </a:defRPr>
            </a:lvl1pPr>
          </a:lstStyle>
          <a:p>
            <a:fld id="{6436686C-28C7-4F49-84B1-CC2306D386A1}"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pic>
        <p:nvPicPr>
          <p:cNvPr id="7" name="Kuva 6" descr="Kuva, joka sisältää kohteen teksti, clipart-kuva, vaihde&#10;&#10;Kuvaus luotu automaattisesti">
            <a:extLst>
              <a:ext uri="{FF2B5EF4-FFF2-40B4-BE49-F238E27FC236}">
                <a16:creationId xmlns:a16="http://schemas.microsoft.com/office/drawing/2014/main" id="{AD3B5FAA-6BDD-21F1-0040-8E55C588E5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9376" y="332656"/>
            <a:ext cx="2304256" cy="458910"/>
          </a:xfrm>
          <a:prstGeom prst="rect">
            <a:avLst/>
          </a:prstGeom>
        </p:spPr>
      </p:pic>
    </p:spTree>
    <p:extLst>
      <p:ext uri="{BB962C8B-B14F-4D97-AF65-F5344CB8AC3E}">
        <p14:creationId xmlns:p14="http://schemas.microsoft.com/office/powerpoint/2010/main" val="235424553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aulukko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5" name="Date Placeholder 4"/>
          <p:cNvSpPr>
            <a:spLocks noGrp="1"/>
          </p:cNvSpPr>
          <p:nvPr>
            <p:ph type="dt" sz="half" idx="10"/>
          </p:nvPr>
        </p:nvSpPr>
        <p:spPr/>
        <p:txBody>
          <a:bodyPr/>
          <a:lstStyle/>
          <a:p>
            <a:fld id="{A3EF816C-448D-4CAD-8E7D-3E87A3DFF3FB}" type="datetime1">
              <a:rPr lang="fi-FI" smtClean="0"/>
              <a:t>6.11.2023</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25" name="Text Placeholder 5"/>
          <p:cNvSpPr>
            <a:spLocks noGrp="1"/>
          </p:cNvSpPr>
          <p:nvPr>
            <p:ph type="body" sz="quarter" idx="13"/>
          </p:nvPr>
        </p:nvSpPr>
        <p:spPr>
          <a:xfrm>
            <a:off x="766763" y="1989138"/>
            <a:ext cx="2016777" cy="575742"/>
          </a:xfrm>
          <a:prstGeom prst="rect">
            <a:avLst/>
          </a:prstGeom>
          <a:solidFill>
            <a:schemeClr val="accent3"/>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4" name="Text Placeholder 3"/>
          <p:cNvSpPr>
            <a:spLocks noGrp="1"/>
          </p:cNvSpPr>
          <p:nvPr>
            <p:ph type="body" sz="quarter" idx="24"/>
          </p:nvPr>
        </p:nvSpPr>
        <p:spPr>
          <a:xfrm>
            <a:off x="766762" y="2565400"/>
            <a:ext cx="2017535" cy="1008063"/>
          </a:xfrm>
          <a:solidFill>
            <a:srgbClr val="923468">
              <a:alpha val="25098"/>
            </a:srgbClr>
          </a:solidFill>
        </p:spPr>
        <p:txBody>
          <a:bodyPr lIns="216000" tIns="144000" rIns="216000" bIns="144000"/>
          <a:lstStyle>
            <a:lvl1pPr marL="180975" indent="-180975">
              <a:buClr>
                <a:schemeClr val="accent1"/>
              </a:buClr>
              <a:buFont typeface="+mj-lt"/>
              <a:buAutoNum type="arabicPeriod"/>
              <a:defRPr sz="1100">
                <a:solidFill>
                  <a:schemeClr val="accent1"/>
                </a:solidFill>
              </a:defRPr>
            </a:lvl1pPr>
            <a:lvl2pPr marL="180975" indent="-180975">
              <a:buClr>
                <a:schemeClr val="accent1"/>
              </a:buClr>
              <a:buFont typeface="+mj-lt"/>
              <a:buAutoNum type="arabicPeriod"/>
              <a:defRPr sz="1100">
                <a:solidFill>
                  <a:schemeClr val="accent1"/>
                </a:solidFill>
              </a:defRPr>
            </a:lvl2pPr>
            <a:lvl3pPr marL="180975" indent="-180975">
              <a:buClr>
                <a:schemeClr val="accent1"/>
              </a:buClr>
              <a:buFont typeface="+mj-lt"/>
              <a:buAutoNum type="arabicPeriod"/>
              <a:defRPr sz="1100">
                <a:solidFill>
                  <a:schemeClr val="accent1"/>
                </a:solidFill>
              </a:defRPr>
            </a:lvl3pPr>
            <a:lvl4pPr marL="180975" indent="-180975">
              <a:buClr>
                <a:schemeClr val="accent1"/>
              </a:buClr>
              <a:buFont typeface="+mj-lt"/>
              <a:buAutoNum type="arabicPeriod"/>
              <a:defRPr sz="1100">
                <a:solidFill>
                  <a:schemeClr val="accent1"/>
                </a:solidFill>
              </a:defRPr>
            </a:lvl4pPr>
            <a:lvl5pPr marL="180975" indent="-180975">
              <a:buClr>
                <a:schemeClr val="accent1"/>
              </a:buClr>
              <a:buFont typeface="+mj-lt"/>
              <a:buAutoNum type="arabicPeriod"/>
              <a:defRPr sz="1100">
                <a:solidFill>
                  <a:schemeClr val="accent1"/>
                </a:solidFill>
              </a:defRPr>
            </a:lvl5pPr>
          </a:lstStyle>
          <a:p>
            <a:pPr lvl="0"/>
            <a:r>
              <a:rPr lang="fi-FI"/>
              <a:t>Muokkaa tekstin perustyylejä napsauttamalla</a:t>
            </a:r>
          </a:p>
        </p:txBody>
      </p:sp>
      <p:sp>
        <p:nvSpPr>
          <p:cNvPr id="48" name="Text Placeholder 5"/>
          <p:cNvSpPr>
            <a:spLocks noGrp="1"/>
          </p:cNvSpPr>
          <p:nvPr>
            <p:ph type="body" sz="quarter" idx="26"/>
          </p:nvPr>
        </p:nvSpPr>
        <p:spPr>
          <a:xfrm>
            <a:off x="2927560" y="1989138"/>
            <a:ext cx="2016777" cy="575742"/>
          </a:xfrm>
          <a:prstGeom prst="rect">
            <a:avLst/>
          </a:prstGeom>
          <a:solidFill>
            <a:schemeClr val="accent1"/>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49" name="Text Placeholder 3"/>
          <p:cNvSpPr>
            <a:spLocks noGrp="1"/>
          </p:cNvSpPr>
          <p:nvPr>
            <p:ph type="body" sz="quarter" idx="27"/>
          </p:nvPr>
        </p:nvSpPr>
        <p:spPr>
          <a:xfrm>
            <a:off x="2927559" y="2565400"/>
            <a:ext cx="2017535" cy="1008063"/>
          </a:xfrm>
          <a:solidFill>
            <a:schemeClr val="accent1">
              <a:alpha val="25098"/>
            </a:schemeClr>
          </a:solidFill>
        </p:spPr>
        <p:txBody>
          <a:bodyPr lIns="216000" tIns="144000" rIns="216000" bIns="144000"/>
          <a:lstStyle>
            <a:lvl1pPr marL="180975" indent="-180975">
              <a:buClr>
                <a:schemeClr val="accent1"/>
              </a:buClr>
              <a:buFont typeface="+mj-lt"/>
              <a:buAutoNum type="arabicPeriod"/>
              <a:defRPr sz="1100">
                <a:solidFill>
                  <a:schemeClr val="accent1"/>
                </a:solidFill>
              </a:defRPr>
            </a:lvl1pPr>
            <a:lvl2pPr marL="180975" indent="-180975">
              <a:buClr>
                <a:schemeClr val="accent1"/>
              </a:buClr>
              <a:buFont typeface="+mj-lt"/>
              <a:buAutoNum type="arabicPeriod"/>
              <a:defRPr sz="1100">
                <a:solidFill>
                  <a:schemeClr val="accent1"/>
                </a:solidFill>
              </a:defRPr>
            </a:lvl2pPr>
            <a:lvl3pPr marL="180975" indent="-180975">
              <a:buClr>
                <a:schemeClr val="accent1"/>
              </a:buClr>
              <a:buFont typeface="+mj-lt"/>
              <a:buAutoNum type="arabicPeriod"/>
              <a:defRPr sz="1100">
                <a:solidFill>
                  <a:schemeClr val="accent1"/>
                </a:solidFill>
              </a:defRPr>
            </a:lvl3pPr>
            <a:lvl4pPr marL="180975" indent="-180975">
              <a:buClr>
                <a:schemeClr val="accent1"/>
              </a:buClr>
              <a:buFont typeface="+mj-lt"/>
              <a:buAutoNum type="arabicPeriod"/>
              <a:defRPr sz="1100">
                <a:solidFill>
                  <a:schemeClr val="accent1"/>
                </a:solidFill>
              </a:defRPr>
            </a:lvl4pPr>
            <a:lvl5pPr marL="180975" indent="-180975">
              <a:buClr>
                <a:schemeClr val="accent1"/>
              </a:buClr>
              <a:buFont typeface="+mj-lt"/>
              <a:buAutoNum type="arabicPeriod"/>
              <a:defRPr sz="1100">
                <a:solidFill>
                  <a:schemeClr val="accent1"/>
                </a:solidFill>
              </a:defRPr>
            </a:lvl5pPr>
          </a:lstStyle>
          <a:p>
            <a:pPr lvl="0"/>
            <a:r>
              <a:rPr lang="fi-FI"/>
              <a:t>Muokkaa tekstin perustyylejä napsauttamalla</a:t>
            </a:r>
          </a:p>
        </p:txBody>
      </p:sp>
      <p:sp>
        <p:nvSpPr>
          <p:cNvPr id="51" name="Text Placeholder 5"/>
          <p:cNvSpPr>
            <a:spLocks noGrp="1"/>
          </p:cNvSpPr>
          <p:nvPr>
            <p:ph type="body" sz="quarter" idx="29"/>
          </p:nvPr>
        </p:nvSpPr>
        <p:spPr>
          <a:xfrm>
            <a:off x="5087611" y="1989138"/>
            <a:ext cx="2016777" cy="575742"/>
          </a:xfrm>
          <a:prstGeom prst="rect">
            <a:avLst/>
          </a:prstGeom>
          <a:solidFill>
            <a:schemeClr val="accent4"/>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52" name="Text Placeholder 3"/>
          <p:cNvSpPr>
            <a:spLocks noGrp="1"/>
          </p:cNvSpPr>
          <p:nvPr>
            <p:ph type="body" sz="quarter" idx="30"/>
          </p:nvPr>
        </p:nvSpPr>
        <p:spPr>
          <a:xfrm>
            <a:off x="5087610" y="2565400"/>
            <a:ext cx="2017535" cy="1008063"/>
          </a:xfrm>
          <a:solidFill>
            <a:schemeClr val="accent4">
              <a:alpha val="25098"/>
            </a:schemeClr>
          </a:solidFill>
        </p:spPr>
        <p:txBody>
          <a:bodyPr lIns="216000" tIns="144000" rIns="216000" bIns="144000"/>
          <a:lstStyle>
            <a:lvl1pPr marL="180975" indent="-180975">
              <a:buClr>
                <a:schemeClr val="accent1"/>
              </a:buClr>
              <a:buFont typeface="+mj-lt"/>
              <a:buAutoNum type="arabicPeriod"/>
              <a:defRPr sz="1100">
                <a:solidFill>
                  <a:schemeClr val="accent1"/>
                </a:solidFill>
              </a:defRPr>
            </a:lvl1pPr>
            <a:lvl2pPr marL="180975" indent="-180975">
              <a:buClr>
                <a:schemeClr val="accent1"/>
              </a:buClr>
              <a:buFont typeface="+mj-lt"/>
              <a:buAutoNum type="arabicPeriod"/>
              <a:defRPr sz="1100">
                <a:solidFill>
                  <a:schemeClr val="accent1"/>
                </a:solidFill>
              </a:defRPr>
            </a:lvl2pPr>
            <a:lvl3pPr marL="180975" indent="-180975">
              <a:buClr>
                <a:schemeClr val="accent1"/>
              </a:buClr>
              <a:buFont typeface="+mj-lt"/>
              <a:buAutoNum type="arabicPeriod"/>
              <a:defRPr sz="1100">
                <a:solidFill>
                  <a:schemeClr val="accent1"/>
                </a:solidFill>
              </a:defRPr>
            </a:lvl3pPr>
            <a:lvl4pPr marL="180975" indent="-180975">
              <a:buClr>
                <a:schemeClr val="accent1"/>
              </a:buClr>
              <a:buFont typeface="+mj-lt"/>
              <a:buAutoNum type="arabicPeriod"/>
              <a:defRPr sz="1100">
                <a:solidFill>
                  <a:schemeClr val="accent1"/>
                </a:solidFill>
              </a:defRPr>
            </a:lvl4pPr>
            <a:lvl5pPr marL="180975" indent="-180975">
              <a:buClr>
                <a:schemeClr val="accent1"/>
              </a:buClr>
              <a:buFont typeface="+mj-lt"/>
              <a:buAutoNum type="arabicPeriod"/>
              <a:defRPr sz="1100">
                <a:solidFill>
                  <a:schemeClr val="accent1"/>
                </a:solidFill>
              </a:defRPr>
            </a:lvl5pPr>
          </a:lstStyle>
          <a:p>
            <a:pPr lvl="0"/>
            <a:r>
              <a:rPr lang="fi-FI"/>
              <a:t>Muokkaa tekstin perustyylejä napsauttamalla</a:t>
            </a:r>
          </a:p>
        </p:txBody>
      </p:sp>
      <p:sp>
        <p:nvSpPr>
          <p:cNvPr id="54" name="Text Placeholder 5"/>
          <p:cNvSpPr>
            <a:spLocks noGrp="1"/>
          </p:cNvSpPr>
          <p:nvPr>
            <p:ph type="body" sz="quarter" idx="32"/>
          </p:nvPr>
        </p:nvSpPr>
        <p:spPr>
          <a:xfrm>
            <a:off x="7248160" y="1989138"/>
            <a:ext cx="2016777" cy="575742"/>
          </a:xfrm>
          <a:prstGeom prst="rect">
            <a:avLst/>
          </a:prstGeom>
          <a:solidFill>
            <a:schemeClr val="accent2"/>
          </a:solidFill>
        </p:spPr>
        <p:txBody>
          <a:bodyPr wrap="square" lIns="72000" tIns="72000" rIns="72000" bIns="72000" anchor="ctr" anchorCtr="0"/>
          <a:lstStyle>
            <a:lvl1pPr marL="0" indent="0" algn="ctr">
              <a:spcBef>
                <a:spcPts val="200"/>
              </a:spcBef>
              <a:buFontTx/>
              <a:buNone/>
              <a:defRPr sz="1200" b="0">
                <a:solidFill>
                  <a:schemeClr val="accent1"/>
                </a:solidFill>
                <a:latin typeface="+mj-lt"/>
              </a:defRPr>
            </a:lvl1pPr>
            <a:lvl2pPr marL="0" indent="0" algn="ctr">
              <a:spcBef>
                <a:spcPts val="200"/>
              </a:spcBef>
              <a:buFontTx/>
              <a:buNone/>
              <a:defRPr sz="1200" b="0">
                <a:solidFill>
                  <a:schemeClr val="accent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55" name="Text Placeholder 3"/>
          <p:cNvSpPr>
            <a:spLocks noGrp="1"/>
          </p:cNvSpPr>
          <p:nvPr>
            <p:ph type="body" sz="quarter" idx="33"/>
          </p:nvPr>
        </p:nvSpPr>
        <p:spPr>
          <a:xfrm>
            <a:off x="7248159" y="2565400"/>
            <a:ext cx="2017535" cy="1008063"/>
          </a:xfrm>
          <a:solidFill>
            <a:schemeClr val="accent2">
              <a:alpha val="25098"/>
            </a:schemeClr>
          </a:solidFill>
        </p:spPr>
        <p:txBody>
          <a:bodyPr lIns="216000" tIns="144000" rIns="216000" bIns="144000"/>
          <a:lstStyle>
            <a:lvl1pPr marL="180975" indent="-180975">
              <a:buClr>
                <a:schemeClr val="accent1"/>
              </a:buClr>
              <a:buFont typeface="+mj-lt"/>
              <a:buAutoNum type="arabicPeriod"/>
              <a:defRPr sz="1100">
                <a:solidFill>
                  <a:schemeClr val="accent1"/>
                </a:solidFill>
              </a:defRPr>
            </a:lvl1pPr>
            <a:lvl2pPr marL="180975" indent="-180975">
              <a:buClr>
                <a:schemeClr val="accent1"/>
              </a:buClr>
              <a:buFont typeface="+mj-lt"/>
              <a:buAutoNum type="arabicPeriod"/>
              <a:defRPr sz="1100">
                <a:solidFill>
                  <a:schemeClr val="accent1"/>
                </a:solidFill>
              </a:defRPr>
            </a:lvl2pPr>
            <a:lvl3pPr marL="180975" indent="-180975">
              <a:buClr>
                <a:schemeClr val="accent1"/>
              </a:buClr>
              <a:buFont typeface="+mj-lt"/>
              <a:buAutoNum type="arabicPeriod"/>
              <a:defRPr sz="1100">
                <a:solidFill>
                  <a:schemeClr val="accent1"/>
                </a:solidFill>
              </a:defRPr>
            </a:lvl3pPr>
            <a:lvl4pPr marL="180975" indent="-180975">
              <a:buClr>
                <a:schemeClr val="accent1"/>
              </a:buClr>
              <a:buFont typeface="+mj-lt"/>
              <a:buAutoNum type="arabicPeriod"/>
              <a:defRPr sz="1100">
                <a:solidFill>
                  <a:schemeClr val="accent1"/>
                </a:solidFill>
              </a:defRPr>
            </a:lvl4pPr>
            <a:lvl5pPr marL="180975" indent="-180975">
              <a:buClr>
                <a:schemeClr val="accent1"/>
              </a:buClr>
              <a:buFont typeface="+mj-lt"/>
              <a:buAutoNum type="arabicPeriod"/>
              <a:defRPr sz="1100">
                <a:solidFill>
                  <a:schemeClr val="accent1"/>
                </a:solidFill>
              </a:defRPr>
            </a:lvl5pPr>
          </a:lstStyle>
          <a:p>
            <a:pPr lvl="0"/>
            <a:r>
              <a:rPr lang="fi-FI"/>
              <a:t>Muokkaa tekstin perustyylejä napsauttamalla</a:t>
            </a:r>
          </a:p>
        </p:txBody>
      </p:sp>
      <p:sp>
        <p:nvSpPr>
          <p:cNvPr id="57" name="Text Placeholder 5"/>
          <p:cNvSpPr>
            <a:spLocks noGrp="1"/>
          </p:cNvSpPr>
          <p:nvPr>
            <p:ph type="body" sz="quarter" idx="35"/>
          </p:nvPr>
        </p:nvSpPr>
        <p:spPr>
          <a:xfrm>
            <a:off x="9408461" y="1989138"/>
            <a:ext cx="2016777" cy="575742"/>
          </a:xfrm>
          <a:prstGeom prst="rect">
            <a:avLst/>
          </a:prstGeom>
          <a:solidFill>
            <a:srgbClr val="FF3E60"/>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58" name="Text Placeholder 3"/>
          <p:cNvSpPr>
            <a:spLocks noGrp="1"/>
          </p:cNvSpPr>
          <p:nvPr>
            <p:ph type="body" sz="quarter" idx="36"/>
          </p:nvPr>
        </p:nvSpPr>
        <p:spPr>
          <a:xfrm>
            <a:off x="9408460" y="2565400"/>
            <a:ext cx="2017535" cy="1008063"/>
          </a:xfrm>
          <a:solidFill>
            <a:srgbClr val="FF3E60">
              <a:alpha val="25098"/>
            </a:srgbClr>
          </a:solidFill>
        </p:spPr>
        <p:txBody>
          <a:bodyPr lIns="216000" tIns="144000" rIns="216000" bIns="144000"/>
          <a:lstStyle>
            <a:lvl1pPr marL="180975" indent="-180975">
              <a:buClr>
                <a:schemeClr val="accent1"/>
              </a:buClr>
              <a:buFont typeface="+mj-lt"/>
              <a:buAutoNum type="arabicPeriod"/>
              <a:defRPr sz="1100">
                <a:solidFill>
                  <a:schemeClr val="accent1"/>
                </a:solidFill>
              </a:defRPr>
            </a:lvl1pPr>
            <a:lvl2pPr marL="180975" indent="-180975">
              <a:buClr>
                <a:schemeClr val="accent1"/>
              </a:buClr>
              <a:buFont typeface="+mj-lt"/>
              <a:buAutoNum type="arabicPeriod"/>
              <a:defRPr sz="1100">
                <a:solidFill>
                  <a:schemeClr val="accent1"/>
                </a:solidFill>
              </a:defRPr>
            </a:lvl2pPr>
            <a:lvl3pPr marL="180975" indent="-180975">
              <a:buClr>
                <a:schemeClr val="accent1"/>
              </a:buClr>
              <a:buFont typeface="+mj-lt"/>
              <a:buAutoNum type="arabicPeriod"/>
              <a:defRPr sz="1100">
                <a:solidFill>
                  <a:schemeClr val="accent1"/>
                </a:solidFill>
              </a:defRPr>
            </a:lvl3pPr>
            <a:lvl4pPr marL="180975" indent="-180975">
              <a:buClr>
                <a:schemeClr val="accent1"/>
              </a:buClr>
              <a:buFont typeface="+mj-lt"/>
              <a:buAutoNum type="arabicPeriod"/>
              <a:defRPr sz="1100">
                <a:solidFill>
                  <a:schemeClr val="accent1"/>
                </a:solidFill>
              </a:defRPr>
            </a:lvl4pPr>
            <a:lvl5pPr marL="180975" indent="-180975">
              <a:buClr>
                <a:schemeClr val="accent1"/>
              </a:buClr>
              <a:buFont typeface="+mj-lt"/>
              <a:buAutoNum type="arabicPeriod"/>
              <a:defRPr sz="1100">
                <a:solidFill>
                  <a:schemeClr val="accent1"/>
                </a:solidFill>
              </a:defRPr>
            </a:lvl5pPr>
          </a:lstStyle>
          <a:p>
            <a:pPr lvl="0"/>
            <a:r>
              <a:rPr lang="fi-FI"/>
              <a:t>Muokkaa tekstin perustyylejä napsauttamalla</a:t>
            </a:r>
          </a:p>
        </p:txBody>
      </p:sp>
      <p:sp>
        <p:nvSpPr>
          <p:cNvPr id="21" name="Text Placeholder 3">
            <a:extLst>
              <a:ext uri="{FF2B5EF4-FFF2-40B4-BE49-F238E27FC236}">
                <a16:creationId xmlns:a16="http://schemas.microsoft.com/office/drawing/2014/main" id="{975B663F-3DAF-4ED3-968F-857851A2319C}"/>
              </a:ext>
            </a:extLst>
          </p:cNvPr>
          <p:cNvSpPr>
            <a:spLocks noGrp="1"/>
          </p:cNvSpPr>
          <p:nvPr>
            <p:ph type="body" sz="quarter" idx="37"/>
          </p:nvPr>
        </p:nvSpPr>
        <p:spPr>
          <a:xfrm>
            <a:off x="767260" y="3573020"/>
            <a:ext cx="2016280" cy="223246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9" name="Text Placeholder 3">
            <a:extLst>
              <a:ext uri="{FF2B5EF4-FFF2-40B4-BE49-F238E27FC236}">
                <a16:creationId xmlns:a16="http://schemas.microsoft.com/office/drawing/2014/main" id="{6ACEDFCA-6045-4841-A327-1E1041E1AD12}"/>
              </a:ext>
            </a:extLst>
          </p:cNvPr>
          <p:cNvSpPr>
            <a:spLocks noGrp="1"/>
          </p:cNvSpPr>
          <p:nvPr>
            <p:ph type="body" sz="quarter" idx="38"/>
          </p:nvPr>
        </p:nvSpPr>
        <p:spPr>
          <a:xfrm>
            <a:off x="2927560" y="3573020"/>
            <a:ext cx="2016280" cy="223246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30" name="Text Placeholder 3">
            <a:extLst>
              <a:ext uri="{FF2B5EF4-FFF2-40B4-BE49-F238E27FC236}">
                <a16:creationId xmlns:a16="http://schemas.microsoft.com/office/drawing/2014/main" id="{ECAF9A28-9C31-4452-9641-B8844AE99E94}"/>
              </a:ext>
            </a:extLst>
          </p:cNvPr>
          <p:cNvSpPr>
            <a:spLocks noGrp="1"/>
          </p:cNvSpPr>
          <p:nvPr>
            <p:ph type="body" sz="quarter" idx="39"/>
          </p:nvPr>
        </p:nvSpPr>
        <p:spPr>
          <a:xfrm>
            <a:off x="5087860" y="3573020"/>
            <a:ext cx="2016280" cy="223246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31" name="Text Placeholder 3">
            <a:extLst>
              <a:ext uri="{FF2B5EF4-FFF2-40B4-BE49-F238E27FC236}">
                <a16:creationId xmlns:a16="http://schemas.microsoft.com/office/drawing/2014/main" id="{E409D3F7-F7D1-46C5-AE0D-FDFBFE328A57}"/>
              </a:ext>
            </a:extLst>
          </p:cNvPr>
          <p:cNvSpPr>
            <a:spLocks noGrp="1"/>
          </p:cNvSpPr>
          <p:nvPr>
            <p:ph type="body" sz="quarter" idx="40"/>
          </p:nvPr>
        </p:nvSpPr>
        <p:spPr>
          <a:xfrm>
            <a:off x="7248160" y="3573020"/>
            <a:ext cx="2016280" cy="223246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32" name="Text Placeholder 3">
            <a:extLst>
              <a:ext uri="{FF2B5EF4-FFF2-40B4-BE49-F238E27FC236}">
                <a16:creationId xmlns:a16="http://schemas.microsoft.com/office/drawing/2014/main" id="{2655D6CA-0038-4B3D-A7EC-7E6EC94930BC}"/>
              </a:ext>
            </a:extLst>
          </p:cNvPr>
          <p:cNvSpPr>
            <a:spLocks noGrp="1"/>
          </p:cNvSpPr>
          <p:nvPr>
            <p:ph type="body" sz="quarter" idx="41"/>
          </p:nvPr>
        </p:nvSpPr>
        <p:spPr>
          <a:xfrm>
            <a:off x="9408460" y="3573020"/>
            <a:ext cx="2016280" cy="223246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Tree>
    <p:extLst>
      <p:ext uri="{BB962C8B-B14F-4D97-AF65-F5344CB8AC3E}">
        <p14:creationId xmlns:p14="http://schemas.microsoft.com/office/powerpoint/2010/main" val="80992919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Numerointi">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6BD0307D-7144-4618-ADCF-5E46E0AADBDB}"/>
              </a:ext>
            </a:extLst>
          </p:cNvPr>
          <p:cNvSpPr>
            <a:spLocks noGrp="1"/>
          </p:cNvSpPr>
          <p:nvPr>
            <p:ph type="body" sz="quarter" idx="37"/>
          </p:nvPr>
        </p:nvSpPr>
        <p:spPr>
          <a:xfrm>
            <a:off x="911280" y="1988800"/>
            <a:ext cx="3024420" cy="1728240"/>
          </a:xfrm>
          <a:solidFill>
            <a:srgbClr val="DFDAD6">
              <a:alpha val="50196"/>
            </a:srgbClr>
          </a:solidFill>
        </p:spPr>
        <p:txBody>
          <a:bodyPr lIns="1080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19" name="Text Placeholder 3">
            <a:extLst>
              <a:ext uri="{FF2B5EF4-FFF2-40B4-BE49-F238E27FC236}">
                <a16:creationId xmlns:a16="http://schemas.microsoft.com/office/drawing/2014/main" id="{0109A1DB-AC37-4268-92E5-B8CB8B6F84E7}"/>
              </a:ext>
            </a:extLst>
          </p:cNvPr>
          <p:cNvSpPr>
            <a:spLocks noGrp="1"/>
          </p:cNvSpPr>
          <p:nvPr>
            <p:ph type="body" sz="quarter" idx="38"/>
          </p:nvPr>
        </p:nvSpPr>
        <p:spPr>
          <a:xfrm>
            <a:off x="4655800" y="1988800"/>
            <a:ext cx="3024420" cy="1728240"/>
          </a:xfrm>
          <a:solidFill>
            <a:srgbClr val="DFDAD6">
              <a:alpha val="50196"/>
            </a:srgbClr>
          </a:solidFill>
        </p:spPr>
        <p:txBody>
          <a:bodyPr lIns="1080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0" name="Text Placeholder 3">
            <a:extLst>
              <a:ext uri="{FF2B5EF4-FFF2-40B4-BE49-F238E27FC236}">
                <a16:creationId xmlns:a16="http://schemas.microsoft.com/office/drawing/2014/main" id="{FD377B09-9EA8-4EB3-B601-2F0301D65ADC}"/>
              </a:ext>
            </a:extLst>
          </p:cNvPr>
          <p:cNvSpPr>
            <a:spLocks noGrp="1"/>
          </p:cNvSpPr>
          <p:nvPr>
            <p:ph type="body" sz="quarter" idx="39"/>
          </p:nvPr>
        </p:nvSpPr>
        <p:spPr>
          <a:xfrm>
            <a:off x="8400320" y="1988800"/>
            <a:ext cx="3024420" cy="1728240"/>
          </a:xfrm>
          <a:solidFill>
            <a:srgbClr val="DFDAD6">
              <a:alpha val="50196"/>
            </a:srgbClr>
          </a:solidFill>
        </p:spPr>
        <p:txBody>
          <a:bodyPr lIns="1080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2" name="Text Placeholder 3">
            <a:extLst>
              <a:ext uri="{FF2B5EF4-FFF2-40B4-BE49-F238E27FC236}">
                <a16:creationId xmlns:a16="http://schemas.microsoft.com/office/drawing/2014/main" id="{81FFFA81-EAD8-4C0B-80B3-10CD55D781E7}"/>
              </a:ext>
            </a:extLst>
          </p:cNvPr>
          <p:cNvSpPr>
            <a:spLocks noGrp="1"/>
          </p:cNvSpPr>
          <p:nvPr>
            <p:ph type="body" sz="quarter" idx="40"/>
          </p:nvPr>
        </p:nvSpPr>
        <p:spPr>
          <a:xfrm>
            <a:off x="911280" y="3933070"/>
            <a:ext cx="3024420" cy="1728240"/>
          </a:xfrm>
          <a:solidFill>
            <a:srgbClr val="DFDAD6">
              <a:alpha val="50196"/>
            </a:srgbClr>
          </a:solidFill>
        </p:spPr>
        <p:txBody>
          <a:bodyPr lIns="1080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3" name="Text Placeholder 3">
            <a:extLst>
              <a:ext uri="{FF2B5EF4-FFF2-40B4-BE49-F238E27FC236}">
                <a16:creationId xmlns:a16="http://schemas.microsoft.com/office/drawing/2014/main" id="{F93A3281-63EC-43C5-9E82-F2C08B974BCF}"/>
              </a:ext>
            </a:extLst>
          </p:cNvPr>
          <p:cNvSpPr>
            <a:spLocks noGrp="1"/>
          </p:cNvSpPr>
          <p:nvPr>
            <p:ph type="body" sz="quarter" idx="41"/>
          </p:nvPr>
        </p:nvSpPr>
        <p:spPr>
          <a:xfrm>
            <a:off x="4655800" y="3933070"/>
            <a:ext cx="3024420" cy="1728240"/>
          </a:xfrm>
          <a:solidFill>
            <a:srgbClr val="DFDAD6">
              <a:alpha val="50196"/>
            </a:srgbClr>
          </a:solidFill>
        </p:spPr>
        <p:txBody>
          <a:bodyPr lIns="1080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5" name="Text Placeholder 3">
            <a:extLst>
              <a:ext uri="{FF2B5EF4-FFF2-40B4-BE49-F238E27FC236}">
                <a16:creationId xmlns:a16="http://schemas.microsoft.com/office/drawing/2014/main" id="{3BDE2587-873A-462C-BE41-87325647729C}"/>
              </a:ext>
            </a:extLst>
          </p:cNvPr>
          <p:cNvSpPr>
            <a:spLocks noGrp="1"/>
          </p:cNvSpPr>
          <p:nvPr>
            <p:ph type="body" sz="quarter" idx="42"/>
          </p:nvPr>
        </p:nvSpPr>
        <p:spPr>
          <a:xfrm>
            <a:off x="8400320" y="3933070"/>
            <a:ext cx="3024420" cy="1728240"/>
          </a:xfrm>
          <a:solidFill>
            <a:srgbClr val="DFDAD6">
              <a:alpha val="50196"/>
            </a:srgbClr>
          </a:solidFill>
        </p:spPr>
        <p:txBody>
          <a:bodyPr lIns="1080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 name="Title 1"/>
          <p:cNvSpPr>
            <a:spLocks noGrp="1"/>
          </p:cNvSpPr>
          <p:nvPr>
            <p:ph type="title"/>
          </p:nvPr>
        </p:nvSpPr>
        <p:spPr/>
        <p:txBody>
          <a:bodyPr/>
          <a:lstStyle/>
          <a:p>
            <a:r>
              <a:rPr lang="fi-FI" noProof="0"/>
              <a:t>Muokkaa ots. perustyyl. napsautt.</a:t>
            </a:r>
            <a:endParaRPr lang="fi-FI" noProof="0" dirty="0"/>
          </a:p>
        </p:txBody>
      </p:sp>
      <p:sp>
        <p:nvSpPr>
          <p:cNvPr id="5" name="Date Placeholder 4"/>
          <p:cNvSpPr>
            <a:spLocks noGrp="1"/>
          </p:cNvSpPr>
          <p:nvPr>
            <p:ph type="dt" sz="half" idx="10"/>
          </p:nvPr>
        </p:nvSpPr>
        <p:spPr/>
        <p:txBody>
          <a:bodyPr/>
          <a:lstStyle/>
          <a:p>
            <a:fld id="{75FD9048-5DEA-4497-B4EE-9C521DA934F6}" type="datetime1">
              <a:rPr lang="fi-FI" smtClean="0"/>
              <a:t>6.11.2023</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21" name="Text Placeholder 5"/>
          <p:cNvSpPr>
            <a:spLocks noGrp="1" noChangeAspect="1"/>
          </p:cNvSpPr>
          <p:nvPr>
            <p:ph type="body" sz="quarter" idx="13" hasCustomPrompt="1"/>
          </p:nvPr>
        </p:nvSpPr>
        <p:spPr>
          <a:xfrm>
            <a:off x="407210" y="2204272"/>
            <a:ext cx="1295960" cy="1296400"/>
          </a:xfrm>
          <a:prstGeom prst="rect">
            <a:avLst/>
          </a:prstGeom>
          <a:noFill/>
        </p:spPr>
        <p:txBody>
          <a:bodyPr wrap="square" lIns="0" tIns="0" rIns="0" bIns="0" anchor="ctr" anchorCtr="0"/>
          <a:lstStyle>
            <a:lvl1pPr marL="0" indent="0" algn="ctr">
              <a:spcBef>
                <a:spcPts val="200"/>
              </a:spcBef>
              <a:buFontTx/>
              <a:buNone/>
              <a:defRPr sz="8000" b="0">
                <a:solidFill>
                  <a:schemeClr val="accent4"/>
                </a:solidFill>
                <a:latin typeface="+mj-lt"/>
              </a:defRPr>
            </a:lvl1pPr>
            <a:lvl2pPr marL="0" indent="0" algn="ctr">
              <a:spcBef>
                <a:spcPts val="200"/>
              </a:spcBef>
              <a:buFontTx/>
              <a:buNone/>
              <a:defRPr sz="8000" b="0">
                <a:solidFill>
                  <a:schemeClr val="accent4"/>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dirty="0"/>
              <a:t>#</a:t>
            </a:r>
          </a:p>
        </p:txBody>
      </p:sp>
      <p:sp>
        <p:nvSpPr>
          <p:cNvPr id="30" name="Text Placeholder 5"/>
          <p:cNvSpPr>
            <a:spLocks noGrp="1" noChangeAspect="1"/>
          </p:cNvSpPr>
          <p:nvPr>
            <p:ph type="body" sz="quarter" idx="15" hasCustomPrompt="1"/>
          </p:nvPr>
        </p:nvSpPr>
        <p:spPr>
          <a:xfrm>
            <a:off x="4151730" y="2204272"/>
            <a:ext cx="1295960" cy="1296400"/>
          </a:xfrm>
          <a:prstGeom prst="rect">
            <a:avLst/>
          </a:prstGeom>
          <a:noFill/>
        </p:spPr>
        <p:txBody>
          <a:bodyPr wrap="square" lIns="0" tIns="0" rIns="0" bIns="0" anchor="ctr" anchorCtr="0"/>
          <a:lstStyle>
            <a:lvl1pPr marL="0" indent="0" algn="ctr">
              <a:spcBef>
                <a:spcPts val="200"/>
              </a:spcBef>
              <a:buFontTx/>
              <a:buNone/>
              <a:defRPr sz="8000" b="0">
                <a:solidFill>
                  <a:schemeClr val="accent3"/>
                </a:solidFill>
                <a:latin typeface="+mj-lt"/>
              </a:defRPr>
            </a:lvl1pPr>
            <a:lvl2pPr marL="0" indent="0" algn="ctr">
              <a:spcBef>
                <a:spcPts val="200"/>
              </a:spcBef>
              <a:buFontTx/>
              <a:buNone/>
              <a:defRPr sz="8000" b="0">
                <a:solidFill>
                  <a:schemeClr val="accent3"/>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dirty="0"/>
              <a:t>#</a:t>
            </a:r>
          </a:p>
        </p:txBody>
      </p:sp>
      <p:sp>
        <p:nvSpPr>
          <p:cNvPr id="32" name="Text Placeholder 5"/>
          <p:cNvSpPr>
            <a:spLocks noGrp="1" noChangeAspect="1"/>
          </p:cNvSpPr>
          <p:nvPr>
            <p:ph type="body" sz="quarter" idx="17" hasCustomPrompt="1"/>
          </p:nvPr>
        </p:nvSpPr>
        <p:spPr>
          <a:xfrm>
            <a:off x="7896250" y="2204272"/>
            <a:ext cx="1295960" cy="1296400"/>
          </a:xfrm>
          <a:prstGeom prst="rect">
            <a:avLst/>
          </a:prstGeom>
          <a:noFill/>
        </p:spPr>
        <p:txBody>
          <a:bodyPr wrap="square" lIns="0" tIns="0" rIns="0" bIns="0" anchor="ctr" anchorCtr="0"/>
          <a:lstStyle>
            <a:lvl1pPr marL="0" indent="0" algn="ctr">
              <a:spcBef>
                <a:spcPts val="200"/>
              </a:spcBef>
              <a:buFontTx/>
              <a:buNone/>
              <a:defRPr sz="8000" b="0">
                <a:solidFill>
                  <a:schemeClr val="accent1"/>
                </a:solidFill>
                <a:latin typeface="+mj-lt"/>
              </a:defRPr>
            </a:lvl1pPr>
            <a:lvl2pPr marL="0" indent="0" algn="ctr">
              <a:spcBef>
                <a:spcPts val="200"/>
              </a:spcBef>
              <a:buFontTx/>
              <a:buNone/>
              <a:defRPr sz="8000" b="0">
                <a:solidFill>
                  <a:schemeClr val="accent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dirty="0"/>
              <a:t>#</a:t>
            </a:r>
          </a:p>
        </p:txBody>
      </p:sp>
      <p:sp>
        <p:nvSpPr>
          <p:cNvPr id="35" name="Text Placeholder 5"/>
          <p:cNvSpPr>
            <a:spLocks noGrp="1" noChangeAspect="1"/>
          </p:cNvSpPr>
          <p:nvPr>
            <p:ph type="body" sz="quarter" idx="19" hasCustomPrompt="1"/>
          </p:nvPr>
        </p:nvSpPr>
        <p:spPr>
          <a:xfrm>
            <a:off x="407210" y="4148880"/>
            <a:ext cx="1295960" cy="1296400"/>
          </a:xfrm>
          <a:prstGeom prst="rect">
            <a:avLst/>
          </a:prstGeom>
          <a:noFill/>
        </p:spPr>
        <p:txBody>
          <a:bodyPr wrap="square" lIns="0" tIns="0" rIns="0" bIns="0" anchor="ctr" anchorCtr="0"/>
          <a:lstStyle>
            <a:lvl1pPr marL="0" indent="0" algn="ctr">
              <a:spcBef>
                <a:spcPts val="200"/>
              </a:spcBef>
              <a:buFontTx/>
              <a:buNone/>
              <a:defRPr sz="8000" b="0">
                <a:solidFill>
                  <a:schemeClr val="accent6"/>
                </a:solidFill>
                <a:latin typeface="+mj-lt"/>
              </a:defRPr>
            </a:lvl1pPr>
            <a:lvl2pPr marL="0" indent="0" algn="ctr">
              <a:spcBef>
                <a:spcPts val="200"/>
              </a:spcBef>
              <a:buFontTx/>
              <a:buNone/>
              <a:defRPr sz="8000" b="0">
                <a:solidFill>
                  <a:schemeClr val="accent6"/>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dirty="0"/>
              <a:t>#</a:t>
            </a:r>
          </a:p>
        </p:txBody>
      </p:sp>
      <p:sp>
        <p:nvSpPr>
          <p:cNvPr id="37" name="Text Placeholder 5"/>
          <p:cNvSpPr>
            <a:spLocks noGrp="1" noChangeAspect="1"/>
          </p:cNvSpPr>
          <p:nvPr>
            <p:ph type="body" sz="quarter" idx="21" hasCustomPrompt="1"/>
          </p:nvPr>
        </p:nvSpPr>
        <p:spPr>
          <a:xfrm>
            <a:off x="4151730" y="4148880"/>
            <a:ext cx="1295960" cy="1296400"/>
          </a:xfrm>
          <a:prstGeom prst="rect">
            <a:avLst/>
          </a:prstGeom>
          <a:noFill/>
        </p:spPr>
        <p:txBody>
          <a:bodyPr wrap="square" lIns="0" tIns="0" rIns="0" bIns="0" anchor="ctr" anchorCtr="0"/>
          <a:lstStyle>
            <a:lvl1pPr marL="0" indent="0" algn="ctr">
              <a:spcBef>
                <a:spcPts val="200"/>
              </a:spcBef>
              <a:buFontTx/>
              <a:buNone/>
              <a:defRPr sz="8000" b="0">
                <a:solidFill>
                  <a:schemeClr val="accent2"/>
                </a:solidFill>
                <a:latin typeface="+mj-lt"/>
              </a:defRPr>
            </a:lvl1pPr>
            <a:lvl2pPr marL="0" indent="0" algn="ctr">
              <a:spcBef>
                <a:spcPts val="200"/>
              </a:spcBef>
              <a:buFontTx/>
              <a:buNone/>
              <a:defRPr sz="8000" b="0">
                <a:solidFill>
                  <a:schemeClr val="accent2"/>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dirty="0"/>
              <a:t>#</a:t>
            </a:r>
          </a:p>
        </p:txBody>
      </p:sp>
      <p:sp>
        <p:nvSpPr>
          <p:cNvPr id="39" name="Text Placeholder 5"/>
          <p:cNvSpPr>
            <a:spLocks noGrp="1" noChangeAspect="1"/>
          </p:cNvSpPr>
          <p:nvPr>
            <p:ph type="body" sz="quarter" idx="23" hasCustomPrompt="1"/>
          </p:nvPr>
        </p:nvSpPr>
        <p:spPr>
          <a:xfrm>
            <a:off x="7896250" y="4148880"/>
            <a:ext cx="1295960" cy="1296400"/>
          </a:xfrm>
          <a:prstGeom prst="rect">
            <a:avLst/>
          </a:prstGeom>
          <a:noFill/>
        </p:spPr>
        <p:txBody>
          <a:bodyPr wrap="square" lIns="0" tIns="0" rIns="0" bIns="0" anchor="ctr" anchorCtr="0"/>
          <a:lstStyle>
            <a:lvl1pPr marL="0" indent="0" algn="ctr">
              <a:spcBef>
                <a:spcPts val="200"/>
              </a:spcBef>
              <a:buFontTx/>
              <a:buNone/>
              <a:defRPr sz="8000" b="0">
                <a:solidFill>
                  <a:schemeClr val="accent5"/>
                </a:solidFill>
                <a:latin typeface="+mj-lt"/>
              </a:defRPr>
            </a:lvl1pPr>
            <a:lvl2pPr marL="0" indent="0" algn="ctr">
              <a:spcBef>
                <a:spcPts val="200"/>
              </a:spcBef>
              <a:buFontTx/>
              <a:buNone/>
              <a:defRPr sz="8000" b="0">
                <a:solidFill>
                  <a:schemeClr val="accent5"/>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dirty="0"/>
              <a:t>#</a:t>
            </a:r>
          </a:p>
        </p:txBody>
      </p:sp>
    </p:spTree>
    <p:extLst>
      <p:ext uri="{BB962C8B-B14F-4D97-AF65-F5344CB8AC3E}">
        <p14:creationId xmlns:p14="http://schemas.microsoft.com/office/powerpoint/2010/main" val="139553912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Väliotsikkodia violetti">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bg1"/>
                </a:solidFill>
              </a:defRPr>
            </a:lvl1pPr>
          </a:lstStyle>
          <a:p>
            <a:r>
              <a:rPr lang="fi-FI" noProof="0"/>
              <a:t>Muokkaa ots. perustyyl. napsautt.</a:t>
            </a:r>
            <a:endParaRPr lang="fi-FI" noProof="0" dirty="0"/>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1FB8D615-AD96-4EB6-9214-D90B85C65DA7}"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pic>
        <p:nvPicPr>
          <p:cNvPr id="7" name="Kuva 6" descr="Kuva, joka sisältää kohteen teksti, clipart-kuva, vaihde&#10;&#10;Kuvaus luotu automaattisesti">
            <a:extLst>
              <a:ext uri="{FF2B5EF4-FFF2-40B4-BE49-F238E27FC236}">
                <a16:creationId xmlns:a16="http://schemas.microsoft.com/office/drawing/2014/main" id="{88FC3717-EB00-BAB2-12C1-5D0EBF1AD2F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285503486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secHead" preserve="1">
  <p:cSld name="Väliotsikkodia petroli">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bg1"/>
                </a:solidFill>
              </a:defRPr>
            </a:lvl1pPr>
          </a:lstStyle>
          <a:p>
            <a:r>
              <a:rPr lang="fi-FI" noProof="0"/>
              <a:t>Muokkaa ots. perustyyl. napsautt.</a:t>
            </a:r>
            <a:endParaRPr lang="fi-FI" noProof="0" dirty="0"/>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8D2FC861-FC86-4FF4-A50C-89C7B28C10B0}"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pic>
        <p:nvPicPr>
          <p:cNvPr id="9" name="Kuva 8" descr="Kuva, joka sisältää kohteen teksti, clipart-kuva, vaihde&#10;&#10;Kuvaus luotu automaattisesti">
            <a:extLst>
              <a:ext uri="{FF2B5EF4-FFF2-40B4-BE49-F238E27FC236}">
                <a16:creationId xmlns:a16="http://schemas.microsoft.com/office/drawing/2014/main" id="{576BC9A0-3A27-384B-5144-E70BFDE15B8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235561963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Väliotsikkodia grafiikk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bg1"/>
                </a:solidFill>
              </a:defRPr>
            </a:lvl1pPr>
          </a:lstStyle>
          <a:p>
            <a:r>
              <a:rPr lang="fi-FI" noProof="0"/>
              <a:t>Muokkaa ots. perustyyl. napsautt.</a:t>
            </a:r>
            <a:endParaRPr lang="fi-FI" noProof="0" dirty="0"/>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E1A464CB-4A87-4967-9499-95CB747DACE3}"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pic>
        <p:nvPicPr>
          <p:cNvPr id="9" name="Kuva 8" descr="Kuva, joka sisältää kohteen teksti, clipart-kuva, vaihde&#10;&#10;Kuvaus luotu automaattisesti">
            <a:extLst>
              <a:ext uri="{FF2B5EF4-FFF2-40B4-BE49-F238E27FC236}">
                <a16:creationId xmlns:a16="http://schemas.microsoft.com/office/drawing/2014/main" id="{8AAA04F6-8BD4-442D-6590-ADF0C24E9F1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228046700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Väliotsikkodia grafiikk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bg1"/>
                </a:solidFill>
              </a:defRPr>
            </a:lvl1pPr>
          </a:lstStyle>
          <a:p>
            <a:r>
              <a:rPr lang="fi-FI" noProof="0"/>
              <a:t>Muokkaa ots. perustyyl. napsautt.</a:t>
            </a:r>
            <a:endParaRPr lang="fi-FI" noProof="0" dirty="0"/>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4D82002A-7AA0-4F5C-A0FD-150D38BFD2D6}"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pic>
        <p:nvPicPr>
          <p:cNvPr id="9" name="Kuva 8" descr="Kuva, joka sisältää kohteen teksti, clipart-kuva, vaihde&#10;&#10;Kuvaus luotu automaattisesti">
            <a:extLst>
              <a:ext uri="{FF2B5EF4-FFF2-40B4-BE49-F238E27FC236}">
                <a16:creationId xmlns:a16="http://schemas.microsoft.com/office/drawing/2014/main" id="{13B7B20B-B4E6-B8C2-3C7F-6AAF5E5284D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284688072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Väliotsikkodia grafiikk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accent4"/>
                </a:solidFill>
              </a:defRPr>
            </a:lvl1pPr>
          </a:lstStyle>
          <a:p>
            <a:r>
              <a:rPr lang="fi-FI" noProof="0"/>
              <a:t>Muokkaa ots. perustyyl. napsautt.</a:t>
            </a:r>
            <a:endParaRPr lang="fi-FI" noProof="0" dirty="0"/>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accent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C2A0504B-A3F2-405C-9155-C619572FC21C}"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pic>
        <p:nvPicPr>
          <p:cNvPr id="10" name="Kuva 9">
            <a:extLst>
              <a:ext uri="{FF2B5EF4-FFF2-40B4-BE49-F238E27FC236}">
                <a16:creationId xmlns:a16="http://schemas.microsoft.com/office/drawing/2014/main" id="{4CCF9C88-E734-129E-9AE1-21EC163FA23C}"/>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26049" y="6264499"/>
            <a:ext cx="1199187" cy="260845"/>
          </a:xfrm>
          <a:prstGeom prst="rect">
            <a:avLst/>
          </a:prstGeom>
        </p:spPr>
      </p:pic>
    </p:spTree>
    <p:extLst>
      <p:ext uri="{BB962C8B-B14F-4D97-AF65-F5344CB8AC3E}">
        <p14:creationId xmlns:p14="http://schemas.microsoft.com/office/powerpoint/2010/main" val="319760394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Väliotsikkodia grafiikka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accent1"/>
                </a:solidFill>
              </a:defRPr>
            </a:lvl1pPr>
          </a:lstStyle>
          <a:p>
            <a:r>
              <a:rPr lang="fi-FI" noProof="0"/>
              <a:t>Muokkaa ots. perustyyl. napsautt.</a:t>
            </a:r>
            <a:endParaRPr lang="fi-FI" noProof="0" dirty="0"/>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EAE7C8EA-7D5B-4ECC-B84F-BEAF5A03A11D}"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pic>
        <p:nvPicPr>
          <p:cNvPr id="9" name="Kuva 8">
            <a:extLst>
              <a:ext uri="{FF2B5EF4-FFF2-40B4-BE49-F238E27FC236}">
                <a16:creationId xmlns:a16="http://schemas.microsoft.com/office/drawing/2014/main" id="{38B8CA86-86B6-AC91-D5DD-B02A78373BE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26049" y="6264499"/>
            <a:ext cx="1199187" cy="260845"/>
          </a:xfrm>
          <a:prstGeom prst="rect">
            <a:avLst/>
          </a:prstGeom>
        </p:spPr>
      </p:pic>
    </p:spTree>
    <p:extLst>
      <p:ext uri="{BB962C8B-B14F-4D97-AF65-F5344CB8AC3E}">
        <p14:creationId xmlns:p14="http://schemas.microsoft.com/office/powerpoint/2010/main" val="333395112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3" name="Date Placeholder 2"/>
          <p:cNvSpPr>
            <a:spLocks noGrp="1"/>
          </p:cNvSpPr>
          <p:nvPr>
            <p:ph type="dt" sz="half" idx="10"/>
          </p:nvPr>
        </p:nvSpPr>
        <p:spPr/>
        <p:txBody>
          <a:bodyPr/>
          <a:lstStyle/>
          <a:p>
            <a:fld id="{6BE111E2-37B1-4109-A1BB-6B241DDDB9DB}" type="datetime1">
              <a:rPr lang="fi-FI" smtClean="0"/>
              <a:t>6.11.2023</a:t>
            </a:fld>
            <a:endParaRPr lang="fi-FI"/>
          </a:p>
        </p:txBody>
      </p:sp>
      <p:sp>
        <p:nvSpPr>
          <p:cNvPr id="4" name="Footer Placeholder 3"/>
          <p:cNvSpPr>
            <a:spLocks noGrp="1"/>
          </p:cNvSpPr>
          <p:nvPr>
            <p:ph type="ftr" sz="quarter" idx="11"/>
          </p:nvPr>
        </p:nvSpPr>
        <p:spPr/>
        <p:txBody>
          <a:bodyPr/>
          <a:lstStyle/>
          <a:p>
            <a:r>
              <a:rPr lang="fi-FI"/>
              <a:t>Esityksen nimi ja tekijä</a:t>
            </a:r>
          </a:p>
        </p:txBody>
      </p:sp>
      <p:sp>
        <p:nvSpPr>
          <p:cNvPr id="5" name="Slide Number Placeholder 4"/>
          <p:cNvSpPr>
            <a:spLocks noGrp="1"/>
          </p:cNvSpPr>
          <p:nvPr>
            <p:ph type="sldNum" sz="quarter" idx="12"/>
          </p:nvPr>
        </p:nvSpPr>
        <p:spPr/>
        <p:txBody>
          <a:bodyPr/>
          <a:lstStyle/>
          <a:p>
            <a:fld id="{0861148C-697E-4B67-BDAA-872F34DF1106}" type="slidenum">
              <a:rPr lang="fi-FI" smtClean="0"/>
              <a:t>‹#›</a:t>
            </a:fld>
            <a:endParaRPr lang="fi-FI"/>
          </a:p>
        </p:txBody>
      </p:sp>
    </p:spTree>
    <p:extLst>
      <p:ext uri="{BB962C8B-B14F-4D97-AF65-F5344CB8AC3E}">
        <p14:creationId xmlns:p14="http://schemas.microsoft.com/office/powerpoint/2010/main" val="183117119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Lainaus kuv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15999BF7-CE1F-4794-BE7A-0EBBEDC83E91}" type="datetime1">
              <a:rPr lang="fi-FI" smtClean="0"/>
              <a:t>6.11.2023</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6311900" y="1052670"/>
            <a:ext cx="5113338" cy="4464620"/>
          </a:xfrm>
        </p:spPr>
        <p:txBody>
          <a:bodyPr anchor="ctr" anchorCtr="0"/>
          <a:lstStyle>
            <a:lvl1pPr marL="0" indent="0" algn="l">
              <a:lnSpc>
                <a:spcPct val="90000"/>
              </a:lnSpc>
              <a:spcBef>
                <a:spcPts val="200"/>
              </a:spcBef>
              <a:buFontTx/>
              <a:buNone/>
              <a:defRPr sz="4000">
                <a:solidFill>
                  <a:schemeClr val="bg1"/>
                </a:solidFill>
                <a:latin typeface="+mj-lt"/>
              </a:defRPr>
            </a:lvl1pPr>
            <a:lvl2pPr marL="0" indent="0" algn="l">
              <a:buFontTx/>
              <a:buNone/>
              <a:defRPr>
                <a:solidFill>
                  <a:schemeClr val="accent3"/>
                </a:solidFill>
                <a:latin typeface="Work Sans SemiBold" panose="00000700000000000000" pitchFamily="2" charset="0"/>
              </a:defRPr>
            </a:lvl2pPr>
            <a:lvl3pPr marL="0" indent="0" algn="l">
              <a:buFontTx/>
              <a:buNone/>
              <a:defRPr>
                <a:solidFill>
                  <a:schemeClr val="accent3"/>
                </a:solidFill>
              </a:defRPr>
            </a:lvl3pPr>
            <a:lvl4pPr marL="0" indent="0" algn="l">
              <a:buFontTx/>
              <a:buNone/>
              <a:defRPr>
                <a:solidFill>
                  <a:schemeClr val="accent3"/>
                </a:solidFill>
              </a:defRPr>
            </a:lvl4pPr>
            <a:lvl5pPr marL="0" indent="0" algn="l">
              <a:buFontTx/>
              <a:buNone/>
              <a:defRPr>
                <a:solidFill>
                  <a:schemeClr val="accent3"/>
                </a:solidFill>
              </a:defRPr>
            </a:lvl5pPr>
            <a:lvl6pPr marL="0" indent="0" algn="l">
              <a:buFontTx/>
              <a:buNone/>
              <a:defRPr>
                <a:solidFill>
                  <a:schemeClr val="accent3"/>
                </a:solidFill>
              </a:defRPr>
            </a:lvl6pPr>
            <a:lvl7pPr marL="0" indent="0" algn="l">
              <a:buFontTx/>
              <a:buNone/>
              <a:defRPr>
                <a:solidFill>
                  <a:schemeClr val="accent3"/>
                </a:solidFill>
              </a:defRPr>
            </a:lvl7pPr>
            <a:lvl8pPr marL="0" indent="0" algn="l">
              <a:buFontTx/>
              <a:buNone/>
              <a:defRPr>
                <a:solidFill>
                  <a:schemeClr val="accent3"/>
                </a:solidFill>
              </a:defRPr>
            </a:lvl8pPr>
            <a:lvl9pPr marL="0" indent="0" algn="l">
              <a:buFontTx/>
              <a:buNone/>
              <a:defRPr>
                <a:solidFill>
                  <a:schemeClr val="accent3"/>
                </a:solidFill>
              </a:defRPr>
            </a:lvl9pPr>
          </a:lstStyle>
          <a:p>
            <a:pPr lvl="0"/>
            <a:r>
              <a:rPr lang="fi-FI" noProof="0"/>
              <a:t>Muokkaa tekstin perustyylejä napsauttamalla</a:t>
            </a:r>
          </a:p>
        </p:txBody>
      </p:sp>
      <p:pic>
        <p:nvPicPr>
          <p:cNvPr id="5" name="Kuva 4" descr="Kuva, joka sisältää kohteen teksti, clipart-kuva, vaihde&#10;&#10;Kuvaus luotu automaattisesti">
            <a:extLst>
              <a:ext uri="{FF2B5EF4-FFF2-40B4-BE49-F238E27FC236}">
                <a16:creationId xmlns:a16="http://schemas.microsoft.com/office/drawing/2014/main" id="{88E9F689-F68E-8601-CC29-DE2E03C1669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158157179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Aloitusdia grafiikk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bg1"/>
                </a:solidFill>
              </a:defRPr>
            </a:lvl1pPr>
          </a:lstStyle>
          <a:p>
            <a:r>
              <a:rPr lang="fi-FI" noProof="0"/>
              <a:t>Muokkaa ots. perustyyl. napsautt.</a:t>
            </a:r>
            <a:endParaRPr lang="fi-FI" noProof="0" dirty="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p:cNvSpPr>
            <a:spLocks noGrp="1"/>
          </p:cNvSpPr>
          <p:nvPr>
            <p:ph type="dt" sz="half" idx="10"/>
          </p:nvPr>
        </p:nvSpPr>
        <p:spPr/>
        <p:txBody>
          <a:bodyPr/>
          <a:lstStyle>
            <a:lvl1pPr>
              <a:defRPr>
                <a:noFill/>
              </a:defRPr>
            </a:lvl1pPr>
          </a:lstStyle>
          <a:p>
            <a:fld id="{A3425D23-A5E1-4458-8F52-DB3FA246251F}"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pic>
        <p:nvPicPr>
          <p:cNvPr id="7" name="Kuva 6" descr="Kuva, joka sisältää kohteen teksti, clipart-kuva, vaihde&#10;&#10;Kuvaus luotu automaattisesti">
            <a:extLst>
              <a:ext uri="{FF2B5EF4-FFF2-40B4-BE49-F238E27FC236}">
                <a16:creationId xmlns:a16="http://schemas.microsoft.com/office/drawing/2014/main" id="{21D6F89D-8707-3AA2-4960-3DE4C5BB87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9376" y="332656"/>
            <a:ext cx="2304256" cy="458910"/>
          </a:xfrm>
          <a:prstGeom prst="rect">
            <a:avLst/>
          </a:prstGeom>
        </p:spPr>
      </p:pic>
    </p:spTree>
    <p:extLst>
      <p:ext uri="{BB962C8B-B14F-4D97-AF65-F5344CB8AC3E}">
        <p14:creationId xmlns:p14="http://schemas.microsoft.com/office/powerpoint/2010/main" val="415211917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Lainaus kuv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5A4432D0-F305-446D-95E3-48EAD8038911}" type="datetime1">
              <a:rPr lang="fi-FI" smtClean="0"/>
              <a:t>6.11.2023</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5113337" cy="4464620"/>
          </a:xfrm>
        </p:spPr>
        <p:txBody>
          <a:bodyPr anchor="ctr" anchorCtr="0"/>
          <a:lstStyle>
            <a:lvl1pPr marL="0" indent="0" algn="l">
              <a:lnSpc>
                <a:spcPct val="90000"/>
              </a:lnSpc>
              <a:spcBef>
                <a:spcPts val="200"/>
              </a:spcBef>
              <a:buFontTx/>
              <a:buNone/>
              <a:defRPr sz="4000">
                <a:solidFill>
                  <a:schemeClr val="bg1"/>
                </a:solidFill>
                <a:latin typeface="+mj-lt"/>
              </a:defRPr>
            </a:lvl1pPr>
            <a:lvl2pPr marL="0" indent="0" algn="l">
              <a:buFontTx/>
              <a:buNone/>
              <a:defRPr>
                <a:solidFill>
                  <a:schemeClr val="bg1"/>
                </a:solidFill>
                <a:latin typeface="Work Sans SemiBold" panose="00000700000000000000" pitchFamily="2" charset="0"/>
              </a:defRPr>
            </a:lvl2pPr>
            <a:lvl3pPr marL="0" indent="0" algn="l">
              <a:buFontTx/>
              <a:buNone/>
              <a:defRPr>
                <a:solidFill>
                  <a:schemeClr val="bg1"/>
                </a:solidFill>
              </a:defRPr>
            </a:lvl3pPr>
            <a:lvl4pPr marL="0" indent="0" algn="l">
              <a:buFontTx/>
              <a:buNone/>
              <a:defRPr>
                <a:solidFill>
                  <a:schemeClr val="bg1"/>
                </a:solidFill>
              </a:defRPr>
            </a:lvl4pPr>
            <a:lvl5pPr marL="0" indent="0" algn="l">
              <a:buFontTx/>
              <a:buNone/>
              <a:defRPr>
                <a:solidFill>
                  <a:schemeClr val="bg1"/>
                </a:solidFill>
              </a:defRPr>
            </a:lvl5pPr>
            <a:lvl6pPr marL="0" indent="0" algn="l">
              <a:buFontTx/>
              <a:buNone/>
              <a:defRPr>
                <a:solidFill>
                  <a:schemeClr val="bg1"/>
                </a:solidFill>
              </a:defRPr>
            </a:lvl6pPr>
            <a:lvl7pPr marL="0" indent="0" algn="l">
              <a:buFontTx/>
              <a:buNone/>
              <a:defRPr>
                <a:solidFill>
                  <a:schemeClr val="bg1"/>
                </a:solidFill>
              </a:defRPr>
            </a:lvl7pPr>
            <a:lvl8pPr marL="0" indent="0" algn="l">
              <a:buFontTx/>
              <a:buNone/>
              <a:defRPr>
                <a:solidFill>
                  <a:schemeClr val="bg1"/>
                </a:solidFill>
              </a:defRPr>
            </a:lvl8pPr>
            <a:lvl9pPr marL="0" indent="0" algn="l">
              <a:buFontTx/>
              <a:buNone/>
              <a:defRPr>
                <a:solidFill>
                  <a:schemeClr val="bg1"/>
                </a:solidFill>
              </a:defRPr>
            </a:lvl9pPr>
          </a:lstStyle>
          <a:p>
            <a:pPr lvl="0"/>
            <a:r>
              <a:rPr lang="fi-FI" noProof="0"/>
              <a:t>Muokkaa tekstin perustyylejä napsauttamalla</a:t>
            </a:r>
          </a:p>
        </p:txBody>
      </p:sp>
      <p:pic>
        <p:nvPicPr>
          <p:cNvPr id="5" name="Kuva 4">
            <a:extLst>
              <a:ext uri="{FF2B5EF4-FFF2-40B4-BE49-F238E27FC236}">
                <a16:creationId xmlns:a16="http://schemas.microsoft.com/office/drawing/2014/main" id="{722074AA-C5A3-BE6C-1C40-BF72E41F5BD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26049" y="6264499"/>
            <a:ext cx="1199187" cy="260845"/>
          </a:xfrm>
          <a:prstGeom prst="rect">
            <a:avLst/>
          </a:prstGeom>
        </p:spPr>
      </p:pic>
    </p:spTree>
    <p:extLst>
      <p:ext uri="{BB962C8B-B14F-4D97-AF65-F5344CB8AC3E}">
        <p14:creationId xmlns:p14="http://schemas.microsoft.com/office/powerpoint/2010/main" val="176547878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Lainaus kuv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5080BAEA-5B18-405A-A401-F49736D1ACDD}" type="datetime1">
              <a:rPr lang="fi-FI" smtClean="0"/>
              <a:t>6.11.2023</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6311900" y="1052670"/>
            <a:ext cx="5113338" cy="4464620"/>
          </a:xfrm>
        </p:spPr>
        <p:txBody>
          <a:bodyPr anchor="ctr" anchorCtr="0"/>
          <a:lstStyle>
            <a:lvl1pPr marL="0" indent="0" algn="l">
              <a:lnSpc>
                <a:spcPct val="90000"/>
              </a:lnSpc>
              <a:spcBef>
                <a:spcPts val="200"/>
              </a:spcBef>
              <a:buFontTx/>
              <a:buNone/>
              <a:defRPr sz="4000">
                <a:solidFill>
                  <a:schemeClr val="bg1"/>
                </a:solidFill>
                <a:latin typeface="+mj-lt"/>
              </a:defRPr>
            </a:lvl1pPr>
            <a:lvl2pPr marL="0" indent="0" algn="l">
              <a:buFontTx/>
              <a:buNone/>
              <a:defRPr>
                <a:solidFill>
                  <a:schemeClr val="accent3"/>
                </a:solidFill>
                <a:latin typeface="Work Sans SemiBold" panose="00000700000000000000" pitchFamily="2" charset="0"/>
              </a:defRPr>
            </a:lvl2pPr>
            <a:lvl3pPr marL="0" indent="0" algn="l">
              <a:buFontTx/>
              <a:buNone/>
              <a:defRPr>
                <a:solidFill>
                  <a:schemeClr val="accent3"/>
                </a:solidFill>
              </a:defRPr>
            </a:lvl3pPr>
            <a:lvl4pPr marL="0" indent="0" algn="l">
              <a:buFontTx/>
              <a:buNone/>
              <a:defRPr>
                <a:solidFill>
                  <a:schemeClr val="accent3"/>
                </a:solidFill>
              </a:defRPr>
            </a:lvl4pPr>
            <a:lvl5pPr marL="0" indent="0" algn="l">
              <a:buFontTx/>
              <a:buNone/>
              <a:defRPr>
                <a:solidFill>
                  <a:schemeClr val="accent3"/>
                </a:solidFill>
              </a:defRPr>
            </a:lvl5pPr>
            <a:lvl6pPr marL="0" indent="0" algn="l">
              <a:buFontTx/>
              <a:buNone/>
              <a:defRPr>
                <a:solidFill>
                  <a:schemeClr val="accent3"/>
                </a:solidFill>
              </a:defRPr>
            </a:lvl6pPr>
            <a:lvl7pPr marL="0" indent="0" algn="l">
              <a:buFontTx/>
              <a:buNone/>
              <a:defRPr>
                <a:solidFill>
                  <a:schemeClr val="accent3"/>
                </a:solidFill>
              </a:defRPr>
            </a:lvl7pPr>
            <a:lvl8pPr marL="0" indent="0" algn="l">
              <a:buFontTx/>
              <a:buNone/>
              <a:defRPr>
                <a:solidFill>
                  <a:schemeClr val="accent3"/>
                </a:solidFill>
              </a:defRPr>
            </a:lvl8pPr>
            <a:lvl9pPr marL="0" indent="0" algn="l">
              <a:buFontTx/>
              <a:buNone/>
              <a:defRPr>
                <a:solidFill>
                  <a:schemeClr val="accent3"/>
                </a:solidFill>
              </a:defRPr>
            </a:lvl9pPr>
          </a:lstStyle>
          <a:p>
            <a:pPr lvl="0"/>
            <a:r>
              <a:rPr lang="fi-FI" noProof="0"/>
              <a:t>Muokkaa tekstin perustyylejä napsauttamalla</a:t>
            </a:r>
          </a:p>
        </p:txBody>
      </p:sp>
      <p:pic>
        <p:nvPicPr>
          <p:cNvPr id="5" name="Kuva 4" descr="Kuva, joka sisältää kohteen teksti, clipart-kuva, vaihde&#10;&#10;Kuvaus luotu automaattisesti">
            <a:extLst>
              <a:ext uri="{FF2B5EF4-FFF2-40B4-BE49-F238E27FC236}">
                <a16:creationId xmlns:a16="http://schemas.microsoft.com/office/drawing/2014/main" id="{9BC9B486-7AD6-1126-C24E-3E15ADA8DA2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362239945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Nosto sininen">
    <p:bg>
      <p:bgPr>
        <a:solidFill>
          <a:schemeClr val="accent4"/>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01333C36-1DDA-469D-A0C5-6C5A2A7F67F1}" type="datetime1">
              <a:rPr lang="fi-FI" smtClean="0"/>
              <a:t>6.11.2023</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6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pic>
        <p:nvPicPr>
          <p:cNvPr id="5" name="Kuva 4" descr="Kuva, joka sisältää kohteen teksti, clipart-kuva, vaihde&#10;&#10;Kuvaus luotu automaattisesti">
            <a:extLst>
              <a:ext uri="{FF2B5EF4-FFF2-40B4-BE49-F238E27FC236}">
                <a16:creationId xmlns:a16="http://schemas.microsoft.com/office/drawing/2014/main" id="{EEF40F48-D93C-5E8A-519A-6AFA70F2F8A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259094602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Nosto violett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BC64B0AE-AE5B-43D8-B88D-91BF9EDE0233}" type="datetime1">
              <a:rPr lang="fi-FI" smtClean="0"/>
              <a:t>6.11.2023</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6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pic>
        <p:nvPicPr>
          <p:cNvPr id="5" name="Kuva 4" descr="Kuva, joka sisältää kohteen teksti, clipart-kuva, vaihde&#10;&#10;Kuvaus luotu automaattisesti">
            <a:extLst>
              <a:ext uri="{FF2B5EF4-FFF2-40B4-BE49-F238E27FC236}">
                <a16:creationId xmlns:a16="http://schemas.microsoft.com/office/drawing/2014/main" id="{67D421DE-6501-0C34-8224-71EEAB89066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329755104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Nosto grafiikk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422E3422-7BAB-4AD4-A34D-B52D7DF25070}" type="datetime1">
              <a:rPr lang="fi-FI" smtClean="0"/>
              <a:t>6.11.2023</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4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pic>
        <p:nvPicPr>
          <p:cNvPr id="5" name="Kuva 4">
            <a:extLst>
              <a:ext uri="{FF2B5EF4-FFF2-40B4-BE49-F238E27FC236}">
                <a16:creationId xmlns:a16="http://schemas.microsoft.com/office/drawing/2014/main" id="{65917E21-4219-757B-E35A-6D443C7471D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26049" y="6264499"/>
            <a:ext cx="1199187" cy="260845"/>
          </a:xfrm>
          <a:prstGeom prst="rect">
            <a:avLst/>
          </a:prstGeom>
        </p:spPr>
      </p:pic>
    </p:spTree>
    <p:extLst>
      <p:ext uri="{BB962C8B-B14F-4D97-AF65-F5344CB8AC3E}">
        <p14:creationId xmlns:p14="http://schemas.microsoft.com/office/powerpoint/2010/main" val="152857335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Nosto grafiikk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82F2B63E-0CF4-43E4-BECC-91438CF8411E}" type="datetime1">
              <a:rPr lang="fi-FI" smtClean="0"/>
              <a:t>6.11.2023</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4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pic>
        <p:nvPicPr>
          <p:cNvPr id="5" name="Kuva 4" descr="Kuva, joka sisältää kohteen teksti, clipart-kuva, vaihde&#10;&#10;Kuvaus luotu automaattisesti">
            <a:extLst>
              <a:ext uri="{FF2B5EF4-FFF2-40B4-BE49-F238E27FC236}">
                <a16:creationId xmlns:a16="http://schemas.microsoft.com/office/drawing/2014/main" id="{72030410-1A42-5E7A-66F0-E096A2D52B5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257929006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Nosto grafiikk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0503D9EB-944F-4EAE-8444-A343F5A66C71}" type="datetime1">
              <a:rPr lang="fi-FI" smtClean="0"/>
              <a:t>6.11.2023</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4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pic>
        <p:nvPicPr>
          <p:cNvPr id="5" name="Kuva 4" descr="Kuva, joka sisältää kohteen teksti, clipart-kuva, vaihde&#10;&#10;Kuvaus luotu automaattisesti">
            <a:extLst>
              <a:ext uri="{FF2B5EF4-FFF2-40B4-BE49-F238E27FC236}">
                <a16:creationId xmlns:a16="http://schemas.microsoft.com/office/drawing/2014/main" id="{7BF22BD9-3E78-90C3-78F1-1E795F4AC66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233642546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Tyhjä ">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F9163B-F3D6-4AA2-B052-E1F9BA0A5D4E}" type="datetime1">
              <a:rPr lang="fi-FI" smtClean="0"/>
              <a:t>6.11.2023</a:t>
            </a:fld>
            <a:endParaRPr lang="fi-FI"/>
          </a:p>
        </p:txBody>
      </p:sp>
      <p:sp>
        <p:nvSpPr>
          <p:cNvPr id="3" name="Footer Placeholder 2"/>
          <p:cNvSpPr>
            <a:spLocks noGrp="1"/>
          </p:cNvSpPr>
          <p:nvPr>
            <p:ph type="ftr" sz="quarter" idx="11"/>
          </p:nvPr>
        </p:nvSpPr>
        <p:spPr/>
        <p:txBody>
          <a:bodyPr/>
          <a:lstStyle/>
          <a:p>
            <a:r>
              <a:rPr lang="fi-FI"/>
              <a:t>Esityksen nimi ja tekijä</a:t>
            </a:r>
          </a:p>
        </p:txBody>
      </p:sp>
      <p:sp>
        <p:nvSpPr>
          <p:cNvPr id="4" name="Slide Number Placeholder 3"/>
          <p:cNvSpPr>
            <a:spLocks noGrp="1"/>
          </p:cNvSpPr>
          <p:nvPr>
            <p:ph type="sldNum" sz="quarter" idx="12"/>
          </p:nvPr>
        </p:nvSpPr>
        <p:spPr/>
        <p:txBody>
          <a:bodyPr/>
          <a:lstStyle/>
          <a:p>
            <a:fld id="{0861148C-697E-4B67-BDAA-872F34DF1106}" type="slidenum">
              <a:rPr lang="fi-FI" smtClean="0"/>
              <a:t>‹#›</a:t>
            </a:fld>
            <a:endParaRPr lang="fi-FI"/>
          </a:p>
        </p:txBody>
      </p:sp>
    </p:spTree>
    <p:extLst>
      <p:ext uri="{BB962C8B-B14F-4D97-AF65-F5344CB8AC3E}">
        <p14:creationId xmlns:p14="http://schemas.microsoft.com/office/powerpoint/2010/main" val="360383668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Kiitos avoin lisenss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1556740"/>
            <a:ext cx="10658475" cy="1008660"/>
          </a:xfrm>
        </p:spPr>
        <p:txBody>
          <a:bodyPr anchor="t" anchorCtr="0">
            <a:noAutofit/>
          </a:bodyPr>
          <a:lstStyle>
            <a:lvl1pPr algn="l">
              <a:defRPr sz="6000">
                <a:solidFill>
                  <a:schemeClr val="accent3"/>
                </a:solidFill>
              </a:defRPr>
            </a:lvl1pPr>
          </a:lstStyle>
          <a:p>
            <a:r>
              <a:rPr lang="fi-FI" noProof="0" dirty="0"/>
              <a:t>Kiitos. </a:t>
            </a:r>
            <a:r>
              <a:rPr lang="fi-FI" noProof="0" dirty="0" err="1"/>
              <a:t>Tack</a:t>
            </a:r>
            <a:r>
              <a:rPr lang="fi-FI" noProof="0" dirty="0"/>
              <a:t>.</a:t>
            </a:r>
          </a:p>
        </p:txBody>
      </p:sp>
      <p:sp>
        <p:nvSpPr>
          <p:cNvPr id="3" name="Subtitle 2"/>
          <p:cNvSpPr>
            <a:spLocks noGrp="1"/>
          </p:cNvSpPr>
          <p:nvPr>
            <p:ph type="subTitle" idx="1" hasCustomPrompt="1"/>
          </p:nvPr>
        </p:nvSpPr>
        <p:spPr>
          <a:xfrm>
            <a:off x="766763" y="2852920"/>
            <a:ext cx="10658475" cy="2448340"/>
          </a:xfrm>
        </p:spPr>
        <p:txBody>
          <a:bodyPr>
            <a:noAutofit/>
          </a:bodyPr>
          <a:lstStyle>
            <a:lvl1pPr marL="0" indent="0" algn="l">
              <a:spcBef>
                <a:spcPts val="200"/>
              </a:spcBef>
              <a:buNone/>
              <a:defRPr sz="2400">
                <a:solidFill>
                  <a:schemeClr val="accent3"/>
                </a:solidFill>
                <a:latin typeface="Work Sans SemiBold" panose="000007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yhteystiedot</a:t>
            </a:r>
          </a:p>
        </p:txBody>
      </p:sp>
      <p:sp>
        <p:nvSpPr>
          <p:cNvPr id="4" name="Date Placeholder 3"/>
          <p:cNvSpPr>
            <a:spLocks noGrp="1"/>
          </p:cNvSpPr>
          <p:nvPr>
            <p:ph type="dt" sz="half" idx="10"/>
          </p:nvPr>
        </p:nvSpPr>
        <p:spPr/>
        <p:txBody>
          <a:bodyPr/>
          <a:lstStyle>
            <a:lvl1pPr>
              <a:defRPr>
                <a:noFill/>
              </a:defRPr>
            </a:lvl1pPr>
          </a:lstStyle>
          <a:p>
            <a:fld id="{1ECAD5F9-8A23-4475-850C-F4CA7E4DAEB7}"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4" name="Freeform 7">
            <a:hlinkClick r:id="rId3" tooltip="twitter"/>
          </p:cNvPr>
          <p:cNvSpPr>
            <a:spLocks noChangeAspect="1" noEditPoints="1"/>
          </p:cNvSpPr>
          <p:nvPr userDrawn="1"/>
        </p:nvSpPr>
        <p:spPr bwMode="auto">
          <a:xfrm>
            <a:off x="10308063" y="5661248"/>
            <a:ext cx="252557" cy="252000"/>
          </a:xfrm>
          <a:custGeom>
            <a:avLst/>
            <a:gdLst>
              <a:gd name="T0" fmla="*/ 1085 w 2269"/>
              <a:gd name="T1" fmla="*/ 2052 h 2720"/>
              <a:gd name="T2" fmla="*/ 1276 w 2269"/>
              <a:gd name="T3" fmla="*/ 1961 h 2720"/>
              <a:gd name="T4" fmla="*/ 1432 w 2269"/>
              <a:gd name="T5" fmla="*/ 1821 h 2720"/>
              <a:gd name="T6" fmla="*/ 1551 w 2269"/>
              <a:gd name="T7" fmla="*/ 1643 h 2720"/>
              <a:gd name="T8" fmla="*/ 1647 w 2269"/>
              <a:gd name="T9" fmla="*/ 1380 h 2720"/>
              <a:gd name="T10" fmla="*/ 1677 w 2269"/>
              <a:gd name="T11" fmla="*/ 1129 h 2720"/>
              <a:gd name="T12" fmla="*/ 1815 w 2269"/>
              <a:gd name="T13" fmla="*/ 911 h 2720"/>
              <a:gd name="T14" fmla="*/ 1676 w 2269"/>
              <a:gd name="T15" fmla="*/ 949 h 2720"/>
              <a:gd name="T16" fmla="*/ 1751 w 2269"/>
              <a:gd name="T17" fmla="*/ 849 h 2720"/>
              <a:gd name="T18" fmla="*/ 1704 w 2269"/>
              <a:gd name="T19" fmla="*/ 824 h 2720"/>
              <a:gd name="T20" fmla="*/ 1558 w 2269"/>
              <a:gd name="T21" fmla="*/ 817 h 2720"/>
              <a:gd name="T22" fmla="*/ 1426 w 2269"/>
              <a:gd name="T23" fmla="*/ 757 h 2720"/>
              <a:gd name="T24" fmla="*/ 1287 w 2269"/>
              <a:gd name="T25" fmla="*/ 782 h 2720"/>
              <a:gd name="T26" fmla="*/ 1181 w 2269"/>
              <a:gd name="T27" fmla="*/ 877 h 2720"/>
              <a:gd name="T28" fmla="*/ 1122 w 2269"/>
              <a:gd name="T29" fmla="*/ 1022 h 2720"/>
              <a:gd name="T30" fmla="*/ 1081 w 2269"/>
              <a:gd name="T31" fmla="*/ 1162 h 2720"/>
              <a:gd name="T32" fmla="*/ 877 w 2269"/>
              <a:gd name="T33" fmla="*/ 1102 h 2720"/>
              <a:gd name="T34" fmla="*/ 697 w 2269"/>
              <a:gd name="T35" fmla="*/ 985 h 2720"/>
              <a:gd name="T36" fmla="*/ 549 w 2269"/>
              <a:gd name="T37" fmla="*/ 817 h 2720"/>
              <a:gd name="T38" fmla="*/ 511 w 2269"/>
              <a:gd name="T39" fmla="*/ 973 h 2720"/>
              <a:gd name="T40" fmla="*/ 554 w 2269"/>
              <a:gd name="T41" fmla="*/ 1162 h 2720"/>
              <a:gd name="T42" fmla="*/ 635 w 2269"/>
              <a:gd name="T43" fmla="*/ 1263 h 2720"/>
              <a:gd name="T44" fmla="*/ 516 w 2269"/>
              <a:gd name="T45" fmla="*/ 1226 h 2720"/>
              <a:gd name="T46" fmla="*/ 522 w 2269"/>
              <a:gd name="T47" fmla="*/ 1328 h 2720"/>
              <a:gd name="T48" fmla="*/ 581 w 2269"/>
              <a:gd name="T49" fmla="*/ 1449 h 2720"/>
              <a:gd name="T50" fmla="*/ 676 w 2269"/>
              <a:gd name="T51" fmla="*/ 1532 h 2720"/>
              <a:gd name="T52" fmla="*/ 659 w 2269"/>
              <a:gd name="T53" fmla="*/ 1565 h 2720"/>
              <a:gd name="T54" fmla="*/ 634 w 2269"/>
              <a:gd name="T55" fmla="*/ 1630 h 2720"/>
              <a:gd name="T56" fmla="*/ 722 w 2269"/>
              <a:gd name="T57" fmla="*/ 1739 h 2720"/>
              <a:gd name="T58" fmla="*/ 823 w 2269"/>
              <a:gd name="T59" fmla="*/ 1786 h 2720"/>
              <a:gd name="T60" fmla="*/ 761 w 2269"/>
              <a:gd name="T61" fmla="*/ 1871 h 2720"/>
              <a:gd name="T62" fmla="*/ 593 w 2269"/>
              <a:gd name="T63" fmla="*/ 1930 h 2720"/>
              <a:gd name="T64" fmla="*/ 514 w 2269"/>
              <a:gd name="T65" fmla="*/ 1972 h 2720"/>
              <a:gd name="T66" fmla="*/ 738 w 2269"/>
              <a:gd name="T67" fmla="*/ 2065 h 2720"/>
              <a:gd name="T68" fmla="*/ 6 w 2269"/>
              <a:gd name="T69" fmla="*/ 1221 h 2720"/>
              <a:gd name="T70" fmla="*/ 69 w 2269"/>
              <a:gd name="T71" fmla="*/ 892 h 2720"/>
              <a:gd name="T72" fmla="*/ 194 w 2269"/>
              <a:gd name="T73" fmla="*/ 600 h 2720"/>
              <a:gd name="T74" fmla="*/ 372 w 2269"/>
              <a:gd name="T75" fmla="*/ 354 h 2720"/>
              <a:gd name="T76" fmla="*/ 594 w 2269"/>
              <a:gd name="T77" fmla="*/ 164 h 2720"/>
              <a:gd name="T78" fmla="*/ 851 w 2269"/>
              <a:gd name="T79" fmla="*/ 43 h 2720"/>
              <a:gd name="T80" fmla="*/ 1134 w 2269"/>
              <a:gd name="T81" fmla="*/ 0 h 2720"/>
              <a:gd name="T82" fmla="*/ 1418 w 2269"/>
              <a:gd name="T83" fmla="*/ 43 h 2720"/>
              <a:gd name="T84" fmla="*/ 1676 w 2269"/>
              <a:gd name="T85" fmla="*/ 164 h 2720"/>
              <a:gd name="T86" fmla="*/ 1898 w 2269"/>
              <a:gd name="T87" fmla="*/ 354 h 2720"/>
              <a:gd name="T88" fmla="*/ 2075 w 2269"/>
              <a:gd name="T89" fmla="*/ 600 h 2720"/>
              <a:gd name="T90" fmla="*/ 2200 w 2269"/>
              <a:gd name="T91" fmla="*/ 892 h 2720"/>
              <a:gd name="T92" fmla="*/ 2263 w 2269"/>
              <a:gd name="T93" fmla="*/ 1221 h 2720"/>
              <a:gd name="T94" fmla="*/ 2256 w 2269"/>
              <a:gd name="T95" fmla="*/ 1568 h 2720"/>
              <a:gd name="T96" fmla="*/ 2180 w 2269"/>
              <a:gd name="T97" fmla="*/ 1889 h 2720"/>
              <a:gd name="T98" fmla="*/ 2044 w 2269"/>
              <a:gd name="T99" fmla="*/ 2174 h 2720"/>
              <a:gd name="T100" fmla="*/ 1857 w 2269"/>
              <a:gd name="T101" fmla="*/ 2410 h 2720"/>
              <a:gd name="T102" fmla="*/ 1627 w 2269"/>
              <a:gd name="T103" fmla="*/ 2586 h 2720"/>
              <a:gd name="T104" fmla="*/ 1363 w 2269"/>
              <a:gd name="T105" fmla="*/ 2693 h 2720"/>
              <a:gd name="T106" fmla="*/ 1076 w 2269"/>
              <a:gd name="T107" fmla="*/ 2719 h 2720"/>
              <a:gd name="T108" fmla="*/ 797 w 2269"/>
              <a:gd name="T109" fmla="*/ 2659 h 2720"/>
              <a:gd name="T110" fmla="*/ 546 w 2269"/>
              <a:gd name="T111" fmla="*/ 2524 h 2720"/>
              <a:gd name="T112" fmla="*/ 332 w 2269"/>
              <a:gd name="T113" fmla="*/ 2322 h 2720"/>
              <a:gd name="T114" fmla="*/ 165 w 2269"/>
              <a:gd name="T115" fmla="*/ 2065 h 2720"/>
              <a:gd name="T116" fmla="*/ 51 w 2269"/>
              <a:gd name="T117" fmla="*/ 1764 h 2720"/>
              <a:gd name="T118" fmla="*/ 2 w 2269"/>
              <a:gd name="T119" fmla="*/ 1430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9" h="2720">
                <a:moveTo>
                  <a:pt x="882" y="2081"/>
                </a:moveTo>
                <a:lnTo>
                  <a:pt x="906" y="2080"/>
                </a:lnTo>
                <a:lnTo>
                  <a:pt x="929" y="2079"/>
                </a:lnTo>
                <a:lnTo>
                  <a:pt x="953" y="2077"/>
                </a:lnTo>
                <a:lnTo>
                  <a:pt x="976" y="2075"/>
                </a:lnTo>
                <a:lnTo>
                  <a:pt x="998" y="2071"/>
                </a:lnTo>
                <a:lnTo>
                  <a:pt x="1020" y="2068"/>
                </a:lnTo>
                <a:lnTo>
                  <a:pt x="1042" y="2063"/>
                </a:lnTo>
                <a:lnTo>
                  <a:pt x="1063" y="2058"/>
                </a:lnTo>
                <a:lnTo>
                  <a:pt x="1085" y="2052"/>
                </a:lnTo>
                <a:lnTo>
                  <a:pt x="1105" y="2045"/>
                </a:lnTo>
                <a:lnTo>
                  <a:pt x="1126" y="2038"/>
                </a:lnTo>
                <a:lnTo>
                  <a:pt x="1146" y="2031"/>
                </a:lnTo>
                <a:lnTo>
                  <a:pt x="1166" y="2022"/>
                </a:lnTo>
                <a:lnTo>
                  <a:pt x="1185" y="2014"/>
                </a:lnTo>
                <a:lnTo>
                  <a:pt x="1204" y="2004"/>
                </a:lnTo>
                <a:lnTo>
                  <a:pt x="1223" y="1993"/>
                </a:lnTo>
                <a:lnTo>
                  <a:pt x="1241" y="1984"/>
                </a:lnTo>
                <a:lnTo>
                  <a:pt x="1259" y="1972"/>
                </a:lnTo>
                <a:lnTo>
                  <a:pt x="1276" y="1961"/>
                </a:lnTo>
                <a:lnTo>
                  <a:pt x="1293" y="1949"/>
                </a:lnTo>
                <a:lnTo>
                  <a:pt x="1310" y="1936"/>
                </a:lnTo>
                <a:lnTo>
                  <a:pt x="1327" y="1924"/>
                </a:lnTo>
                <a:lnTo>
                  <a:pt x="1343" y="1909"/>
                </a:lnTo>
                <a:lnTo>
                  <a:pt x="1359" y="1896"/>
                </a:lnTo>
                <a:lnTo>
                  <a:pt x="1374" y="1882"/>
                </a:lnTo>
                <a:lnTo>
                  <a:pt x="1389" y="1866"/>
                </a:lnTo>
                <a:lnTo>
                  <a:pt x="1404" y="1852"/>
                </a:lnTo>
                <a:lnTo>
                  <a:pt x="1418" y="1836"/>
                </a:lnTo>
                <a:lnTo>
                  <a:pt x="1432" y="1821"/>
                </a:lnTo>
                <a:lnTo>
                  <a:pt x="1445" y="1804"/>
                </a:lnTo>
                <a:lnTo>
                  <a:pt x="1459" y="1787"/>
                </a:lnTo>
                <a:lnTo>
                  <a:pt x="1471" y="1770"/>
                </a:lnTo>
                <a:lnTo>
                  <a:pt x="1484" y="1753"/>
                </a:lnTo>
                <a:lnTo>
                  <a:pt x="1496" y="1735"/>
                </a:lnTo>
                <a:lnTo>
                  <a:pt x="1507" y="1717"/>
                </a:lnTo>
                <a:lnTo>
                  <a:pt x="1520" y="1699"/>
                </a:lnTo>
                <a:lnTo>
                  <a:pt x="1531" y="1680"/>
                </a:lnTo>
                <a:lnTo>
                  <a:pt x="1541" y="1662"/>
                </a:lnTo>
                <a:lnTo>
                  <a:pt x="1551" y="1643"/>
                </a:lnTo>
                <a:lnTo>
                  <a:pt x="1561" y="1624"/>
                </a:lnTo>
                <a:lnTo>
                  <a:pt x="1570" y="1605"/>
                </a:lnTo>
                <a:lnTo>
                  <a:pt x="1579" y="1586"/>
                </a:lnTo>
                <a:lnTo>
                  <a:pt x="1588" y="1565"/>
                </a:lnTo>
                <a:lnTo>
                  <a:pt x="1596" y="1545"/>
                </a:lnTo>
                <a:lnTo>
                  <a:pt x="1604" y="1526"/>
                </a:lnTo>
                <a:lnTo>
                  <a:pt x="1611" y="1505"/>
                </a:lnTo>
                <a:lnTo>
                  <a:pt x="1625" y="1463"/>
                </a:lnTo>
                <a:lnTo>
                  <a:pt x="1637" y="1422"/>
                </a:lnTo>
                <a:lnTo>
                  <a:pt x="1647" y="1380"/>
                </a:lnTo>
                <a:lnTo>
                  <a:pt x="1656" y="1338"/>
                </a:lnTo>
                <a:lnTo>
                  <a:pt x="1660" y="1317"/>
                </a:lnTo>
                <a:lnTo>
                  <a:pt x="1664" y="1296"/>
                </a:lnTo>
                <a:lnTo>
                  <a:pt x="1667" y="1275"/>
                </a:lnTo>
                <a:lnTo>
                  <a:pt x="1669" y="1254"/>
                </a:lnTo>
                <a:lnTo>
                  <a:pt x="1672" y="1233"/>
                </a:lnTo>
                <a:lnTo>
                  <a:pt x="1673" y="1212"/>
                </a:lnTo>
                <a:lnTo>
                  <a:pt x="1675" y="1191"/>
                </a:lnTo>
                <a:lnTo>
                  <a:pt x="1676" y="1171"/>
                </a:lnTo>
                <a:lnTo>
                  <a:pt x="1677" y="1129"/>
                </a:lnTo>
                <a:lnTo>
                  <a:pt x="1676" y="1085"/>
                </a:lnTo>
                <a:lnTo>
                  <a:pt x="1696" y="1067"/>
                </a:lnTo>
                <a:lnTo>
                  <a:pt x="1715" y="1048"/>
                </a:lnTo>
                <a:lnTo>
                  <a:pt x="1734" y="1028"/>
                </a:lnTo>
                <a:lnTo>
                  <a:pt x="1752" y="1006"/>
                </a:lnTo>
                <a:lnTo>
                  <a:pt x="1769" y="983"/>
                </a:lnTo>
                <a:lnTo>
                  <a:pt x="1785" y="961"/>
                </a:lnTo>
                <a:lnTo>
                  <a:pt x="1793" y="949"/>
                </a:lnTo>
                <a:lnTo>
                  <a:pt x="1801" y="937"/>
                </a:lnTo>
                <a:lnTo>
                  <a:pt x="1815" y="911"/>
                </a:lnTo>
                <a:lnTo>
                  <a:pt x="1796" y="921"/>
                </a:lnTo>
                <a:lnTo>
                  <a:pt x="1777" y="931"/>
                </a:lnTo>
                <a:lnTo>
                  <a:pt x="1757" y="938"/>
                </a:lnTo>
                <a:lnTo>
                  <a:pt x="1737" y="945"/>
                </a:lnTo>
                <a:lnTo>
                  <a:pt x="1717" y="951"/>
                </a:lnTo>
                <a:lnTo>
                  <a:pt x="1697" y="957"/>
                </a:lnTo>
                <a:lnTo>
                  <a:pt x="1676" y="961"/>
                </a:lnTo>
                <a:lnTo>
                  <a:pt x="1655" y="964"/>
                </a:lnTo>
                <a:lnTo>
                  <a:pt x="1666" y="957"/>
                </a:lnTo>
                <a:lnTo>
                  <a:pt x="1676" y="949"/>
                </a:lnTo>
                <a:lnTo>
                  <a:pt x="1686" y="939"/>
                </a:lnTo>
                <a:lnTo>
                  <a:pt x="1695" y="929"/>
                </a:lnTo>
                <a:lnTo>
                  <a:pt x="1705" y="919"/>
                </a:lnTo>
                <a:lnTo>
                  <a:pt x="1714" y="909"/>
                </a:lnTo>
                <a:lnTo>
                  <a:pt x="1722" y="897"/>
                </a:lnTo>
                <a:lnTo>
                  <a:pt x="1730" y="886"/>
                </a:lnTo>
                <a:lnTo>
                  <a:pt x="1734" y="880"/>
                </a:lnTo>
                <a:lnTo>
                  <a:pt x="1738" y="874"/>
                </a:lnTo>
                <a:lnTo>
                  <a:pt x="1745" y="861"/>
                </a:lnTo>
                <a:lnTo>
                  <a:pt x="1751" y="849"/>
                </a:lnTo>
                <a:lnTo>
                  <a:pt x="1758" y="836"/>
                </a:lnTo>
                <a:lnTo>
                  <a:pt x="1763" y="823"/>
                </a:lnTo>
                <a:lnTo>
                  <a:pt x="1769" y="808"/>
                </a:lnTo>
                <a:lnTo>
                  <a:pt x="1773" y="794"/>
                </a:lnTo>
                <a:lnTo>
                  <a:pt x="1778" y="779"/>
                </a:lnTo>
                <a:lnTo>
                  <a:pt x="1757" y="794"/>
                </a:lnTo>
                <a:lnTo>
                  <a:pt x="1736" y="806"/>
                </a:lnTo>
                <a:lnTo>
                  <a:pt x="1725" y="812"/>
                </a:lnTo>
                <a:lnTo>
                  <a:pt x="1715" y="818"/>
                </a:lnTo>
                <a:lnTo>
                  <a:pt x="1704" y="824"/>
                </a:lnTo>
                <a:lnTo>
                  <a:pt x="1693" y="829"/>
                </a:lnTo>
                <a:lnTo>
                  <a:pt x="1670" y="838"/>
                </a:lnTo>
                <a:lnTo>
                  <a:pt x="1647" y="847"/>
                </a:lnTo>
                <a:lnTo>
                  <a:pt x="1624" y="855"/>
                </a:lnTo>
                <a:lnTo>
                  <a:pt x="1612" y="857"/>
                </a:lnTo>
                <a:lnTo>
                  <a:pt x="1600" y="861"/>
                </a:lnTo>
                <a:lnTo>
                  <a:pt x="1591" y="849"/>
                </a:lnTo>
                <a:lnTo>
                  <a:pt x="1580" y="837"/>
                </a:lnTo>
                <a:lnTo>
                  <a:pt x="1570" y="827"/>
                </a:lnTo>
                <a:lnTo>
                  <a:pt x="1558" y="817"/>
                </a:lnTo>
                <a:lnTo>
                  <a:pt x="1547" y="807"/>
                </a:lnTo>
                <a:lnTo>
                  <a:pt x="1535" y="799"/>
                </a:lnTo>
                <a:lnTo>
                  <a:pt x="1522" y="790"/>
                </a:lnTo>
                <a:lnTo>
                  <a:pt x="1509" y="783"/>
                </a:lnTo>
                <a:lnTo>
                  <a:pt x="1496" y="777"/>
                </a:lnTo>
                <a:lnTo>
                  <a:pt x="1482" y="771"/>
                </a:lnTo>
                <a:lnTo>
                  <a:pt x="1468" y="766"/>
                </a:lnTo>
                <a:lnTo>
                  <a:pt x="1454" y="763"/>
                </a:lnTo>
                <a:lnTo>
                  <a:pt x="1440" y="759"/>
                </a:lnTo>
                <a:lnTo>
                  <a:pt x="1426" y="757"/>
                </a:lnTo>
                <a:lnTo>
                  <a:pt x="1411" y="755"/>
                </a:lnTo>
                <a:lnTo>
                  <a:pt x="1396" y="755"/>
                </a:lnTo>
                <a:lnTo>
                  <a:pt x="1381" y="755"/>
                </a:lnTo>
                <a:lnTo>
                  <a:pt x="1367" y="757"/>
                </a:lnTo>
                <a:lnTo>
                  <a:pt x="1353" y="759"/>
                </a:lnTo>
                <a:lnTo>
                  <a:pt x="1340" y="761"/>
                </a:lnTo>
                <a:lnTo>
                  <a:pt x="1326" y="765"/>
                </a:lnTo>
                <a:lnTo>
                  <a:pt x="1313" y="770"/>
                </a:lnTo>
                <a:lnTo>
                  <a:pt x="1300" y="776"/>
                </a:lnTo>
                <a:lnTo>
                  <a:pt x="1287" y="782"/>
                </a:lnTo>
                <a:lnTo>
                  <a:pt x="1275" y="788"/>
                </a:lnTo>
                <a:lnTo>
                  <a:pt x="1263" y="795"/>
                </a:lnTo>
                <a:lnTo>
                  <a:pt x="1251" y="803"/>
                </a:lnTo>
                <a:lnTo>
                  <a:pt x="1240" y="812"/>
                </a:lnTo>
                <a:lnTo>
                  <a:pt x="1229" y="821"/>
                </a:lnTo>
                <a:lnTo>
                  <a:pt x="1218" y="831"/>
                </a:lnTo>
                <a:lnTo>
                  <a:pt x="1208" y="842"/>
                </a:lnTo>
                <a:lnTo>
                  <a:pt x="1199" y="853"/>
                </a:lnTo>
                <a:lnTo>
                  <a:pt x="1189" y="865"/>
                </a:lnTo>
                <a:lnTo>
                  <a:pt x="1181" y="877"/>
                </a:lnTo>
                <a:lnTo>
                  <a:pt x="1172" y="890"/>
                </a:lnTo>
                <a:lnTo>
                  <a:pt x="1164" y="903"/>
                </a:lnTo>
                <a:lnTo>
                  <a:pt x="1157" y="916"/>
                </a:lnTo>
                <a:lnTo>
                  <a:pt x="1150" y="931"/>
                </a:lnTo>
                <a:lnTo>
                  <a:pt x="1144" y="945"/>
                </a:lnTo>
                <a:lnTo>
                  <a:pt x="1139" y="959"/>
                </a:lnTo>
                <a:lnTo>
                  <a:pt x="1134" y="975"/>
                </a:lnTo>
                <a:lnTo>
                  <a:pt x="1129" y="991"/>
                </a:lnTo>
                <a:lnTo>
                  <a:pt x="1126" y="1006"/>
                </a:lnTo>
                <a:lnTo>
                  <a:pt x="1122" y="1022"/>
                </a:lnTo>
                <a:lnTo>
                  <a:pt x="1120" y="1039"/>
                </a:lnTo>
                <a:lnTo>
                  <a:pt x="1118" y="1055"/>
                </a:lnTo>
                <a:lnTo>
                  <a:pt x="1117" y="1072"/>
                </a:lnTo>
                <a:lnTo>
                  <a:pt x="1117" y="1090"/>
                </a:lnTo>
                <a:lnTo>
                  <a:pt x="1117" y="1109"/>
                </a:lnTo>
                <a:lnTo>
                  <a:pt x="1119" y="1129"/>
                </a:lnTo>
                <a:lnTo>
                  <a:pt x="1121" y="1148"/>
                </a:lnTo>
                <a:lnTo>
                  <a:pt x="1124" y="1166"/>
                </a:lnTo>
                <a:lnTo>
                  <a:pt x="1102" y="1165"/>
                </a:lnTo>
                <a:lnTo>
                  <a:pt x="1081" y="1162"/>
                </a:lnTo>
                <a:lnTo>
                  <a:pt x="1060" y="1159"/>
                </a:lnTo>
                <a:lnTo>
                  <a:pt x="1038" y="1155"/>
                </a:lnTo>
                <a:lnTo>
                  <a:pt x="1017" y="1151"/>
                </a:lnTo>
                <a:lnTo>
                  <a:pt x="997" y="1145"/>
                </a:lnTo>
                <a:lnTo>
                  <a:pt x="976" y="1141"/>
                </a:lnTo>
                <a:lnTo>
                  <a:pt x="956" y="1133"/>
                </a:lnTo>
                <a:lnTo>
                  <a:pt x="936" y="1127"/>
                </a:lnTo>
                <a:lnTo>
                  <a:pt x="916" y="1119"/>
                </a:lnTo>
                <a:lnTo>
                  <a:pt x="896" y="1112"/>
                </a:lnTo>
                <a:lnTo>
                  <a:pt x="877" y="1102"/>
                </a:lnTo>
                <a:lnTo>
                  <a:pt x="857" y="1094"/>
                </a:lnTo>
                <a:lnTo>
                  <a:pt x="838" y="1083"/>
                </a:lnTo>
                <a:lnTo>
                  <a:pt x="820" y="1073"/>
                </a:lnTo>
                <a:lnTo>
                  <a:pt x="801" y="1061"/>
                </a:lnTo>
                <a:lnTo>
                  <a:pt x="783" y="1051"/>
                </a:lnTo>
                <a:lnTo>
                  <a:pt x="765" y="1039"/>
                </a:lnTo>
                <a:lnTo>
                  <a:pt x="748" y="1025"/>
                </a:lnTo>
                <a:lnTo>
                  <a:pt x="730" y="1012"/>
                </a:lnTo>
                <a:lnTo>
                  <a:pt x="713" y="999"/>
                </a:lnTo>
                <a:lnTo>
                  <a:pt x="697" y="985"/>
                </a:lnTo>
                <a:lnTo>
                  <a:pt x="680" y="970"/>
                </a:lnTo>
                <a:lnTo>
                  <a:pt x="664" y="955"/>
                </a:lnTo>
                <a:lnTo>
                  <a:pt x="649" y="939"/>
                </a:lnTo>
                <a:lnTo>
                  <a:pt x="633" y="922"/>
                </a:lnTo>
                <a:lnTo>
                  <a:pt x="618" y="905"/>
                </a:lnTo>
                <a:lnTo>
                  <a:pt x="604" y="889"/>
                </a:lnTo>
                <a:lnTo>
                  <a:pt x="590" y="872"/>
                </a:lnTo>
                <a:lnTo>
                  <a:pt x="576" y="854"/>
                </a:lnTo>
                <a:lnTo>
                  <a:pt x="562" y="835"/>
                </a:lnTo>
                <a:lnTo>
                  <a:pt x="549" y="817"/>
                </a:lnTo>
                <a:lnTo>
                  <a:pt x="541" y="835"/>
                </a:lnTo>
                <a:lnTo>
                  <a:pt x="537" y="845"/>
                </a:lnTo>
                <a:lnTo>
                  <a:pt x="533" y="855"/>
                </a:lnTo>
                <a:lnTo>
                  <a:pt x="527" y="875"/>
                </a:lnTo>
                <a:lnTo>
                  <a:pt x="521" y="896"/>
                </a:lnTo>
                <a:lnTo>
                  <a:pt x="517" y="917"/>
                </a:lnTo>
                <a:lnTo>
                  <a:pt x="515" y="928"/>
                </a:lnTo>
                <a:lnTo>
                  <a:pt x="514" y="939"/>
                </a:lnTo>
                <a:lnTo>
                  <a:pt x="512" y="962"/>
                </a:lnTo>
                <a:lnTo>
                  <a:pt x="511" y="973"/>
                </a:lnTo>
                <a:lnTo>
                  <a:pt x="511" y="985"/>
                </a:lnTo>
                <a:lnTo>
                  <a:pt x="512" y="1006"/>
                </a:lnTo>
                <a:lnTo>
                  <a:pt x="514" y="1028"/>
                </a:lnTo>
                <a:lnTo>
                  <a:pt x="516" y="1048"/>
                </a:lnTo>
                <a:lnTo>
                  <a:pt x="520" y="1069"/>
                </a:lnTo>
                <a:lnTo>
                  <a:pt x="525" y="1089"/>
                </a:lnTo>
                <a:lnTo>
                  <a:pt x="531" y="1108"/>
                </a:lnTo>
                <a:lnTo>
                  <a:pt x="538" y="1126"/>
                </a:lnTo>
                <a:lnTo>
                  <a:pt x="545" y="1145"/>
                </a:lnTo>
                <a:lnTo>
                  <a:pt x="554" y="1162"/>
                </a:lnTo>
                <a:lnTo>
                  <a:pt x="563" y="1179"/>
                </a:lnTo>
                <a:lnTo>
                  <a:pt x="573" y="1196"/>
                </a:lnTo>
                <a:lnTo>
                  <a:pt x="584" y="1210"/>
                </a:lnTo>
                <a:lnTo>
                  <a:pt x="590" y="1217"/>
                </a:lnTo>
                <a:lnTo>
                  <a:pt x="596" y="1224"/>
                </a:lnTo>
                <a:lnTo>
                  <a:pt x="602" y="1232"/>
                </a:lnTo>
                <a:lnTo>
                  <a:pt x="609" y="1239"/>
                </a:lnTo>
                <a:lnTo>
                  <a:pt x="622" y="1251"/>
                </a:lnTo>
                <a:lnTo>
                  <a:pt x="628" y="1257"/>
                </a:lnTo>
                <a:lnTo>
                  <a:pt x="635" y="1263"/>
                </a:lnTo>
                <a:lnTo>
                  <a:pt x="618" y="1262"/>
                </a:lnTo>
                <a:lnTo>
                  <a:pt x="602" y="1259"/>
                </a:lnTo>
                <a:lnTo>
                  <a:pt x="585" y="1256"/>
                </a:lnTo>
                <a:lnTo>
                  <a:pt x="569" y="1251"/>
                </a:lnTo>
                <a:lnTo>
                  <a:pt x="561" y="1248"/>
                </a:lnTo>
                <a:lnTo>
                  <a:pt x="554" y="1245"/>
                </a:lnTo>
                <a:lnTo>
                  <a:pt x="538" y="1238"/>
                </a:lnTo>
                <a:lnTo>
                  <a:pt x="531" y="1234"/>
                </a:lnTo>
                <a:lnTo>
                  <a:pt x="523" y="1230"/>
                </a:lnTo>
                <a:lnTo>
                  <a:pt x="516" y="1226"/>
                </a:lnTo>
                <a:lnTo>
                  <a:pt x="509" y="1221"/>
                </a:lnTo>
                <a:lnTo>
                  <a:pt x="509" y="1226"/>
                </a:lnTo>
                <a:lnTo>
                  <a:pt x="509" y="1240"/>
                </a:lnTo>
                <a:lnTo>
                  <a:pt x="510" y="1256"/>
                </a:lnTo>
                <a:lnTo>
                  <a:pt x="511" y="1270"/>
                </a:lnTo>
                <a:lnTo>
                  <a:pt x="513" y="1284"/>
                </a:lnTo>
                <a:lnTo>
                  <a:pt x="516" y="1299"/>
                </a:lnTo>
                <a:lnTo>
                  <a:pt x="517" y="1306"/>
                </a:lnTo>
                <a:lnTo>
                  <a:pt x="519" y="1313"/>
                </a:lnTo>
                <a:lnTo>
                  <a:pt x="522" y="1328"/>
                </a:lnTo>
                <a:lnTo>
                  <a:pt x="526" y="1341"/>
                </a:lnTo>
                <a:lnTo>
                  <a:pt x="530" y="1354"/>
                </a:lnTo>
                <a:lnTo>
                  <a:pt x="535" y="1367"/>
                </a:lnTo>
                <a:lnTo>
                  <a:pt x="540" y="1380"/>
                </a:lnTo>
                <a:lnTo>
                  <a:pt x="546" y="1392"/>
                </a:lnTo>
                <a:lnTo>
                  <a:pt x="552" y="1404"/>
                </a:lnTo>
                <a:lnTo>
                  <a:pt x="559" y="1416"/>
                </a:lnTo>
                <a:lnTo>
                  <a:pt x="566" y="1427"/>
                </a:lnTo>
                <a:lnTo>
                  <a:pt x="573" y="1439"/>
                </a:lnTo>
                <a:lnTo>
                  <a:pt x="581" y="1449"/>
                </a:lnTo>
                <a:lnTo>
                  <a:pt x="589" y="1460"/>
                </a:lnTo>
                <a:lnTo>
                  <a:pt x="597" y="1469"/>
                </a:lnTo>
                <a:lnTo>
                  <a:pt x="606" y="1479"/>
                </a:lnTo>
                <a:lnTo>
                  <a:pt x="615" y="1488"/>
                </a:lnTo>
                <a:lnTo>
                  <a:pt x="624" y="1497"/>
                </a:lnTo>
                <a:lnTo>
                  <a:pt x="634" y="1504"/>
                </a:lnTo>
                <a:lnTo>
                  <a:pt x="644" y="1512"/>
                </a:lnTo>
                <a:lnTo>
                  <a:pt x="654" y="1520"/>
                </a:lnTo>
                <a:lnTo>
                  <a:pt x="665" y="1526"/>
                </a:lnTo>
                <a:lnTo>
                  <a:pt x="676" y="1532"/>
                </a:lnTo>
                <a:lnTo>
                  <a:pt x="687" y="1538"/>
                </a:lnTo>
                <a:lnTo>
                  <a:pt x="698" y="1542"/>
                </a:lnTo>
                <a:lnTo>
                  <a:pt x="709" y="1546"/>
                </a:lnTo>
                <a:lnTo>
                  <a:pt x="721" y="1551"/>
                </a:lnTo>
                <a:lnTo>
                  <a:pt x="733" y="1553"/>
                </a:lnTo>
                <a:lnTo>
                  <a:pt x="715" y="1558"/>
                </a:lnTo>
                <a:lnTo>
                  <a:pt x="706" y="1560"/>
                </a:lnTo>
                <a:lnTo>
                  <a:pt x="697" y="1563"/>
                </a:lnTo>
                <a:lnTo>
                  <a:pt x="678" y="1564"/>
                </a:lnTo>
                <a:lnTo>
                  <a:pt x="659" y="1565"/>
                </a:lnTo>
                <a:lnTo>
                  <a:pt x="646" y="1565"/>
                </a:lnTo>
                <a:lnTo>
                  <a:pt x="633" y="1564"/>
                </a:lnTo>
                <a:lnTo>
                  <a:pt x="620" y="1562"/>
                </a:lnTo>
                <a:lnTo>
                  <a:pt x="607" y="1559"/>
                </a:lnTo>
                <a:lnTo>
                  <a:pt x="610" y="1571"/>
                </a:lnTo>
                <a:lnTo>
                  <a:pt x="614" y="1583"/>
                </a:lnTo>
                <a:lnTo>
                  <a:pt x="619" y="1595"/>
                </a:lnTo>
                <a:lnTo>
                  <a:pt x="623" y="1607"/>
                </a:lnTo>
                <a:lnTo>
                  <a:pt x="628" y="1619"/>
                </a:lnTo>
                <a:lnTo>
                  <a:pt x="634" y="1630"/>
                </a:lnTo>
                <a:lnTo>
                  <a:pt x="639" y="1641"/>
                </a:lnTo>
                <a:lnTo>
                  <a:pt x="645" y="1651"/>
                </a:lnTo>
                <a:lnTo>
                  <a:pt x="658" y="1672"/>
                </a:lnTo>
                <a:lnTo>
                  <a:pt x="665" y="1681"/>
                </a:lnTo>
                <a:lnTo>
                  <a:pt x="673" y="1690"/>
                </a:lnTo>
                <a:lnTo>
                  <a:pt x="680" y="1699"/>
                </a:lnTo>
                <a:lnTo>
                  <a:pt x="688" y="1708"/>
                </a:lnTo>
                <a:lnTo>
                  <a:pt x="696" y="1716"/>
                </a:lnTo>
                <a:lnTo>
                  <a:pt x="705" y="1725"/>
                </a:lnTo>
                <a:lnTo>
                  <a:pt x="722" y="1739"/>
                </a:lnTo>
                <a:lnTo>
                  <a:pt x="731" y="1745"/>
                </a:lnTo>
                <a:lnTo>
                  <a:pt x="741" y="1752"/>
                </a:lnTo>
                <a:lnTo>
                  <a:pt x="750" y="1758"/>
                </a:lnTo>
                <a:lnTo>
                  <a:pt x="760" y="1763"/>
                </a:lnTo>
                <a:lnTo>
                  <a:pt x="770" y="1768"/>
                </a:lnTo>
                <a:lnTo>
                  <a:pt x="780" y="1773"/>
                </a:lnTo>
                <a:lnTo>
                  <a:pt x="791" y="1777"/>
                </a:lnTo>
                <a:lnTo>
                  <a:pt x="801" y="1781"/>
                </a:lnTo>
                <a:lnTo>
                  <a:pt x="812" y="1783"/>
                </a:lnTo>
                <a:lnTo>
                  <a:pt x="823" y="1786"/>
                </a:lnTo>
                <a:lnTo>
                  <a:pt x="834" y="1788"/>
                </a:lnTo>
                <a:lnTo>
                  <a:pt x="845" y="1789"/>
                </a:lnTo>
                <a:lnTo>
                  <a:pt x="856" y="1791"/>
                </a:lnTo>
                <a:lnTo>
                  <a:pt x="867" y="1792"/>
                </a:lnTo>
                <a:lnTo>
                  <a:pt x="849" y="1807"/>
                </a:lnTo>
                <a:lnTo>
                  <a:pt x="830" y="1823"/>
                </a:lnTo>
                <a:lnTo>
                  <a:pt x="811" y="1839"/>
                </a:lnTo>
                <a:lnTo>
                  <a:pt x="791" y="1852"/>
                </a:lnTo>
                <a:lnTo>
                  <a:pt x="771" y="1865"/>
                </a:lnTo>
                <a:lnTo>
                  <a:pt x="761" y="1871"/>
                </a:lnTo>
                <a:lnTo>
                  <a:pt x="750" y="1876"/>
                </a:lnTo>
                <a:lnTo>
                  <a:pt x="740" y="1882"/>
                </a:lnTo>
                <a:lnTo>
                  <a:pt x="729" y="1887"/>
                </a:lnTo>
                <a:lnTo>
                  <a:pt x="707" y="1897"/>
                </a:lnTo>
                <a:lnTo>
                  <a:pt x="685" y="1906"/>
                </a:lnTo>
                <a:lnTo>
                  <a:pt x="674" y="1909"/>
                </a:lnTo>
                <a:lnTo>
                  <a:pt x="663" y="1913"/>
                </a:lnTo>
                <a:lnTo>
                  <a:pt x="640" y="1920"/>
                </a:lnTo>
                <a:lnTo>
                  <a:pt x="617" y="1925"/>
                </a:lnTo>
                <a:lnTo>
                  <a:pt x="593" y="1930"/>
                </a:lnTo>
                <a:lnTo>
                  <a:pt x="569" y="1932"/>
                </a:lnTo>
                <a:lnTo>
                  <a:pt x="545" y="1935"/>
                </a:lnTo>
                <a:lnTo>
                  <a:pt x="521" y="1935"/>
                </a:lnTo>
                <a:lnTo>
                  <a:pt x="504" y="1935"/>
                </a:lnTo>
                <a:lnTo>
                  <a:pt x="487" y="1933"/>
                </a:lnTo>
                <a:lnTo>
                  <a:pt x="471" y="1932"/>
                </a:lnTo>
                <a:lnTo>
                  <a:pt x="454" y="1930"/>
                </a:lnTo>
                <a:lnTo>
                  <a:pt x="478" y="1948"/>
                </a:lnTo>
                <a:lnTo>
                  <a:pt x="502" y="1963"/>
                </a:lnTo>
                <a:lnTo>
                  <a:pt x="514" y="1972"/>
                </a:lnTo>
                <a:lnTo>
                  <a:pt x="526" y="1979"/>
                </a:lnTo>
                <a:lnTo>
                  <a:pt x="539" y="1986"/>
                </a:lnTo>
                <a:lnTo>
                  <a:pt x="551" y="1993"/>
                </a:lnTo>
                <a:lnTo>
                  <a:pt x="577" y="2007"/>
                </a:lnTo>
                <a:lnTo>
                  <a:pt x="602" y="2020"/>
                </a:lnTo>
                <a:lnTo>
                  <a:pt x="629" y="2031"/>
                </a:lnTo>
                <a:lnTo>
                  <a:pt x="655" y="2041"/>
                </a:lnTo>
                <a:lnTo>
                  <a:pt x="683" y="2050"/>
                </a:lnTo>
                <a:lnTo>
                  <a:pt x="710" y="2058"/>
                </a:lnTo>
                <a:lnTo>
                  <a:pt x="738" y="2065"/>
                </a:lnTo>
                <a:lnTo>
                  <a:pt x="766" y="2070"/>
                </a:lnTo>
                <a:lnTo>
                  <a:pt x="795" y="2075"/>
                </a:lnTo>
                <a:lnTo>
                  <a:pt x="823" y="2079"/>
                </a:lnTo>
                <a:lnTo>
                  <a:pt x="853" y="2080"/>
                </a:lnTo>
                <a:lnTo>
                  <a:pt x="882" y="2081"/>
                </a:lnTo>
                <a:close/>
                <a:moveTo>
                  <a:pt x="0" y="1360"/>
                </a:moveTo>
                <a:lnTo>
                  <a:pt x="1" y="1325"/>
                </a:lnTo>
                <a:lnTo>
                  <a:pt x="2" y="1290"/>
                </a:lnTo>
                <a:lnTo>
                  <a:pt x="4" y="1256"/>
                </a:lnTo>
                <a:lnTo>
                  <a:pt x="6" y="1221"/>
                </a:lnTo>
                <a:lnTo>
                  <a:pt x="10" y="1187"/>
                </a:lnTo>
                <a:lnTo>
                  <a:pt x="13" y="1153"/>
                </a:lnTo>
                <a:lnTo>
                  <a:pt x="18" y="1119"/>
                </a:lnTo>
                <a:lnTo>
                  <a:pt x="23" y="1087"/>
                </a:lnTo>
                <a:lnTo>
                  <a:pt x="29" y="1053"/>
                </a:lnTo>
                <a:lnTo>
                  <a:pt x="36" y="1021"/>
                </a:lnTo>
                <a:lnTo>
                  <a:pt x="43" y="988"/>
                </a:lnTo>
                <a:lnTo>
                  <a:pt x="51" y="956"/>
                </a:lnTo>
                <a:lnTo>
                  <a:pt x="60" y="923"/>
                </a:lnTo>
                <a:lnTo>
                  <a:pt x="69" y="892"/>
                </a:lnTo>
                <a:lnTo>
                  <a:pt x="79" y="861"/>
                </a:lnTo>
                <a:lnTo>
                  <a:pt x="90" y="831"/>
                </a:lnTo>
                <a:lnTo>
                  <a:pt x="101" y="801"/>
                </a:lnTo>
                <a:lnTo>
                  <a:pt x="112" y="771"/>
                </a:lnTo>
                <a:lnTo>
                  <a:pt x="124" y="741"/>
                </a:lnTo>
                <a:lnTo>
                  <a:pt x="137" y="712"/>
                </a:lnTo>
                <a:lnTo>
                  <a:pt x="151" y="684"/>
                </a:lnTo>
                <a:lnTo>
                  <a:pt x="165" y="655"/>
                </a:lnTo>
                <a:lnTo>
                  <a:pt x="179" y="627"/>
                </a:lnTo>
                <a:lnTo>
                  <a:pt x="194" y="600"/>
                </a:lnTo>
                <a:lnTo>
                  <a:pt x="210" y="573"/>
                </a:lnTo>
                <a:lnTo>
                  <a:pt x="226"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3" y="134"/>
                </a:lnTo>
                <a:lnTo>
                  <a:pt x="668" y="120"/>
                </a:lnTo>
                <a:lnTo>
                  <a:pt x="693" y="107"/>
                </a:lnTo>
                <a:lnTo>
                  <a:pt x="718" y="95"/>
                </a:lnTo>
                <a:lnTo>
                  <a:pt x="744" y="83"/>
                </a:lnTo>
                <a:lnTo>
                  <a:pt x="771" y="72"/>
                </a:lnTo>
                <a:lnTo>
                  <a:pt x="797" y="61"/>
                </a:lnTo>
                <a:lnTo>
                  <a:pt x="824" y="51"/>
                </a:lnTo>
                <a:lnTo>
                  <a:pt x="851" y="43"/>
                </a:lnTo>
                <a:lnTo>
                  <a:pt x="878" y="35"/>
                </a:lnTo>
                <a:lnTo>
                  <a:pt x="906" y="27"/>
                </a:lnTo>
                <a:lnTo>
                  <a:pt x="934" y="21"/>
                </a:lnTo>
                <a:lnTo>
                  <a:pt x="962" y="15"/>
                </a:lnTo>
                <a:lnTo>
                  <a:pt x="990" y="11"/>
                </a:lnTo>
                <a:lnTo>
                  <a:pt x="1018" y="7"/>
                </a:lnTo>
                <a:lnTo>
                  <a:pt x="1047" y="5"/>
                </a:lnTo>
                <a:lnTo>
                  <a:pt x="1076" y="2"/>
                </a:lnTo>
                <a:lnTo>
                  <a:pt x="1105" y="1"/>
                </a:lnTo>
                <a:lnTo>
                  <a:pt x="1134" y="0"/>
                </a:lnTo>
                <a:lnTo>
                  <a:pt x="1164" y="1"/>
                </a:lnTo>
                <a:lnTo>
                  <a:pt x="1193" y="2"/>
                </a:lnTo>
                <a:lnTo>
                  <a:pt x="1221" y="5"/>
                </a:lnTo>
                <a:lnTo>
                  <a:pt x="1250" y="7"/>
                </a:lnTo>
                <a:lnTo>
                  <a:pt x="1279" y="11"/>
                </a:lnTo>
                <a:lnTo>
                  <a:pt x="1307" y="15"/>
                </a:lnTo>
                <a:lnTo>
                  <a:pt x="1335" y="21"/>
                </a:lnTo>
                <a:lnTo>
                  <a:pt x="1363" y="27"/>
                </a:lnTo>
                <a:lnTo>
                  <a:pt x="1390" y="35"/>
                </a:lnTo>
                <a:lnTo>
                  <a:pt x="1418" y="43"/>
                </a:lnTo>
                <a:lnTo>
                  <a:pt x="1445" y="51"/>
                </a:lnTo>
                <a:lnTo>
                  <a:pt x="1471" y="61"/>
                </a:lnTo>
                <a:lnTo>
                  <a:pt x="1498" y="72"/>
                </a:lnTo>
                <a:lnTo>
                  <a:pt x="1525" y="83"/>
                </a:lnTo>
                <a:lnTo>
                  <a:pt x="1551" y="95"/>
                </a:lnTo>
                <a:lnTo>
                  <a:pt x="1577" y="107"/>
                </a:lnTo>
                <a:lnTo>
                  <a:pt x="1602" y="120"/>
                </a:lnTo>
                <a:lnTo>
                  <a:pt x="1627" y="134"/>
                </a:lnTo>
                <a:lnTo>
                  <a:pt x="1651" y="149"/>
                </a:lnTo>
                <a:lnTo>
                  <a:pt x="1676" y="164"/>
                </a:lnTo>
                <a:lnTo>
                  <a:pt x="1700" y="181"/>
                </a:lnTo>
                <a:lnTo>
                  <a:pt x="1723" y="197"/>
                </a:lnTo>
                <a:lnTo>
                  <a:pt x="1746" y="215"/>
                </a:lnTo>
                <a:lnTo>
                  <a:pt x="1769" y="232"/>
                </a:lnTo>
                <a:lnTo>
                  <a:pt x="1792" y="250"/>
                </a:lnTo>
                <a:lnTo>
                  <a:pt x="1814" y="271"/>
                </a:lnTo>
                <a:lnTo>
                  <a:pt x="1835" y="290"/>
                </a:lnTo>
                <a:lnTo>
                  <a:pt x="1857" y="310"/>
                </a:lnTo>
                <a:lnTo>
                  <a:pt x="1877" y="332"/>
                </a:lnTo>
                <a:lnTo>
                  <a:pt x="1898" y="354"/>
                </a:lnTo>
                <a:lnTo>
                  <a:pt x="1918" y="375"/>
                </a:lnTo>
                <a:lnTo>
                  <a:pt x="1937" y="398"/>
                </a:lnTo>
                <a:lnTo>
                  <a:pt x="1956" y="422"/>
                </a:lnTo>
                <a:lnTo>
                  <a:pt x="1975" y="446"/>
                </a:lnTo>
                <a:lnTo>
                  <a:pt x="1993"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10"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8" y="1290"/>
                </a:lnTo>
                <a:lnTo>
                  <a:pt x="2269" y="1325"/>
                </a:lnTo>
                <a:lnTo>
                  <a:pt x="2269" y="1360"/>
                </a:lnTo>
                <a:lnTo>
                  <a:pt x="2269" y="1395"/>
                </a:lnTo>
                <a:lnTo>
                  <a:pt x="2268"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10"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3" y="2250"/>
                </a:lnTo>
                <a:lnTo>
                  <a:pt x="1975" y="2275"/>
                </a:lnTo>
                <a:lnTo>
                  <a:pt x="1956" y="2298"/>
                </a:lnTo>
                <a:lnTo>
                  <a:pt x="1937" y="2322"/>
                </a:lnTo>
                <a:lnTo>
                  <a:pt x="1918" y="2345"/>
                </a:lnTo>
                <a:lnTo>
                  <a:pt x="1898" y="2366"/>
                </a:lnTo>
                <a:lnTo>
                  <a:pt x="1877" y="2389"/>
                </a:lnTo>
                <a:lnTo>
                  <a:pt x="1857" y="2410"/>
                </a:lnTo>
                <a:lnTo>
                  <a:pt x="1835" y="2430"/>
                </a:lnTo>
                <a:lnTo>
                  <a:pt x="1814" y="2450"/>
                </a:lnTo>
                <a:lnTo>
                  <a:pt x="1792" y="2470"/>
                </a:lnTo>
                <a:lnTo>
                  <a:pt x="1769" y="2488"/>
                </a:lnTo>
                <a:lnTo>
                  <a:pt x="1746" y="2506"/>
                </a:lnTo>
                <a:lnTo>
                  <a:pt x="1723" y="2524"/>
                </a:lnTo>
                <a:lnTo>
                  <a:pt x="1700" y="2540"/>
                </a:lnTo>
                <a:lnTo>
                  <a:pt x="1676" y="2556"/>
                </a:lnTo>
                <a:lnTo>
                  <a:pt x="1651" y="2572"/>
                </a:lnTo>
                <a:lnTo>
                  <a:pt x="1627" y="2586"/>
                </a:lnTo>
                <a:lnTo>
                  <a:pt x="1602" y="2600"/>
                </a:lnTo>
                <a:lnTo>
                  <a:pt x="1577" y="2613"/>
                </a:lnTo>
                <a:lnTo>
                  <a:pt x="1551" y="2625"/>
                </a:lnTo>
                <a:lnTo>
                  <a:pt x="1525" y="2637"/>
                </a:lnTo>
                <a:lnTo>
                  <a:pt x="1498" y="2648"/>
                </a:lnTo>
                <a:lnTo>
                  <a:pt x="1471" y="2659"/>
                </a:lnTo>
                <a:lnTo>
                  <a:pt x="1445" y="2669"/>
                </a:lnTo>
                <a:lnTo>
                  <a:pt x="1418" y="2677"/>
                </a:lnTo>
                <a:lnTo>
                  <a:pt x="1390" y="2685"/>
                </a:lnTo>
                <a:lnTo>
                  <a:pt x="1363" y="2693"/>
                </a:lnTo>
                <a:lnTo>
                  <a:pt x="1335" y="2699"/>
                </a:lnTo>
                <a:lnTo>
                  <a:pt x="1307" y="2705"/>
                </a:lnTo>
                <a:lnTo>
                  <a:pt x="1279" y="2709"/>
                </a:lnTo>
                <a:lnTo>
                  <a:pt x="1250" y="2713"/>
                </a:lnTo>
                <a:lnTo>
                  <a:pt x="1221" y="2717"/>
                </a:lnTo>
                <a:lnTo>
                  <a:pt x="1193" y="2719"/>
                </a:lnTo>
                <a:lnTo>
                  <a:pt x="1164" y="2720"/>
                </a:lnTo>
                <a:lnTo>
                  <a:pt x="1134" y="2720"/>
                </a:lnTo>
                <a:lnTo>
                  <a:pt x="1105" y="2720"/>
                </a:lnTo>
                <a:lnTo>
                  <a:pt x="1076" y="2719"/>
                </a:lnTo>
                <a:lnTo>
                  <a:pt x="1047" y="2717"/>
                </a:lnTo>
                <a:lnTo>
                  <a:pt x="1018" y="2713"/>
                </a:lnTo>
                <a:lnTo>
                  <a:pt x="990" y="2709"/>
                </a:lnTo>
                <a:lnTo>
                  <a:pt x="962" y="2705"/>
                </a:lnTo>
                <a:lnTo>
                  <a:pt x="934" y="2699"/>
                </a:lnTo>
                <a:lnTo>
                  <a:pt x="906" y="2693"/>
                </a:lnTo>
                <a:lnTo>
                  <a:pt x="878" y="2685"/>
                </a:lnTo>
                <a:lnTo>
                  <a:pt x="851" y="2677"/>
                </a:lnTo>
                <a:lnTo>
                  <a:pt x="824" y="2669"/>
                </a:lnTo>
                <a:lnTo>
                  <a:pt x="797" y="2659"/>
                </a:lnTo>
                <a:lnTo>
                  <a:pt x="771" y="2648"/>
                </a:lnTo>
                <a:lnTo>
                  <a:pt x="744" y="2637"/>
                </a:lnTo>
                <a:lnTo>
                  <a:pt x="718" y="2625"/>
                </a:lnTo>
                <a:lnTo>
                  <a:pt x="693" y="2613"/>
                </a:lnTo>
                <a:lnTo>
                  <a:pt x="668" y="2600"/>
                </a:lnTo>
                <a:lnTo>
                  <a:pt x="643"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6" y="2174"/>
                </a:lnTo>
                <a:lnTo>
                  <a:pt x="210" y="2148"/>
                </a:lnTo>
                <a:lnTo>
                  <a:pt x="194" y="2121"/>
                </a:lnTo>
                <a:lnTo>
                  <a:pt x="179" y="2093"/>
                </a:lnTo>
                <a:lnTo>
                  <a:pt x="165" y="2065"/>
                </a:lnTo>
                <a:lnTo>
                  <a:pt x="151" y="2038"/>
                </a:lnTo>
                <a:lnTo>
                  <a:pt x="137" y="2009"/>
                </a:lnTo>
                <a:lnTo>
                  <a:pt x="124" y="1979"/>
                </a:lnTo>
                <a:lnTo>
                  <a:pt x="112" y="1950"/>
                </a:lnTo>
                <a:lnTo>
                  <a:pt x="101" y="1920"/>
                </a:lnTo>
                <a:lnTo>
                  <a:pt x="90"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10" y="1534"/>
                </a:lnTo>
                <a:lnTo>
                  <a:pt x="6" y="1499"/>
                </a:lnTo>
                <a:lnTo>
                  <a:pt x="4" y="1464"/>
                </a:lnTo>
                <a:lnTo>
                  <a:pt x="2" y="1430"/>
                </a:lnTo>
                <a:lnTo>
                  <a:pt x="1" y="1395"/>
                </a:lnTo>
                <a:lnTo>
                  <a:pt x="0" y="136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
        <p:nvSpPr>
          <p:cNvPr id="15" name="Freeform 8">
            <a:hlinkClick r:id="rId4" tooltip="linkedin"/>
          </p:cNvPr>
          <p:cNvSpPr>
            <a:spLocks noChangeAspect="1" noEditPoints="1"/>
          </p:cNvSpPr>
          <p:nvPr userDrawn="1"/>
        </p:nvSpPr>
        <p:spPr bwMode="auto">
          <a:xfrm>
            <a:off x="10596103" y="5661248"/>
            <a:ext cx="252557" cy="252000"/>
          </a:xfrm>
          <a:custGeom>
            <a:avLst/>
            <a:gdLst>
              <a:gd name="T0" fmla="*/ 730 w 2269"/>
              <a:gd name="T1" fmla="*/ 684 h 2720"/>
              <a:gd name="T2" fmla="*/ 799 w 2269"/>
              <a:gd name="T3" fmla="*/ 728 h 2720"/>
              <a:gd name="T4" fmla="*/ 833 w 2269"/>
              <a:gd name="T5" fmla="*/ 795 h 2720"/>
              <a:gd name="T6" fmla="*/ 836 w 2269"/>
              <a:gd name="T7" fmla="*/ 877 h 2720"/>
              <a:gd name="T8" fmla="*/ 799 w 2269"/>
              <a:gd name="T9" fmla="*/ 959 h 2720"/>
              <a:gd name="T10" fmla="*/ 743 w 2269"/>
              <a:gd name="T11" fmla="*/ 1000 h 2720"/>
              <a:gd name="T12" fmla="*/ 662 w 2269"/>
              <a:gd name="T13" fmla="*/ 1000 h 2720"/>
              <a:gd name="T14" fmla="*/ 601 w 2269"/>
              <a:gd name="T15" fmla="*/ 953 h 2720"/>
              <a:gd name="T16" fmla="*/ 570 w 2269"/>
              <a:gd name="T17" fmla="*/ 885 h 2720"/>
              <a:gd name="T18" fmla="*/ 572 w 2269"/>
              <a:gd name="T19" fmla="*/ 795 h 2720"/>
              <a:gd name="T20" fmla="*/ 611 w 2269"/>
              <a:gd name="T21" fmla="*/ 723 h 2720"/>
              <a:gd name="T22" fmla="*/ 668 w 2269"/>
              <a:gd name="T23" fmla="*/ 685 h 2720"/>
              <a:gd name="T24" fmla="*/ 1197 w 2269"/>
              <a:gd name="T25" fmla="*/ 1256 h 2720"/>
              <a:gd name="T26" fmla="*/ 1264 w 2269"/>
              <a:gd name="T27" fmla="*/ 1167 h 2720"/>
              <a:gd name="T28" fmla="*/ 1350 w 2269"/>
              <a:gd name="T29" fmla="*/ 1119 h 2720"/>
              <a:gd name="T30" fmla="*/ 1441 w 2269"/>
              <a:gd name="T31" fmla="*/ 1109 h 2720"/>
              <a:gd name="T32" fmla="*/ 1564 w 2269"/>
              <a:gd name="T33" fmla="*/ 1143 h 2720"/>
              <a:gd name="T34" fmla="*/ 1642 w 2269"/>
              <a:gd name="T35" fmla="*/ 1220 h 2720"/>
              <a:gd name="T36" fmla="*/ 1688 w 2269"/>
              <a:gd name="T37" fmla="*/ 1352 h 2720"/>
              <a:gd name="T38" fmla="*/ 1702 w 2269"/>
              <a:gd name="T39" fmla="*/ 1520 h 2720"/>
              <a:gd name="T40" fmla="*/ 1463 w 2269"/>
              <a:gd name="T41" fmla="*/ 1496 h 2720"/>
              <a:gd name="T42" fmla="*/ 1440 w 2269"/>
              <a:gd name="T43" fmla="*/ 1414 h 2720"/>
              <a:gd name="T44" fmla="*/ 1393 w 2269"/>
              <a:gd name="T45" fmla="*/ 1367 h 2720"/>
              <a:gd name="T46" fmla="*/ 1323 w 2269"/>
              <a:gd name="T47" fmla="*/ 1359 h 2720"/>
              <a:gd name="T48" fmla="*/ 1257 w 2269"/>
              <a:gd name="T49" fmla="*/ 1388 h 2720"/>
              <a:gd name="T50" fmla="*/ 1221 w 2269"/>
              <a:gd name="T51" fmla="*/ 1446 h 2720"/>
              <a:gd name="T52" fmla="*/ 1203 w 2269"/>
              <a:gd name="T53" fmla="*/ 1590 h 2720"/>
              <a:gd name="T54" fmla="*/ 6 w 2269"/>
              <a:gd name="T55" fmla="*/ 1221 h 2720"/>
              <a:gd name="T56" fmla="*/ 51 w 2269"/>
              <a:gd name="T57" fmla="*/ 956 h 2720"/>
              <a:gd name="T58" fmla="*/ 137 w 2269"/>
              <a:gd name="T59" fmla="*/ 712 h 2720"/>
              <a:gd name="T60" fmla="*/ 259 w 2269"/>
              <a:gd name="T61" fmla="*/ 495 h 2720"/>
              <a:gd name="T62" fmla="*/ 413 w 2269"/>
              <a:gd name="T63" fmla="*/ 310 h 2720"/>
              <a:gd name="T64" fmla="*/ 594 w 2269"/>
              <a:gd name="T65" fmla="*/ 164 h 2720"/>
              <a:gd name="T66" fmla="*/ 797 w 2269"/>
              <a:gd name="T67" fmla="*/ 61 h 2720"/>
              <a:gd name="T68" fmla="*/ 1018 w 2269"/>
              <a:gd name="T69" fmla="*/ 7 h 2720"/>
              <a:gd name="T70" fmla="*/ 1250 w 2269"/>
              <a:gd name="T71" fmla="*/ 7 h 2720"/>
              <a:gd name="T72" fmla="*/ 1471 w 2269"/>
              <a:gd name="T73" fmla="*/ 61 h 2720"/>
              <a:gd name="T74" fmla="*/ 1674 w 2269"/>
              <a:gd name="T75" fmla="*/ 164 h 2720"/>
              <a:gd name="T76" fmla="*/ 1855 w 2269"/>
              <a:gd name="T77" fmla="*/ 310 h 2720"/>
              <a:gd name="T78" fmla="*/ 2010 w 2269"/>
              <a:gd name="T79" fmla="*/ 495 h 2720"/>
              <a:gd name="T80" fmla="*/ 2132 w 2269"/>
              <a:gd name="T81" fmla="*/ 712 h 2720"/>
              <a:gd name="T82" fmla="*/ 2218 w 2269"/>
              <a:gd name="T83" fmla="*/ 956 h 2720"/>
              <a:gd name="T84" fmla="*/ 2263 w 2269"/>
              <a:gd name="T85" fmla="*/ 1221 h 2720"/>
              <a:gd name="T86" fmla="*/ 2263 w 2269"/>
              <a:gd name="T87" fmla="*/ 1499 h 2720"/>
              <a:gd name="T88" fmla="*/ 2218 w 2269"/>
              <a:gd name="T89" fmla="*/ 1764 h 2720"/>
              <a:gd name="T90" fmla="*/ 2132 w 2269"/>
              <a:gd name="T91" fmla="*/ 2009 h 2720"/>
              <a:gd name="T92" fmla="*/ 2010 w 2269"/>
              <a:gd name="T93" fmla="*/ 2225 h 2720"/>
              <a:gd name="T94" fmla="*/ 1855 w 2269"/>
              <a:gd name="T95" fmla="*/ 2410 h 2720"/>
              <a:gd name="T96" fmla="*/ 1674 w 2269"/>
              <a:gd name="T97" fmla="*/ 2556 h 2720"/>
              <a:gd name="T98" fmla="*/ 1471 w 2269"/>
              <a:gd name="T99" fmla="*/ 2659 h 2720"/>
              <a:gd name="T100" fmla="*/ 1250 w 2269"/>
              <a:gd name="T101" fmla="*/ 2713 h 2720"/>
              <a:gd name="T102" fmla="*/ 1018 w 2269"/>
              <a:gd name="T103" fmla="*/ 2713 h 2720"/>
              <a:gd name="T104" fmla="*/ 797 w 2269"/>
              <a:gd name="T105" fmla="*/ 2659 h 2720"/>
              <a:gd name="T106" fmla="*/ 594 w 2269"/>
              <a:gd name="T107" fmla="*/ 2556 h 2720"/>
              <a:gd name="T108" fmla="*/ 413 w 2269"/>
              <a:gd name="T109" fmla="*/ 2410 h 2720"/>
              <a:gd name="T110" fmla="*/ 259 w 2269"/>
              <a:gd name="T111" fmla="*/ 2225 h 2720"/>
              <a:gd name="T112" fmla="*/ 137 w 2269"/>
              <a:gd name="T113" fmla="*/ 2009 h 2720"/>
              <a:gd name="T114" fmla="*/ 51 w 2269"/>
              <a:gd name="T115" fmla="*/ 1764 h 2720"/>
              <a:gd name="T116" fmla="*/ 6 w 2269"/>
              <a:gd name="T117"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9" h="2720">
                <a:moveTo>
                  <a:pt x="585" y="1132"/>
                </a:moveTo>
                <a:lnTo>
                  <a:pt x="820" y="1132"/>
                </a:lnTo>
                <a:lnTo>
                  <a:pt x="820" y="2040"/>
                </a:lnTo>
                <a:lnTo>
                  <a:pt x="585" y="2040"/>
                </a:lnTo>
                <a:lnTo>
                  <a:pt x="585" y="1132"/>
                </a:lnTo>
                <a:close/>
                <a:moveTo>
                  <a:pt x="703" y="680"/>
                </a:moveTo>
                <a:lnTo>
                  <a:pt x="716" y="681"/>
                </a:lnTo>
                <a:lnTo>
                  <a:pt x="730" y="684"/>
                </a:lnTo>
                <a:lnTo>
                  <a:pt x="743" y="687"/>
                </a:lnTo>
                <a:lnTo>
                  <a:pt x="749" y="690"/>
                </a:lnTo>
                <a:lnTo>
                  <a:pt x="756" y="693"/>
                </a:lnTo>
                <a:lnTo>
                  <a:pt x="768" y="700"/>
                </a:lnTo>
                <a:lnTo>
                  <a:pt x="779" y="707"/>
                </a:lnTo>
                <a:lnTo>
                  <a:pt x="784" y="712"/>
                </a:lnTo>
                <a:lnTo>
                  <a:pt x="789" y="717"/>
                </a:lnTo>
                <a:lnTo>
                  <a:pt x="799" y="728"/>
                </a:lnTo>
                <a:lnTo>
                  <a:pt x="804" y="734"/>
                </a:lnTo>
                <a:lnTo>
                  <a:pt x="808" y="740"/>
                </a:lnTo>
                <a:lnTo>
                  <a:pt x="812" y="746"/>
                </a:lnTo>
                <a:lnTo>
                  <a:pt x="816" y="752"/>
                </a:lnTo>
                <a:lnTo>
                  <a:pt x="823" y="766"/>
                </a:lnTo>
                <a:lnTo>
                  <a:pt x="828" y="781"/>
                </a:lnTo>
                <a:lnTo>
                  <a:pt x="831" y="788"/>
                </a:lnTo>
                <a:lnTo>
                  <a:pt x="833" y="795"/>
                </a:lnTo>
                <a:lnTo>
                  <a:pt x="835" y="803"/>
                </a:lnTo>
                <a:lnTo>
                  <a:pt x="836" y="811"/>
                </a:lnTo>
                <a:lnTo>
                  <a:pt x="837" y="819"/>
                </a:lnTo>
                <a:lnTo>
                  <a:pt x="838" y="827"/>
                </a:lnTo>
                <a:lnTo>
                  <a:pt x="839" y="836"/>
                </a:lnTo>
                <a:lnTo>
                  <a:pt x="839" y="844"/>
                </a:lnTo>
                <a:lnTo>
                  <a:pt x="838" y="861"/>
                </a:lnTo>
                <a:lnTo>
                  <a:pt x="836" y="877"/>
                </a:lnTo>
                <a:lnTo>
                  <a:pt x="833" y="892"/>
                </a:lnTo>
                <a:lnTo>
                  <a:pt x="831" y="901"/>
                </a:lnTo>
                <a:lnTo>
                  <a:pt x="828" y="908"/>
                </a:lnTo>
                <a:lnTo>
                  <a:pt x="823" y="922"/>
                </a:lnTo>
                <a:lnTo>
                  <a:pt x="816" y="935"/>
                </a:lnTo>
                <a:lnTo>
                  <a:pt x="812" y="941"/>
                </a:lnTo>
                <a:lnTo>
                  <a:pt x="808" y="947"/>
                </a:lnTo>
                <a:lnTo>
                  <a:pt x="799" y="959"/>
                </a:lnTo>
                <a:lnTo>
                  <a:pt x="794" y="965"/>
                </a:lnTo>
                <a:lnTo>
                  <a:pt x="789" y="970"/>
                </a:lnTo>
                <a:lnTo>
                  <a:pt x="784" y="975"/>
                </a:lnTo>
                <a:lnTo>
                  <a:pt x="779" y="980"/>
                </a:lnTo>
                <a:lnTo>
                  <a:pt x="768" y="988"/>
                </a:lnTo>
                <a:lnTo>
                  <a:pt x="756" y="994"/>
                </a:lnTo>
                <a:lnTo>
                  <a:pt x="749" y="998"/>
                </a:lnTo>
                <a:lnTo>
                  <a:pt x="743" y="1000"/>
                </a:lnTo>
                <a:lnTo>
                  <a:pt x="737" y="1003"/>
                </a:lnTo>
                <a:lnTo>
                  <a:pt x="730" y="1004"/>
                </a:lnTo>
                <a:lnTo>
                  <a:pt x="723" y="1006"/>
                </a:lnTo>
                <a:lnTo>
                  <a:pt x="716" y="1006"/>
                </a:lnTo>
                <a:lnTo>
                  <a:pt x="703" y="1007"/>
                </a:lnTo>
                <a:lnTo>
                  <a:pt x="689" y="1006"/>
                </a:lnTo>
                <a:lnTo>
                  <a:pt x="675" y="1004"/>
                </a:lnTo>
                <a:lnTo>
                  <a:pt x="662" y="1000"/>
                </a:lnTo>
                <a:lnTo>
                  <a:pt x="656" y="998"/>
                </a:lnTo>
                <a:lnTo>
                  <a:pt x="649" y="994"/>
                </a:lnTo>
                <a:lnTo>
                  <a:pt x="637" y="988"/>
                </a:lnTo>
                <a:lnTo>
                  <a:pt x="626" y="980"/>
                </a:lnTo>
                <a:lnTo>
                  <a:pt x="621" y="975"/>
                </a:lnTo>
                <a:lnTo>
                  <a:pt x="616" y="970"/>
                </a:lnTo>
                <a:lnTo>
                  <a:pt x="606" y="959"/>
                </a:lnTo>
                <a:lnTo>
                  <a:pt x="601" y="953"/>
                </a:lnTo>
                <a:lnTo>
                  <a:pt x="597" y="947"/>
                </a:lnTo>
                <a:lnTo>
                  <a:pt x="593" y="941"/>
                </a:lnTo>
                <a:lnTo>
                  <a:pt x="589" y="935"/>
                </a:lnTo>
                <a:lnTo>
                  <a:pt x="582" y="922"/>
                </a:lnTo>
                <a:lnTo>
                  <a:pt x="577" y="908"/>
                </a:lnTo>
                <a:lnTo>
                  <a:pt x="574" y="901"/>
                </a:lnTo>
                <a:lnTo>
                  <a:pt x="572" y="892"/>
                </a:lnTo>
                <a:lnTo>
                  <a:pt x="570" y="885"/>
                </a:lnTo>
                <a:lnTo>
                  <a:pt x="569" y="877"/>
                </a:lnTo>
                <a:lnTo>
                  <a:pt x="568" y="868"/>
                </a:lnTo>
                <a:lnTo>
                  <a:pt x="567" y="861"/>
                </a:lnTo>
                <a:lnTo>
                  <a:pt x="566" y="853"/>
                </a:lnTo>
                <a:lnTo>
                  <a:pt x="566" y="844"/>
                </a:lnTo>
                <a:lnTo>
                  <a:pt x="567" y="827"/>
                </a:lnTo>
                <a:lnTo>
                  <a:pt x="569" y="811"/>
                </a:lnTo>
                <a:lnTo>
                  <a:pt x="572" y="795"/>
                </a:lnTo>
                <a:lnTo>
                  <a:pt x="574" y="788"/>
                </a:lnTo>
                <a:lnTo>
                  <a:pt x="577" y="781"/>
                </a:lnTo>
                <a:lnTo>
                  <a:pt x="582" y="766"/>
                </a:lnTo>
                <a:lnTo>
                  <a:pt x="589" y="752"/>
                </a:lnTo>
                <a:lnTo>
                  <a:pt x="593" y="746"/>
                </a:lnTo>
                <a:lnTo>
                  <a:pt x="597" y="740"/>
                </a:lnTo>
                <a:lnTo>
                  <a:pt x="606" y="728"/>
                </a:lnTo>
                <a:lnTo>
                  <a:pt x="611" y="723"/>
                </a:lnTo>
                <a:lnTo>
                  <a:pt x="616" y="717"/>
                </a:lnTo>
                <a:lnTo>
                  <a:pt x="621" y="712"/>
                </a:lnTo>
                <a:lnTo>
                  <a:pt x="626" y="707"/>
                </a:lnTo>
                <a:lnTo>
                  <a:pt x="637" y="700"/>
                </a:lnTo>
                <a:lnTo>
                  <a:pt x="649" y="693"/>
                </a:lnTo>
                <a:lnTo>
                  <a:pt x="656" y="690"/>
                </a:lnTo>
                <a:lnTo>
                  <a:pt x="662" y="687"/>
                </a:lnTo>
                <a:lnTo>
                  <a:pt x="668" y="685"/>
                </a:lnTo>
                <a:lnTo>
                  <a:pt x="675" y="684"/>
                </a:lnTo>
                <a:lnTo>
                  <a:pt x="682" y="682"/>
                </a:lnTo>
                <a:lnTo>
                  <a:pt x="689" y="681"/>
                </a:lnTo>
                <a:lnTo>
                  <a:pt x="703" y="680"/>
                </a:lnTo>
                <a:close/>
                <a:moveTo>
                  <a:pt x="968" y="1132"/>
                </a:moveTo>
                <a:lnTo>
                  <a:pt x="1194" y="1132"/>
                </a:lnTo>
                <a:lnTo>
                  <a:pt x="1194" y="1256"/>
                </a:lnTo>
                <a:lnTo>
                  <a:pt x="1197" y="1256"/>
                </a:lnTo>
                <a:lnTo>
                  <a:pt x="1200" y="1250"/>
                </a:lnTo>
                <a:lnTo>
                  <a:pt x="1203" y="1242"/>
                </a:lnTo>
                <a:lnTo>
                  <a:pt x="1211" y="1229"/>
                </a:lnTo>
                <a:lnTo>
                  <a:pt x="1219" y="1216"/>
                </a:lnTo>
                <a:lnTo>
                  <a:pt x="1229" y="1203"/>
                </a:lnTo>
                <a:lnTo>
                  <a:pt x="1239" y="1190"/>
                </a:lnTo>
                <a:lnTo>
                  <a:pt x="1251" y="1178"/>
                </a:lnTo>
                <a:lnTo>
                  <a:pt x="1264" y="1167"/>
                </a:lnTo>
                <a:lnTo>
                  <a:pt x="1277" y="1156"/>
                </a:lnTo>
                <a:lnTo>
                  <a:pt x="1284" y="1150"/>
                </a:lnTo>
                <a:lnTo>
                  <a:pt x="1292" y="1145"/>
                </a:lnTo>
                <a:lnTo>
                  <a:pt x="1299" y="1142"/>
                </a:lnTo>
                <a:lnTo>
                  <a:pt x="1307" y="1137"/>
                </a:lnTo>
                <a:lnTo>
                  <a:pt x="1324" y="1129"/>
                </a:lnTo>
                <a:lnTo>
                  <a:pt x="1341" y="1123"/>
                </a:lnTo>
                <a:lnTo>
                  <a:pt x="1350" y="1119"/>
                </a:lnTo>
                <a:lnTo>
                  <a:pt x="1359" y="1117"/>
                </a:lnTo>
                <a:lnTo>
                  <a:pt x="1369" y="1114"/>
                </a:lnTo>
                <a:lnTo>
                  <a:pt x="1378" y="1113"/>
                </a:lnTo>
                <a:lnTo>
                  <a:pt x="1388" y="1111"/>
                </a:lnTo>
                <a:lnTo>
                  <a:pt x="1399" y="1111"/>
                </a:lnTo>
                <a:lnTo>
                  <a:pt x="1409" y="1109"/>
                </a:lnTo>
                <a:lnTo>
                  <a:pt x="1420" y="1109"/>
                </a:lnTo>
                <a:lnTo>
                  <a:pt x="1441" y="1109"/>
                </a:lnTo>
                <a:lnTo>
                  <a:pt x="1462" y="1112"/>
                </a:lnTo>
                <a:lnTo>
                  <a:pt x="1472" y="1113"/>
                </a:lnTo>
                <a:lnTo>
                  <a:pt x="1482" y="1114"/>
                </a:lnTo>
                <a:lnTo>
                  <a:pt x="1500" y="1118"/>
                </a:lnTo>
                <a:lnTo>
                  <a:pt x="1518" y="1123"/>
                </a:lnTo>
                <a:lnTo>
                  <a:pt x="1534" y="1129"/>
                </a:lnTo>
                <a:lnTo>
                  <a:pt x="1550" y="1135"/>
                </a:lnTo>
                <a:lnTo>
                  <a:pt x="1564" y="1143"/>
                </a:lnTo>
                <a:lnTo>
                  <a:pt x="1578" y="1151"/>
                </a:lnTo>
                <a:lnTo>
                  <a:pt x="1591" y="1160"/>
                </a:lnTo>
                <a:lnTo>
                  <a:pt x="1603" y="1171"/>
                </a:lnTo>
                <a:lnTo>
                  <a:pt x="1614" y="1181"/>
                </a:lnTo>
                <a:lnTo>
                  <a:pt x="1624" y="1193"/>
                </a:lnTo>
                <a:lnTo>
                  <a:pt x="1633" y="1206"/>
                </a:lnTo>
                <a:lnTo>
                  <a:pt x="1638" y="1212"/>
                </a:lnTo>
                <a:lnTo>
                  <a:pt x="1642" y="1220"/>
                </a:lnTo>
                <a:lnTo>
                  <a:pt x="1650" y="1234"/>
                </a:lnTo>
                <a:lnTo>
                  <a:pt x="1657" y="1248"/>
                </a:lnTo>
                <a:lnTo>
                  <a:pt x="1664" y="1264"/>
                </a:lnTo>
                <a:lnTo>
                  <a:pt x="1670" y="1281"/>
                </a:lnTo>
                <a:lnTo>
                  <a:pt x="1676" y="1298"/>
                </a:lnTo>
                <a:lnTo>
                  <a:pt x="1680" y="1316"/>
                </a:lnTo>
                <a:lnTo>
                  <a:pt x="1685" y="1334"/>
                </a:lnTo>
                <a:lnTo>
                  <a:pt x="1688" y="1352"/>
                </a:lnTo>
                <a:lnTo>
                  <a:pt x="1691" y="1371"/>
                </a:lnTo>
                <a:lnTo>
                  <a:pt x="1694" y="1391"/>
                </a:lnTo>
                <a:lnTo>
                  <a:pt x="1696" y="1412"/>
                </a:lnTo>
                <a:lnTo>
                  <a:pt x="1698" y="1432"/>
                </a:lnTo>
                <a:lnTo>
                  <a:pt x="1700" y="1454"/>
                </a:lnTo>
                <a:lnTo>
                  <a:pt x="1701" y="1475"/>
                </a:lnTo>
                <a:lnTo>
                  <a:pt x="1701" y="1497"/>
                </a:lnTo>
                <a:lnTo>
                  <a:pt x="1702" y="1520"/>
                </a:lnTo>
                <a:lnTo>
                  <a:pt x="1702" y="1542"/>
                </a:lnTo>
                <a:lnTo>
                  <a:pt x="1702" y="2040"/>
                </a:lnTo>
                <a:lnTo>
                  <a:pt x="1467" y="2040"/>
                </a:lnTo>
                <a:lnTo>
                  <a:pt x="1467" y="1599"/>
                </a:lnTo>
                <a:lnTo>
                  <a:pt x="1466" y="1558"/>
                </a:lnTo>
                <a:lnTo>
                  <a:pt x="1466" y="1538"/>
                </a:lnTo>
                <a:lnTo>
                  <a:pt x="1465" y="1516"/>
                </a:lnTo>
                <a:lnTo>
                  <a:pt x="1463" y="1496"/>
                </a:lnTo>
                <a:lnTo>
                  <a:pt x="1460" y="1476"/>
                </a:lnTo>
                <a:lnTo>
                  <a:pt x="1458" y="1467"/>
                </a:lnTo>
                <a:lnTo>
                  <a:pt x="1456" y="1457"/>
                </a:lnTo>
                <a:lnTo>
                  <a:pt x="1454" y="1448"/>
                </a:lnTo>
                <a:lnTo>
                  <a:pt x="1451" y="1438"/>
                </a:lnTo>
                <a:lnTo>
                  <a:pt x="1448" y="1430"/>
                </a:lnTo>
                <a:lnTo>
                  <a:pt x="1444" y="1421"/>
                </a:lnTo>
                <a:lnTo>
                  <a:pt x="1440" y="1414"/>
                </a:lnTo>
                <a:lnTo>
                  <a:pt x="1436" y="1406"/>
                </a:lnTo>
                <a:lnTo>
                  <a:pt x="1431" y="1398"/>
                </a:lnTo>
                <a:lnTo>
                  <a:pt x="1426" y="1392"/>
                </a:lnTo>
                <a:lnTo>
                  <a:pt x="1421" y="1386"/>
                </a:lnTo>
                <a:lnTo>
                  <a:pt x="1414" y="1380"/>
                </a:lnTo>
                <a:lnTo>
                  <a:pt x="1408" y="1376"/>
                </a:lnTo>
                <a:lnTo>
                  <a:pt x="1400" y="1371"/>
                </a:lnTo>
                <a:lnTo>
                  <a:pt x="1393" y="1367"/>
                </a:lnTo>
                <a:lnTo>
                  <a:pt x="1384" y="1364"/>
                </a:lnTo>
                <a:lnTo>
                  <a:pt x="1375" y="1361"/>
                </a:lnTo>
                <a:lnTo>
                  <a:pt x="1370" y="1360"/>
                </a:lnTo>
                <a:lnTo>
                  <a:pt x="1366" y="1359"/>
                </a:lnTo>
                <a:lnTo>
                  <a:pt x="1355" y="1358"/>
                </a:lnTo>
                <a:lnTo>
                  <a:pt x="1344" y="1358"/>
                </a:lnTo>
                <a:lnTo>
                  <a:pt x="1333" y="1358"/>
                </a:lnTo>
                <a:lnTo>
                  <a:pt x="1323" y="1359"/>
                </a:lnTo>
                <a:lnTo>
                  <a:pt x="1313" y="1360"/>
                </a:lnTo>
                <a:lnTo>
                  <a:pt x="1303" y="1362"/>
                </a:lnTo>
                <a:lnTo>
                  <a:pt x="1294" y="1366"/>
                </a:lnTo>
                <a:lnTo>
                  <a:pt x="1286" y="1368"/>
                </a:lnTo>
                <a:lnTo>
                  <a:pt x="1278" y="1373"/>
                </a:lnTo>
                <a:lnTo>
                  <a:pt x="1271" y="1377"/>
                </a:lnTo>
                <a:lnTo>
                  <a:pt x="1264" y="1383"/>
                </a:lnTo>
                <a:lnTo>
                  <a:pt x="1257" y="1388"/>
                </a:lnTo>
                <a:lnTo>
                  <a:pt x="1251" y="1394"/>
                </a:lnTo>
                <a:lnTo>
                  <a:pt x="1246" y="1400"/>
                </a:lnTo>
                <a:lnTo>
                  <a:pt x="1241" y="1407"/>
                </a:lnTo>
                <a:lnTo>
                  <a:pt x="1236" y="1414"/>
                </a:lnTo>
                <a:lnTo>
                  <a:pt x="1232" y="1422"/>
                </a:lnTo>
                <a:lnTo>
                  <a:pt x="1228" y="1430"/>
                </a:lnTo>
                <a:lnTo>
                  <a:pt x="1224" y="1438"/>
                </a:lnTo>
                <a:lnTo>
                  <a:pt x="1221" y="1446"/>
                </a:lnTo>
                <a:lnTo>
                  <a:pt x="1215" y="1466"/>
                </a:lnTo>
                <a:lnTo>
                  <a:pt x="1211" y="1485"/>
                </a:lnTo>
                <a:lnTo>
                  <a:pt x="1208" y="1504"/>
                </a:lnTo>
                <a:lnTo>
                  <a:pt x="1207" y="1515"/>
                </a:lnTo>
                <a:lnTo>
                  <a:pt x="1206" y="1526"/>
                </a:lnTo>
                <a:lnTo>
                  <a:pt x="1204" y="1547"/>
                </a:lnTo>
                <a:lnTo>
                  <a:pt x="1203" y="1569"/>
                </a:lnTo>
                <a:lnTo>
                  <a:pt x="1203" y="1590"/>
                </a:lnTo>
                <a:lnTo>
                  <a:pt x="1203" y="2040"/>
                </a:lnTo>
                <a:lnTo>
                  <a:pt x="968" y="2040"/>
                </a:lnTo>
                <a:lnTo>
                  <a:pt x="968" y="1132"/>
                </a:lnTo>
                <a:close/>
                <a:moveTo>
                  <a:pt x="0" y="1360"/>
                </a:moveTo>
                <a:lnTo>
                  <a:pt x="0" y="1325"/>
                </a:lnTo>
                <a:lnTo>
                  <a:pt x="2" y="1290"/>
                </a:lnTo>
                <a:lnTo>
                  <a:pt x="3" y="1256"/>
                </a:lnTo>
                <a:lnTo>
                  <a:pt x="6" y="1221"/>
                </a:lnTo>
                <a:lnTo>
                  <a:pt x="9" y="1187"/>
                </a:lnTo>
                <a:lnTo>
                  <a:pt x="13" y="1153"/>
                </a:lnTo>
                <a:lnTo>
                  <a:pt x="18" y="1119"/>
                </a:lnTo>
                <a:lnTo>
                  <a:pt x="23" y="1087"/>
                </a:lnTo>
                <a:lnTo>
                  <a:pt x="29" y="1053"/>
                </a:lnTo>
                <a:lnTo>
                  <a:pt x="36" y="1021"/>
                </a:lnTo>
                <a:lnTo>
                  <a:pt x="43" y="988"/>
                </a:lnTo>
                <a:lnTo>
                  <a:pt x="51" y="956"/>
                </a:lnTo>
                <a:lnTo>
                  <a:pt x="60" y="923"/>
                </a:lnTo>
                <a:lnTo>
                  <a:pt x="69" y="892"/>
                </a:lnTo>
                <a:lnTo>
                  <a:pt x="79" y="861"/>
                </a:lnTo>
                <a:lnTo>
                  <a:pt x="89" y="831"/>
                </a:lnTo>
                <a:lnTo>
                  <a:pt x="100" y="801"/>
                </a:lnTo>
                <a:lnTo>
                  <a:pt x="112" y="771"/>
                </a:lnTo>
                <a:lnTo>
                  <a:pt x="124" y="741"/>
                </a:lnTo>
                <a:lnTo>
                  <a:pt x="137" y="712"/>
                </a:lnTo>
                <a:lnTo>
                  <a:pt x="150" y="684"/>
                </a:lnTo>
                <a:lnTo>
                  <a:pt x="164" y="655"/>
                </a:lnTo>
                <a:lnTo>
                  <a:pt x="179" y="627"/>
                </a:lnTo>
                <a:lnTo>
                  <a:pt x="194" y="600"/>
                </a:lnTo>
                <a:lnTo>
                  <a:pt x="209" y="573"/>
                </a:lnTo>
                <a:lnTo>
                  <a:pt x="225"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2" y="134"/>
                </a:lnTo>
                <a:lnTo>
                  <a:pt x="667" y="120"/>
                </a:lnTo>
                <a:lnTo>
                  <a:pt x="693" y="107"/>
                </a:lnTo>
                <a:lnTo>
                  <a:pt x="718" y="95"/>
                </a:lnTo>
                <a:lnTo>
                  <a:pt x="744" y="83"/>
                </a:lnTo>
                <a:lnTo>
                  <a:pt x="770" y="72"/>
                </a:lnTo>
                <a:lnTo>
                  <a:pt x="797" y="61"/>
                </a:lnTo>
                <a:lnTo>
                  <a:pt x="824" y="51"/>
                </a:lnTo>
                <a:lnTo>
                  <a:pt x="851" y="43"/>
                </a:lnTo>
                <a:lnTo>
                  <a:pt x="878" y="35"/>
                </a:lnTo>
                <a:lnTo>
                  <a:pt x="905" y="27"/>
                </a:lnTo>
                <a:lnTo>
                  <a:pt x="933" y="21"/>
                </a:lnTo>
                <a:lnTo>
                  <a:pt x="961" y="15"/>
                </a:lnTo>
                <a:lnTo>
                  <a:pt x="990" y="11"/>
                </a:lnTo>
                <a:lnTo>
                  <a:pt x="1018" y="7"/>
                </a:lnTo>
                <a:lnTo>
                  <a:pt x="1047" y="5"/>
                </a:lnTo>
                <a:lnTo>
                  <a:pt x="1076" y="2"/>
                </a:lnTo>
                <a:lnTo>
                  <a:pt x="1105" y="1"/>
                </a:lnTo>
                <a:lnTo>
                  <a:pt x="1134" y="0"/>
                </a:lnTo>
                <a:lnTo>
                  <a:pt x="1163" y="1"/>
                </a:lnTo>
                <a:lnTo>
                  <a:pt x="1192" y="2"/>
                </a:lnTo>
                <a:lnTo>
                  <a:pt x="1221" y="5"/>
                </a:lnTo>
                <a:lnTo>
                  <a:pt x="1250" y="7"/>
                </a:lnTo>
                <a:lnTo>
                  <a:pt x="1278" y="11"/>
                </a:lnTo>
                <a:lnTo>
                  <a:pt x="1307" y="15"/>
                </a:lnTo>
                <a:lnTo>
                  <a:pt x="1335" y="21"/>
                </a:lnTo>
                <a:lnTo>
                  <a:pt x="1362" y="27"/>
                </a:lnTo>
                <a:lnTo>
                  <a:pt x="1390" y="35"/>
                </a:lnTo>
                <a:lnTo>
                  <a:pt x="1417" y="43"/>
                </a:lnTo>
                <a:lnTo>
                  <a:pt x="1444" y="51"/>
                </a:lnTo>
                <a:lnTo>
                  <a:pt x="1471" y="61"/>
                </a:lnTo>
                <a:lnTo>
                  <a:pt x="1498" y="72"/>
                </a:lnTo>
                <a:lnTo>
                  <a:pt x="1524" y="83"/>
                </a:lnTo>
                <a:lnTo>
                  <a:pt x="1550" y="95"/>
                </a:lnTo>
                <a:lnTo>
                  <a:pt x="1575" y="107"/>
                </a:lnTo>
                <a:lnTo>
                  <a:pt x="1601" y="120"/>
                </a:lnTo>
                <a:lnTo>
                  <a:pt x="1626" y="134"/>
                </a:lnTo>
                <a:lnTo>
                  <a:pt x="1650" y="149"/>
                </a:lnTo>
                <a:lnTo>
                  <a:pt x="1674" y="164"/>
                </a:lnTo>
                <a:lnTo>
                  <a:pt x="1698" y="181"/>
                </a:lnTo>
                <a:lnTo>
                  <a:pt x="1722" y="197"/>
                </a:lnTo>
                <a:lnTo>
                  <a:pt x="1745" y="215"/>
                </a:lnTo>
                <a:lnTo>
                  <a:pt x="1768" y="232"/>
                </a:lnTo>
                <a:lnTo>
                  <a:pt x="1790" y="250"/>
                </a:lnTo>
                <a:lnTo>
                  <a:pt x="1812" y="271"/>
                </a:lnTo>
                <a:lnTo>
                  <a:pt x="1834" y="290"/>
                </a:lnTo>
                <a:lnTo>
                  <a:pt x="1855" y="310"/>
                </a:lnTo>
                <a:lnTo>
                  <a:pt x="1876" y="332"/>
                </a:lnTo>
                <a:lnTo>
                  <a:pt x="1896" y="354"/>
                </a:lnTo>
                <a:lnTo>
                  <a:pt x="1917" y="375"/>
                </a:lnTo>
                <a:lnTo>
                  <a:pt x="1937" y="398"/>
                </a:lnTo>
                <a:lnTo>
                  <a:pt x="1956" y="422"/>
                </a:lnTo>
                <a:lnTo>
                  <a:pt x="1974" y="446"/>
                </a:lnTo>
                <a:lnTo>
                  <a:pt x="1992"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09"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7" y="1290"/>
                </a:lnTo>
                <a:lnTo>
                  <a:pt x="2268" y="1325"/>
                </a:lnTo>
                <a:lnTo>
                  <a:pt x="2269" y="1360"/>
                </a:lnTo>
                <a:lnTo>
                  <a:pt x="2268" y="1395"/>
                </a:lnTo>
                <a:lnTo>
                  <a:pt x="2267"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09"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2" y="2250"/>
                </a:lnTo>
                <a:lnTo>
                  <a:pt x="1974" y="2275"/>
                </a:lnTo>
                <a:lnTo>
                  <a:pt x="1956" y="2298"/>
                </a:lnTo>
                <a:lnTo>
                  <a:pt x="1937" y="2322"/>
                </a:lnTo>
                <a:lnTo>
                  <a:pt x="1917" y="2345"/>
                </a:lnTo>
                <a:lnTo>
                  <a:pt x="1896" y="2366"/>
                </a:lnTo>
                <a:lnTo>
                  <a:pt x="1876" y="2389"/>
                </a:lnTo>
                <a:lnTo>
                  <a:pt x="1855" y="2410"/>
                </a:lnTo>
                <a:lnTo>
                  <a:pt x="1834" y="2430"/>
                </a:lnTo>
                <a:lnTo>
                  <a:pt x="1812" y="2450"/>
                </a:lnTo>
                <a:lnTo>
                  <a:pt x="1790" y="2470"/>
                </a:lnTo>
                <a:lnTo>
                  <a:pt x="1768" y="2488"/>
                </a:lnTo>
                <a:lnTo>
                  <a:pt x="1745" y="2506"/>
                </a:lnTo>
                <a:lnTo>
                  <a:pt x="1722" y="2524"/>
                </a:lnTo>
                <a:lnTo>
                  <a:pt x="1698" y="2540"/>
                </a:lnTo>
                <a:lnTo>
                  <a:pt x="1674" y="2556"/>
                </a:lnTo>
                <a:lnTo>
                  <a:pt x="1650" y="2572"/>
                </a:lnTo>
                <a:lnTo>
                  <a:pt x="1626" y="2586"/>
                </a:lnTo>
                <a:lnTo>
                  <a:pt x="1601" y="2600"/>
                </a:lnTo>
                <a:lnTo>
                  <a:pt x="1575" y="2613"/>
                </a:lnTo>
                <a:lnTo>
                  <a:pt x="1550" y="2625"/>
                </a:lnTo>
                <a:lnTo>
                  <a:pt x="1524" y="2637"/>
                </a:lnTo>
                <a:lnTo>
                  <a:pt x="1498" y="2648"/>
                </a:lnTo>
                <a:lnTo>
                  <a:pt x="1471" y="2659"/>
                </a:lnTo>
                <a:lnTo>
                  <a:pt x="1444" y="2669"/>
                </a:lnTo>
                <a:lnTo>
                  <a:pt x="1417" y="2677"/>
                </a:lnTo>
                <a:lnTo>
                  <a:pt x="1390" y="2685"/>
                </a:lnTo>
                <a:lnTo>
                  <a:pt x="1362" y="2693"/>
                </a:lnTo>
                <a:lnTo>
                  <a:pt x="1335" y="2699"/>
                </a:lnTo>
                <a:lnTo>
                  <a:pt x="1307" y="2705"/>
                </a:lnTo>
                <a:lnTo>
                  <a:pt x="1278" y="2709"/>
                </a:lnTo>
                <a:lnTo>
                  <a:pt x="1250" y="2713"/>
                </a:lnTo>
                <a:lnTo>
                  <a:pt x="1221" y="2717"/>
                </a:lnTo>
                <a:lnTo>
                  <a:pt x="1192" y="2719"/>
                </a:lnTo>
                <a:lnTo>
                  <a:pt x="1163" y="2720"/>
                </a:lnTo>
                <a:lnTo>
                  <a:pt x="1134" y="2720"/>
                </a:lnTo>
                <a:lnTo>
                  <a:pt x="1105" y="2720"/>
                </a:lnTo>
                <a:lnTo>
                  <a:pt x="1076" y="2719"/>
                </a:lnTo>
                <a:lnTo>
                  <a:pt x="1047" y="2717"/>
                </a:lnTo>
                <a:lnTo>
                  <a:pt x="1018" y="2713"/>
                </a:lnTo>
                <a:lnTo>
                  <a:pt x="990" y="2709"/>
                </a:lnTo>
                <a:lnTo>
                  <a:pt x="961" y="2705"/>
                </a:lnTo>
                <a:lnTo>
                  <a:pt x="933" y="2699"/>
                </a:lnTo>
                <a:lnTo>
                  <a:pt x="905" y="2693"/>
                </a:lnTo>
                <a:lnTo>
                  <a:pt x="878" y="2685"/>
                </a:lnTo>
                <a:lnTo>
                  <a:pt x="851" y="2677"/>
                </a:lnTo>
                <a:lnTo>
                  <a:pt x="824" y="2669"/>
                </a:lnTo>
                <a:lnTo>
                  <a:pt x="797" y="2659"/>
                </a:lnTo>
                <a:lnTo>
                  <a:pt x="770" y="2648"/>
                </a:lnTo>
                <a:lnTo>
                  <a:pt x="744" y="2637"/>
                </a:lnTo>
                <a:lnTo>
                  <a:pt x="718" y="2625"/>
                </a:lnTo>
                <a:lnTo>
                  <a:pt x="693" y="2613"/>
                </a:lnTo>
                <a:lnTo>
                  <a:pt x="667" y="2600"/>
                </a:lnTo>
                <a:lnTo>
                  <a:pt x="642"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5" y="2174"/>
                </a:lnTo>
                <a:lnTo>
                  <a:pt x="209" y="2148"/>
                </a:lnTo>
                <a:lnTo>
                  <a:pt x="194" y="2121"/>
                </a:lnTo>
                <a:lnTo>
                  <a:pt x="179" y="2093"/>
                </a:lnTo>
                <a:lnTo>
                  <a:pt x="164" y="2065"/>
                </a:lnTo>
                <a:lnTo>
                  <a:pt x="150" y="2038"/>
                </a:lnTo>
                <a:lnTo>
                  <a:pt x="137" y="2009"/>
                </a:lnTo>
                <a:lnTo>
                  <a:pt x="124" y="1979"/>
                </a:lnTo>
                <a:lnTo>
                  <a:pt x="112" y="1950"/>
                </a:lnTo>
                <a:lnTo>
                  <a:pt x="100" y="1920"/>
                </a:lnTo>
                <a:lnTo>
                  <a:pt x="89"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9" y="1534"/>
                </a:lnTo>
                <a:lnTo>
                  <a:pt x="6" y="1499"/>
                </a:lnTo>
                <a:lnTo>
                  <a:pt x="3" y="1464"/>
                </a:lnTo>
                <a:lnTo>
                  <a:pt x="2" y="1430"/>
                </a:lnTo>
                <a:lnTo>
                  <a:pt x="0" y="1395"/>
                </a:lnTo>
                <a:lnTo>
                  <a:pt x="0" y="136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
        <p:nvSpPr>
          <p:cNvPr id="16" name="Freeform 9">
            <a:hlinkClick r:id="rId5" tooltip="instragram"/>
          </p:cNvPr>
          <p:cNvSpPr>
            <a:spLocks noChangeAspect="1" noEditPoints="1"/>
          </p:cNvSpPr>
          <p:nvPr userDrawn="1"/>
        </p:nvSpPr>
        <p:spPr bwMode="auto">
          <a:xfrm>
            <a:off x="10884143" y="5661248"/>
            <a:ext cx="252000" cy="252000"/>
          </a:xfrm>
          <a:custGeom>
            <a:avLst/>
            <a:gdLst>
              <a:gd name="T0" fmla="*/ 1482 w 2269"/>
              <a:gd name="T1" fmla="*/ 827 h 2720"/>
              <a:gd name="T2" fmla="*/ 1577 w 2269"/>
              <a:gd name="T3" fmla="*/ 894 h 2720"/>
              <a:gd name="T4" fmla="*/ 1531 w 2269"/>
              <a:gd name="T5" fmla="*/ 1014 h 2720"/>
              <a:gd name="T6" fmla="*/ 1427 w 2269"/>
              <a:gd name="T7" fmla="*/ 971 h 2720"/>
              <a:gd name="T8" fmla="*/ 1036 w 2269"/>
              <a:gd name="T9" fmla="*/ 1606 h 2720"/>
              <a:gd name="T10" fmla="*/ 925 w 2269"/>
              <a:gd name="T11" fmla="*/ 1467 h 2720"/>
              <a:gd name="T12" fmla="*/ 921 w 2269"/>
              <a:gd name="T13" fmla="*/ 1266 h 2720"/>
              <a:gd name="T14" fmla="*/ 1026 w 2269"/>
              <a:gd name="T15" fmla="*/ 1121 h 2720"/>
              <a:gd name="T16" fmla="*/ 1191 w 2269"/>
              <a:gd name="T17" fmla="*/ 1096 h 2720"/>
              <a:gd name="T18" fmla="*/ 1324 w 2269"/>
              <a:gd name="T19" fmla="*/ 1207 h 2720"/>
              <a:gd name="T20" fmla="*/ 1360 w 2269"/>
              <a:gd name="T21" fmla="*/ 1402 h 2720"/>
              <a:gd name="T22" fmla="*/ 1280 w 2269"/>
              <a:gd name="T23" fmla="*/ 1571 h 2720"/>
              <a:gd name="T24" fmla="*/ 1134 w 2269"/>
              <a:gd name="T25" fmla="*/ 940 h 2720"/>
              <a:gd name="T26" fmla="*/ 918 w 2269"/>
              <a:gd name="T27" fmla="*/ 1030 h 2720"/>
              <a:gd name="T28" fmla="*/ 791 w 2269"/>
              <a:gd name="T29" fmla="*/ 1276 h 2720"/>
              <a:gd name="T30" fmla="*/ 827 w 2269"/>
              <a:gd name="T31" fmla="*/ 1560 h 2720"/>
              <a:gd name="T32" fmla="*/ 998 w 2269"/>
              <a:gd name="T33" fmla="*/ 1747 h 2720"/>
              <a:gd name="T34" fmla="*/ 1238 w 2269"/>
              <a:gd name="T35" fmla="*/ 1760 h 2720"/>
              <a:gd name="T36" fmla="*/ 1425 w 2269"/>
              <a:gd name="T37" fmla="*/ 1595 h 2720"/>
              <a:gd name="T38" fmla="*/ 1482 w 2269"/>
              <a:gd name="T39" fmla="*/ 1307 h 2720"/>
              <a:gd name="T40" fmla="*/ 1383 w 2269"/>
              <a:gd name="T41" fmla="*/ 1064 h 2720"/>
              <a:gd name="T42" fmla="*/ 1152 w 2269"/>
              <a:gd name="T43" fmla="*/ 941 h 2720"/>
              <a:gd name="T44" fmla="*/ 688 w 2269"/>
              <a:gd name="T45" fmla="*/ 586 h 2720"/>
              <a:gd name="T46" fmla="*/ 511 w 2269"/>
              <a:gd name="T47" fmla="*/ 767 h 2720"/>
              <a:gd name="T48" fmla="*/ 457 w 2269"/>
              <a:gd name="T49" fmla="*/ 1023 h 2720"/>
              <a:gd name="T50" fmla="*/ 477 w 2269"/>
              <a:gd name="T51" fmla="*/ 1855 h 2720"/>
              <a:gd name="T52" fmla="*/ 610 w 2269"/>
              <a:gd name="T53" fmla="*/ 2084 h 2720"/>
              <a:gd name="T54" fmla="*/ 827 w 2269"/>
              <a:gd name="T55" fmla="*/ 2171 h 2720"/>
              <a:gd name="T56" fmla="*/ 1510 w 2269"/>
              <a:gd name="T57" fmla="*/ 2160 h 2720"/>
              <a:gd name="T58" fmla="*/ 1728 w 2269"/>
              <a:gd name="T59" fmla="*/ 2006 h 2720"/>
              <a:gd name="T60" fmla="*/ 1809 w 2269"/>
              <a:gd name="T61" fmla="*/ 1758 h 2720"/>
              <a:gd name="T62" fmla="*/ 1809 w 2269"/>
              <a:gd name="T63" fmla="*/ 963 h 2720"/>
              <a:gd name="T64" fmla="*/ 1702 w 2269"/>
              <a:gd name="T65" fmla="*/ 680 h 2720"/>
              <a:gd name="T66" fmla="*/ 1489 w 2269"/>
              <a:gd name="T67" fmla="*/ 556 h 2720"/>
              <a:gd name="T68" fmla="*/ 1411 w 2269"/>
              <a:gd name="T69" fmla="*/ 695 h 2720"/>
              <a:gd name="T70" fmla="*/ 1598 w 2269"/>
              <a:gd name="T71" fmla="*/ 765 h 2720"/>
              <a:gd name="T72" fmla="*/ 1686 w 2269"/>
              <a:gd name="T73" fmla="*/ 977 h 2720"/>
              <a:gd name="T74" fmla="*/ 1681 w 2269"/>
              <a:gd name="T75" fmla="*/ 1786 h 2720"/>
              <a:gd name="T76" fmla="*/ 1589 w 2269"/>
              <a:gd name="T77" fmla="*/ 1964 h 2720"/>
              <a:gd name="T78" fmla="*/ 1244 w 2269"/>
              <a:gd name="T79" fmla="*/ 2030 h 2720"/>
              <a:gd name="T80" fmla="*/ 721 w 2269"/>
              <a:gd name="T81" fmla="*/ 1992 h 2720"/>
              <a:gd name="T82" fmla="*/ 603 w 2269"/>
              <a:gd name="T83" fmla="*/ 1842 h 2720"/>
              <a:gd name="T84" fmla="*/ 580 w 2269"/>
              <a:gd name="T85" fmla="*/ 1030 h 2720"/>
              <a:gd name="T86" fmla="*/ 638 w 2269"/>
              <a:gd name="T87" fmla="*/ 806 h 2720"/>
              <a:gd name="T88" fmla="*/ 814 w 2269"/>
              <a:gd name="T89" fmla="*/ 699 h 2720"/>
              <a:gd name="T90" fmla="*/ 23 w 2269"/>
              <a:gd name="T91" fmla="*/ 1086 h 2720"/>
              <a:gd name="T92" fmla="*/ 179 w 2269"/>
              <a:gd name="T93" fmla="*/ 627 h 2720"/>
              <a:gd name="T94" fmla="*/ 456 w 2269"/>
              <a:gd name="T95" fmla="*/ 271 h 2720"/>
              <a:gd name="T96" fmla="*/ 824 w 2269"/>
              <a:gd name="T97" fmla="*/ 51 h 2720"/>
              <a:gd name="T98" fmla="*/ 1250 w 2269"/>
              <a:gd name="T99" fmla="*/ 7 h 2720"/>
              <a:gd name="T100" fmla="*/ 1651 w 2269"/>
              <a:gd name="T101" fmla="*/ 148 h 2720"/>
              <a:gd name="T102" fmla="*/ 1975 w 2269"/>
              <a:gd name="T103" fmla="*/ 446 h 2720"/>
              <a:gd name="T104" fmla="*/ 2190 w 2269"/>
              <a:gd name="T105" fmla="*/ 862 h 2720"/>
              <a:gd name="T106" fmla="*/ 2269 w 2269"/>
              <a:gd name="T107" fmla="*/ 1360 h 2720"/>
              <a:gd name="T108" fmla="*/ 2190 w 2269"/>
              <a:gd name="T109" fmla="*/ 1859 h 2720"/>
              <a:gd name="T110" fmla="*/ 1975 w 2269"/>
              <a:gd name="T111" fmla="*/ 2275 h 2720"/>
              <a:gd name="T112" fmla="*/ 1651 w 2269"/>
              <a:gd name="T113" fmla="*/ 2571 h 2720"/>
              <a:gd name="T114" fmla="*/ 1250 w 2269"/>
              <a:gd name="T115" fmla="*/ 2713 h 2720"/>
              <a:gd name="T116" fmla="*/ 824 w 2269"/>
              <a:gd name="T117" fmla="*/ 2668 h 2720"/>
              <a:gd name="T118" fmla="*/ 456 w 2269"/>
              <a:gd name="T119" fmla="*/ 2450 h 2720"/>
              <a:gd name="T120" fmla="*/ 179 w 2269"/>
              <a:gd name="T121" fmla="*/ 2093 h 2720"/>
              <a:gd name="T122" fmla="*/ 23 w 2269"/>
              <a:gd name="T123" fmla="*/ 1634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9" h="2720">
                <a:moveTo>
                  <a:pt x="1417" y="924"/>
                </a:moveTo>
                <a:lnTo>
                  <a:pt x="1418" y="914"/>
                </a:lnTo>
                <a:lnTo>
                  <a:pt x="1419" y="904"/>
                </a:lnTo>
                <a:lnTo>
                  <a:pt x="1421" y="894"/>
                </a:lnTo>
                <a:lnTo>
                  <a:pt x="1424" y="886"/>
                </a:lnTo>
                <a:lnTo>
                  <a:pt x="1427" y="878"/>
                </a:lnTo>
                <a:lnTo>
                  <a:pt x="1431" y="869"/>
                </a:lnTo>
                <a:lnTo>
                  <a:pt x="1436" y="862"/>
                </a:lnTo>
                <a:lnTo>
                  <a:pt x="1441" y="855"/>
                </a:lnTo>
                <a:lnTo>
                  <a:pt x="1447" y="848"/>
                </a:lnTo>
                <a:lnTo>
                  <a:pt x="1453" y="843"/>
                </a:lnTo>
                <a:lnTo>
                  <a:pt x="1460" y="838"/>
                </a:lnTo>
                <a:lnTo>
                  <a:pt x="1467" y="833"/>
                </a:lnTo>
                <a:lnTo>
                  <a:pt x="1475" y="830"/>
                </a:lnTo>
                <a:lnTo>
                  <a:pt x="1482" y="827"/>
                </a:lnTo>
                <a:lnTo>
                  <a:pt x="1491" y="826"/>
                </a:lnTo>
                <a:lnTo>
                  <a:pt x="1499" y="826"/>
                </a:lnTo>
                <a:lnTo>
                  <a:pt x="1507" y="826"/>
                </a:lnTo>
                <a:lnTo>
                  <a:pt x="1515" y="827"/>
                </a:lnTo>
                <a:lnTo>
                  <a:pt x="1523" y="830"/>
                </a:lnTo>
                <a:lnTo>
                  <a:pt x="1531" y="833"/>
                </a:lnTo>
                <a:lnTo>
                  <a:pt x="1538" y="838"/>
                </a:lnTo>
                <a:lnTo>
                  <a:pt x="1545" y="843"/>
                </a:lnTo>
                <a:lnTo>
                  <a:pt x="1551" y="848"/>
                </a:lnTo>
                <a:lnTo>
                  <a:pt x="1557" y="855"/>
                </a:lnTo>
                <a:lnTo>
                  <a:pt x="1562" y="862"/>
                </a:lnTo>
                <a:lnTo>
                  <a:pt x="1567" y="869"/>
                </a:lnTo>
                <a:lnTo>
                  <a:pt x="1571" y="878"/>
                </a:lnTo>
                <a:lnTo>
                  <a:pt x="1574" y="886"/>
                </a:lnTo>
                <a:lnTo>
                  <a:pt x="1577" y="894"/>
                </a:lnTo>
                <a:lnTo>
                  <a:pt x="1579" y="904"/>
                </a:lnTo>
                <a:lnTo>
                  <a:pt x="1580" y="914"/>
                </a:lnTo>
                <a:lnTo>
                  <a:pt x="1581" y="924"/>
                </a:lnTo>
                <a:lnTo>
                  <a:pt x="1580" y="934"/>
                </a:lnTo>
                <a:lnTo>
                  <a:pt x="1579" y="944"/>
                </a:lnTo>
                <a:lnTo>
                  <a:pt x="1577" y="953"/>
                </a:lnTo>
                <a:lnTo>
                  <a:pt x="1574" y="962"/>
                </a:lnTo>
                <a:lnTo>
                  <a:pt x="1571" y="971"/>
                </a:lnTo>
                <a:lnTo>
                  <a:pt x="1567" y="978"/>
                </a:lnTo>
                <a:lnTo>
                  <a:pt x="1562" y="987"/>
                </a:lnTo>
                <a:lnTo>
                  <a:pt x="1557" y="993"/>
                </a:lnTo>
                <a:lnTo>
                  <a:pt x="1551" y="1000"/>
                </a:lnTo>
                <a:lnTo>
                  <a:pt x="1545" y="1005"/>
                </a:lnTo>
                <a:lnTo>
                  <a:pt x="1538" y="1010"/>
                </a:lnTo>
                <a:lnTo>
                  <a:pt x="1531" y="1014"/>
                </a:lnTo>
                <a:lnTo>
                  <a:pt x="1523" y="1018"/>
                </a:lnTo>
                <a:lnTo>
                  <a:pt x="1515" y="1020"/>
                </a:lnTo>
                <a:lnTo>
                  <a:pt x="1507" y="1022"/>
                </a:lnTo>
                <a:lnTo>
                  <a:pt x="1499" y="1022"/>
                </a:lnTo>
                <a:lnTo>
                  <a:pt x="1491" y="1022"/>
                </a:lnTo>
                <a:lnTo>
                  <a:pt x="1482" y="1020"/>
                </a:lnTo>
                <a:lnTo>
                  <a:pt x="1475" y="1018"/>
                </a:lnTo>
                <a:lnTo>
                  <a:pt x="1467" y="1014"/>
                </a:lnTo>
                <a:lnTo>
                  <a:pt x="1460" y="1010"/>
                </a:lnTo>
                <a:lnTo>
                  <a:pt x="1453" y="1005"/>
                </a:lnTo>
                <a:lnTo>
                  <a:pt x="1447" y="1000"/>
                </a:lnTo>
                <a:lnTo>
                  <a:pt x="1441" y="993"/>
                </a:lnTo>
                <a:lnTo>
                  <a:pt x="1436" y="987"/>
                </a:lnTo>
                <a:lnTo>
                  <a:pt x="1431" y="978"/>
                </a:lnTo>
                <a:lnTo>
                  <a:pt x="1427" y="971"/>
                </a:lnTo>
                <a:lnTo>
                  <a:pt x="1424" y="962"/>
                </a:lnTo>
                <a:lnTo>
                  <a:pt x="1421" y="953"/>
                </a:lnTo>
                <a:lnTo>
                  <a:pt x="1419" y="944"/>
                </a:lnTo>
                <a:lnTo>
                  <a:pt x="1418" y="934"/>
                </a:lnTo>
                <a:lnTo>
                  <a:pt x="1417" y="924"/>
                </a:lnTo>
                <a:close/>
                <a:moveTo>
                  <a:pt x="1134" y="1632"/>
                </a:moveTo>
                <a:lnTo>
                  <a:pt x="1123" y="1632"/>
                </a:lnTo>
                <a:lnTo>
                  <a:pt x="1111" y="1631"/>
                </a:lnTo>
                <a:lnTo>
                  <a:pt x="1100" y="1630"/>
                </a:lnTo>
                <a:lnTo>
                  <a:pt x="1088" y="1627"/>
                </a:lnTo>
                <a:lnTo>
                  <a:pt x="1077" y="1624"/>
                </a:lnTo>
                <a:lnTo>
                  <a:pt x="1067" y="1620"/>
                </a:lnTo>
                <a:lnTo>
                  <a:pt x="1056" y="1616"/>
                </a:lnTo>
                <a:lnTo>
                  <a:pt x="1046" y="1612"/>
                </a:lnTo>
                <a:lnTo>
                  <a:pt x="1036" y="1606"/>
                </a:lnTo>
                <a:lnTo>
                  <a:pt x="1026" y="1600"/>
                </a:lnTo>
                <a:lnTo>
                  <a:pt x="1016" y="1594"/>
                </a:lnTo>
                <a:lnTo>
                  <a:pt x="1007" y="1586"/>
                </a:lnTo>
                <a:lnTo>
                  <a:pt x="998" y="1578"/>
                </a:lnTo>
                <a:lnTo>
                  <a:pt x="990" y="1571"/>
                </a:lnTo>
                <a:lnTo>
                  <a:pt x="982" y="1561"/>
                </a:lnTo>
                <a:lnTo>
                  <a:pt x="974" y="1553"/>
                </a:lnTo>
                <a:lnTo>
                  <a:pt x="966" y="1543"/>
                </a:lnTo>
                <a:lnTo>
                  <a:pt x="959" y="1534"/>
                </a:lnTo>
                <a:lnTo>
                  <a:pt x="952" y="1523"/>
                </a:lnTo>
                <a:lnTo>
                  <a:pt x="946" y="1512"/>
                </a:lnTo>
                <a:lnTo>
                  <a:pt x="940" y="1501"/>
                </a:lnTo>
                <a:lnTo>
                  <a:pt x="935" y="1491"/>
                </a:lnTo>
                <a:lnTo>
                  <a:pt x="930" y="1479"/>
                </a:lnTo>
                <a:lnTo>
                  <a:pt x="925" y="1467"/>
                </a:lnTo>
                <a:lnTo>
                  <a:pt x="921" y="1453"/>
                </a:lnTo>
                <a:lnTo>
                  <a:pt x="917" y="1441"/>
                </a:lnTo>
                <a:lnTo>
                  <a:pt x="914" y="1428"/>
                </a:lnTo>
                <a:lnTo>
                  <a:pt x="912" y="1415"/>
                </a:lnTo>
                <a:lnTo>
                  <a:pt x="910" y="1402"/>
                </a:lnTo>
                <a:lnTo>
                  <a:pt x="908" y="1387"/>
                </a:lnTo>
                <a:lnTo>
                  <a:pt x="907" y="1374"/>
                </a:lnTo>
                <a:lnTo>
                  <a:pt x="907" y="1360"/>
                </a:lnTo>
                <a:lnTo>
                  <a:pt x="907" y="1347"/>
                </a:lnTo>
                <a:lnTo>
                  <a:pt x="908" y="1332"/>
                </a:lnTo>
                <a:lnTo>
                  <a:pt x="910" y="1319"/>
                </a:lnTo>
                <a:lnTo>
                  <a:pt x="912" y="1305"/>
                </a:lnTo>
                <a:lnTo>
                  <a:pt x="914" y="1293"/>
                </a:lnTo>
                <a:lnTo>
                  <a:pt x="917" y="1279"/>
                </a:lnTo>
                <a:lnTo>
                  <a:pt x="921" y="1266"/>
                </a:lnTo>
                <a:lnTo>
                  <a:pt x="925" y="1254"/>
                </a:lnTo>
                <a:lnTo>
                  <a:pt x="930" y="1242"/>
                </a:lnTo>
                <a:lnTo>
                  <a:pt x="935" y="1230"/>
                </a:lnTo>
                <a:lnTo>
                  <a:pt x="940" y="1218"/>
                </a:lnTo>
                <a:lnTo>
                  <a:pt x="946" y="1207"/>
                </a:lnTo>
                <a:lnTo>
                  <a:pt x="952" y="1197"/>
                </a:lnTo>
                <a:lnTo>
                  <a:pt x="959" y="1187"/>
                </a:lnTo>
                <a:lnTo>
                  <a:pt x="966" y="1177"/>
                </a:lnTo>
                <a:lnTo>
                  <a:pt x="974" y="1168"/>
                </a:lnTo>
                <a:lnTo>
                  <a:pt x="982" y="1158"/>
                </a:lnTo>
                <a:lnTo>
                  <a:pt x="990" y="1150"/>
                </a:lnTo>
                <a:lnTo>
                  <a:pt x="998" y="1141"/>
                </a:lnTo>
                <a:lnTo>
                  <a:pt x="1007" y="1134"/>
                </a:lnTo>
                <a:lnTo>
                  <a:pt x="1016" y="1127"/>
                </a:lnTo>
                <a:lnTo>
                  <a:pt x="1026" y="1121"/>
                </a:lnTo>
                <a:lnTo>
                  <a:pt x="1036" y="1115"/>
                </a:lnTo>
                <a:lnTo>
                  <a:pt x="1046" y="1109"/>
                </a:lnTo>
                <a:lnTo>
                  <a:pt x="1056" y="1104"/>
                </a:lnTo>
                <a:lnTo>
                  <a:pt x="1067" y="1099"/>
                </a:lnTo>
                <a:lnTo>
                  <a:pt x="1077" y="1096"/>
                </a:lnTo>
                <a:lnTo>
                  <a:pt x="1088" y="1093"/>
                </a:lnTo>
                <a:lnTo>
                  <a:pt x="1100" y="1091"/>
                </a:lnTo>
                <a:lnTo>
                  <a:pt x="1111" y="1089"/>
                </a:lnTo>
                <a:lnTo>
                  <a:pt x="1123" y="1087"/>
                </a:lnTo>
                <a:lnTo>
                  <a:pt x="1134" y="1087"/>
                </a:lnTo>
                <a:lnTo>
                  <a:pt x="1146" y="1087"/>
                </a:lnTo>
                <a:lnTo>
                  <a:pt x="1157" y="1089"/>
                </a:lnTo>
                <a:lnTo>
                  <a:pt x="1169" y="1091"/>
                </a:lnTo>
                <a:lnTo>
                  <a:pt x="1180" y="1093"/>
                </a:lnTo>
                <a:lnTo>
                  <a:pt x="1191" y="1096"/>
                </a:lnTo>
                <a:lnTo>
                  <a:pt x="1202" y="1099"/>
                </a:lnTo>
                <a:lnTo>
                  <a:pt x="1212" y="1104"/>
                </a:lnTo>
                <a:lnTo>
                  <a:pt x="1223" y="1109"/>
                </a:lnTo>
                <a:lnTo>
                  <a:pt x="1233" y="1115"/>
                </a:lnTo>
                <a:lnTo>
                  <a:pt x="1243" y="1121"/>
                </a:lnTo>
                <a:lnTo>
                  <a:pt x="1252" y="1127"/>
                </a:lnTo>
                <a:lnTo>
                  <a:pt x="1261" y="1134"/>
                </a:lnTo>
                <a:lnTo>
                  <a:pt x="1270" y="1141"/>
                </a:lnTo>
                <a:lnTo>
                  <a:pt x="1280" y="1150"/>
                </a:lnTo>
                <a:lnTo>
                  <a:pt x="1288" y="1158"/>
                </a:lnTo>
                <a:lnTo>
                  <a:pt x="1296" y="1168"/>
                </a:lnTo>
                <a:lnTo>
                  <a:pt x="1303" y="1177"/>
                </a:lnTo>
                <a:lnTo>
                  <a:pt x="1311" y="1187"/>
                </a:lnTo>
                <a:lnTo>
                  <a:pt x="1317" y="1197"/>
                </a:lnTo>
                <a:lnTo>
                  <a:pt x="1324" y="1207"/>
                </a:lnTo>
                <a:lnTo>
                  <a:pt x="1329" y="1218"/>
                </a:lnTo>
                <a:lnTo>
                  <a:pt x="1335" y="1230"/>
                </a:lnTo>
                <a:lnTo>
                  <a:pt x="1340" y="1242"/>
                </a:lnTo>
                <a:lnTo>
                  <a:pt x="1345" y="1254"/>
                </a:lnTo>
                <a:lnTo>
                  <a:pt x="1349" y="1266"/>
                </a:lnTo>
                <a:lnTo>
                  <a:pt x="1352" y="1279"/>
                </a:lnTo>
                <a:lnTo>
                  <a:pt x="1355" y="1293"/>
                </a:lnTo>
                <a:lnTo>
                  <a:pt x="1358" y="1305"/>
                </a:lnTo>
                <a:lnTo>
                  <a:pt x="1360" y="1319"/>
                </a:lnTo>
                <a:lnTo>
                  <a:pt x="1361" y="1332"/>
                </a:lnTo>
                <a:lnTo>
                  <a:pt x="1362" y="1347"/>
                </a:lnTo>
                <a:lnTo>
                  <a:pt x="1362" y="1360"/>
                </a:lnTo>
                <a:lnTo>
                  <a:pt x="1362" y="1374"/>
                </a:lnTo>
                <a:lnTo>
                  <a:pt x="1361" y="1387"/>
                </a:lnTo>
                <a:lnTo>
                  <a:pt x="1360" y="1402"/>
                </a:lnTo>
                <a:lnTo>
                  <a:pt x="1358" y="1415"/>
                </a:lnTo>
                <a:lnTo>
                  <a:pt x="1355" y="1428"/>
                </a:lnTo>
                <a:lnTo>
                  <a:pt x="1352" y="1441"/>
                </a:lnTo>
                <a:lnTo>
                  <a:pt x="1349" y="1453"/>
                </a:lnTo>
                <a:lnTo>
                  <a:pt x="1345" y="1467"/>
                </a:lnTo>
                <a:lnTo>
                  <a:pt x="1340" y="1479"/>
                </a:lnTo>
                <a:lnTo>
                  <a:pt x="1335" y="1491"/>
                </a:lnTo>
                <a:lnTo>
                  <a:pt x="1329" y="1501"/>
                </a:lnTo>
                <a:lnTo>
                  <a:pt x="1324" y="1512"/>
                </a:lnTo>
                <a:lnTo>
                  <a:pt x="1317" y="1523"/>
                </a:lnTo>
                <a:lnTo>
                  <a:pt x="1311" y="1534"/>
                </a:lnTo>
                <a:lnTo>
                  <a:pt x="1303" y="1543"/>
                </a:lnTo>
                <a:lnTo>
                  <a:pt x="1296" y="1553"/>
                </a:lnTo>
                <a:lnTo>
                  <a:pt x="1288" y="1561"/>
                </a:lnTo>
                <a:lnTo>
                  <a:pt x="1280" y="1571"/>
                </a:lnTo>
                <a:lnTo>
                  <a:pt x="1270" y="1578"/>
                </a:lnTo>
                <a:lnTo>
                  <a:pt x="1261" y="1586"/>
                </a:lnTo>
                <a:lnTo>
                  <a:pt x="1252" y="1594"/>
                </a:lnTo>
                <a:lnTo>
                  <a:pt x="1243" y="1600"/>
                </a:lnTo>
                <a:lnTo>
                  <a:pt x="1233" y="1606"/>
                </a:lnTo>
                <a:lnTo>
                  <a:pt x="1223" y="1612"/>
                </a:lnTo>
                <a:lnTo>
                  <a:pt x="1212" y="1616"/>
                </a:lnTo>
                <a:lnTo>
                  <a:pt x="1202" y="1620"/>
                </a:lnTo>
                <a:lnTo>
                  <a:pt x="1191" y="1624"/>
                </a:lnTo>
                <a:lnTo>
                  <a:pt x="1180" y="1627"/>
                </a:lnTo>
                <a:lnTo>
                  <a:pt x="1169" y="1630"/>
                </a:lnTo>
                <a:lnTo>
                  <a:pt x="1157" y="1631"/>
                </a:lnTo>
                <a:lnTo>
                  <a:pt x="1146" y="1632"/>
                </a:lnTo>
                <a:lnTo>
                  <a:pt x="1134" y="1632"/>
                </a:lnTo>
                <a:close/>
                <a:moveTo>
                  <a:pt x="1134" y="940"/>
                </a:moveTo>
                <a:lnTo>
                  <a:pt x="1116" y="941"/>
                </a:lnTo>
                <a:lnTo>
                  <a:pt x="1098" y="942"/>
                </a:lnTo>
                <a:lnTo>
                  <a:pt x="1090" y="944"/>
                </a:lnTo>
                <a:lnTo>
                  <a:pt x="1081" y="945"/>
                </a:lnTo>
                <a:lnTo>
                  <a:pt x="1064" y="948"/>
                </a:lnTo>
                <a:lnTo>
                  <a:pt x="1047" y="953"/>
                </a:lnTo>
                <a:lnTo>
                  <a:pt x="1030" y="959"/>
                </a:lnTo>
                <a:lnTo>
                  <a:pt x="1014" y="966"/>
                </a:lnTo>
                <a:lnTo>
                  <a:pt x="998" y="974"/>
                </a:lnTo>
                <a:lnTo>
                  <a:pt x="983" y="982"/>
                </a:lnTo>
                <a:lnTo>
                  <a:pt x="967" y="992"/>
                </a:lnTo>
                <a:lnTo>
                  <a:pt x="953" y="1001"/>
                </a:lnTo>
                <a:lnTo>
                  <a:pt x="939" y="1012"/>
                </a:lnTo>
                <a:lnTo>
                  <a:pt x="925" y="1024"/>
                </a:lnTo>
                <a:lnTo>
                  <a:pt x="918" y="1030"/>
                </a:lnTo>
                <a:lnTo>
                  <a:pt x="912" y="1036"/>
                </a:lnTo>
                <a:lnTo>
                  <a:pt x="899" y="1049"/>
                </a:lnTo>
                <a:lnTo>
                  <a:pt x="887" y="1064"/>
                </a:lnTo>
                <a:lnTo>
                  <a:pt x="875" y="1078"/>
                </a:lnTo>
                <a:lnTo>
                  <a:pt x="864" y="1093"/>
                </a:lnTo>
                <a:lnTo>
                  <a:pt x="854" y="1109"/>
                </a:lnTo>
                <a:lnTo>
                  <a:pt x="844" y="1126"/>
                </a:lnTo>
                <a:lnTo>
                  <a:pt x="835" y="1143"/>
                </a:lnTo>
                <a:lnTo>
                  <a:pt x="827" y="1159"/>
                </a:lnTo>
                <a:lnTo>
                  <a:pt x="819" y="1179"/>
                </a:lnTo>
                <a:lnTo>
                  <a:pt x="812" y="1197"/>
                </a:lnTo>
                <a:lnTo>
                  <a:pt x="806" y="1216"/>
                </a:lnTo>
                <a:lnTo>
                  <a:pt x="800" y="1235"/>
                </a:lnTo>
                <a:lnTo>
                  <a:pt x="795" y="1255"/>
                </a:lnTo>
                <a:lnTo>
                  <a:pt x="791" y="1276"/>
                </a:lnTo>
                <a:lnTo>
                  <a:pt x="788" y="1296"/>
                </a:lnTo>
                <a:lnTo>
                  <a:pt x="786" y="1317"/>
                </a:lnTo>
                <a:lnTo>
                  <a:pt x="785" y="1338"/>
                </a:lnTo>
                <a:lnTo>
                  <a:pt x="784" y="1360"/>
                </a:lnTo>
                <a:lnTo>
                  <a:pt x="785" y="1381"/>
                </a:lnTo>
                <a:lnTo>
                  <a:pt x="786" y="1403"/>
                </a:lnTo>
                <a:lnTo>
                  <a:pt x="787" y="1414"/>
                </a:lnTo>
                <a:lnTo>
                  <a:pt x="788" y="1425"/>
                </a:lnTo>
                <a:lnTo>
                  <a:pt x="791" y="1445"/>
                </a:lnTo>
                <a:lnTo>
                  <a:pt x="795" y="1465"/>
                </a:lnTo>
                <a:lnTo>
                  <a:pt x="800" y="1485"/>
                </a:lnTo>
                <a:lnTo>
                  <a:pt x="806" y="1505"/>
                </a:lnTo>
                <a:lnTo>
                  <a:pt x="812" y="1523"/>
                </a:lnTo>
                <a:lnTo>
                  <a:pt x="819" y="1542"/>
                </a:lnTo>
                <a:lnTo>
                  <a:pt x="827" y="1560"/>
                </a:lnTo>
                <a:lnTo>
                  <a:pt x="835" y="1578"/>
                </a:lnTo>
                <a:lnTo>
                  <a:pt x="844" y="1595"/>
                </a:lnTo>
                <a:lnTo>
                  <a:pt x="854" y="1612"/>
                </a:lnTo>
                <a:lnTo>
                  <a:pt x="859" y="1619"/>
                </a:lnTo>
                <a:lnTo>
                  <a:pt x="864" y="1627"/>
                </a:lnTo>
                <a:lnTo>
                  <a:pt x="875" y="1643"/>
                </a:lnTo>
                <a:lnTo>
                  <a:pt x="887" y="1657"/>
                </a:lnTo>
                <a:lnTo>
                  <a:pt x="899" y="1670"/>
                </a:lnTo>
                <a:lnTo>
                  <a:pt x="912" y="1684"/>
                </a:lnTo>
                <a:lnTo>
                  <a:pt x="925" y="1697"/>
                </a:lnTo>
                <a:lnTo>
                  <a:pt x="939" y="1708"/>
                </a:lnTo>
                <a:lnTo>
                  <a:pt x="953" y="1720"/>
                </a:lnTo>
                <a:lnTo>
                  <a:pt x="967" y="1729"/>
                </a:lnTo>
                <a:lnTo>
                  <a:pt x="983" y="1739"/>
                </a:lnTo>
                <a:lnTo>
                  <a:pt x="998" y="1747"/>
                </a:lnTo>
                <a:lnTo>
                  <a:pt x="1014" y="1754"/>
                </a:lnTo>
                <a:lnTo>
                  <a:pt x="1030" y="1760"/>
                </a:lnTo>
                <a:lnTo>
                  <a:pt x="1047" y="1766"/>
                </a:lnTo>
                <a:lnTo>
                  <a:pt x="1064" y="1771"/>
                </a:lnTo>
                <a:lnTo>
                  <a:pt x="1081" y="1775"/>
                </a:lnTo>
                <a:lnTo>
                  <a:pt x="1098" y="1777"/>
                </a:lnTo>
                <a:lnTo>
                  <a:pt x="1116" y="1780"/>
                </a:lnTo>
                <a:lnTo>
                  <a:pt x="1134" y="1780"/>
                </a:lnTo>
                <a:lnTo>
                  <a:pt x="1152" y="1780"/>
                </a:lnTo>
                <a:lnTo>
                  <a:pt x="1170" y="1777"/>
                </a:lnTo>
                <a:lnTo>
                  <a:pt x="1179" y="1776"/>
                </a:lnTo>
                <a:lnTo>
                  <a:pt x="1188" y="1775"/>
                </a:lnTo>
                <a:lnTo>
                  <a:pt x="1205" y="1771"/>
                </a:lnTo>
                <a:lnTo>
                  <a:pt x="1222" y="1766"/>
                </a:lnTo>
                <a:lnTo>
                  <a:pt x="1238" y="1760"/>
                </a:lnTo>
                <a:lnTo>
                  <a:pt x="1255" y="1754"/>
                </a:lnTo>
                <a:lnTo>
                  <a:pt x="1270" y="1747"/>
                </a:lnTo>
                <a:lnTo>
                  <a:pt x="1287" y="1739"/>
                </a:lnTo>
                <a:lnTo>
                  <a:pt x="1302" y="1729"/>
                </a:lnTo>
                <a:lnTo>
                  <a:pt x="1317" y="1720"/>
                </a:lnTo>
                <a:lnTo>
                  <a:pt x="1331" y="1708"/>
                </a:lnTo>
                <a:lnTo>
                  <a:pt x="1345" y="1697"/>
                </a:lnTo>
                <a:lnTo>
                  <a:pt x="1351" y="1691"/>
                </a:lnTo>
                <a:lnTo>
                  <a:pt x="1358" y="1684"/>
                </a:lnTo>
                <a:lnTo>
                  <a:pt x="1371" y="1670"/>
                </a:lnTo>
                <a:lnTo>
                  <a:pt x="1383" y="1657"/>
                </a:lnTo>
                <a:lnTo>
                  <a:pt x="1394" y="1643"/>
                </a:lnTo>
                <a:lnTo>
                  <a:pt x="1405" y="1627"/>
                </a:lnTo>
                <a:lnTo>
                  <a:pt x="1416" y="1612"/>
                </a:lnTo>
                <a:lnTo>
                  <a:pt x="1425" y="1595"/>
                </a:lnTo>
                <a:lnTo>
                  <a:pt x="1434" y="1578"/>
                </a:lnTo>
                <a:lnTo>
                  <a:pt x="1443" y="1560"/>
                </a:lnTo>
                <a:lnTo>
                  <a:pt x="1451" y="1542"/>
                </a:lnTo>
                <a:lnTo>
                  <a:pt x="1458" y="1523"/>
                </a:lnTo>
                <a:lnTo>
                  <a:pt x="1464" y="1505"/>
                </a:lnTo>
                <a:lnTo>
                  <a:pt x="1469" y="1485"/>
                </a:lnTo>
                <a:lnTo>
                  <a:pt x="1474" y="1465"/>
                </a:lnTo>
                <a:lnTo>
                  <a:pt x="1478" y="1445"/>
                </a:lnTo>
                <a:lnTo>
                  <a:pt x="1481" y="1425"/>
                </a:lnTo>
                <a:lnTo>
                  <a:pt x="1483" y="1403"/>
                </a:lnTo>
                <a:lnTo>
                  <a:pt x="1485" y="1381"/>
                </a:lnTo>
                <a:lnTo>
                  <a:pt x="1485" y="1360"/>
                </a:lnTo>
                <a:lnTo>
                  <a:pt x="1485" y="1338"/>
                </a:lnTo>
                <a:lnTo>
                  <a:pt x="1483" y="1317"/>
                </a:lnTo>
                <a:lnTo>
                  <a:pt x="1482" y="1307"/>
                </a:lnTo>
                <a:lnTo>
                  <a:pt x="1481" y="1296"/>
                </a:lnTo>
                <a:lnTo>
                  <a:pt x="1478" y="1276"/>
                </a:lnTo>
                <a:lnTo>
                  <a:pt x="1474" y="1255"/>
                </a:lnTo>
                <a:lnTo>
                  <a:pt x="1469" y="1235"/>
                </a:lnTo>
                <a:lnTo>
                  <a:pt x="1464" y="1216"/>
                </a:lnTo>
                <a:lnTo>
                  <a:pt x="1458" y="1197"/>
                </a:lnTo>
                <a:lnTo>
                  <a:pt x="1451" y="1179"/>
                </a:lnTo>
                <a:lnTo>
                  <a:pt x="1443" y="1159"/>
                </a:lnTo>
                <a:lnTo>
                  <a:pt x="1434" y="1143"/>
                </a:lnTo>
                <a:lnTo>
                  <a:pt x="1425" y="1126"/>
                </a:lnTo>
                <a:lnTo>
                  <a:pt x="1416" y="1109"/>
                </a:lnTo>
                <a:lnTo>
                  <a:pt x="1411" y="1101"/>
                </a:lnTo>
                <a:lnTo>
                  <a:pt x="1405" y="1093"/>
                </a:lnTo>
                <a:lnTo>
                  <a:pt x="1394" y="1078"/>
                </a:lnTo>
                <a:lnTo>
                  <a:pt x="1383" y="1064"/>
                </a:lnTo>
                <a:lnTo>
                  <a:pt x="1371" y="1049"/>
                </a:lnTo>
                <a:lnTo>
                  <a:pt x="1358" y="1036"/>
                </a:lnTo>
                <a:lnTo>
                  <a:pt x="1345" y="1024"/>
                </a:lnTo>
                <a:lnTo>
                  <a:pt x="1331" y="1012"/>
                </a:lnTo>
                <a:lnTo>
                  <a:pt x="1317" y="1001"/>
                </a:lnTo>
                <a:lnTo>
                  <a:pt x="1302" y="992"/>
                </a:lnTo>
                <a:lnTo>
                  <a:pt x="1287" y="982"/>
                </a:lnTo>
                <a:lnTo>
                  <a:pt x="1270" y="974"/>
                </a:lnTo>
                <a:lnTo>
                  <a:pt x="1255" y="966"/>
                </a:lnTo>
                <a:lnTo>
                  <a:pt x="1238" y="959"/>
                </a:lnTo>
                <a:lnTo>
                  <a:pt x="1222" y="953"/>
                </a:lnTo>
                <a:lnTo>
                  <a:pt x="1205" y="948"/>
                </a:lnTo>
                <a:lnTo>
                  <a:pt x="1188" y="945"/>
                </a:lnTo>
                <a:lnTo>
                  <a:pt x="1170" y="942"/>
                </a:lnTo>
                <a:lnTo>
                  <a:pt x="1152" y="941"/>
                </a:lnTo>
                <a:lnTo>
                  <a:pt x="1134" y="940"/>
                </a:lnTo>
                <a:close/>
                <a:moveTo>
                  <a:pt x="1134" y="543"/>
                </a:moveTo>
                <a:lnTo>
                  <a:pt x="1022" y="543"/>
                </a:lnTo>
                <a:lnTo>
                  <a:pt x="983" y="543"/>
                </a:lnTo>
                <a:lnTo>
                  <a:pt x="952" y="544"/>
                </a:lnTo>
                <a:lnTo>
                  <a:pt x="902" y="545"/>
                </a:lnTo>
                <a:lnTo>
                  <a:pt x="853" y="548"/>
                </a:lnTo>
                <a:lnTo>
                  <a:pt x="827" y="550"/>
                </a:lnTo>
                <a:lnTo>
                  <a:pt x="803" y="553"/>
                </a:lnTo>
                <a:lnTo>
                  <a:pt x="781" y="556"/>
                </a:lnTo>
                <a:lnTo>
                  <a:pt x="760" y="561"/>
                </a:lnTo>
                <a:lnTo>
                  <a:pt x="740" y="566"/>
                </a:lnTo>
                <a:lnTo>
                  <a:pt x="722" y="572"/>
                </a:lnTo>
                <a:lnTo>
                  <a:pt x="704" y="579"/>
                </a:lnTo>
                <a:lnTo>
                  <a:pt x="688" y="586"/>
                </a:lnTo>
                <a:lnTo>
                  <a:pt x="671" y="593"/>
                </a:lnTo>
                <a:lnTo>
                  <a:pt x="655" y="603"/>
                </a:lnTo>
                <a:lnTo>
                  <a:pt x="648" y="608"/>
                </a:lnTo>
                <a:lnTo>
                  <a:pt x="640" y="612"/>
                </a:lnTo>
                <a:lnTo>
                  <a:pt x="625" y="623"/>
                </a:lnTo>
                <a:lnTo>
                  <a:pt x="610" y="635"/>
                </a:lnTo>
                <a:lnTo>
                  <a:pt x="596" y="648"/>
                </a:lnTo>
                <a:lnTo>
                  <a:pt x="581" y="664"/>
                </a:lnTo>
                <a:lnTo>
                  <a:pt x="567" y="680"/>
                </a:lnTo>
                <a:lnTo>
                  <a:pt x="554" y="696"/>
                </a:lnTo>
                <a:lnTo>
                  <a:pt x="541" y="714"/>
                </a:lnTo>
                <a:lnTo>
                  <a:pt x="536" y="723"/>
                </a:lnTo>
                <a:lnTo>
                  <a:pt x="530" y="731"/>
                </a:lnTo>
                <a:lnTo>
                  <a:pt x="520" y="749"/>
                </a:lnTo>
                <a:lnTo>
                  <a:pt x="511" y="767"/>
                </a:lnTo>
                <a:lnTo>
                  <a:pt x="507" y="777"/>
                </a:lnTo>
                <a:lnTo>
                  <a:pt x="503" y="786"/>
                </a:lnTo>
                <a:lnTo>
                  <a:pt x="495" y="804"/>
                </a:lnTo>
                <a:lnTo>
                  <a:pt x="489" y="825"/>
                </a:lnTo>
                <a:lnTo>
                  <a:pt x="483" y="845"/>
                </a:lnTo>
                <a:lnTo>
                  <a:pt x="477" y="866"/>
                </a:lnTo>
                <a:lnTo>
                  <a:pt x="472" y="887"/>
                </a:lnTo>
                <a:lnTo>
                  <a:pt x="468" y="911"/>
                </a:lnTo>
                <a:lnTo>
                  <a:pt x="464" y="936"/>
                </a:lnTo>
                <a:lnTo>
                  <a:pt x="462" y="950"/>
                </a:lnTo>
                <a:lnTo>
                  <a:pt x="461" y="963"/>
                </a:lnTo>
                <a:lnTo>
                  <a:pt x="460" y="977"/>
                </a:lnTo>
                <a:lnTo>
                  <a:pt x="459" y="992"/>
                </a:lnTo>
                <a:lnTo>
                  <a:pt x="458" y="1007"/>
                </a:lnTo>
                <a:lnTo>
                  <a:pt x="457" y="1023"/>
                </a:lnTo>
                <a:lnTo>
                  <a:pt x="455" y="1081"/>
                </a:lnTo>
                <a:lnTo>
                  <a:pt x="454" y="1141"/>
                </a:lnTo>
                <a:lnTo>
                  <a:pt x="453" y="1227"/>
                </a:lnTo>
                <a:lnTo>
                  <a:pt x="453" y="1360"/>
                </a:lnTo>
                <a:lnTo>
                  <a:pt x="453" y="1494"/>
                </a:lnTo>
                <a:lnTo>
                  <a:pt x="453" y="1541"/>
                </a:lnTo>
                <a:lnTo>
                  <a:pt x="454" y="1579"/>
                </a:lnTo>
                <a:lnTo>
                  <a:pt x="455" y="1639"/>
                </a:lnTo>
                <a:lnTo>
                  <a:pt x="457" y="1697"/>
                </a:lnTo>
                <a:lnTo>
                  <a:pt x="459" y="1728"/>
                </a:lnTo>
                <a:lnTo>
                  <a:pt x="461" y="1758"/>
                </a:lnTo>
                <a:lnTo>
                  <a:pt x="464" y="1784"/>
                </a:lnTo>
                <a:lnTo>
                  <a:pt x="468" y="1810"/>
                </a:lnTo>
                <a:lnTo>
                  <a:pt x="472" y="1832"/>
                </a:lnTo>
                <a:lnTo>
                  <a:pt x="477" y="1855"/>
                </a:lnTo>
                <a:lnTo>
                  <a:pt x="483" y="1876"/>
                </a:lnTo>
                <a:lnTo>
                  <a:pt x="489" y="1896"/>
                </a:lnTo>
                <a:lnTo>
                  <a:pt x="495" y="1915"/>
                </a:lnTo>
                <a:lnTo>
                  <a:pt x="503" y="1934"/>
                </a:lnTo>
                <a:lnTo>
                  <a:pt x="507" y="1944"/>
                </a:lnTo>
                <a:lnTo>
                  <a:pt x="511" y="1952"/>
                </a:lnTo>
                <a:lnTo>
                  <a:pt x="520" y="1972"/>
                </a:lnTo>
                <a:lnTo>
                  <a:pt x="530" y="1988"/>
                </a:lnTo>
                <a:lnTo>
                  <a:pt x="541" y="2006"/>
                </a:lnTo>
                <a:lnTo>
                  <a:pt x="554" y="2023"/>
                </a:lnTo>
                <a:lnTo>
                  <a:pt x="567" y="2040"/>
                </a:lnTo>
                <a:lnTo>
                  <a:pt x="581" y="2057"/>
                </a:lnTo>
                <a:lnTo>
                  <a:pt x="596" y="2071"/>
                </a:lnTo>
                <a:lnTo>
                  <a:pt x="603" y="2078"/>
                </a:lnTo>
                <a:lnTo>
                  <a:pt x="610" y="2084"/>
                </a:lnTo>
                <a:lnTo>
                  <a:pt x="625" y="2096"/>
                </a:lnTo>
                <a:lnTo>
                  <a:pt x="640" y="2107"/>
                </a:lnTo>
                <a:lnTo>
                  <a:pt x="648" y="2113"/>
                </a:lnTo>
                <a:lnTo>
                  <a:pt x="655" y="2118"/>
                </a:lnTo>
                <a:lnTo>
                  <a:pt x="671" y="2126"/>
                </a:lnTo>
                <a:lnTo>
                  <a:pt x="688" y="2135"/>
                </a:lnTo>
                <a:lnTo>
                  <a:pt x="704" y="2142"/>
                </a:lnTo>
                <a:lnTo>
                  <a:pt x="722" y="2148"/>
                </a:lnTo>
                <a:lnTo>
                  <a:pt x="740" y="2154"/>
                </a:lnTo>
                <a:lnTo>
                  <a:pt x="760" y="2160"/>
                </a:lnTo>
                <a:lnTo>
                  <a:pt x="781" y="2165"/>
                </a:lnTo>
                <a:lnTo>
                  <a:pt x="792" y="2166"/>
                </a:lnTo>
                <a:lnTo>
                  <a:pt x="803" y="2168"/>
                </a:lnTo>
                <a:lnTo>
                  <a:pt x="815" y="2169"/>
                </a:lnTo>
                <a:lnTo>
                  <a:pt x="827" y="2171"/>
                </a:lnTo>
                <a:lnTo>
                  <a:pt x="840" y="2172"/>
                </a:lnTo>
                <a:lnTo>
                  <a:pt x="853" y="2173"/>
                </a:lnTo>
                <a:lnTo>
                  <a:pt x="902" y="2175"/>
                </a:lnTo>
                <a:lnTo>
                  <a:pt x="952" y="2177"/>
                </a:lnTo>
                <a:lnTo>
                  <a:pt x="1022" y="2177"/>
                </a:lnTo>
                <a:lnTo>
                  <a:pt x="1134" y="2178"/>
                </a:lnTo>
                <a:lnTo>
                  <a:pt x="1246" y="2177"/>
                </a:lnTo>
                <a:lnTo>
                  <a:pt x="1286" y="2177"/>
                </a:lnTo>
                <a:lnTo>
                  <a:pt x="1318" y="2177"/>
                </a:lnTo>
                <a:lnTo>
                  <a:pt x="1368" y="2175"/>
                </a:lnTo>
                <a:lnTo>
                  <a:pt x="1416" y="2173"/>
                </a:lnTo>
                <a:lnTo>
                  <a:pt x="1442" y="2171"/>
                </a:lnTo>
                <a:lnTo>
                  <a:pt x="1467" y="2168"/>
                </a:lnTo>
                <a:lnTo>
                  <a:pt x="1489" y="2165"/>
                </a:lnTo>
                <a:lnTo>
                  <a:pt x="1510" y="2160"/>
                </a:lnTo>
                <a:lnTo>
                  <a:pt x="1529" y="2154"/>
                </a:lnTo>
                <a:lnTo>
                  <a:pt x="1548" y="2148"/>
                </a:lnTo>
                <a:lnTo>
                  <a:pt x="1565" y="2142"/>
                </a:lnTo>
                <a:lnTo>
                  <a:pt x="1582" y="2135"/>
                </a:lnTo>
                <a:lnTo>
                  <a:pt x="1598" y="2126"/>
                </a:lnTo>
                <a:lnTo>
                  <a:pt x="1614" y="2118"/>
                </a:lnTo>
                <a:lnTo>
                  <a:pt x="1622" y="2113"/>
                </a:lnTo>
                <a:lnTo>
                  <a:pt x="1629" y="2107"/>
                </a:lnTo>
                <a:lnTo>
                  <a:pt x="1645" y="2096"/>
                </a:lnTo>
                <a:lnTo>
                  <a:pt x="1659" y="2084"/>
                </a:lnTo>
                <a:lnTo>
                  <a:pt x="1674" y="2071"/>
                </a:lnTo>
                <a:lnTo>
                  <a:pt x="1688" y="2057"/>
                </a:lnTo>
                <a:lnTo>
                  <a:pt x="1702" y="2040"/>
                </a:lnTo>
                <a:lnTo>
                  <a:pt x="1716" y="2023"/>
                </a:lnTo>
                <a:lnTo>
                  <a:pt x="1728" y="2006"/>
                </a:lnTo>
                <a:lnTo>
                  <a:pt x="1734" y="1998"/>
                </a:lnTo>
                <a:lnTo>
                  <a:pt x="1739" y="1988"/>
                </a:lnTo>
                <a:lnTo>
                  <a:pt x="1749" y="1972"/>
                </a:lnTo>
                <a:lnTo>
                  <a:pt x="1758" y="1952"/>
                </a:lnTo>
                <a:lnTo>
                  <a:pt x="1763" y="1944"/>
                </a:lnTo>
                <a:lnTo>
                  <a:pt x="1767" y="1934"/>
                </a:lnTo>
                <a:lnTo>
                  <a:pt x="1774" y="1915"/>
                </a:lnTo>
                <a:lnTo>
                  <a:pt x="1781" y="1896"/>
                </a:lnTo>
                <a:lnTo>
                  <a:pt x="1787" y="1876"/>
                </a:lnTo>
                <a:lnTo>
                  <a:pt x="1792" y="1855"/>
                </a:lnTo>
                <a:lnTo>
                  <a:pt x="1797" y="1832"/>
                </a:lnTo>
                <a:lnTo>
                  <a:pt x="1802" y="1810"/>
                </a:lnTo>
                <a:lnTo>
                  <a:pt x="1806" y="1784"/>
                </a:lnTo>
                <a:lnTo>
                  <a:pt x="1807" y="1771"/>
                </a:lnTo>
                <a:lnTo>
                  <a:pt x="1809" y="1758"/>
                </a:lnTo>
                <a:lnTo>
                  <a:pt x="1810" y="1744"/>
                </a:lnTo>
                <a:lnTo>
                  <a:pt x="1811" y="1728"/>
                </a:lnTo>
                <a:lnTo>
                  <a:pt x="1812" y="1714"/>
                </a:lnTo>
                <a:lnTo>
                  <a:pt x="1813" y="1697"/>
                </a:lnTo>
                <a:lnTo>
                  <a:pt x="1815" y="1639"/>
                </a:lnTo>
                <a:lnTo>
                  <a:pt x="1816" y="1579"/>
                </a:lnTo>
                <a:lnTo>
                  <a:pt x="1816" y="1494"/>
                </a:lnTo>
                <a:lnTo>
                  <a:pt x="1817" y="1360"/>
                </a:lnTo>
                <a:lnTo>
                  <a:pt x="1816" y="1227"/>
                </a:lnTo>
                <a:lnTo>
                  <a:pt x="1816" y="1179"/>
                </a:lnTo>
                <a:lnTo>
                  <a:pt x="1816" y="1141"/>
                </a:lnTo>
                <a:lnTo>
                  <a:pt x="1815" y="1081"/>
                </a:lnTo>
                <a:lnTo>
                  <a:pt x="1813" y="1023"/>
                </a:lnTo>
                <a:lnTo>
                  <a:pt x="1811" y="992"/>
                </a:lnTo>
                <a:lnTo>
                  <a:pt x="1809" y="963"/>
                </a:lnTo>
                <a:lnTo>
                  <a:pt x="1806" y="936"/>
                </a:lnTo>
                <a:lnTo>
                  <a:pt x="1802" y="911"/>
                </a:lnTo>
                <a:lnTo>
                  <a:pt x="1797" y="887"/>
                </a:lnTo>
                <a:lnTo>
                  <a:pt x="1792" y="866"/>
                </a:lnTo>
                <a:lnTo>
                  <a:pt x="1787" y="845"/>
                </a:lnTo>
                <a:lnTo>
                  <a:pt x="1781" y="825"/>
                </a:lnTo>
                <a:lnTo>
                  <a:pt x="1774" y="804"/>
                </a:lnTo>
                <a:lnTo>
                  <a:pt x="1767" y="786"/>
                </a:lnTo>
                <a:lnTo>
                  <a:pt x="1763" y="777"/>
                </a:lnTo>
                <a:lnTo>
                  <a:pt x="1758" y="767"/>
                </a:lnTo>
                <a:lnTo>
                  <a:pt x="1749" y="749"/>
                </a:lnTo>
                <a:lnTo>
                  <a:pt x="1739" y="731"/>
                </a:lnTo>
                <a:lnTo>
                  <a:pt x="1728" y="714"/>
                </a:lnTo>
                <a:lnTo>
                  <a:pt x="1716" y="696"/>
                </a:lnTo>
                <a:lnTo>
                  <a:pt x="1702" y="680"/>
                </a:lnTo>
                <a:lnTo>
                  <a:pt x="1688" y="664"/>
                </a:lnTo>
                <a:lnTo>
                  <a:pt x="1674" y="648"/>
                </a:lnTo>
                <a:lnTo>
                  <a:pt x="1667" y="642"/>
                </a:lnTo>
                <a:lnTo>
                  <a:pt x="1659" y="635"/>
                </a:lnTo>
                <a:lnTo>
                  <a:pt x="1645" y="623"/>
                </a:lnTo>
                <a:lnTo>
                  <a:pt x="1629" y="612"/>
                </a:lnTo>
                <a:lnTo>
                  <a:pt x="1622" y="608"/>
                </a:lnTo>
                <a:lnTo>
                  <a:pt x="1614" y="603"/>
                </a:lnTo>
                <a:lnTo>
                  <a:pt x="1598" y="593"/>
                </a:lnTo>
                <a:lnTo>
                  <a:pt x="1582" y="586"/>
                </a:lnTo>
                <a:lnTo>
                  <a:pt x="1565" y="579"/>
                </a:lnTo>
                <a:lnTo>
                  <a:pt x="1548" y="572"/>
                </a:lnTo>
                <a:lnTo>
                  <a:pt x="1529" y="566"/>
                </a:lnTo>
                <a:lnTo>
                  <a:pt x="1510" y="561"/>
                </a:lnTo>
                <a:lnTo>
                  <a:pt x="1489" y="556"/>
                </a:lnTo>
                <a:lnTo>
                  <a:pt x="1478" y="554"/>
                </a:lnTo>
                <a:lnTo>
                  <a:pt x="1467" y="553"/>
                </a:lnTo>
                <a:lnTo>
                  <a:pt x="1455" y="551"/>
                </a:lnTo>
                <a:lnTo>
                  <a:pt x="1442" y="550"/>
                </a:lnTo>
                <a:lnTo>
                  <a:pt x="1430" y="549"/>
                </a:lnTo>
                <a:lnTo>
                  <a:pt x="1416" y="548"/>
                </a:lnTo>
                <a:lnTo>
                  <a:pt x="1368" y="545"/>
                </a:lnTo>
                <a:lnTo>
                  <a:pt x="1318" y="544"/>
                </a:lnTo>
                <a:lnTo>
                  <a:pt x="1246" y="543"/>
                </a:lnTo>
                <a:lnTo>
                  <a:pt x="1134" y="543"/>
                </a:lnTo>
                <a:close/>
                <a:moveTo>
                  <a:pt x="1134" y="690"/>
                </a:moveTo>
                <a:lnTo>
                  <a:pt x="1244" y="690"/>
                </a:lnTo>
                <a:lnTo>
                  <a:pt x="1314" y="690"/>
                </a:lnTo>
                <a:lnTo>
                  <a:pt x="1363" y="693"/>
                </a:lnTo>
                <a:lnTo>
                  <a:pt x="1411" y="695"/>
                </a:lnTo>
                <a:lnTo>
                  <a:pt x="1434" y="696"/>
                </a:lnTo>
                <a:lnTo>
                  <a:pt x="1445" y="698"/>
                </a:lnTo>
                <a:lnTo>
                  <a:pt x="1455" y="699"/>
                </a:lnTo>
                <a:lnTo>
                  <a:pt x="1473" y="702"/>
                </a:lnTo>
                <a:lnTo>
                  <a:pt x="1490" y="706"/>
                </a:lnTo>
                <a:lnTo>
                  <a:pt x="1504" y="710"/>
                </a:lnTo>
                <a:lnTo>
                  <a:pt x="1517" y="714"/>
                </a:lnTo>
                <a:lnTo>
                  <a:pt x="1528" y="719"/>
                </a:lnTo>
                <a:lnTo>
                  <a:pt x="1537" y="723"/>
                </a:lnTo>
                <a:lnTo>
                  <a:pt x="1549" y="729"/>
                </a:lnTo>
                <a:lnTo>
                  <a:pt x="1559" y="735"/>
                </a:lnTo>
                <a:lnTo>
                  <a:pt x="1570" y="741"/>
                </a:lnTo>
                <a:lnTo>
                  <a:pt x="1579" y="748"/>
                </a:lnTo>
                <a:lnTo>
                  <a:pt x="1589" y="756"/>
                </a:lnTo>
                <a:lnTo>
                  <a:pt x="1598" y="765"/>
                </a:lnTo>
                <a:lnTo>
                  <a:pt x="1607" y="774"/>
                </a:lnTo>
                <a:lnTo>
                  <a:pt x="1615" y="784"/>
                </a:lnTo>
                <a:lnTo>
                  <a:pt x="1624" y="795"/>
                </a:lnTo>
                <a:lnTo>
                  <a:pt x="1632" y="806"/>
                </a:lnTo>
                <a:lnTo>
                  <a:pt x="1639" y="816"/>
                </a:lnTo>
                <a:lnTo>
                  <a:pt x="1645" y="827"/>
                </a:lnTo>
                <a:lnTo>
                  <a:pt x="1651" y="839"/>
                </a:lnTo>
                <a:lnTo>
                  <a:pt x="1657" y="851"/>
                </a:lnTo>
                <a:lnTo>
                  <a:pt x="1662" y="864"/>
                </a:lnTo>
                <a:lnTo>
                  <a:pt x="1666" y="878"/>
                </a:lnTo>
                <a:lnTo>
                  <a:pt x="1674" y="903"/>
                </a:lnTo>
                <a:lnTo>
                  <a:pt x="1677" y="917"/>
                </a:lnTo>
                <a:lnTo>
                  <a:pt x="1681" y="935"/>
                </a:lnTo>
                <a:lnTo>
                  <a:pt x="1684" y="954"/>
                </a:lnTo>
                <a:lnTo>
                  <a:pt x="1686" y="977"/>
                </a:lnTo>
                <a:lnTo>
                  <a:pt x="1688" y="1001"/>
                </a:lnTo>
                <a:lnTo>
                  <a:pt x="1690" y="1030"/>
                </a:lnTo>
                <a:lnTo>
                  <a:pt x="1692" y="1087"/>
                </a:lnTo>
                <a:lnTo>
                  <a:pt x="1693" y="1145"/>
                </a:lnTo>
                <a:lnTo>
                  <a:pt x="1694" y="1229"/>
                </a:lnTo>
                <a:lnTo>
                  <a:pt x="1694" y="1360"/>
                </a:lnTo>
                <a:lnTo>
                  <a:pt x="1694" y="1492"/>
                </a:lnTo>
                <a:lnTo>
                  <a:pt x="1693" y="1574"/>
                </a:lnTo>
                <a:lnTo>
                  <a:pt x="1692" y="1633"/>
                </a:lnTo>
                <a:lnTo>
                  <a:pt x="1690" y="1691"/>
                </a:lnTo>
                <a:lnTo>
                  <a:pt x="1688" y="1718"/>
                </a:lnTo>
                <a:lnTo>
                  <a:pt x="1687" y="1732"/>
                </a:lnTo>
                <a:lnTo>
                  <a:pt x="1686" y="1744"/>
                </a:lnTo>
                <a:lnTo>
                  <a:pt x="1684" y="1765"/>
                </a:lnTo>
                <a:lnTo>
                  <a:pt x="1681" y="1786"/>
                </a:lnTo>
                <a:lnTo>
                  <a:pt x="1677" y="1802"/>
                </a:lnTo>
                <a:lnTo>
                  <a:pt x="1674" y="1818"/>
                </a:lnTo>
                <a:lnTo>
                  <a:pt x="1670" y="1831"/>
                </a:lnTo>
                <a:lnTo>
                  <a:pt x="1666" y="1842"/>
                </a:lnTo>
                <a:lnTo>
                  <a:pt x="1662" y="1856"/>
                </a:lnTo>
                <a:lnTo>
                  <a:pt x="1657" y="1868"/>
                </a:lnTo>
                <a:lnTo>
                  <a:pt x="1651" y="1882"/>
                </a:lnTo>
                <a:lnTo>
                  <a:pt x="1645" y="1892"/>
                </a:lnTo>
                <a:lnTo>
                  <a:pt x="1639" y="1904"/>
                </a:lnTo>
                <a:lnTo>
                  <a:pt x="1632" y="1915"/>
                </a:lnTo>
                <a:lnTo>
                  <a:pt x="1624" y="1926"/>
                </a:lnTo>
                <a:lnTo>
                  <a:pt x="1615" y="1936"/>
                </a:lnTo>
                <a:lnTo>
                  <a:pt x="1607" y="1946"/>
                </a:lnTo>
                <a:lnTo>
                  <a:pt x="1598" y="1956"/>
                </a:lnTo>
                <a:lnTo>
                  <a:pt x="1589" y="1964"/>
                </a:lnTo>
                <a:lnTo>
                  <a:pt x="1579" y="1972"/>
                </a:lnTo>
                <a:lnTo>
                  <a:pt x="1570" y="1979"/>
                </a:lnTo>
                <a:lnTo>
                  <a:pt x="1559" y="1986"/>
                </a:lnTo>
                <a:lnTo>
                  <a:pt x="1549" y="1992"/>
                </a:lnTo>
                <a:lnTo>
                  <a:pt x="1537" y="1997"/>
                </a:lnTo>
                <a:lnTo>
                  <a:pt x="1517" y="2006"/>
                </a:lnTo>
                <a:lnTo>
                  <a:pt x="1504" y="2010"/>
                </a:lnTo>
                <a:lnTo>
                  <a:pt x="1490" y="2015"/>
                </a:lnTo>
                <a:lnTo>
                  <a:pt x="1473" y="2018"/>
                </a:lnTo>
                <a:lnTo>
                  <a:pt x="1455" y="2021"/>
                </a:lnTo>
                <a:lnTo>
                  <a:pt x="1434" y="2023"/>
                </a:lnTo>
                <a:lnTo>
                  <a:pt x="1411" y="2025"/>
                </a:lnTo>
                <a:lnTo>
                  <a:pt x="1363" y="2028"/>
                </a:lnTo>
                <a:lnTo>
                  <a:pt x="1314" y="2029"/>
                </a:lnTo>
                <a:lnTo>
                  <a:pt x="1244" y="2030"/>
                </a:lnTo>
                <a:lnTo>
                  <a:pt x="1134" y="2030"/>
                </a:lnTo>
                <a:lnTo>
                  <a:pt x="1025" y="2030"/>
                </a:lnTo>
                <a:lnTo>
                  <a:pt x="955" y="2029"/>
                </a:lnTo>
                <a:lnTo>
                  <a:pt x="907" y="2028"/>
                </a:lnTo>
                <a:lnTo>
                  <a:pt x="859" y="2025"/>
                </a:lnTo>
                <a:lnTo>
                  <a:pt x="835" y="2023"/>
                </a:lnTo>
                <a:lnTo>
                  <a:pt x="825" y="2022"/>
                </a:lnTo>
                <a:lnTo>
                  <a:pt x="814" y="2021"/>
                </a:lnTo>
                <a:lnTo>
                  <a:pt x="796" y="2018"/>
                </a:lnTo>
                <a:lnTo>
                  <a:pt x="780" y="2015"/>
                </a:lnTo>
                <a:lnTo>
                  <a:pt x="765" y="2010"/>
                </a:lnTo>
                <a:lnTo>
                  <a:pt x="753" y="2006"/>
                </a:lnTo>
                <a:lnTo>
                  <a:pt x="742" y="2002"/>
                </a:lnTo>
                <a:lnTo>
                  <a:pt x="732" y="1997"/>
                </a:lnTo>
                <a:lnTo>
                  <a:pt x="721" y="1992"/>
                </a:lnTo>
                <a:lnTo>
                  <a:pt x="710" y="1986"/>
                </a:lnTo>
                <a:lnTo>
                  <a:pt x="700" y="1979"/>
                </a:lnTo>
                <a:lnTo>
                  <a:pt x="690" y="1972"/>
                </a:lnTo>
                <a:lnTo>
                  <a:pt x="681" y="1964"/>
                </a:lnTo>
                <a:lnTo>
                  <a:pt x="672" y="1956"/>
                </a:lnTo>
                <a:lnTo>
                  <a:pt x="663" y="1946"/>
                </a:lnTo>
                <a:lnTo>
                  <a:pt x="654" y="1936"/>
                </a:lnTo>
                <a:lnTo>
                  <a:pt x="645" y="1926"/>
                </a:lnTo>
                <a:lnTo>
                  <a:pt x="638" y="1915"/>
                </a:lnTo>
                <a:lnTo>
                  <a:pt x="631" y="1904"/>
                </a:lnTo>
                <a:lnTo>
                  <a:pt x="624" y="1892"/>
                </a:lnTo>
                <a:lnTo>
                  <a:pt x="618" y="1882"/>
                </a:lnTo>
                <a:lnTo>
                  <a:pt x="613" y="1868"/>
                </a:lnTo>
                <a:lnTo>
                  <a:pt x="608" y="1856"/>
                </a:lnTo>
                <a:lnTo>
                  <a:pt x="603" y="1842"/>
                </a:lnTo>
                <a:lnTo>
                  <a:pt x="596" y="1818"/>
                </a:lnTo>
                <a:lnTo>
                  <a:pt x="592" y="1802"/>
                </a:lnTo>
                <a:lnTo>
                  <a:pt x="589" y="1786"/>
                </a:lnTo>
                <a:lnTo>
                  <a:pt x="586" y="1766"/>
                </a:lnTo>
                <a:lnTo>
                  <a:pt x="583" y="1744"/>
                </a:lnTo>
                <a:lnTo>
                  <a:pt x="581" y="1718"/>
                </a:lnTo>
                <a:lnTo>
                  <a:pt x="580" y="1691"/>
                </a:lnTo>
                <a:lnTo>
                  <a:pt x="578" y="1633"/>
                </a:lnTo>
                <a:lnTo>
                  <a:pt x="576" y="1574"/>
                </a:lnTo>
                <a:lnTo>
                  <a:pt x="576" y="1492"/>
                </a:lnTo>
                <a:lnTo>
                  <a:pt x="576" y="1360"/>
                </a:lnTo>
                <a:lnTo>
                  <a:pt x="576" y="1229"/>
                </a:lnTo>
                <a:lnTo>
                  <a:pt x="576" y="1145"/>
                </a:lnTo>
                <a:lnTo>
                  <a:pt x="578" y="1087"/>
                </a:lnTo>
                <a:lnTo>
                  <a:pt x="580" y="1030"/>
                </a:lnTo>
                <a:lnTo>
                  <a:pt x="581" y="1001"/>
                </a:lnTo>
                <a:lnTo>
                  <a:pt x="582" y="989"/>
                </a:lnTo>
                <a:lnTo>
                  <a:pt x="583" y="977"/>
                </a:lnTo>
                <a:lnTo>
                  <a:pt x="586" y="954"/>
                </a:lnTo>
                <a:lnTo>
                  <a:pt x="589" y="935"/>
                </a:lnTo>
                <a:lnTo>
                  <a:pt x="592" y="917"/>
                </a:lnTo>
                <a:lnTo>
                  <a:pt x="596" y="903"/>
                </a:lnTo>
                <a:lnTo>
                  <a:pt x="599" y="890"/>
                </a:lnTo>
                <a:lnTo>
                  <a:pt x="603" y="878"/>
                </a:lnTo>
                <a:lnTo>
                  <a:pt x="608" y="864"/>
                </a:lnTo>
                <a:lnTo>
                  <a:pt x="613" y="851"/>
                </a:lnTo>
                <a:lnTo>
                  <a:pt x="618" y="839"/>
                </a:lnTo>
                <a:lnTo>
                  <a:pt x="624" y="827"/>
                </a:lnTo>
                <a:lnTo>
                  <a:pt x="631" y="816"/>
                </a:lnTo>
                <a:lnTo>
                  <a:pt x="638" y="806"/>
                </a:lnTo>
                <a:lnTo>
                  <a:pt x="645" y="795"/>
                </a:lnTo>
                <a:lnTo>
                  <a:pt x="654" y="784"/>
                </a:lnTo>
                <a:lnTo>
                  <a:pt x="663" y="774"/>
                </a:lnTo>
                <a:lnTo>
                  <a:pt x="672" y="765"/>
                </a:lnTo>
                <a:lnTo>
                  <a:pt x="681" y="756"/>
                </a:lnTo>
                <a:lnTo>
                  <a:pt x="690" y="748"/>
                </a:lnTo>
                <a:lnTo>
                  <a:pt x="700" y="741"/>
                </a:lnTo>
                <a:lnTo>
                  <a:pt x="710" y="735"/>
                </a:lnTo>
                <a:lnTo>
                  <a:pt x="721" y="729"/>
                </a:lnTo>
                <a:lnTo>
                  <a:pt x="732" y="723"/>
                </a:lnTo>
                <a:lnTo>
                  <a:pt x="753" y="714"/>
                </a:lnTo>
                <a:lnTo>
                  <a:pt x="765" y="710"/>
                </a:lnTo>
                <a:lnTo>
                  <a:pt x="780" y="706"/>
                </a:lnTo>
                <a:lnTo>
                  <a:pt x="796" y="702"/>
                </a:lnTo>
                <a:lnTo>
                  <a:pt x="814" y="699"/>
                </a:lnTo>
                <a:lnTo>
                  <a:pt x="835" y="696"/>
                </a:lnTo>
                <a:lnTo>
                  <a:pt x="859" y="695"/>
                </a:lnTo>
                <a:lnTo>
                  <a:pt x="907" y="693"/>
                </a:lnTo>
                <a:lnTo>
                  <a:pt x="955" y="690"/>
                </a:lnTo>
                <a:lnTo>
                  <a:pt x="1025" y="690"/>
                </a:lnTo>
                <a:lnTo>
                  <a:pt x="1134" y="690"/>
                </a:lnTo>
                <a:close/>
                <a:moveTo>
                  <a:pt x="0" y="1360"/>
                </a:moveTo>
                <a:lnTo>
                  <a:pt x="1" y="1325"/>
                </a:lnTo>
                <a:lnTo>
                  <a:pt x="2" y="1290"/>
                </a:lnTo>
                <a:lnTo>
                  <a:pt x="4" y="1255"/>
                </a:lnTo>
                <a:lnTo>
                  <a:pt x="6" y="1221"/>
                </a:lnTo>
                <a:lnTo>
                  <a:pt x="9" y="1187"/>
                </a:lnTo>
                <a:lnTo>
                  <a:pt x="13" y="1153"/>
                </a:lnTo>
                <a:lnTo>
                  <a:pt x="18" y="1120"/>
                </a:lnTo>
                <a:lnTo>
                  <a:pt x="23" y="1086"/>
                </a:lnTo>
                <a:lnTo>
                  <a:pt x="29" y="1053"/>
                </a:lnTo>
                <a:lnTo>
                  <a:pt x="36" y="1020"/>
                </a:lnTo>
                <a:lnTo>
                  <a:pt x="43" y="988"/>
                </a:lnTo>
                <a:lnTo>
                  <a:pt x="51" y="956"/>
                </a:lnTo>
                <a:lnTo>
                  <a:pt x="60" y="924"/>
                </a:lnTo>
                <a:lnTo>
                  <a:pt x="69" y="892"/>
                </a:lnTo>
                <a:lnTo>
                  <a:pt x="79" y="862"/>
                </a:lnTo>
                <a:lnTo>
                  <a:pt x="89" y="831"/>
                </a:lnTo>
                <a:lnTo>
                  <a:pt x="101" y="801"/>
                </a:lnTo>
                <a:lnTo>
                  <a:pt x="112" y="771"/>
                </a:lnTo>
                <a:lnTo>
                  <a:pt x="124" y="741"/>
                </a:lnTo>
                <a:lnTo>
                  <a:pt x="137" y="712"/>
                </a:lnTo>
                <a:lnTo>
                  <a:pt x="151" y="683"/>
                </a:lnTo>
                <a:lnTo>
                  <a:pt x="165" y="654"/>
                </a:lnTo>
                <a:lnTo>
                  <a:pt x="179" y="627"/>
                </a:lnTo>
                <a:lnTo>
                  <a:pt x="194" y="599"/>
                </a:lnTo>
                <a:lnTo>
                  <a:pt x="210" y="573"/>
                </a:lnTo>
                <a:lnTo>
                  <a:pt x="226" y="547"/>
                </a:lnTo>
                <a:lnTo>
                  <a:pt x="242" y="520"/>
                </a:lnTo>
                <a:lnTo>
                  <a:pt x="259" y="495"/>
                </a:lnTo>
                <a:lnTo>
                  <a:pt x="277" y="470"/>
                </a:lnTo>
                <a:lnTo>
                  <a:pt x="295" y="446"/>
                </a:lnTo>
                <a:lnTo>
                  <a:pt x="313" y="422"/>
                </a:lnTo>
                <a:lnTo>
                  <a:pt x="332" y="399"/>
                </a:lnTo>
                <a:lnTo>
                  <a:pt x="352" y="375"/>
                </a:lnTo>
                <a:lnTo>
                  <a:pt x="372" y="353"/>
                </a:lnTo>
                <a:lnTo>
                  <a:pt x="392" y="332"/>
                </a:lnTo>
                <a:lnTo>
                  <a:pt x="413" y="310"/>
                </a:lnTo>
                <a:lnTo>
                  <a:pt x="434" y="290"/>
                </a:lnTo>
                <a:lnTo>
                  <a:pt x="456" y="271"/>
                </a:lnTo>
                <a:lnTo>
                  <a:pt x="478" y="251"/>
                </a:lnTo>
                <a:lnTo>
                  <a:pt x="500" y="232"/>
                </a:lnTo>
                <a:lnTo>
                  <a:pt x="523" y="214"/>
                </a:lnTo>
                <a:lnTo>
                  <a:pt x="546" y="197"/>
                </a:lnTo>
                <a:lnTo>
                  <a:pt x="570" y="181"/>
                </a:lnTo>
                <a:lnTo>
                  <a:pt x="594" y="164"/>
                </a:lnTo>
                <a:lnTo>
                  <a:pt x="618" y="148"/>
                </a:lnTo>
                <a:lnTo>
                  <a:pt x="643" y="134"/>
                </a:lnTo>
                <a:lnTo>
                  <a:pt x="668" y="121"/>
                </a:lnTo>
                <a:lnTo>
                  <a:pt x="693" y="108"/>
                </a:lnTo>
                <a:lnTo>
                  <a:pt x="718" y="94"/>
                </a:lnTo>
                <a:lnTo>
                  <a:pt x="744" y="82"/>
                </a:lnTo>
                <a:lnTo>
                  <a:pt x="771" y="72"/>
                </a:lnTo>
                <a:lnTo>
                  <a:pt x="797" y="61"/>
                </a:lnTo>
                <a:lnTo>
                  <a:pt x="824" y="51"/>
                </a:lnTo>
                <a:lnTo>
                  <a:pt x="851" y="43"/>
                </a:lnTo>
                <a:lnTo>
                  <a:pt x="878" y="34"/>
                </a:lnTo>
                <a:lnTo>
                  <a:pt x="906" y="27"/>
                </a:lnTo>
                <a:lnTo>
                  <a:pt x="934" y="21"/>
                </a:lnTo>
                <a:lnTo>
                  <a:pt x="962" y="15"/>
                </a:lnTo>
                <a:lnTo>
                  <a:pt x="990" y="12"/>
                </a:lnTo>
                <a:lnTo>
                  <a:pt x="1018" y="7"/>
                </a:lnTo>
                <a:lnTo>
                  <a:pt x="1047" y="4"/>
                </a:lnTo>
                <a:lnTo>
                  <a:pt x="1076" y="2"/>
                </a:lnTo>
                <a:lnTo>
                  <a:pt x="1105" y="1"/>
                </a:lnTo>
                <a:lnTo>
                  <a:pt x="1134" y="0"/>
                </a:lnTo>
                <a:lnTo>
                  <a:pt x="1164" y="1"/>
                </a:lnTo>
                <a:lnTo>
                  <a:pt x="1193" y="2"/>
                </a:lnTo>
                <a:lnTo>
                  <a:pt x="1221" y="4"/>
                </a:lnTo>
                <a:lnTo>
                  <a:pt x="1250" y="7"/>
                </a:lnTo>
                <a:lnTo>
                  <a:pt x="1280" y="12"/>
                </a:lnTo>
                <a:lnTo>
                  <a:pt x="1308" y="15"/>
                </a:lnTo>
                <a:lnTo>
                  <a:pt x="1336" y="21"/>
                </a:lnTo>
                <a:lnTo>
                  <a:pt x="1364" y="27"/>
                </a:lnTo>
                <a:lnTo>
                  <a:pt x="1391" y="34"/>
                </a:lnTo>
                <a:lnTo>
                  <a:pt x="1419" y="43"/>
                </a:lnTo>
                <a:lnTo>
                  <a:pt x="1446" y="51"/>
                </a:lnTo>
                <a:lnTo>
                  <a:pt x="1472" y="61"/>
                </a:lnTo>
                <a:lnTo>
                  <a:pt x="1499" y="72"/>
                </a:lnTo>
                <a:lnTo>
                  <a:pt x="1525" y="82"/>
                </a:lnTo>
                <a:lnTo>
                  <a:pt x="1551" y="94"/>
                </a:lnTo>
                <a:lnTo>
                  <a:pt x="1577" y="108"/>
                </a:lnTo>
                <a:lnTo>
                  <a:pt x="1602" y="121"/>
                </a:lnTo>
                <a:lnTo>
                  <a:pt x="1627" y="134"/>
                </a:lnTo>
                <a:lnTo>
                  <a:pt x="1651" y="148"/>
                </a:lnTo>
                <a:lnTo>
                  <a:pt x="1676" y="164"/>
                </a:lnTo>
                <a:lnTo>
                  <a:pt x="1700" y="181"/>
                </a:lnTo>
                <a:lnTo>
                  <a:pt x="1723" y="197"/>
                </a:lnTo>
                <a:lnTo>
                  <a:pt x="1746" y="214"/>
                </a:lnTo>
                <a:lnTo>
                  <a:pt x="1769" y="232"/>
                </a:lnTo>
                <a:lnTo>
                  <a:pt x="1792" y="251"/>
                </a:lnTo>
                <a:lnTo>
                  <a:pt x="1814" y="271"/>
                </a:lnTo>
                <a:lnTo>
                  <a:pt x="1835" y="290"/>
                </a:lnTo>
                <a:lnTo>
                  <a:pt x="1856" y="310"/>
                </a:lnTo>
                <a:lnTo>
                  <a:pt x="1877" y="332"/>
                </a:lnTo>
                <a:lnTo>
                  <a:pt x="1898" y="353"/>
                </a:lnTo>
                <a:lnTo>
                  <a:pt x="1918" y="375"/>
                </a:lnTo>
                <a:lnTo>
                  <a:pt x="1937" y="399"/>
                </a:lnTo>
                <a:lnTo>
                  <a:pt x="1956" y="422"/>
                </a:lnTo>
                <a:lnTo>
                  <a:pt x="1975" y="446"/>
                </a:lnTo>
                <a:lnTo>
                  <a:pt x="1993" y="470"/>
                </a:lnTo>
                <a:lnTo>
                  <a:pt x="2010" y="495"/>
                </a:lnTo>
                <a:lnTo>
                  <a:pt x="2027" y="520"/>
                </a:lnTo>
                <a:lnTo>
                  <a:pt x="2044" y="547"/>
                </a:lnTo>
                <a:lnTo>
                  <a:pt x="2060" y="573"/>
                </a:lnTo>
                <a:lnTo>
                  <a:pt x="2075" y="599"/>
                </a:lnTo>
                <a:lnTo>
                  <a:pt x="2090" y="627"/>
                </a:lnTo>
                <a:lnTo>
                  <a:pt x="2105" y="654"/>
                </a:lnTo>
                <a:lnTo>
                  <a:pt x="2119" y="683"/>
                </a:lnTo>
                <a:lnTo>
                  <a:pt x="2132" y="712"/>
                </a:lnTo>
                <a:lnTo>
                  <a:pt x="2145" y="741"/>
                </a:lnTo>
                <a:lnTo>
                  <a:pt x="2157" y="771"/>
                </a:lnTo>
                <a:lnTo>
                  <a:pt x="2169" y="801"/>
                </a:lnTo>
                <a:lnTo>
                  <a:pt x="2180" y="831"/>
                </a:lnTo>
                <a:lnTo>
                  <a:pt x="2190" y="862"/>
                </a:lnTo>
                <a:lnTo>
                  <a:pt x="2200" y="892"/>
                </a:lnTo>
                <a:lnTo>
                  <a:pt x="2210" y="924"/>
                </a:lnTo>
                <a:lnTo>
                  <a:pt x="2218" y="956"/>
                </a:lnTo>
                <a:lnTo>
                  <a:pt x="2226" y="988"/>
                </a:lnTo>
                <a:lnTo>
                  <a:pt x="2233" y="1020"/>
                </a:lnTo>
                <a:lnTo>
                  <a:pt x="2240" y="1053"/>
                </a:lnTo>
                <a:lnTo>
                  <a:pt x="2246" y="1086"/>
                </a:lnTo>
                <a:lnTo>
                  <a:pt x="2251" y="1120"/>
                </a:lnTo>
                <a:lnTo>
                  <a:pt x="2256" y="1153"/>
                </a:lnTo>
                <a:lnTo>
                  <a:pt x="2260" y="1187"/>
                </a:lnTo>
                <a:lnTo>
                  <a:pt x="2263" y="1221"/>
                </a:lnTo>
                <a:lnTo>
                  <a:pt x="2266" y="1255"/>
                </a:lnTo>
                <a:lnTo>
                  <a:pt x="2268" y="1290"/>
                </a:lnTo>
                <a:lnTo>
                  <a:pt x="2269" y="1325"/>
                </a:lnTo>
                <a:lnTo>
                  <a:pt x="2269" y="1360"/>
                </a:lnTo>
                <a:lnTo>
                  <a:pt x="2269" y="1396"/>
                </a:lnTo>
                <a:lnTo>
                  <a:pt x="2268" y="1431"/>
                </a:lnTo>
                <a:lnTo>
                  <a:pt x="2266" y="1465"/>
                </a:lnTo>
                <a:lnTo>
                  <a:pt x="2263" y="1499"/>
                </a:lnTo>
                <a:lnTo>
                  <a:pt x="2260" y="1534"/>
                </a:lnTo>
                <a:lnTo>
                  <a:pt x="2256" y="1567"/>
                </a:lnTo>
                <a:lnTo>
                  <a:pt x="2251" y="1601"/>
                </a:lnTo>
                <a:lnTo>
                  <a:pt x="2246" y="1634"/>
                </a:lnTo>
                <a:lnTo>
                  <a:pt x="2240" y="1667"/>
                </a:lnTo>
                <a:lnTo>
                  <a:pt x="2233" y="1700"/>
                </a:lnTo>
                <a:lnTo>
                  <a:pt x="2226" y="1733"/>
                </a:lnTo>
                <a:lnTo>
                  <a:pt x="2218" y="1764"/>
                </a:lnTo>
                <a:lnTo>
                  <a:pt x="2210" y="1796"/>
                </a:lnTo>
                <a:lnTo>
                  <a:pt x="2200" y="1828"/>
                </a:lnTo>
                <a:lnTo>
                  <a:pt x="2190" y="1859"/>
                </a:lnTo>
                <a:lnTo>
                  <a:pt x="2180" y="1890"/>
                </a:lnTo>
                <a:lnTo>
                  <a:pt x="2169" y="1920"/>
                </a:lnTo>
                <a:lnTo>
                  <a:pt x="2157" y="1950"/>
                </a:lnTo>
                <a:lnTo>
                  <a:pt x="2145" y="1979"/>
                </a:lnTo>
                <a:lnTo>
                  <a:pt x="2132" y="2009"/>
                </a:lnTo>
                <a:lnTo>
                  <a:pt x="2119" y="2037"/>
                </a:lnTo>
                <a:lnTo>
                  <a:pt x="2105" y="2065"/>
                </a:lnTo>
                <a:lnTo>
                  <a:pt x="2090" y="2093"/>
                </a:lnTo>
                <a:lnTo>
                  <a:pt x="2075" y="2120"/>
                </a:lnTo>
                <a:lnTo>
                  <a:pt x="2060" y="2148"/>
                </a:lnTo>
                <a:lnTo>
                  <a:pt x="2044" y="2174"/>
                </a:lnTo>
                <a:lnTo>
                  <a:pt x="2027" y="2199"/>
                </a:lnTo>
                <a:lnTo>
                  <a:pt x="2010" y="2226"/>
                </a:lnTo>
                <a:lnTo>
                  <a:pt x="1993" y="2250"/>
                </a:lnTo>
                <a:lnTo>
                  <a:pt x="1975" y="2275"/>
                </a:lnTo>
                <a:lnTo>
                  <a:pt x="1956" y="2299"/>
                </a:lnTo>
                <a:lnTo>
                  <a:pt x="1937" y="2322"/>
                </a:lnTo>
                <a:lnTo>
                  <a:pt x="1918" y="2345"/>
                </a:lnTo>
                <a:lnTo>
                  <a:pt x="1898" y="2367"/>
                </a:lnTo>
                <a:lnTo>
                  <a:pt x="1877" y="2389"/>
                </a:lnTo>
                <a:lnTo>
                  <a:pt x="1856" y="2409"/>
                </a:lnTo>
                <a:lnTo>
                  <a:pt x="1835" y="2430"/>
                </a:lnTo>
                <a:lnTo>
                  <a:pt x="1814" y="2450"/>
                </a:lnTo>
                <a:lnTo>
                  <a:pt x="1792" y="2469"/>
                </a:lnTo>
                <a:lnTo>
                  <a:pt x="1769" y="2487"/>
                </a:lnTo>
                <a:lnTo>
                  <a:pt x="1746" y="2505"/>
                </a:lnTo>
                <a:lnTo>
                  <a:pt x="1723" y="2523"/>
                </a:lnTo>
                <a:lnTo>
                  <a:pt x="1700" y="2540"/>
                </a:lnTo>
                <a:lnTo>
                  <a:pt x="1676" y="2556"/>
                </a:lnTo>
                <a:lnTo>
                  <a:pt x="1651" y="2571"/>
                </a:lnTo>
                <a:lnTo>
                  <a:pt x="1627" y="2586"/>
                </a:lnTo>
                <a:lnTo>
                  <a:pt x="1602" y="2600"/>
                </a:lnTo>
                <a:lnTo>
                  <a:pt x="1577" y="2613"/>
                </a:lnTo>
                <a:lnTo>
                  <a:pt x="1551" y="2625"/>
                </a:lnTo>
                <a:lnTo>
                  <a:pt x="1525" y="2637"/>
                </a:lnTo>
                <a:lnTo>
                  <a:pt x="1499" y="2649"/>
                </a:lnTo>
                <a:lnTo>
                  <a:pt x="1472" y="2659"/>
                </a:lnTo>
                <a:lnTo>
                  <a:pt x="1446" y="2668"/>
                </a:lnTo>
                <a:lnTo>
                  <a:pt x="1419" y="2677"/>
                </a:lnTo>
                <a:lnTo>
                  <a:pt x="1391" y="2685"/>
                </a:lnTo>
                <a:lnTo>
                  <a:pt x="1364" y="2692"/>
                </a:lnTo>
                <a:lnTo>
                  <a:pt x="1336" y="2698"/>
                </a:lnTo>
                <a:lnTo>
                  <a:pt x="1308" y="2704"/>
                </a:lnTo>
                <a:lnTo>
                  <a:pt x="1280" y="2709"/>
                </a:lnTo>
                <a:lnTo>
                  <a:pt x="1250" y="2713"/>
                </a:lnTo>
                <a:lnTo>
                  <a:pt x="1221" y="2716"/>
                </a:lnTo>
                <a:lnTo>
                  <a:pt x="1193" y="2719"/>
                </a:lnTo>
                <a:lnTo>
                  <a:pt x="1164" y="2720"/>
                </a:lnTo>
                <a:lnTo>
                  <a:pt x="1134" y="2720"/>
                </a:lnTo>
                <a:lnTo>
                  <a:pt x="1105" y="2720"/>
                </a:lnTo>
                <a:lnTo>
                  <a:pt x="1076" y="2719"/>
                </a:lnTo>
                <a:lnTo>
                  <a:pt x="1047" y="2716"/>
                </a:lnTo>
                <a:lnTo>
                  <a:pt x="1018" y="2713"/>
                </a:lnTo>
                <a:lnTo>
                  <a:pt x="990" y="2709"/>
                </a:lnTo>
                <a:lnTo>
                  <a:pt x="962" y="2704"/>
                </a:lnTo>
                <a:lnTo>
                  <a:pt x="934" y="2698"/>
                </a:lnTo>
                <a:lnTo>
                  <a:pt x="906" y="2692"/>
                </a:lnTo>
                <a:lnTo>
                  <a:pt x="878" y="2685"/>
                </a:lnTo>
                <a:lnTo>
                  <a:pt x="851" y="2677"/>
                </a:lnTo>
                <a:lnTo>
                  <a:pt x="824" y="2668"/>
                </a:lnTo>
                <a:lnTo>
                  <a:pt x="797" y="2659"/>
                </a:lnTo>
                <a:lnTo>
                  <a:pt x="771" y="2649"/>
                </a:lnTo>
                <a:lnTo>
                  <a:pt x="744" y="2637"/>
                </a:lnTo>
                <a:lnTo>
                  <a:pt x="718" y="2625"/>
                </a:lnTo>
                <a:lnTo>
                  <a:pt x="693" y="2613"/>
                </a:lnTo>
                <a:lnTo>
                  <a:pt x="668" y="2600"/>
                </a:lnTo>
                <a:lnTo>
                  <a:pt x="643" y="2586"/>
                </a:lnTo>
                <a:lnTo>
                  <a:pt x="618" y="2571"/>
                </a:lnTo>
                <a:lnTo>
                  <a:pt x="594" y="2556"/>
                </a:lnTo>
                <a:lnTo>
                  <a:pt x="570" y="2540"/>
                </a:lnTo>
                <a:lnTo>
                  <a:pt x="546" y="2523"/>
                </a:lnTo>
                <a:lnTo>
                  <a:pt x="523" y="2505"/>
                </a:lnTo>
                <a:lnTo>
                  <a:pt x="500" y="2487"/>
                </a:lnTo>
                <a:lnTo>
                  <a:pt x="478" y="2469"/>
                </a:lnTo>
                <a:lnTo>
                  <a:pt x="456" y="2450"/>
                </a:lnTo>
                <a:lnTo>
                  <a:pt x="434" y="2430"/>
                </a:lnTo>
                <a:lnTo>
                  <a:pt x="413" y="2409"/>
                </a:lnTo>
                <a:lnTo>
                  <a:pt x="392" y="2389"/>
                </a:lnTo>
                <a:lnTo>
                  <a:pt x="372" y="2367"/>
                </a:lnTo>
                <a:lnTo>
                  <a:pt x="352" y="2345"/>
                </a:lnTo>
                <a:lnTo>
                  <a:pt x="332" y="2322"/>
                </a:lnTo>
                <a:lnTo>
                  <a:pt x="313" y="2299"/>
                </a:lnTo>
                <a:lnTo>
                  <a:pt x="295" y="2275"/>
                </a:lnTo>
                <a:lnTo>
                  <a:pt x="277" y="2250"/>
                </a:lnTo>
                <a:lnTo>
                  <a:pt x="259" y="2226"/>
                </a:lnTo>
                <a:lnTo>
                  <a:pt x="242" y="2199"/>
                </a:lnTo>
                <a:lnTo>
                  <a:pt x="226" y="2174"/>
                </a:lnTo>
                <a:lnTo>
                  <a:pt x="210" y="2148"/>
                </a:lnTo>
                <a:lnTo>
                  <a:pt x="194" y="2120"/>
                </a:lnTo>
                <a:lnTo>
                  <a:pt x="179" y="2093"/>
                </a:lnTo>
                <a:lnTo>
                  <a:pt x="165" y="2065"/>
                </a:lnTo>
                <a:lnTo>
                  <a:pt x="151" y="2037"/>
                </a:lnTo>
                <a:lnTo>
                  <a:pt x="137" y="2009"/>
                </a:lnTo>
                <a:lnTo>
                  <a:pt x="124" y="1979"/>
                </a:lnTo>
                <a:lnTo>
                  <a:pt x="112" y="1950"/>
                </a:lnTo>
                <a:lnTo>
                  <a:pt x="101" y="1920"/>
                </a:lnTo>
                <a:lnTo>
                  <a:pt x="89" y="1890"/>
                </a:lnTo>
                <a:lnTo>
                  <a:pt x="79" y="1859"/>
                </a:lnTo>
                <a:lnTo>
                  <a:pt x="69" y="1828"/>
                </a:lnTo>
                <a:lnTo>
                  <a:pt x="60" y="1796"/>
                </a:lnTo>
                <a:lnTo>
                  <a:pt x="51" y="1764"/>
                </a:lnTo>
                <a:lnTo>
                  <a:pt x="43" y="1733"/>
                </a:lnTo>
                <a:lnTo>
                  <a:pt x="36" y="1700"/>
                </a:lnTo>
                <a:lnTo>
                  <a:pt x="29" y="1667"/>
                </a:lnTo>
                <a:lnTo>
                  <a:pt x="23" y="1634"/>
                </a:lnTo>
                <a:lnTo>
                  <a:pt x="18" y="1601"/>
                </a:lnTo>
                <a:lnTo>
                  <a:pt x="13" y="1567"/>
                </a:lnTo>
                <a:lnTo>
                  <a:pt x="9" y="1534"/>
                </a:lnTo>
                <a:lnTo>
                  <a:pt x="6" y="1499"/>
                </a:lnTo>
                <a:lnTo>
                  <a:pt x="4" y="1465"/>
                </a:lnTo>
                <a:lnTo>
                  <a:pt x="2" y="1431"/>
                </a:lnTo>
                <a:lnTo>
                  <a:pt x="1" y="1396"/>
                </a:lnTo>
                <a:lnTo>
                  <a:pt x="0" y="136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pic>
        <p:nvPicPr>
          <p:cNvPr id="9" name="Picture 8" descr="Icon&#10;&#10;Description automatically generated">
            <a:hlinkClick r:id="rId6"/>
            <a:extLst>
              <a:ext uri="{FF2B5EF4-FFF2-40B4-BE49-F238E27FC236}">
                <a16:creationId xmlns:a16="http://schemas.microsoft.com/office/drawing/2014/main" id="{5B53270C-43DF-46FE-A4F5-29F29992F4A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7260" y="5877340"/>
            <a:ext cx="1023300" cy="432060"/>
          </a:xfrm>
          <a:prstGeom prst="rect">
            <a:avLst/>
          </a:prstGeom>
        </p:spPr>
      </p:pic>
      <p:sp>
        <p:nvSpPr>
          <p:cNvPr id="17" name="Freeform 6">
            <a:hlinkClick r:id="rId8" tooltip="Facebook"/>
          </p:cNvPr>
          <p:cNvSpPr>
            <a:spLocks noChangeAspect="1"/>
          </p:cNvSpPr>
          <p:nvPr userDrawn="1"/>
        </p:nvSpPr>
        <p:spPr bwMode="auto">
          <a:xfrm>
            <a:off x="11172347" y="5661248"/>
            <a:ext cx="252891" cy="252000"/>
          </a:xfrm>
          <a:custGeom>
            <a:avLst/>
            <a:gdLst>
              <a:gd name="T0" fmla="*/ 9 w 2270"/>
              <a:gd name="T1" fmla="*/ 990 h 2262"/>
              <a:gd name="T2" fmla="*/ 43 w 2270"/>
              <a:gd name="T3" fmla="*/ 824 h 2262"/>
              <a:gd name="T4" fmla="*/ 100 w 2270"/>
              <a:gd name="T5" fmla="*/ 668 h 2262"/>
              <a:gd name="T6" fmla="*/ 179 w 2270"/>
              <a:gd name="T7" fmla="*/ 523 h 2262"/>
              <a:gd name="T8" fmla="*/ 277 w 2270"/>
              <a:gd name="T9" fmla="*/ 392 h 2262"/>
              <a:gd name="T10" fmla="*/ 392 w 2270"/>
              <a:gd name="T11" fmla="*/ 276 h 2262"/>
              <a:gd name="T12" fmla="*/ 523 w 2270"/>
              <a:gd name="T13" fmla="*/ 178 h 2262"/>
              <a:gd name="T14" fmla="*/ 668 w 2270"/>
              <a:gd name="T15" fmla="*/ 100 h 2262"/>
              <a:gd name="T16" fmla="*/ 825 w 2270"/>
              <a:gd name="T17" fmla="*/ 43 h 2262"/>
              <a:gd name="T18" fmla="*/ 991 w 2270"/>
              <a:gd name="T19" fmla="*/ 9 h 2262"/>
              <a:gd name="T20" fmla="*/ 1164 w 2270"/>
              <a:gd name="T21" fmla="*/ 0 h 2262"/>
              <a:gd name="T22" fmla="*/ 1336 w 2270"/>
              <a:gd name="T23" fmla="*/ 18 h 2262"/>
              <a:gd name="T24" fmla="*/ 1499 w 2270"/>
              <a:gd name="T25" fmla="*/ 59 h 2262"/>
              <a:gd name="T26" fmla="*/ 1651 w 2270"/>
              <a:gd name="T27" fmla="*/ 124 h 2262"/>
              <a:gd name="T28" fmla="*/ 1792 w 2270"/>
              <a:gd name="T29" fmla="*/ 209 h 2262"/>
              <a:gd name="T30" fmla="*/ 1918 w 2270"/>
              <a:gd name="T31" fmla="*/ 313 h 2262"/>
              <a:gd name="T32" fmla="*/ 2028 w 2270"/>
              <a:gd name="T33" fmla="*/ 434 h 2262"/>
              <a:gd name="T34" fmla="*/ 2120 w 2270"/>
              <a:gd name="T35" fmla="*/ 570 h 2262"/>
              <a:gd name="T36" fmla="*/ 2191 w 2270"/>
              <a:gd name="T37" fmla="*/ 719 h 2262"/>
              <a:gd name="T38" fmla="*/ 2241 w 2270"/>
              <a:gd name="T39" fmla="*/ 879 h 2262"/>
              <a:gd name="T40" fmla="*/ 2267 w 2270"/>
              <a:gd name="T41" fmla="*/ 1047 h 2262"/>
              <a:gd name="T42" fmla="*/ 2267 w 2270"/>
              <a:gd name="T43" fmla="*/ 1216 h 2262"/>
              <a:gd name="T44" fmla="*/ 2245 w 2270"/>
              <a:gd name="T45" fmla="*/ 1373 h 2262"/>
              <a:gd name="T46" fmla="*/ 2202 w 2270"/>
              <a:gd name="T47" fmla="*/ 1523 h 2262"/>
              <a:gd name="T48" fmla="*/ 2139 w 2270"/>
              <a:gd name="T49" fmla="*/ 1664 h 2262"/>
              <a:gd name="T50" fmla="*/ 2059 w 2270"/>
              <a:gd name="T51" fmla="*/ 1794 h 2262"/>
              <a:gd name="T52" fmla="*/ 1963 w 2270"/>
              <a:gd name="T53" fmla="*/ 1912 h 2262"/>
              <a:gd name="T54" fmla="*/ 1852 w 2270"/>
              <a:gd name="T55" fmla="*/ 2015 h 2262"/>
              <a:gd name="T56" fmla="*/ 1728 w 2270"/>
              <a:gd name="T57" fmla="*/ 2103 h 2262"/>
              <a:gd name="T58" fmla="*/ 1592 w 2270"/>
              <a:gd name="T59" fmla="*/ 2174 h 2262"/>
              <a:gd name="T60" fmla="*/ 1446 w 2270"/>
              <a:gd name="T61" fmla="*/ 2226 h 2262"/>
              <a:gd name="T62" fmla="*/ 1292 w 2270"/>
              <a:gd name="T63" fmla="*/ 2259 h 2262"/>
              <a:gd name="T64" fmla="*/ 1266 w 2270"/>
              <a:gd name="T65" fmla="*/ 952 h 2262"/>
              <a:gd name="T66" fmla="*/ 1274 w 2270"/>
              <a:gd name="T67" fmla="*/ 882 h 2262"/>
              <a:gd name="T68" fmla="*/ 1300 w 2270"/>
              <a:gd name="T69" fmla="*/ 835 h 2262"/>
              <a:gd name="T70" fmla="*/ 1336 w 2270"/>
              <a:gd name="T71" fmla="*/ 811 h 2262"/>
              <a:gd name="T72" fmla="*/ 1390 w 2270"/>
              <a:gd name="T73" fmla="*/ 798 h 2262"/>
              <a:gd name="T74" fmla="*/ 1579 w 2270"/>
              <a:gd name="T75" fmla="*/ 508 h 2262"/>
              <a:gd name="T76" fmla="*/ 1347 w 2270"/>
              <a:gd name="T77" fmla="*/ 497 h 2262"/>
              <a:gd name="T78" fmla="*/ 1238 w 2270"/>
              <a:gd name="T79" fmla="*/ 508 h 2262"/>
              <a:gd name="T80" fmla="*/ 1126 w 2270"/>
              <a:gd name="T81" fmla="*/ 549 h 2262"/>
              <a:gd name="T82" fmla="*/ 1050 w 2270"/>
              <a:gd name="T83" fmla="*/ 607 h 2262"/>
              <a:gd name="T84" fmla="*/ 991 w 2270"/>
              <a:gd name="T85" fmla="*/ 684 h 2262"/>
              <a:gd name="T86" fmla="*/ 956 w 2270"/>
              <a:gd name="T87" fmla="*/ 769 h 2262"/>
              <a:gd name="T88" fmla="*/ 937 w 2270"/>
              <a:gd name="T89" fmla="*/ 883 h 2262"/>
              <a:gd name="T90" fmla="*/ 936 w 2270"/>
              <a:gd name="T91" fmla="*/ 1476 h 2262"/>
              <a:gd name="T92" fmla="*/ 814 w 2270"/>
              <a:gd name="T93" fmla="*/ 2223 h 2262"/>
              <a:gd name="T94" fmla="*/ 675 w 2270"/>
              <a:gd name="T95" fmla="*/ 2172 h 2262"/>
              <a:gd name="T96" fmla="*/ 544 w 2270"/>
              <a:gd name="T97" fmla="*/ 2104 h 2262"/>
              <a:gd name="T98" fmla="*/ 424 w 2270"/>
              <a:gd name="T99" fmla="*/ 2020 h 2262"/>
              <a:gd name="T100" fmla="*/ 317 w 2270"/>
              <a:gd name="T101" fmla="*/ 1922 h 2262"/>
              <a:gd name="T102" fmla="*/ 223 w 2270"/>
              <a:gd name="T103" fmla="*/ 1811 h 2262"/>
              <a:gd name="T104" fmla="*/ 144 w 2270"/>
              <a:gd name="T105" fmla="*/ 1687 h 2262"/>
              <a:gd name="T106" fmla="*/ 80 w 2270"/>
              <a:gd name="T107" fmla="*/ 1554 h 2262"/>
              <a:gd name="T108" fmla="*/ 34 w 2270"/>
              <a:gd name="T109" fmla="*/ 1413 h 2262"/>
              <a:gd name="T110" fmla="*/ 7 w 2270"/>
              <a:gd name="T111" fmla="*/ 1264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70" h="2262">
                <a:moveTo>
                  <a:pt x="0" y="1135"/>
                </a:moveTo>
                <a:lnTo>
                  <a:pt x="0" y="1105"/>
                </a:lnTo>
                <a:lnTo>
                  <a:pt x="2" y="1076"/>
                </a:lnTo>
                <a:lnTo>
                  <a:pt x="3" y="1047"/>
                </a:lnTo>
                <a:lnTo>
                  <a:pt x="6" y="1019"/>
                </a:lnTo>
                <a:lnTo>
                  <a:pt x="9" y="990"/>
                </a:lnTo>
                <a:lnTo>
                  <a:pt x="13" y="962"/>
                </a:lnTo>
                <a:lnTo>
                  <a:pt x="18" y="934"/>
                </a:lnTo>
                <a:lnTo>
                  <a:pt x="23" y="906"/>
                </a:lnTo>
                <a:lnTo>
                  <a:pt x="29" y="879"/>
                </a:lnTo>
                <a:lnTo>
                  <a:pt x="36" y="851"/>
                </a:lnTo>
                <a:lnTo>
                  <a:pt x="43" y="824"/>
                </a:lnTo>
                <a:lnTo>
                  <a:pt x="51" y="798"/>
                </a:lnTo>
                <a:lnTo>
                  <a:pt x="60" y="771"/>
                </a:lnTo>
                <a:lnTo>
                  <a:pt x="69" y="745"/>
                </a:lnTo>
                <a:lnTo>
                  <a:pt x="79" y="719"/>
                </a:lnTo>
                <a:lnTo>
                  <a:pt x="89" y="693"/>
                </a:lnTo>
                <a:lnTo>
                  <a:pt x="100" y="668"/>
                </a:lnTo>
                <a:lnTo>
                  <a:pt x="112" y="643"/>
                </a:lnTo>
                <a:lnTo>
                  <a:pt x="124" y="619"/>
                </a:lnTo>
                <a:lnTo>
                  <a:pt x="137" y="594"/>
                </a:lnTo>
                <a:lnTo>
                  <a:pt x="150" y="570"/>
                </a:lnTo>
                <a:lnTo>
                  <a:pt x="164" y="546"/>
                </a:lnTo>
                <a:lnTo>
                  <a:pt x="179" y="523"/>
                </a:lnTo>
                <a:lnTo>
                  <a:pt x="194" y="500"/>
                </a:lnTo>
                <a:lnTo>
                  <a:pt x="209" y="477"/>
                </a:lnTo>
                <a:lnTo>
                  <a:pt x="225" y="455"/>
                </a:lnTo>
                <a:lnTo>
                  <a:pt x="242" y="434"/>
                </a:lnTo>
                <a:lnTo>
                  <a:pt x="259" y="412"/>
                </a:lnTo>
                <a:lnTo>
                  <a:pt x="277" y="392"/>
                </a:lnTo>
                <a:lnTo>
                  <a:pt x="295" y="371"/>
                </a:lnTo>
                <a:lnTo>
                  <a:pt x="313" y="351"/>
                </a:lnTo>
                <a:lnTo>
                  <a:pt x="332" y="332"/>
                </a:lnTo>
                <a:lnTo>
                  <a:pt x="352" y="313"/>
                </a:lnTo>
                <a:lnTo>
                  <a:pt x="372" y="294"/>
                </a:lnTo>
                <a:lnTo>
                  <a:pt x="392" y="276"/>
                </a:lnTo>
                <a:lnTo>
                  <a:pt x="413" y="259"/>
                </a:lnTo>
                <a:lnTo>
                  <a:pt x="434" y="242"/>
                </a:lnTo>
                <a:lnTo>
                  <a:pt x="456" y="225"/>
                </a:lnTo>
                <a:lnTo>
                  <a:pt x="478" y="209"/>
                </a:lnTo>
                <a:lnTo>
                  <a:pt x="500" y="194"/>
                </a:lnTo>
                <a:lnTo>
                  <a:pt x="523" y="178"/>
                </a:lnTo>
                <a:lnTo>
                  <a:pt x="546" y="164"/>
                </a:lnTo>
                <a:lnTo>
                  <a:pt x="571" y="150"/>
                </a:lnTo>
                <a:lnTo>
                  <a:pt x="595" y="137"/>
                </a:lnTo>
                <a:lnTo>
                  <a:pt x="619" y="124"/>
                </a:lnTo>
                <a:lnTo>
                  <a:pt x="643" y="112"/>
                </a:lnTo>
                <a:lnTo>
                  <a:pt x="668" y="100"/>
                </a:lnTo>
                <a:lnTo>
                  <a:pt x="694" y="89"/>
                </a:lnTo>
                <a:lnTo>
                  <a:pt x="719" y="79"/>
                </a:lnTo>
                <a:lnTo>
                  <a:pt x="745" y="69"/>
                </a:lnTo>
                <a:lnTo>
                  <a:pt x="771" y="59"/>
                </a:lnTo>
                <a:lnTo>
                  <a:pt x="798" y="51"/>
                </a:lnTo>
                <a:lnTo>
                  <a:pt x="825" y="43"/>
                </a:lnTo>
                <a:lnTo>
                  <a:pt x="852" y="36"/>
                </a:lnTo>
                <a:lnTo>
                  <a:pt x="879" y="29"/>
                </a:lnTo>
                <a:lnTo>
                  <a:pt x="906" y="23"/>
                </a:lnTo>
                <a:lnTo>
                  <a:pt x="934" y="18"/>
                </a:lnTo>
                <a:lnTo>
                  <a:pt x="962" y="13"/>
                </a:lnTo>
                <a:lnTo>
                  <a:pt x="991" y="9"/>
                </a:lnTo>
                <a:lnTo>
                  <a:pt x="1019" y="6"/>
                </a:lnTo>
                <a:lnTo>
                  <a:pt x="1048" y="3"/>
                </a:lnTo>
                <a:lnTo>
                  <a:pt x="1077" y="1"/>
                </a:lnTo>
                <a:lnTo>
                  <a:pt x="1106" y="0"/>
                </a:lnTo>
                <a:lnTo>
                  <a:pt x="1135" y="0"/>
                </a:lnTo>
                <a:lnTo>
                  <a:pt x="1164" y="0"/>
                </a:lnTo>
                <a:lnTo>
                  <a:pt x="1193" y="1"/>
                </a:lnTo>
                <a:lnTo>
                  <a:pt x="1222" y="3"/>
                </a:lnTo>
                <a:lnTo>
                  <a:pt x="1251" y="6"/>
                </a:lnTo>
                <a:lnTo>
                  <a:pt x="1279" y="9"/>
                </a:lnTo>
                <a:lnTo>
                  <a:pt x="1308" y="13"/>
                </a:lnTo>
                <a:lnTo>
                  <a:pt x="1336" y="18"/>
                </a:lnTo>
                <a:lnTo>
                  <a:pt x="1363" y="23"/>
                </a:lnTo>
                <a:lnTo>
                  <a:pt x="1391" y="29"/>
                </a:lnTo>
                <a:lnTo>
                  <a:pt x="1418" y="36"/>
                </a:lnTo>
                <a:lnTo>
                  <a:pt x="1445" y="43"/>
                </a:lnTo>
                <a:lnTo>
                  <a:pt x="1472" y="51"/>
                </a:lnTo>
                <a:lnTo>
                  <a:pt x="1499" y="59"/>
                </a:lnTo>
                <a:lnTo>
                  <a:pt x="1525" y="69"/>
                </a:lnTo>
                <a:lnTo>
                  <a:pt x="1551" y="79"/>
                </a:lnTo>
                <a:lnTo>
                  <a:pt x="1576" y="89"/>
                </a:lnTo>
                <a:lnTo>
                  <a:pt x="1602" y="100"/>
                </a:lnTo>
                <a:lnTo>
                  <a:pt x="1627" y="112"/>
                </a:lnTo>
                <a:lnTo>
                  <a:pt x="1651" y="124"/>
                </a:lnTo>
                <a:lnTo>
                  <a:pt x="1675" y="137"/>
                </a:lnTo>
                <a:lnTo>
                  <a:pt x="1699" y="150"/>
                </a:lnTo>
                <a:lnTo>
                  <a:pt x="1724" y="164"/>
                </a:lnTo>
                <a:lnTo>
                  <a:pt x="1747" y="178"/>
                </a:lnTo>
                <a:lnTo>
                  <a:pt x="1770" y="194"/>
                </a:lnTo>
                <a:lnTo>
                  <a:pt x="1792" y="209"/>
                </a:lnTo>
                <a:lnTo>
                  <a:pt x="1814" y="225"/>
                </a:lnTo>
                <a:lnTo>
                  <a:pt x="1836" y="242"/>
                </a:lnTo>
                <a:lnTo>
                  <a:pt x="1857" y="259"/>
                </a:lnTo>
                <a:lnTo>
                  <a:pt x="1878" y="276"/>
                </a:lnTo>
                <a:lnTo>
                  <a:pt x="1898" y="294"/>
                </a:lnTo>
                <a:lnTo>
                  <a:pt x="1918" y="313"/>
                </a:lnTo>
                <a:lnTo>
                  <a:pt x="1938" y="332"/>
                </a:lnTo>
                <a:lnTo>
                  <a:pt x="1957" y="351"/>
                </a:lnTo>
                <a:lnTo>
                  <a:pt x="1975" y="371"/>
                </a:lnTo>
                <a:lnTo>
                  <a:pt x="1993" y="392"/>
                </a:lnTo>
                <a:lnTo>
                  <a:pt x="2011" y="412"/>
                </a:lnTo>
                <a:lnTo>
                  <a:pt x="2028" y="434"/>
                </a:lnTo>
                <a:lnTo>
                  <a:pt x="2045" y="455"/>
                </a:lnTo>
                <a:lnTo>
                  <a:pt x="2061" y="477"/>
                </a:lnTo>
                <a:lnTo>
                  <a:pt x="2076" y="500"/>
                </a:lnTo>
                <a:lnTo>
                  <a:pt x="2091" y="523"/>
                </a:lnTo>
                <a:lnTo>
                  <a:pt x="2106" y="546"/>
                </a:lnTo>
                <a:lnTo>
                  <a:pt x="2120" y="570"/>
                </a:lnTo>
                <a:lnTo>
                  <a:pt x="2133" y="594"/>
                </a:lnTo>
                <a:lnTo>
                  <a:pt x="2146" y="619"/>
                </a:lnTo>
                <a:lnTo>
                  <a:pt x="2158" y="643"/>
                </a:lnTo>
                <a:lnTo>
                  <a:pt x="2170" y="668"/>
                </a:lnTo>
                <a:lnTo>
                  <a:pt x="2181" y="693"/>
                </a:lnTo>
                <a:lnTo>
                  <a:pt x="2191" y="719"/>
                </a:lnTo>
                <a:lnTo>
                  <a:pt x="2201" y="745"/>
                </a:lnTo>
                <a:lnTo>
                  <a:pt x="2210" y="771"/>
                </a:lnTo>
                <a:lnTo>
                  <a:pt x="2219" y="798"/>
                </a:lnTo>
                <a:lnTo>
                  <a:pt x="2227" y="824"/>
                </a:lnTo>
                <a:lnTo>
                  <a:pt x="2234" y="851"/>
                </a:lnTo>
                <a:lnTo>
                  <a:pt x="2241" y="879"/>
                </a:lnTo>
                <a:lnTo>
                  <a:pt x="2247" y="906"/>
                </a:lnTo>
                <a:lnTo>
                  <a:pt x="2252" y="934"/>
                </a:lnTo>
                <a:lnTo>
                  <a:pt x="2257" y="962"/>
                </a:lnTo>
                <a:lnTo>
                  <a:pt x="2261" y="990"/>
                </a:lnTo>
                <a:lnTo>
                  <a:pt x="2264" y="1019"/>
                </a:lnTo>
                <a:lnTo>
                  <a:pt x="2267" y="1047"/>
                </a:lnTo>
                <a:lnTo>
                  <a:pt x="2268" y="1076"/>
                </a:lnTo>
                <a:lnTo>
                  <a:pt x="2269" y="1105"/>
                </a:lnTo>
                <a:lnTo>
                  <a:pt x="2270" y="1135"/>
                </a:lnTo>
                <a:lnTo>
                  <a:pt x="2270" y="1162"/>
                </a:lnTo>
                <a:lnTo>
                  <a:pt x="2269" y="1189"/>
                </a:lnTo>
                <a:lnTo>
                  <a:pt x="2267" y="1216"/>
                </a:lnTo>
                <a:lnTo>
                  <a:pt x="2265" y="1243"/>
                </a:lnTo>
                <a:lnTo>
                  <a:pt x="2262" y="1269"/>
                </a:lnTo>
                <a:lnTo>
                  <a:pt x="2259" y="1295"/>
                </a:lnTo>
                <a:lnTo>
                  <a:pt x="2255" y="1322"/>
                </a:lnTo>
                <a:lnTo>
                  <a:pt x="2250" y="1348"/>
                </a:lnTo>
                <a:lnTo>
                  <a:pt x="2245" y="1373"/>
                </a:lnTo>
                <a:lnTo>
                  <a:pt x="2239" y="1399"/>
                </a:lnTo>
                <a:lnTo>
                  <a:pt x="2233" y="1424"/>
                </a:lnTo>
                <a:lnTo>
                  <a:pt x="2226" y="1449"/>
                </a:lnTo>
                <a:lnTo>
                  <a:pt x="2218" y="1474"/>
                </a:lnTo>
                <a:lnTo>
                  <a:pt x="2210" y="1499"/>
                </a:lnTo>
                <a:lnTo>
                  <a:pt x="2202" y="1523"/>
                </a:lnTo>
                <a:lnTo>
                  <a:pt x="2193" y="1547"/>
                </a:lnTo>
                <a:lnTo>
                  <a:pt x="2183" y="1571"/>
                </a:lnTo>
                <a:lnTo>
                  <a:pt x="2173" y="1595"/>
                </a:lnTo>
                <a:lnTo>
                  <a:pt x="2162" y="1618"/>
                </a:lnTo>
                <a:lnTo>
                  <a:pt x="2151" y="1641"/>
                </a:lnTo>
                <a:lnTo>
                  <a:pt x="2139" y="1664"/>
                </a:lnTo>
                <a:lnTo>
                  <a:pt x="2127" y="1686"/>
                </a:lnTo>
                <a:lnTo>
                  <a:pt x="2114" y="1709"/>
                </a:lnTo>
                <a:lnTo>
                  <a:pt x="2101" y="1731"/>
                </a:lnTo>
                <a:lnTo>
                  <a:pt x="2088" y="1752"/>
                </a:lnTo>
                <a:lnTo>
                  <a:pt x="2074" y="1773"/>
                </a:lnTo>
                <a:lnTo>
                  <a:pt x="2059" y="1794"/>
                </a:lnTo>
                <a:lnTo>
                  <a:pt x="2044" y="1815"/>
                </a:lnTo>
                <a:lnTo>
                  <a:pt x="2029" y="1835"/>
                </a:lnTo>
                <a:lnTo>
                  <a:pt x="2013" y="1854"/>
                </a:lnTo>
                <a:lnTo>
                  <a:pt x="1997" y="1874"/>
                </a:lnTo>
                <a:lnTo>
                  <a:pt x="1980" y="1893"/>
                </a:lnTo>
                <a:lnTo>
                  <a:pt x="1963" y="1912"/>
                </a:lnTo>
                <a:lnTo>
                  <a:pt x="1945" y="1930"/>
                </a:lnTo>
                <a:lnTo>
                  <a:pt x="1928" y="1948"/>
                </a:lnTo>
                <a:lnTo>
                  <a:pt x="1909" y="1965"/>
                </a:lnTo>
                <a:lnTo>
                  <a:pt x="1891" y="1982"/>
                </a:lnTo>
                <a:lnTo>
                  <a:pt x="1871" y="1999"/>
                </a:lnTo>
                <a:lnTo>
                  <a:pt x="1852" y="2015"/>
                </a:lnTo>
                <a:lnTo>
                  <a:pt x="1832" y="2031"/>
                </a:lnTo>
                <a:lnTo>
                  <a:pt x="1812" y="2046"/>
                </a:lnTo>
                <a:lnTo>
                  <a:pt x="1792" y="2061"/>
                </a:lnTo>
                <a:lnTo>
                  <a:pt x="1771" y="2075"/>
                </a:lnTo>
                <a:lnTo>
                  <a:pt x="1750" y="2089"/>
                </a:lnTo>
                <a:lnTo>
                  <a:pt x="1728" y="2103"/>
                </a:lnTo>
                <a:lnTo>
                  <a:pt x="1706" y="2116"/>
                </a:lnTo>
                <a:lnTo>
                  <a:pt x="1683" y="2129"/>
                </a:lnTo>
                <a:lnTo>
                  <a:pt x="1661" y="2141"/>
                </a:lnTo>
                <a:lnTo>
                  <a:pt x="1638" y="2152"/>
                </a:lnTo>
                <a:lnTo>
                  <a:pt x="1615" y="2163"/>
                </a:lnTo>
                <a:lnTo>
                  <a:pt x="1592" y="2174"/>
                </a:lnTo>
                <a:lnTo>
                  <a:pt x="1568" y="2184"/>
                </a:lnTo>
                <a:lnTo>
                  <a:pt x="1544" y="2194"/>
                </a:lnTo>
                <a:lnTo>
                  <a:pt x="1520" y="2203"/>
                </a:lnTo>
                <a:lnTo>
                  <a:pt x="1496" y="2211"/>
                </a:lnTo>
                <a:lnTo>
                  <a:pt x="1471" y="2219"/>
                </a:lnTo>
                <a:lnTo>
                  <a:pt x="1446" y="2226"/>
                </a:lnTo>
                <a:lnTo>
                  <a:pt x="1421" y="2233"/>
                </a:lnTo>
                <a:lnTo>
                  <a:pt x="1396" y="2239"/>
                </a:lnTo>
                <a:lnTo>
                  <a:pt x="1370" y="2245"/>
                </a:lnTo>
                <a:lnTo>
                  <a:pt x="1344" y="2250"/>
                </a:lnTo>
                <a:lnTo>
                  <a:pt x="1318" y="2255"/>
                </a:lnTo>
                <a:lnTo>
                  <a:pt x="1292" y="2259"/>
                </a:lnTo>
                <a:lnTo>
                  <a:pt x="1266" y="2262"/>
                </a:lnTo>
                <a:lnTo>
                  <a:pt x="1266" y="1476"/>
                </a:lnTo>
                <a:lnTo>
                  <a:pt x="1541" y="1476"/>
                </a:lnTo>
                <a:lnTo>
                  <a:pt x="1582" y="1156"/>
                </a:lnTo>
                <a:lnTo>
                  <a:pt x="1266" y="1156"/>
                </a:lnTo>
                <a:lnTo>
                  <a:pt x="1266" y="952"/>
                </a:lnTo>
                <a:lnTo>
                  <a:pt x="1266" y="935"/>
                </a:lnTo>
                <a:lnTo>
                  <a:pt x="1267" y="919"/>
                </a:lnTo>
                <a:lnTo>
                  <a:pt x="1268" y="911"/>
                </a:lnTo>
                <a:lnTo>
                  <a:pt x="1269" y="903"/>
                </a:lnTo>
                <a:lnTo>
                  <a:pt x="1272" y="889"/>
                </a:lnTo>
                <a:lnTo>
                  <a:pt x="1274" y="882"/>
                </a:lnTo>
                <a:lnTo>
                  <a:pt x="1276" y="875"/>
                </a:lnTo>
                <a:lnTo>
                  <a:pt x="1281" y="862"/>
                </a:lnTo>
                <a:lnTo>
                  <a:pt x="1284" y="856"/>
                </a:lnTo>
                <a:lnTo>
                  <a:pt x="1287" y="850"/>
                </a:lnTo>
                <a:lnTo>
                  <a:pt x="1295" y="840"/>
                </a:lnTo>
                <a:lnTo>
                  <a:pt x="1300" y="835"/>
                </a:lnTo>
                <a:lnTo>
                  <a:pt x="1305" y="830"/>
                </a:lnTo>
                <a:lnTo>
                  <a:pt x="1310" y="825"/>
                </a:lnTo>
                <a:lnTo>
                  <a:pt x="1316" y="821"/>
                </a:lnTo>
                <a:lnTo>
                  <a:pt x="1322" y="817"/>
                </a:lnTo>
                <a:lnTo>
                  <a:pt x="1329" y="814"/>
                </a:lnTo>
                <a:lnTo>
                  <a:pt x="1336" y="811"/>
                </a:lnTo>
                <a:lnTo>
                  <a:pt x="1343" y="808"/>
                </a:lnTo>
                <a:lnTo>
                  <a:pt x="1352" y="805"/>
                </a:lnTo>
                <a:lnTo>
                  <a:pt x="1360" y="803"/>
                </a:lnTo>
                <a:lnTo>
                  <a:pt x="1369" y="801"/>
                </a:lnTo>
                <a:lnTo>
                  <a:pt x="1379" y="799"/>
                </a:lnTo>
                <a:lnTo>
                  <a:pt x="1390" y="798"/>
                </a:lnTo>
                <a:lnTo>
                  <a:pt x="1400" y="797"/>
                </a:lnTo>
                <a:lnTo>
                  <a:pt x="1412" y="797"/>
                </a:lnTo>
                <a:lnTo>
                  <a:pt x="1424" y="796"/>
                </a:lnTo>
                <a:lnTo>
                  <a:pt x="1593" y="796"/>
                </a:lnTo>
                <a:lnTo>
                  <a:pt x="1593" y="510"/>
                </a:lnTo>
                <a:lnTo>
                  <a:pt x="1579" y="508"/>
                </a:lnTo>
                <a:lnTo>
                  <a:pt x="1559" y="506"/>
                </a:lnTo>
                <a:lnTo>
                  <a:pt x="1503" y="502"/>
                </a:lnTo>
                <a:lnTo>
                  <a:pt x="1468" y="500"/>
                </a:lnTo>
                <a:lnTo>
                  <a:pt x="1430" y="498"/>
                </a:lnTo>
                <a:lnTo>
                  <a:pt x="1390" y="497"/>
                </a:lnTo>
                <a:lnTo>
                  <a:pt x="1347" y="497"/>
                </a:lnTo>
                <a:lnTo>
                  <a:pt x="1324" y="497"/>
                </a:lnTo>
                <a:lnTo>
                  <a:pt x="1302" y="499"/>
                </a:lnTo>
                <a:lnTo>
                  <a:pt x="1280" y="501"/>
                </a:lnTo>
                <a:lnTo>
                  <a:pt x="1270" y="502"/>
                </a:lnTo>
                <a:lnTo>
                  <a:pt x="1259" y="504"/>
                </a:lnTo>
                <a:lnTo>
                  <a:pt x="1238" y="508"/>
                </a:lnTo>
                <a:lnTo>
                  <a:pt x="1218" y="513"/>
                </a:lnTo>
                <a:lnTo>
                  <a:pt x="1199" y="518"/>
                </a:lnTo>
                <a:lnTo>
                  <a:pt x="1180" y="525"/>
                </a:lnTo>
                <a:lnTo>
                  <a:pt x="1161" y="532"/>
                </a:lnTo>
                <a:lnTo>
                  <a:pt x="1143" y="540"/>
                </a:lnTo>
                <a:lnTo>
                  <a:pt x="1126" y="549"/>
                </a:lnTo>
                <a:lnTo>
                  <a:pt x="1118" y="554"/>
                </a:lnTo>
                <a:lnTo>
                  <a:pt x="1109" y="559"/>
                </a:lnTo>
                <a:lnTo>
                  <a:pt x="1094" y="570"/>
                </a:lnTo>
                <a:lnTo>
                  <a:pt x="1078" y="581"/>
                </a:lnTo>
                <a:lnTo>
                  <a:pt x="1064" y="594"/>
                </a:lnTo>
                <a:lnTo>
                  <a:pt x="1050" y="607"/>
                </a:lnTo>
                <a:lnTo>
                  <a:pt x="1037" y="620"/>
                </a:lnTo>
                <a:lnTo>
                  <a:pt x="1024" y="635"/>
                </a:lnTo>
                <a:lnTo>
                  <a:pt x="1018" y="643"/>
                </a:lnTo>
                <a:lnTo>
                  <a:pt x="1012" y="650"/>
                </a:lnTo>
                <a:lnTo>
                  <a:pt x="1001" y="667"/>
                </a:lnTo>
                <a:lnTo>
                  <a:pt x="991" y="684"/>
                </a:lnTo>
                <a:lnTo>
                  <a:pt x="986" y="692"/>
                </a:lnTo>
                <a:lnTo>
                  <a:pt x="982" y="701"/>
                </a:lnTo>
                <a:lnTo>
                  <a:pt x="973" y="720"/>
                </a:lnTo>
                <a:lnTo>
                  <a:pt x="966" y="739"/>
                </a:lnTo>
                <a:lnTo>
                  <a:pt x="959" y="759"/>
                </a:lnTo>
                <a:lnTo>
                  <a:pt x="956" y="769"/>
                </a:lnTo>
                <a:lnTo>
                  <a:pt x="953" y="780"/>
                </a:lnTo>
                <a:lnTo>
                  <a:pt x="948" y="801"/>
                </a:lnTo>
                <a:lnTo>
                  <a:pt x="943" y="824"/>
                </a:lnTo>
                <a:lnTo>
                  <a:pt x="940" y="847"/>
                </a:lnTo>
                <a:lnTo>
                  <a:pt x="938" y="871"/>
                </a:lnTo>
                <a:lnTo>
                  <a:pt x="937" y="883"/>
                </a:lnTo>
                <a:lnTo>
                  <a:pt x="936" y="895"/>
                </a:lnTo>
                <a:lnTo>
                  <a:pt x="936" y="920"/>
                </a:lnTo>
                <a:lnTo>
                  <a:pt x="936" y="1156"/>
                </a:lnTo>
                <a:lnTo>
                  <a:pt x="660" y="1156"/>
                </a:lnTo>
                <a:lnTo>
                  <a:pt x="660" y="1476"/>
                </a:lnTo>
                <a:lnTo>
                  <a:pt x="936" y="1476"/>
                </a:lnTo>
                <a:lnTo>
                  <a:pt x="936" y="2252"/>
                </a:lnTo>
                <a:lnTo>
                  <a:pt x="911" y="2247"/>
                </a:lnTo>
                <a:lnTo>
                  <a:pt x="886" y="2242"/>
                </a:lnTo>
                <a:lnTo>
                  <a:pt x="862" y="2236"/>
                </a:lnTo>
                <a:lnTo>
                  <a:pt x="838" y="2230"/>
                </a:lnTo>
                <a:lnTo>
                  <a:pt x="814" y="2223"/>
                </a:lnTo>
                <a:lnTo>
                  <a:pt x="790" y="2216"/>
                </a:lnTo>
                <a:lnTo>
                  <a:pt x="766" y="2208"/>
                </a:lnTo>
                <a:lnTo>
                  <a:pt x="743" y="2200"/>
                </a:lnTo>
                <a:lnTo>
                  <a:pt x="720" y="2191"/>
                </a:lnTo>
                <a:lnTo>
                  <a:pt x="697" y="2182"/>
                </a:lnTo>
                <a:lnTo>
                  <a:pt x="675" y="2172"/>
                </a:lnTo>
                <a:lnTo>
                  <a:pt x="652" y="2162"/>
                </a:lnTo>
                <a:lnTo>
                  <a:pt x="630" y="2151"/>
                </a:lnTo>
                <a:lnTo>
                  <a:pt x="608" y="2140"/>
                </a:lnTo>
                <a:lnTo>
                  <a:pt x="587" y="2129"/>
                </a:lnTo>
                <a:lnTo>
                  <a:pt x="565" y="2116"/>
                </a:lnTo>
                <a:lnTo>
                  <a:pt x="544" y="2104"/>
                </a:lnTo>
                <a:lnTo>
                  <a:pt x="523" y="2091"/>
                </a:lnTo>
                <a:lnTo>
                  <a:pt x="503" y="2078"/>
                </a:lnTo>
                <a:lnTo>
                  <a:pt x="483" y="2064"/>
                </a:lnTo>
                <a:lnTo>
                  <a:pt x="463" y="2050"/>
                </a:lnTo>
                <a:lnTo>
                  <a:pt x="443" y="2035"/>
                </a:lnTo>
                <a:lnTo>
                  <a:pt x="424" y="2020"/>
                </a:lnTo>
                <a:lnTo>
                  <a:pt x="406" y="2005"/>
                </a:lnTo>
                <a:lnTo>
                  <a:pt x="387" y="1989"/>
                </a:lnTo>
                <a:lnTo>
                  <a:pt x="369" y="1973"/>
                </a:lnTo>
                <a:lnTo>
                  <a:pt x="351" y="1956"/>
                </a:lnTo>
                <a:lnTo>
                  <a:pt x="334" y="1939"/>
                </a:lnTo>
                <a:lnTo>
                  <a:pt x="317" y="1922"/>
                </a:lnTo>
                <a:lnTo>
                  <a:pt x="300" y="1904"/>
                </a:lnTo>
                <a:lnTo>
                  <a:pt x="284" y="1886"/>
                </a:lnTo>
                <a:lnTo>
                  <a:pt x="268" y="1868"/>
                </a:lnTo>
                <a:lnTo>
                  <a:pt x="253" y="1849"/>
                </a:lnTo>
                <a:lnTo>
                  <a:pt x="238" y="1830"/>
                </a:lnTo>
                <a:lnTo>
                  <a:pt x="223" y="1811"/>
                </a:lnTo>
                <a:lnTo>
                  <a:pt x="209" y="1791"/>
                </a:lnTo>
                <a:lnTo>
                  <a:pt x="195" y="1771"/>
                </a:lnTo>
                <a:lnTo>
                  <a:pt x="181" y="1751"/>
                </a:lnTo>
                <a:lnTo>
                  <a:pt x="168" y="1730"/>
                </a:lnTo>
                <a:lnTo>
                  <a:pt x="156" y="1709"/>
                </a:lnTo>
                <a:lnTo>
                  <a:pt x="144" y="1687"/>
                </a:lnTo>
                <a:lnTo>
                  <a:pt x="132" y="1666"/>
                </a:lnTo>
                <a:lnTo>
                  <a:pt x="121" y="1644"/>
                </a:lnTo>
                <a:lnTo>
                  <a:pt x="110" y="1622"/>
                </a:lnTo>
                <a:lnTo>
                  <a:pt x="100" y="1600"/>
                </a:lnTo>
                <a:lnTo>
                  <a:pt x="90" y="1577"/>
                </a:lnTo>
                <a:lnTo>
                  <a:pt x="80" y="1554"/>
                </a:lnTo>
                <a:lnTo>
                  <a:pt x="71" y="1531"/>
                </a:lnTo>
                <a:lnTo>
                  <a:pt x="63" y="1508"/>
                </a:lnTo>
                <a:lnTo>
                  <a:pt x="55" y="1485"/>
                </a:lnTo>
                <a:lnTo>
                  <a:pt x="48" y="1461"/>
                </a:lnTo>
                <a:lnTo>
                  <a:pt x="41" y="1437"/>
                </a:lnTo>
                <a:lnTo>
                  <a:pt x="34" y="1413"/>
                </a:lnTo>
                <a:lnTo>
                  <a:pt x="29" y="1388"/>
                </a:lnTo>
                <a:lnTo>
                  <a:pt x="23" y="1364"/>
                </a:lnTo>
                <a:lnTo>
                  <a:pt x="18" y="1339"/>
                </a:lnTo>
                <a:lnTo>
                  <a:pt x="14" y="1314"/>
                </a:lnTo>
                <a:lnTo>
                  <a:pt x="11" y="1289"/>
                </a:lnTo>
                <a:lnTo>
                  <a:pt x="7" y="1264"/>
                </a:lnTo>
                <a:lnTo>
                  <a:pt x="5" y="1238"/>
                </a:lnTo>
                <a:lnTo>
                  <a:pt x="3" y="1213"/>
                </a:lnTo>
                <a:lnTo>
                  <a:pt x="1" y="1187"/>
                </a:lnTo>
                <a:lnTo>
                  <a:pt x="0" y="1161"/>
                </a:lnTo>
                <a:lnTo>
                  <a:pt x="0" y="1135"/>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pPr lvl="0"/>
            <a:endParaRPr lang="fi-FI" dirty="0"/>
          </a:p>
        </p:txBody>
      </p:sp>
      <p:sp>
        <p:nvSpPr>
          <p:cNvPr id="13" name="TextBox 12">
            <a:hlinkClick r:id="rId9"/>
            <a:extLst>
              <a:ext uri="{FF2B5EF4-FFF2-40B4-BE49-F238E27FC236}">
                <a16:creationId xmlns:a16="http://schemas.microsoft.com/office/drawing/2014/main" id="{2291F968-8CBB-4022-ACCE-1E6A59F92822}"/>
              </a:ext>
            </a:extLst>
          </p:cNvPr>
          <p:cNvSpPr txBox="1"/>
          <p:nvPr userDrawn="1"/>
        </p:nvSpPr>
        <p:spPr>
          <a:xfrm>
            <a:off x="8013549" y="5929551"/>
            <a:ext cx="3411191" cy="615553"/>
          </a:xfrm>
          <a:prstGeom prst="rect">
            <a:avLst/>
          </a:prstGeom>
          <a:noFill/>
        </p:spPr>
        <p:txBody>
          <a:bodyPr wrap="none" lIns="0" tIns="0" rIns="0" bIns="0" rtlCol="0">
            <a:spAutoFit/>
          </a:bodyPr>
          <a:lstStyle/>
          <a:p>
            <a:pPr algn="r"/>
            <a:r>
              <a:rPr lang="fi-FI" sz="2000" b="1" u="none" dirty="0">
                <a:solidFill>
                  <a:schemeClr val="accent3"/>
                </a:solidFill>
                <a:latin typeface="+mn-lt"/>
              </a:rPr>
              <a:t>www.kuntaliitto.fi</a:t>
            </a:r>
          </a:p>
          <a:p>
            <a:pPr algn="r"/>
            <a:r>
              <a:rPr lang="fi-FI" sz="2000" b="1" dirty="0">
                <a:solidFill>
                  <a:schemeClr val="accent3"/>
                </a:solidFill>
                <a:latin typeface="+mn-lt"/>
              </a:rPr>
              <a:t>www.kommunforbundet.fi</a:t>
            </a:r>
          </a:p>
        </p:txBody>
      </p:sp>
    </p:spTree>
    <p:extLst>
      <p:ext uri="{BB962C8B-B14F-4D97-AF65-F5344CB8AC3E}">
        <p14:creationId xmlns:p14="http://schemas.microsoft.com/office/powerpoint/2010/main" val="280169027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Kiitos rajattu lisenss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1556740"/>
            <a:ext cx="10658475" cy="1008660"/>
          </a:xfrm>
        </p:spPr>
        <p:txBody>
          <a:bodyPr anchor="t" anchorCtr="0">
            <a:noAutofit/>
          </a:bodyPr>
          <a:lstStyle>
            <a:lvl1pPr algn="l">
              <a:defRPr sz="6000">
                <a:solidFill>
                  <a:schemeClr val="bg1"/>
                </a:solidFill>
              </a:defRPr>
            </a:lvl1pPr>
          </a:lstStyle>
          <a:p>
            <a:r>
              <a:rPr lang="fi-FI" noProof="0" dirty="0"/>
              <a:t>Kiitos. </a:t>
            </a:r>
            <a:r>
              <a:rPr lang="fi-FI" noProof="0" dirty="0" err="1"/>
              <a:t>Tack</a:t>
            </a:r>
            <a:r>
              <a:rPr lang="fi-FI" noProof="0" dirty="0"/>
              <a:t>.</a:t>
            </a:r>
          </a:p>
        </p:txBody>
      </p:sp>
      <p:sp>
        <p:nvSpPr>
          <p:cNvPr id="3" name="Subtitle 2"/>
          <p:cNvSpPr>
            <a:spLocks noGrp="1"/>
          </p:cNvSpPr>
          <p:nvPr>
            <p:ph type="subTitle" idx="1" hasCustomPrompt="1"/>
          </p:nvPr>
        </p:nvSpPr>
        <p:spPr>
          <a:xfrm>
            <a:off x="766763" y="2852920"/>
            <a:ext cx="10658475" cy="2448340"/>
          </a:xfrm>
        </p:spPr>
        <p:txBody>
          <a:bodyPr>
            <a:noAutofit/>
          </a:bodyPr>
          <a:lstStyle>
            <a:lvl1pPr marL="0" indent="0" algn="l">
              <a:spcBef>
                <a:spcPts val="200"/>
              </a:spcBef>
              <a:buNone/>
              <a:defRPr sz="2400">
                <a:solidFill>
                  <a:schemeClr val="bg1"/>
                </a:solidFill>
                <a:latin typeface="Work Sans SemiBold" panose="000007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yhteystiedot</a:t>
            </a:r>
          </a:p>
        </p:txBody>
      </p:sp>
      <p:sp>
        <p:nvSpPr>
          <p:cNvPr id="4" name="Date Placeholder 3"/>
          <p:cNvSpPr>
            <a:spLocks noGrp="1"/>
          </p:cNvSpPr>
          <p:nvPr>
            <p:ph type="dt" sz="half" idx="10"/>
          </p:nvPr>
        </p:nvSpPr>
        <p:spPr/>
        <p:txBody>
          <a:bodyPr/>
          <a:lstStyle>
            <a:lvl1pPr>
              <a:defRPr>
                <a:noFill/>
              </a:defRPr>
            </a:lvl1pPr>
          </a:lstStyle>
          <a:p>
            <a:fld id="{EFEA1E4D-C91E-41FF-9F0C-0BF31AFF683A}"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4" name="Freeform 7">
            <a:hlinkClick r:id="rId3" tooltip="twitter"/>
          </p:cNvPr>
          <p:cNvSpPr>
            <a:spLocks noChangeAspect="1" noEditPoints="1"/>
          </p:cNvSpPr>
          <p:nvPr userDrawn="1"/>
        </p:nvSpPr>
        <p:spPr bwMode="auto">
          <a:xfrm>
            <a:off x="10308063" y="5661248"/>
            <a:ext cx="252557" cy="252000"/>
          </a:xfrm>
          <a:custGeom>
            <a:avLst/>
            <a:gdLst>
              <a:gd name="T0" fmla="*/ 1085 w 2269"/>
              <a:gd name="T1" fmla="*/ 2052 h 2720"/>
              <a:gd name="T2" fmla="*/ 1276 w 2269"/>
              <a:gd name="T3" fmla="*/ 1961 h 2720"/>
              <a:gd name="T4" fmla="*/ 1432 w 2269"/>
              <a:gd name="T5" fmla="*/ 1821 h 2720"/>
              <a:gd name="T6" fmla="*/ 1551 w 2269"/>
              <a:gd name="T7" fmla="*/ 1643 h 2720"/>
              <a:gd name="T8" fmla="*/ 1647 w 2269"/>
              <a:gd name="T9" fmla="*/ 1380 h 2720"/>
              <a:gd name="T10" fmla="*/ 1677 w 2269"/>
              <a:gd name="T11" fmla="*/ 1129 h 2720"/>
              <a:gd name="T12" fmla="*/ 1815 w 2269"/>
              <a:gd name="T13" fmla="*/ 911 h 2720"/>
              <a:gd name="T14" fmla="*/ 1676 w 2269"/>
              <a:gd name="T15" fmla="*/ 949 h 2720"/>
              <a:gd name="T16" fmla="*/ 1751 w 2269"/>
              <a:gd name="T17" fmla="*/ 849 h 2720"/>
              <a:gd name="T18" fmla="*/ 1704 w 2269"/>
              <a:gd name="T19" fmla="*/ 824 h 2720"/>
              <a:gd name="T20" fmla="*/ 1558 w 2269"/>
              <a:gd name="T21" fmla="*/ 817 h 2720"/>
              <a:gd name="T22" fmla="*/ 1426 w 2269"/>
              <a:gd name="T23" fmla="*/ 757 h 2720"/>
              <a:gd name="T24" fmla="*/ 1287 w 2269"/>
              <a:gd name="T25" fmla="*/ 782 h 2720"/>
              <a:gd name="T26" fmla="*/ 1181 w 2269"/>
              <a:gd name="T27" fmla="*/ 877 h 2720"/>
              <a:gd name="T28" fmla="*/ 1122 w 2269"/>
              <a:gd name="T29" fmla="*/ 1022 h 2720"/>
              <a:gd name="T30" fmla="*/ 1081 w 2269"/>
              <a:gd name="T31" fmla="*/ 1162 h 2720"/>
              <a:gd name="T32" fmla="*/ 877 w 2269"/>
              <a:gd name="T33" fmla="*/ 1102 h 2720"/>
              <a:gd name="T34" fmla="*/ 697 w 2269"/>
              <a:gd name="T35" fmla="*/ 985 h 2720"/>
              <a:gd name="T36" fmla="*/ 549 w 2269"/>
              <a:gd name="T37" fmla="*/ 817 h 2720"/>
              <a:gd name="T38" fmla="*/ 511 w 2269"/>
              <a:gd name="T39" fmla="*/ 973 h 2720"/>
              <a:gd name="T40" fmla="*/ 554 w 2269"/>
              <a:gd name="T41" fmla="*/ 1162 h 2720"/>
              <a:gd name="T42" fmla="*/ 635 w 2269"/>
              <a:gd name="T43" fmla="*/ 1263 h 2720"/>
              <a:gd name="T44" fmla="*/ 516 w 2269"/>
              <a:gd name="T45" fmla="*/ 1226 h 2720"/>
              <a:gd name="T46" fmla="*/ 522 w 2269"/>
              <a:gd name="T47" fmla="*/ 1328 h 2720"/>
              <a:gd name="T48" fmla="*/ 581 w 2269"/>
              <a:gd name="T49" fmla="*/ 1449 h 2720"/>
              <a:gd name="T50" fmla="*/ 676 w 2269"/>
              <a:gd name="T51" fmla="*/ 1532 h 2720"/>
              <a:gd name="T52" fmla="*/ 659 w 2269"/>
              <a:gd name="T53" fmla="*/ 1565 h 2720"/>
              <a:gd name="T54" fmla="*/ 634 w 2269"/>
              <a:gd name="T55" fmla="*/ 1630 h 2720"/>
              <a:gd name="T56" fmla="*/ 722 w 2269"/>
              <a:gd name="T57" fmla="*/ 1739 h 2720"/>
              <a:gd name="T58" fmla="*/ 823 w 2269"/>
              <a:gd name="T59" fmla="*/ 1786 h 2720"/>
              <a:gd name="T60" fmla="*/ 761 w 2269"/>
              <a:gd name="T61" fmla="*/ 1871 h 2720"/>
              <a:gd name="T62" fmla="*/ 593 w 2269"/>
              <a:gd name="T63" fmla="*/ 1930 h 2720"/>
              <a:gd name="T64" fmla="*/ 514 w 2269"/>
              <a:gd name="T65" fmla="*/ 1972 h 2720"/>
              <a:gd name="T66" fmla="*/ 738 w 2269"/>
              <a:gd name="T67" fmla="*/ 2065 h 2720"/>
              <a:gd name="T68" fmla="*/ 6 w 2269"/>
              <a:gd name="T69" fmla="*/ 1221 h 2720"/>
              <a:gd name="T70" fmla="*/ 69 w 2269"/>
              <a:gd name="T71" fmla="*/ 892 h 2720"/>
              <a:gd name="T72" fmla="*/ 194 w 2269"/>
              <a:gd name="T73" fmla="*/ 600 h 2720"/>
              <a:gd name="T74" fmla="*/ 372 w 2269"/>
              <a:gd name="T75" fmla="*/ 354 h 2720"/>
              <a:gd name="T76" fmla="*/ 594 w 2269"/>
              <a:gd name="T77" fmla="*/ 164 h 2720"/>
              <a:gd name="T78" fmla="*/ 851 w 2269"/>
              <a:gd name="T79" fmla="*/ 43 h 2720"/>
              <a:gd name="T80" fmla="*/ 1134 w 2269"/>
              <a:gd name="T81" fmla="*/ 0 h 2720"/>
              <a:gd name="T82" fmla="*/ 1418 w 2269"/>
              <a:gd name="T83" fmla="*/ 43 h 2720"/>
              <a:gd name="T84" fmla="*/ 1676 w 2269"/>
              <a:gd name="T85" fmla="*/ 164 h 2720"/>
              <a:gd name="T86" fmla="*/ 1898 w 2269"/>
              <a:gd name="T87" fmla="*/ 354 h 2720"/>
              <a:gd name="T88" fmla="*/ 2075 w 2269"/>
              <a:gd name="T89" fmla="*/ 600 h 2720"/>
              <a:gd name="T90" fmla="*/ 2200 w 2269"/>
              <a:gd name="T91" fmla="*/ 892 h 2720"/>
              <a:gd name="T92" fmla="*/ 2263 w 2269"/>
              <a:gd name="T93" fmla="*/ 1221 h 2720"/>
              <a:gd name="T94" fmla="*/ 2256 w 2269"/>
              <a:gd name="T95" fmla="*/ 1568 h 2720"/>
              <a:gd name="T96" fmla="*/ 2180 w 2269"/>
              <a:gd name="T97" fmla="*/ 1889 h 2720"/>
              <a:gd name="T98" fmla="*/ 2044 w 2269"/>
              <a:gd name="T99" fmla="*/ 2174 h 2720"/>
              <a:gd name="T100" fmla="*/ 1857 w 2269"/>
              <a:gd name="T101" fmla="*/ 2410 h 2720"/>
              <a:gd name="T102" fmla="*/ 1627 w 2269"/>
              <a:gd name="T103" fmla="*/ 2586 h 2720"/>
              <a:gd name="T104" fmla="*/ 1363 w 2269"/>
              <a:gd name="T105" fmla="*/ 2693 h 2720"/>
              <a:gd name="T106" fmla="*/ 1076 w 2269"/>
              <a:gd name="T107" fmla="*/ 2719 h 2720"/>
              <a:gd name="T108" fmla="*/ 797 w 2269"/>
              <a:gd name="T109" fmla="*/ 2659 h 2720"/>
              <a:gd name="T110" fmla="*/ 546 w 2269"/>
              <a:gd name="T111" fmla="*/ 2524 h 2720"/>
              <a:gd name="T112" fmla="*/ 332 w 2269"/>
              <a:gd name="T113" fmla="*/ 2322 h 2720"/>
              <a:gd name="T114" fmla="*/ 165 w 2269"/>
              <a:gd name="T115" fmla="*/ 2065 h 2720"/>
              <a:gd name="T116" fmla="*/ 51 w 2269"/>
              <a:gd name="T117" fmla="*/ 1764 h 2720"/>
              <a:gd name="T118" fmla="*/ 2 w 2269"/>
              <a:gd name="T119" fmla="*/ 1430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9" h="2720">
                <a:moveTo>
                  <a:pt x="882" y="2081"/>
                </a:moveTo>
                <a:lnTo>
                  <a:pt x="906" y="2080"/>
                </a:lnTo>
                <a:lnTo>
                  <a:pt x="929" y="2079"/>
                </a:lnTo>
                <a:lnTo>
                  <a:pt x="953" y="2077"/>
                </a:lnTo>
                <a:lnTo>
                  <a:pt x="976" y="2075"/>
                </a:lnTo>
                <a:lnTo>
                  <a:pt x="998" y="2071"/>
                </a:lnTo>
                <a:lnTo>
                  <a:pt x="1020" y="2068"/>
                </a:lnTo>
                <a:lnTo>
                  <a:pt x="1042" y="2063"/>
                </a:lnTo>
                <a:lnTo>
                  <a:pt x="1063" y="2058"/>
                </a:lnTo>
                <a:lnTo>
                  <a:pt x="1085" y="2052"/>
                </a:lnTo>
                <a:lnTo>
                  <a:pt x="1105" y="2045"/>
                </a:lnTo>
                <a:lnTo>
                  <a:pt x="1126" y="2038"/>
                </a:lnTo>
                <a:lnTo>
                  <a:pt x="1146" y="2031"/>
                </a:lnTo>
                <a:lnTo>
                  <a:pt x="1166" y="2022"/>
                </a:lnTo>
                <a:lnTo>
                  <a:pt x="1185" y="2014"/>
                </a:lnTo>
                <a:lnTo>
                  <a:pt x="1204" y="2004"/>
                </a:lnTo>
                <a:lnTo>
                  <a:pt x="1223" y="1993"/>
                </a:lnTo>
                <a:lnTo>
                  <a:pt x="1241" y="1984"/>
                </a:lnTo>
                <a:lnTo>
                  <a:pt x="1259" y="1972"/>
                </a:lnTo>
                <a:lnTo>
                  <a:pt x="1276" y="1961"/>
                </a:lnTo>
                <a:lnTo>
                  <a:pt x="1293" y="1949"/>
                </a:lnTo>
                <a:lnTo>
                  <a:pt x="1310" y="1936"/>
                </a:lnTo>
                <a:lnTo>
                  <a:pt x="1327" y="1924"/>
                </a:lnTo>
                <a:lnTo>
                  <a:pt x="1343" y="1909"/>
                </a:lnTo>
                <a:lnTo>
                  <a:pt x="1359" y="1896"/>
                </a:lnTo>
                <a:lnTo>
                  <a:pt x="1374" y="1882"/>
                </a:lnTo>
                <a:lnTo>
                  <a:pt x="1389" y="1866"/>
                </a:lnTo>
                <a:lnTo>
                  <a:pt x="1404" y="1852"/>
                </a:lnTo>
                <a:lnTo>
                  <a:pt x="1418" y="1836"/>
                </a:lnTo>
                <a:lnTo>
                  <a:pt x="1432" y="1821"/>
                </a:lnTo>
                <a:lnTo>
                  <a:pt x="1445" y="1804"/>
                </a:lnTo>
                <a:lnTo>
                  <a:pt x="1459" y="1787"/>
                </a:lnTo>
                <a:lnTo>
                  <a:pt x="1471" y="1770"/>
                </a:lnTo>
                <a:lnTo>
                  <a:pt x="1484" y="1753"/>
                </a:lnTo>
                <a:lnTo>
                  <a:pt x="1496" y="1735"/>
                </a:lnTo>
                <a:lnTo>
                  <a:pt x="1507" y="1717"/>
                </a:lnTo>
                <a:lnTo>
                  <a:pt x="1520" y="1699"/>
                </a:lnTo>
                <a:lnTo>
                  <a:pt x="1531" y="1680"/>
                </a:lnTo>
                <a:lnTo>
                  <a:pt x="1541" y="1662"/>
                </a:lnTo>
                <a:lnTo>
                  <a:pt x="1551" y="1643"/>
                </a:lnTo>
                <a:lnTo>
                  <a:pt x="1561" y="1624"/>
                </a:lnTo>
                <a:lnTo>
                  <a:pt x="1570" y="1605"/>
                </a:lnTo>
                <a:lnTo>
                  <a:pt x="1579" y="1586"/>
                </a:lnTo>
                <a:lnTo>
                  <a:pt x="1588" y="1565"/>
                </a:lnTo>
                <a:lnTo>
                  <a:pt x="1596" y="1545"/>
                </a:lnTo>
                <a:lnTo>
                  <a:pt x="1604" y="1526"/>
                </a:lnTo>
                <a:lnTo>
                  <a:pt x="1611" y="1505"/>
                </a:lnTo>
                <a:lnTo>
                  <a:pt x="1625" y="1463"/>
                </a:lnTo>
                <a:lnTo>
                  <a:pt x="1637" y="1422"/>
                </a:lnTo>
                <a:lnTo>
                  <a:pt x="1647" y="1380"/>
                </a:lnTo>
                <a:lnTo>
                  <a:pt x="1656" y="1338"/>
                </a:lnTo>
                <a:lnTo>
                  <a:pt x="1660" y="1317"/>
                </a:lnTo>
                <a:lnTo>
                  <a:pt x="1664" y="1296"/>
                </a:lnTo>
                <a:lnTo>
                  <a:pt x="1667" y="1275"/>
                </a:lnTo>
                <a:lnTo>
                  <a:pt x="1669" y="1254"/>
                </a:lnTo>
                <a:lnTo>
                  <a:pt x="1672" y="1233"/>
                </a:lnTo>
                <a:lnTo>
                  <a:pt x="1673" y="1212"/>
                </a:lnTo>
                <a:lnTo>
                  <a:pt x="1675" y="1191"/>
                </a:lnTo>
                <a:lnTo>
                  <a:pt x="1676" y="1171"/>
                </a:lnTo>
                <a:lnTo>
                  <a:pt x="1677" y="1129"/>
                </a:lnTo>
                <a:lnTo>
                  <a:pt x="1676" y="1085"/>
                </a:lnTo>
                <a:lnTo>
                  <a:pt x="1696" y="1067"/>
                </a:lnTo>
                <a:lnTo>
                  <a:pt x="1715" y="1048"/>
                </a:lnTo>
                <a:lnTo>
                  <a:pt x="1734" y="1028"/>
                </a:lnTo>
                <a:lnTo>
                  <a:pt x="1752" y="1006"/>
                </a:lnTo>
                <a:lnTo>
                  <a:pt x="1769" y="983"/>
                </a:lnTo>
                <a:lnTo>
                  <a:pt x="1785" y="961"/>
                </a:lnTo>
                <a:lnTo>
                  <a:pt x="1793" y="949"/>
                </a:lnTo>
                <a:lnTo>
                  <a:pt x="1801" y="937"/>
                </a:lnTo>
                <a:lnTo>
                  <a:pt x="1815" y="911"/>
                </a:lnTo>
                <a:lnTo>
                  <a:pt x="1796" y="921"/>
                </a:lnTo>
                <a:lnTo>
                  <a:pt x="1777" y="931"/>
                </a:lnTo>
                <a:lnTo>
                  <a:pt x="1757" y="938"/>
                </a:lnTo>
                <a:lnTo>
                  <a:pt x="1737" y="945"/>
                </a:lnTo>
                <a:lnTo>
                  <a:pt x="1717" y="951"/>
                </a:lnTo>
                <a:lnTo>
                  <a:pt x="1697" y="957"/>
                </a:lnTo>
                <a:lnTo>
                  <a:pt x="1676" y="961"/>
                </a:lnTo>
                <a:lnTo>
                  <a:pt x="1655" y="964"/>
                </a:lnTo>
                <a:lnTo>
                  <a:pt x="1666" y="957"/>
                </a:lnTo>
                <a:lnTo>
                  <a:pt x="1676" y="949"/>
                </a:lnTo>
                <a:lnTo>
                  <a:pt x="1686" y="939"/>
                </a:lnTo>
                <a:lnTo>
                  <a:pt x="1695" y="929"/>
                </a:lnTo>
                <a:lnTo>
                  <a:pt x="1705" y="919"/>
                </a:lnTo>
                <a:lnTo>
                  <a:pt x="1714" y="909"/>
                </a:lnTo>
                <a:lnTo>
                  <a:pt x="1722" y="897"/>
                </a:lnTo>
                <a:lnTo>
                  <a:pt x="1730" y="886"/>
                </a:lnTo>
                <a:lnTo>
                  <a:pt x="1734" y="880"/>
                </a:lnTo>
                <a:lnTo>
                  <a:pt x="1738" y="874"/>
                </a:lnTo>
                <a:lnTo>
                  <a:pt x="1745" y="861"/>
                </a:lnTo>
                <a:lnTo>
                  <a:pt x="1751" y="849"/>
                </a:lnTo>
                <a:lnTo>
                  <a:pt x="1758" y="836"/>
                </a:lnTo>
                <a:lnTo>
                  <a:pt x="1763" y="823"/>
                </a:lnTo>
                <a:lnTo>
                  <a:pt x="1769" y="808"/>
                </a:lnTo>
                <a:lnTo>
                  <a:pt x="1773" y="794"/>
                </a:lnTo>
                <a:lnTo>
                  <a:pt x="1778" y="779"/>
                </a:lnTo>
                <a:lnTo>
                  <a:pt x="1757" y="794"/>
                </a:lnTo>
                <a:lnTo>
                  <a:pt x="1736" y="806"/>
                </a:lnTo>
                <a:lnTo>
                  <a:pt x="1725" y="812"/>
                </a:lnTo>
                <a:lnTo>
                  <a:pt x="1715" y="818"/>
                </a:lnTo>
                <a:lnTo>
                  <a:pt x="1704" y="824"/>
                </a:lnTo>
                <a:lnTo>
                  <a:pt x="1693" y="829"/>
                </a:lnTo>
                <a:lnTo>
                  <a:pt x="1670" y="838"/>
                </a:lnTo>
                <a:lnTo>
                  <a:pt x="1647" y="847"/>
                </a:lnTo>
                <a:lnTo>
                  <a:pt x="1624" y="855"/>
                </a:lnTo>
                <a:lnTo>
                  <a:pt x="1612" y="857"/>
                </a:lnTo>
                <a:lnTo>
                  <a:pt x="1600" y="861"/>
                </a:lnTo>
                <a:lnTo>
                  <a:pt x="1591" y="849"/>
                </a:lnTo>
                <a:lnTo>
                  <a:pt x="1580" y="837"/>
                </a:lnTo>
                <a:lnTo>
                  <a:pt x="1570" y="827"/>
                </a:lnTo>
                <a:lnTo>
                  <a:pt x="1558" y="817"/>
                </a:lnTo>
                <a:lnTo>
                  <a:pt x="1547" y="807"/>
                </a:lnTo>
                <a:lnTo>
                  <a:pt x="1535" y="799"/>
                </a:lnTo>
                <a:lnTo>
                  <a:pt x="1522" y="790"/>
                </a:lnTo>
                <a:lnTo>
                  <a:pt x="1509" y="783"/>
                </a:lnTo>
                <a:lnTo>
                  <a:pt x="1496" y="777"/>
                </a:lnTo>
                <a:lnTo>
                  <a:pt x="1482" y="771"/>
                </a:lnTo>
                <a:lnTo>
                  <a:pt x="1468" y="766"/>
                </a:lnTo>
                <a:lnTo>
                  <a:pt x="1454" y="763"/>
                </a:lnTo>
                <a:lnTo>
                  <a:pt x="1440" y="759"/>
                </a:lnTo>
                <a:lnTo>
                  <a:pt x="1426" y="757"/>
                </a:lnTo>
                <a:lnTo>
                  <a:pt x="1411" y="755"/>
                </a:lnTo>
                <a:lnTo>
                  <a:pt x="1396" y="755"/>
                </a:lnTo>
                <a:lnTo>
                  <a:pt x="1381" y="755"/>
                </a:lnTo>
                <a:lnTo>
                  <a:pt x="1367" y="757"/>
                </a:lnTo>
                <a:lnTo>
                  <a:pt x="1353" y="759"/>
                </a:lnTo>
                <a:lnTo>
                  <a:pt x="1340" y="761"/>
                </a:lnTo>
                <a:lnTo>
                  <a:pt x="1326" y="765"/>
                </a:lnTo>
                <a:lnTo>
                  <a:pt x="1313" y="770"/>
                </a:lnTo>
                <a:lnTo>
                  <a:pt x="1300" y="776"/>
                </a:lnTo>
                <a:lnTo>
                  <a:pt x="1287" y="782"/>
                </a:lnTo>
                <a:lnTo>
                  <a:pt x="1275" y="788"/>
                </a:lnTo>
                <a:lnTo>
                  <a:pt x="1263" y="795"/>
                </a:lnTo>
                <a:lnTo>
                  <a:pt x="1251" y="803"/>
                </a:lnTo>
                <a:lnTo>
                  <a:pt x="1240" y="812"/>
                </a:lnTo>
                <a:lnTo>
                  <a:pt x="1229" y="821"/>
                </a:lnTo>
                <a:lnTo>
                  <a:pt x="1218" y="831"/>
                </a:lnTo>
                <a:lnTo>
                  <a:pt x="1208" y="842"/>
                </a:lnTo>
                <a:lnTo>
                  <a:pt x="1199" y="853"/>
                </a:lnTo>
                <a:lnTo>
                  <a:pt x="1189" y="865"/>
                </a:lnTo>
                <a:lnTo>
                  <a:pt x="1181" y="877"/>
                </a:lnTo>
                <a:lnTo>
                  <a:pt x="1172" y="890"/>
                </a:lnTo>
                <a:lnTo>
                  <a:pt x="1164" y="903"/>
                </a:lnTo>
                <a:lnTo>
                  <a:pt x="1157" y="916"/>
                </a:lnTo>
                <a:lnTo>
                  <a:pt x="1150" y="931"/>
                </a:lnTo>
                <a:lnTo>
                  <a:pt x="1144" y="945"/>
                </a:lnTo>
                <a:lnTo>
                  <a:pt x="1139" y="959"/>
                </a:lnTo>
                <a:lnTo>
                  <a:pt x="1134" y="975"/>
                </a:lnTo>
                <a:lnTo>
                  <a:pt x="1129" y="991"/>
                </a:lnTo>
                <a:lnTo>
                  <a:pt x="1126" y="1006"/>
                </a:lnTo>
                <a:lnTo>
                  <a:pt x="1122" y="1022"/>
                </a:lnTo>
                <a:lnTo>
                  <a:pt x="1120" y="1039"/>
                </a:lnTo>
                <a:lnTo>
                  <a:pt x="1118" y="1055"/>
                </a:lnTo>
                <a:lnTo>
                  <a:pt x="1117" y="1072"/>
                </a:lnTo>
                <a:lnTo>
                  <a:pt x="1117" y="1090"/>
                </a:lnTo>
                <a:lnTo>
                  <a:pt x="1117" y="1109"/>
                </a:lnTo>
                <a:lnTo>
                  <a:pt x="1119" y="1129"/>
                </a:lnTo>
                <a:lnTo>
                  <a:pt x="1121" y="1148"/>
                </a:lnTo>
                <a:lnTo>
                  <a:pt x="1124" y="1166"/>
                </a:lnTo>
                <a:lnTo>
                  <a:pt x="1102" y="1165"/>
                </a:lnTo>
                <a:lnTo>
                  <a:pt x="1081" y="1162"/>
                </a:lnTo>
                <a:lnTo>
                  <a:pt x="1060" y="1159"/>
                </a:lnTo>
                <a:lnTo>
                  <a:pt x="1038" y="1155"/>
                </a:lnTo>
                <a:lnTo>
                  <a:pt x="1017" y="1151"/>
                </a:lnTo>
                <a:lnTo>
                  <a:pt x="997" y="1145"/>
                </a:lnTo>
                <a:lnTo>
                  <a:pt x="976" y="1141"/>
                </a:lnTo>
                <a:lnTo>
                  <a:pt x="956" y="1133"/>
                </a:lnTo>
                <a:lnTo>
                  <a:pt x="936" y="1127"/>
                </a:lnTo>
                <a:lnTo>
                  <a:pt x="916" y="1119"/>
                </a:lnTo>
                <a:lnTo>
                  <a:pt x="896" y="1112"/>
                </a:lnTo>
                <a:lnTo>
                  <a:pt x="877" y="1102"/>
                </a:lnTo>
                <a:lnTo>
                  <a:pt x="857" y="1094"/>
                </a:lnTo>
                <a:lnTo>
                  <a:pt x="838" y="1083"/>
                </a:lnTo>
                <a:lnTo>
                  <a:pt x="820" y="1073"/>
                </a:lnTo>
                <a:lnTo>
                  <a:pt x="801" y="1061"/>
                </a:lnTo>
                <a:lnTo>
                  <a:pt x="783" y="1051"/>
                </a:lnTo>
                <a:lnTo>
                  <a:pt x="765" y="1039"/>
                </a:lnTo>
                <a:lnTo>
                  <a:pt x="748" y="1025"/>
                </a:lnTo>
                <a:lnTo>
                  <a:pt x="730" y="1012"/>
                </a:lnTo>
                <a:lnTo>
                  <a:pt x="713" y="999"/>
                </a:lnTo>
                <a:lnTo>
                  <a:pt x="697" y="985"/>
                </a:lnTo>
                <a:lnTo>
                  <a:pt x="680" y="970"/>
                </a:lnTo>
                <a:lnTo>
                  <a:pt x="664" y="955"/>
                </a:lnTo>
                <a:lnTo>
                  <a:pt x="649" y="939"/>
                </a:lnTo>
                <a:lnTo>
                  <a:pt x="633" y="922"/>
                </a:lnTo>
                <a:lnTo>
                  <a:pt x="618" y="905"/>
                </a:lnTo>
                <a:lnTo>
                  <a:pt x="604" y="889"/>
                </a:lnTo>
                <a:lnTo>
                  <a:pt x="590" y="872"/>
                </a:lnTo>
                <a:lnTo>
                  <a:pt x="576" y="854"/>
                </a:lnTo>
                <a:lnTo>
                  <a:pt x="562" y="835"/>
                </a:lnTo>
                <a:lnTo>
                  <a:pt x="549" y="817"/>
                </a:lnTo>
                <a:lnTo>
                  <a:pt x="541" y="835"/>
                </a:lnTo>
                <a:lnTo>
                  <a:pt x="537" y="845"/>
                </a:lnTo>
                <a:lnTo>
                  <a:pt x="533" y="855"/>
                </a:lnTo>
                <a:lnTo>
                  <a:pt x="527" y="875"/>
                </a:lnTo>
                <a:lnTo>
                  <a:pt x="521" y="896"/>
                </a:lnTo>
                <a:lnTo>
                  <a:pt x="517" y="917"/>
                </a:lnTo>
                <a:lnTo>
                  <a:pt x="515" y="928"/>
                </a:lnTo>
                <a:lnTo>
                  <a:pt x="514" y="939"/>
                </a:lnTo>
                <a:lnTo>
                  <a:pt x="512" y="962"/>
                </a:lnTo>
                <a:lnTo>
                  <a:pt x="511" y="973"/>
                </a:lnTo>
                <a:lnTo>
                  <a:pt x="511" y="985"/>
                </a:lnTo>
                <a:lnTo>
                  <a:pt x="512" y="1006"/>
                </a:lnTo>
                <a:lnTo>
                  <a:pt x="514" y="1028"/>
                </a:lnTo>
                <a:lnTo>
                  <a:pt x="516" y="1048"/>
                </a:lnTo>
                <a:lnTo>
                  <a:pt x="520" y="1069"/>
                </a:lnTo>
                <a:lnTo>
                  <a:pt x="525" y="1089"/>
                </a:lnTo>
                <a:lnTo>
                  <a:pt x="531" y="1108"/>
                </a:lnTo>
                <a:lnTo>
                  <a:pt x="538" y="1126"/>
                </a:lnTo>
                <a:lnTo>
                  <a:pt x="545" y="1145"/>
                </a:lnTo>
                <a:lnTo>
                  <a:pt x="554" y="1162"/>
                </a:lnTo>
                <a:lnTo>
                  <a:pt x="563" y="1179"/>
                </a:lnTo>
                <a:lnTo>
                  <a:pt x="573" y="1196"/>
                </a:lnTo>
                <a:lnTo>
                  <a:pt x="584" y="1210"/>
                </a:lnTo>
                <a:lnTo>
                  <a:pt x="590" y="1217"/>
                </a:lnTo>
                <a:lnTo>
                  <a:pt x="596" y="1224"/>
                </a:lnTo>
                <a:lnTo>
                  <a:pt x="602" y="1232"/>
                </a:lnTo>
                <a:lnTo>
                  <a:pt x="609" y="1239"/>
                </a:lnTo>
                <a:lnTo>
                  <a:pt x="622" y="1251"/>
                </a:lnTo>
                <a:lnTo>
                  <a:pt x="628" y="1257"/>
                </a:lnTo>
                <a:lnTo>
                  <a:pt x="635" y="1263"/>
                </a:lnTo>
                <a:lnTo>
                  <a:pt x="618" y="1262"/>
                </a:lnTo>
                <a:lnTo>
                  <a:pt x="602" y="1259"/>
                </a:lnTo>
                <a:lnTo>
                  <a:pt x="585" y="1256"/>
                </a:lnTo>
                <a:lnTo>
                  <a:pt x="569" y="1251"/>
                </a:lnTo>
                <a:lnTo>
                  <a:pt x="561" y="1248"/>
                </a:lnTo>
                <a:lnTo>
                  <a:pt x="554" y="1245"/>
                </a:lnTo>
                <a:lnTo>
                  <a:pt x="538" y="1238"/>
                </a:lnTo>
                <a:lnTo>
                  <a:pt x="531" y="1234"/>
                </a:lnTo>
                <a:lnTo>
                  <a:pt x="523" y="1230"/>
                </a:lnTo>
                <a:lnTo>
                  <a:pt x="516" y="1226"/>
                </a:lnTo>
                <a:lnTo>
                  <a:pt x="509" y="1221"/>
                </a:lnTo>
                <a:lnTo>
                  <a:pt x="509" y="1226"/>
                </a:lnTo>
                <a:lnTo>
                  <a:pt x="509" y="1240"/>
                </a:lnTo>
                <a:lnTo>
                  <a:pt x="510" y="1256"/>
                </a:lnTo>
                <a:lnTo>
                  <a:pt x="511" y="1270"/>
                </a:lnTo>
                <a:lnTo>
                  <a:pt x="513" y="1284"/>
                </a:lnTo>
                <a:lnTo>
                  <a:pt x="516" y="1299"/>
                </a:lnTo>
                <a:lnTo>
                  <a:pt x="517" y="1306"/>
                </a:lnTo>
                <a:lnTo>
                  <a:pt x="519" y="1313"/>
                </a:lnTo>
                <a:lnTo>
                  <a:pt x="522" y="1328"/>
                </a:lnTo>
                <a:lnTo>
                  <a:pt x="526" y="1341"/>
                </a:lnTo>
                <a:lnTo>
                  <a:pt x="530" y="1354"/>
                </a:lnTo>
                <a:lnTo>
                  <a:pt x="535" y="1367"/>
                </a:lnTo>
                <a:lnTo>
                  <a:pt x="540" y="1380"/>
                </a:lnTo>
                <a:lnTo>
                  <a:pt x="546" y="1392"/>
                </a:lnTo>
                <a:lnTo>
                  <a:pt x="552" y="1404"/>
                </a:lnTo>
                <a:lnTo>
                  <a:pt x="559" y="1416"/>
                </a:lnTo>
                <a:lnTo>
                  <a:pt x="566" y="1427"/>
                </a:lnTo>
                <a:lnTo>
                  <a:pt x="573" y="1439"/>
                </a:lnTo>
                <a:lnTo>
                  <a:pt x="581" y="1449"/>
                </a:lnTo>
                <a:lnTo>
                  <a:pt x="589" y="1460"/>
                </a:lnTo>
                <a:lnTo>
                  <a:pt x="597" y="1469"/>
                </a:lnTo>
                <a:lnTo>
                  <a:pt x="606" y="1479"/>
                </a:lnTo>
                <a:lnTo>
                  <a:pt x="615" y="1488"/>
                </a:lnTo>
                <a:lnTo>
                  <a:pt x="624" y="1497"/>
                </a:lnTo>
                <a:lnTo>
                  <a:pt x="634" y="1504"/>
                </a:lnTo>
                <a:lnTo>
                  <a:pt x="644" y="1512"/>
                </a:lnTo>
                <a:lnTo>
                  <a:pt x="654" y="1520"/>
                </a:lnTo>
                <a:lnTo>
                  <a:pt x="665" y="1526"/>
                </a:lnTo>
                <a:lnTo>
                  <a:pt x="676" y="1532"/>
                </a:lnTo>
                <a:lnTo>
                  <a:pt x="687" y="1538"/>
                </a:lnTo>
                <a:lnTo>
                  <a:pt x="698" y="1542"/>
                </a:lnTo>
                <a:lnTo>
                  <a:pt x="709" y="1546"/>
                </a:lnTo>
                <a:lnTo>
                  <a:pt x="721" y="1551"/>
                </a:lnTo>
                <a:lnTo>
                  <a:pt x="733" y="1553"/>
                </a:lnTo>
                <a:lnTo>
                  <a:pt x="715" y="1558"/>
                </a:lnTo>
                <a:lnTo>
                  <a:pt x="706" y="1560"/>
                </a:lnTo>
                <a:lnTo>
                  <a:pt x="697" y="1563"/>
                </a:lnTo>
                <a:lnTo>
                  <a:pt x="678" y="1564"/>
                </a:lnTo>
                <a:lnTo>
                  <a:pt x="659" y="1565"/>
                </a:lnTo>
                <a:lnTo>
                  <a:pt x="646" y="1565"/>
                </a:lnTo>
                <a:lnTo>
                  <a:pt x="633" y="1564"/>
                </a:lnTo>
                <a:lnTo>
                  <a:pt x="620" y="1562"/>
                </a:lnTo>
                <a:lnTo>
                  <a:pt x="607" y="1559"/>
                </a:lnTo>
                <a:lnTo>
                  <a:pt x="610" y="1571"/>
                </a:lnTo>
                <a:lnTo>
                  <a:pt x="614" y="1583"/>
                </a:lnTo>
                <a:lnTo>
                  <a:pt x="619" y="1595"/>
                </a:lnTo>
                <a:lnTo>
                  <a:pt x="623" y="1607"/>
                </a:lnTo>
                <a:lnTo>
                  <a:pt x="628" y="1619"/>
                </a:lnTo>
                <a:lnTo>
                  <a:pt x="634" y="1630"/>
                </a:lnTo>
                <a:lnTo>
                  <a:pt x="639" y="1641"/>
                </a:lnTo>
                <a:lnTo>
                  <a:pt x="645" y="1651"/>
                </a:lnTo>
                <a:lnTo>
                  <a:pt x="658" y="1672"/>
                </a:lnTo>
                <a:lnTo>
                  <a:pt x="665" y="1681"/>
                </a:lnTo>
                <a:lnTo>
                  <a:pt x="673" y="1690"/>
                </a:lnTo>
                <a:lnTo>
                  <a:pt x="680" y="1699"/>
                </a:lnTo>
                <a:lnTo>
                  <a:pt x="688" y="1708"/>
                </a:lnTo>
                <a:lnTo>
                  <a:pt x="696" y="1716"/>
                </a:lnTo>
                <a:lnTo>
                  <a:pt x="705" y="1725"/>
                </a:lnTo>
                <a:lnTo>
                  <a:pt x="722" y="1739"/>
                </a:lnTo>
                <a:lnTo>
                  <a:pt x="731" y="1745"/>
                </a:lnTo>
                <a:lnTo>
                  <a:pt x="741" y="1752"/>
                </a:lnTo>
                <a:lnTo>
                  <a:pt x="750" y="1758"/>
                </a:lnTo>
                <a:lnTo>
                  <a:pt x="760" y="1763"/>
                </a:lnTo>
                <a:lnTo>
                  <a:pt x="770" y="1768"/>
                </a:lnTo>
                <a:lnTo>
                  <a:pt x="780" y="1773"/>
                </a:lnTo>
                <a:lnTo>
                  <a:pt x="791" y="1777"/>
                </a:lnTo>
                <a:lnTo>
                  <a:pt x="801" y="1781"/>
                </a:lnTo>
                <a:lnTo>
                  <a:pt x="812" y="1783"/>
                </a:lnTo>
                <a:lnTo>
                  <a:pt x="823" y="1786"/>
                </a:lnTo>
                <a:lnTo>
                  <a:pt x="834" y="1788"/>
                </a:lnTo>
                <a:lnTo>
                  <a:pt x="845" y="1789"/>
                </a:lnTo>
                <a:lnTo>
                  <a:pt x="856" y="1791"/>
                </a:lnTo>
                <a:lnTo>
                  <a:pt x="867" y="1792"/>
                </a:lnTo>
                <a:lnTo>
                  <a:pt x="849" y="1807"/>
                </a:lnTo>
                <a:lnTo>
                  <a:pt x="830" y="1823"/>
                </a:lnTo>
                <a:lnTo>
                  <a:pt x="811" y="1839"/>
                </a:lnTo>
                <a:lnTo>
                  <a:pt x="791" y="1852"/>
                </a:lnTo>
                <a:lnTo>
                  <a:pt x="771" y="1865"/>
                </a:lnTo>
                <a:lnTo>
                  <a:pt x="761" y="1871"/>
                </a:lnTo>
                <a:lnTo>
                  <a:pt x="750" y="1876"/>
                </a:lnTo>
                <a:lnTo>
                  <a:pt x="740" y="1882"/>
                </a:lnTo>
                <a:lnTo>
                  <a:pt x="729" y="1887"/>
                </a:lnTo>
                <a:lnTo>
                  <a:pt x="707" y="1897"/>
                </a:lnTo>
                <a:lnTo>
                  <a:pt x="685" y="1906"/>
                </a:lnTo>
                <a:lnTo>
                  <a:pt x="674" y="1909"/>
                </a:lnTo>
                <a:lnTo>
                  <a:pt x="663" y="1913"/>
                </a:lnTo>
                <a:lnTo>
                  <a:pt x="640" y="1920"/>
                </a:lnTo>
                <a:lnTo>
                  <a:pt x="617" y="1925"/>
                </a:lnTo>
                <a:lnTo>
                  <a:pt x="593" y="1930"/>
                </a:lnTo>
                <a:lnTo>
                  <a:pt x="569" y="1932"/>
                </a:lnTo>
                <a:lnTo>
                  <a:pt x="545" y="1935"/>
                </a:lnTo>
                <a:lnTo>
                  <a:pt x="521" y="1935"/>
                </a:lnTo>
                <a:lnTo>
                  <a:pt x="504" y="1935"/>
                </a:lnTo>
                <a:lnTo>
                  <a:pt x="487" y="1933"/>
                </a:lnTo>
                <a:lnTo>
                  <a:pt x="471" y="1932"/>
                </a:lnTo>
                <a:lnTo>
                  <a:pt x="454" y="1930"/>
                </a:lnTo>
                <a:lnTo>
                  <a:pt x="478" y="1948"/>
                </a:lnTo>
                <a:lnTo>
                  <a:pt x="502" y="1963"/>
                </a:lnTo>
                <a:lnTo>
                  <a:pt x="514" y="1972"/>
                </a:lnTo>
                <a:lnTo>
                  <a:pt x="526" y="1979"/>
                </a:lnTo>
                <a:lnTo>
                  <a:pt x="539" y="1986"/>
                </a:lnTo>
                <a:lnTo>
                  <a:pt x="551" y="1993"/>
                </a:lnTo>
                <a:lnTo>
                  <a:pt x="577" y="2007"/>
                </a:lnTo>
                <a:lnTo>
                  <a:pt x="602" y="2020"/>
                </a:lnTo>
                <a:lnTo>
                  <a:pt x="629" y="2031"/>
                </a:lnTo>
                <a:lnTo>
                  <a:pt x="655" y="2041"/>
                </a:lnTo>
                <a:lnTo>
                  <a:pt x="683" y="2050"/>
                </a:lnTo>
                <a:lnTo>
                  <a:pt x="710" y="2058"/>
                </a:lnTo>
                <a:lnTo>
                  <a:pt x="738" y="2065"/>
                </a:lnTo>
                <a:lnTo>
                  <a:pt x="766" y="2070"/>
                </a:lnTo>
                <a:lnTo>
                  <a:pt x="795" y="2075"/>
                </a:lnTo>
                <a:lnTo>
                  <a:pt x="823" y="2079"/>
                </a:lnTo>
                <a:lnTo>
                  <a:pt x="853" y="2080"/>
                </a:lnTo>
                <a:lnTo>
                  <a:pt x="882" y="2081"/>
                </a:lnTo>
                <a:close/>
                <a:moveTo>
                  <a:pt x="0" y="1360"/>
                </a:moveTo>
                <a:lnTo>
                  <a:pt x="1" y="1325"/>
                </a:lnTo>
                <a:lnTo>
                  <a:pt x="2" y="1290"/>
                </a:lnTo>
                <a:lnTo>
                  <a:pt x="4" y="1256"/>
                </a:lnTo>
                <a:lnTo>
                  <a:pt x="6" y="1221"/>
                </a:lnTo>
                <a:lnTo>
                  <a:pt x="10" y="1187"/>
                </a:lnTo>
                <a:lnTo>
                  <a:pt x="13" y="1153"/>
                </a:lnTo>
                <a:lnTo>
                  <a:pt x="18" y="1119"/>
                </a:lnTo>
                <a:lnTo>
                  <a:pt x="23" y="1087"/>
                </a:lnTo>
                <a:lnTo>
                  <a:pt x="29" y="1053"/>
                </a:lnTo>
                <a:lnTo>
                  <a:pt x="36" y="1021"/>
                </a:lnTo>
                <a:lnTo>
                  <a:pt x="43" y="988"/>
                </a:lnTo>
                <a:lnTo>
                  <a:pt x="51" y="956"/>
                </a:lnTo>
                <a:lnTo>
                  <a:pt x="60" y="923"/>
                </a:lnTo>
                <a:lnTo>
                  <a:pt x="69" y="892"/>
                </a:lnTo>
                <a:lnTo>
                  <a:pt x="79" y="861"/>
                </a:lnTo>
                <a:lnTo>
                  <a:pt x="90" y="831"/>
                </a:lnTo>
                <a:lnTo>
                  <a:pt x="101" y="801"/>
                </a:lnTo>
                <a:lnTo>
                  <a:pt x="112" y="771"/>
                </a:lnTo>
                <a:lnTo>
                  <a:pt x="124" y="741"/>
                </a:lnTo>
                <a:lnTo>
                  <a:pt x="137" y="712"/>
                </a:lnTo>
                <a:lnTo>
                  <a:pt x="151" y="684"/>
                </a:lnTo>
                <a:lnTo>
                  <a:pt x="165" y="655"/>
                </a:lnTo>
                <a:lnTo>
                  <a:pt x="179" y="627"/>
                </a:lnTo>
                <a:lnTo>
                  <a:pt x="194" y="600"/>
                </a:lnTo>
                <a:lnTo>
                  <a:pt x="210" y="573"/>
                </a:lnTo>
                <a:lnTo>
                  <a:pt x="226"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3" y="134"/>
                </a:lnTo>
                <a:lnTo>
                  <a:pt x="668" y="120"/>
                </a:lnTo>
                <a:lnTo>
                  <a:pt x="693" y="107"/>
                </a:lnTo>
                <a:lnTo>
                  <a:pt x="718" y="95"/>
                </a:lnTo>
                <a:lnTo>
                  <a:pt x="744" y="83"/>
                </a:lnTo>
                <a:lnTo>
                  <a:pt x="771" y="72"/>
                </a:lnTo>
                <a:lnTo>
                  <a:pt x="797" y="61"/>
                </a:lnTo>
                <a:lnTo>
                  <a:pt x="824" y="51"/>
                </a:lnTo>
                <a:lnTo>
                  <a:pt x="851" y="43"/>
                </a:lnTo>
                <a:lnTo>
                  <a:pt x="878" y="35"/>
                </a:lnTo>
                <a:lnTo>
                  <a:pt x="906" y="27"/>
                </a:lnTo>
                <a:lnTo>
                  <a:pt x="934" y="21"/>
                </a:lnTo>
                <a:lnTo>
                  <a:pt x="962" y="15"/>
                </a:lnTo>
                <a:lnTo>
                  <a:pt x="990" y="11"/>
                </a:lnTo>
                <a:lnTo>
                  <a:pt x="1018" y="7"/>
                </a:lnTo>
                <a:lnTo>
                  <a:pt x="1047" y="5"/>
                </a:lnTo>
                <a:lnTo>
                  <a:pt x="1076" y="2"/>
                </a:lnTo>
                <a:lnTo>
                  <a:pt x="1105" y="1"/>
                </a:lnTo>
                <a:lnTo>
                  <a:pt x="1134" y="0"/>
                </a:lnTo>
                <a:lnTo>
                  <a:pt x="1164" y="1"/>
                </a:lnTo>
                <a:lnTo>
                  <a:pt x="1193" y="2"/>
                </a:lnTo>
                <a:lnTo>
                  <a:pt x="1221" y="5"/>
                </a:lnTo>
                <a:lnTo>
                  <a:pt x="1250" y="7"/>
                </a:lnTo>
                <a:lnTo>
                  <a:pt x="1279" y="11"/>
                </a:lnTo>
                <a:lnTo>
                  <a:pt x="1307" y="15"/>
                </a:lnTo>
                <a:lnTo>
                  <a:pt x="1335" y="21"/>
                </a:lnTo>
                <a:lnTo>
                  <a:pt x="1363" y="27"/>
                </a:lnTo>
                <a:lnTo>
                  <a:pt x="1390" y="35"/>
                </a:lnTo>
                <a:lnTo>
                  <a:pt x="1418" y="43"/>
                </a:lnTo>
                <a:lnTo>
                  <a:pt x="1445" y="51"/>
                </a:lnTo>
                <a:lnTo>
                  <a:pt x="1471" y="61"/>
                </a:lnTo>
                <a:lnTo>
                  <a:pt x="1498" y="72"/>
                </a:lnTo>
                <a:lnTo>
                  <a:pt x="1525" y="83"/>
                </a:lnTo>
                <a:lnTo>
                  <a:pt x="1551" y="95"/>
                </a:lnTo>
                <a:lnTo>
                  <a:pt x="1577" y="107"/>
                </a:lnTo>
                <a:lnTo>
                  <a:pt x="1602" y="120"/>
                </a:lnTo>
                <a:lnTo>
                  <a:pt x="1627" y="134"/>
                </a:lnTo>
                <a:lnTo>
                  <a:pt x="1651" y="149"/>
                </a:lnTo>
                <a:lnTo>
                  <a:pt x="1676" y="164"/>
                </a:lnTo>
                <a:lnTo>
                  <a:pt x="1700" y="181"/>
                </a:lnTo>
                <a:lnTo>
                  <a:pt x="1723" y="197"/>
                </a:lnTo>
                <a:lnTo>
                  <a:pt x="1746" y="215"/>
                </a:lnTo>
                <a:lnTo>
                  <a:pt x="1769" y="232"/>
                </a:lnTo>
                <a:lnTo>
                  <a:pt x="1792" y="250"/>
                </a:lnTo>
                <a:lnTo>
                  <a:pt x="1814" y="271"/>
                </a:lnTo>
                <a:lnTo>
                  <a:pt x="1835" y="290"/>
                </a:lnTo>
                <a:lnTo>
                  <a:pt x="1857" y="310"/>
                </a:lnTo>
                <a:lnTo>
                  <a:pt x="1877" y="332"/>
                </a:lnTo>
                <a:lnTo>
                  <a:pt x="1898" y="354"/>
                </a:lnTo>
                <a:lnTo>
                  <a:pt x="1918" y="375"/>
                </a:lnTo>
                <a:lnTo>
                  <a:pt x="1937" y="398"/>
                </a:lnTo>
                <a:lnTo>
                  <a:pt x="1956" y="422"/>
                </a:lnTo>
                <a:lnTo>
                  <a:pt x="1975" y="446"/>
                </a:lnTo>
                <a:lnTo>
                  <a:pt x="1993"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10"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8" y="1290"/>
                </a:lnTo>
                <a:lnTo>
                  <a:pt x="2269" y="1325"/>
                </a:lnTo>
                <a:lnTo>
                  <a:pt x="2269" y="1360"/>
                </a:lnTo>
                <a:lnTo>
                  <a:pt x="2269" y="1395"/>
                </a:lnTo>
                <a:lnTo>
                  <a:pt x="2268"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10"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3" y="2250"/>
                </a:lnTo>
                <a:lnTo>
                  <a:pt x="1975" y="2275"/>
                </a:lnTo>
                <a:lnTo>
                  <a:pt x="1956" y="2298"/>
                </a:lnTo>
                <a:lnTo>
                  <a:pt x="1937" y="2322"/>
                </a:lnTo>
                <a:lnTo>
                  <a:pt x="1918" y="2345"/>
                </a:lnTo>
                <a:lnTo>
                  <a:pt x="1898" y="2366"/>
                </a:lnTo>
                <a:lnTo>
                  <a:pt x="1877" y="2389"/>
                </a:lnTo>
                <a:lnTo>
                  <a:pt x="1857" y="2410"/>
                </a:lnTo>
                <a:lnTo>
                  <a:pt x="1835" y="2430"/>
                </a:lnTo>
                <a:lnTo>
                  <a:pt x="1814" y="2450"/>
                </a:lnTo>
                <a:lnTo>
                  <a:pt x="1792" y="2470"/>
                </a:lnTo>
                <a:lnTo>
                  <a:pt x="1769" y="2488"/>
                </a:lnTo>
                <a:lnTo>
                  <a:pt x="1746" y="2506"/>
                </a:lnTo>
                <a:lnTo>
                  <a:pt x="1723" y="2524"/>
                </a:lnTo>
                <a:lnTo>
                  <a:pt x="1700" y="2540"/>
                </a:lnTo>
                <a:lnTo>
                  <a:pt x="1676" y="2556"/>
                </a:lnTo>
                <a:lnTo>
                  <a:pt x="1651" y="2572"/>
                </a:lnTo>
                <a:lnTo>
                  <a:pt x="1627" y="2586"/>
                </a:lnTo>
                <a:lnTo>
                  <a:pt x="1602" y="2600"/>
                </a:lnTo>
                <a:lnTo>
                  <a:pt x="1577" y="2613"/>
                </a:lnTo>
                <a:lnTo>
                  <a:pt x="1551" y="2625"/>
                </a:lnTo>
                <a:lnTo>
                  <a:pt x="1525" y="2637"/>
                </a:lnTo>
                <a:lnTo>
                  <a:pt x="1498" y="2648"/>
                </a:lnTo>
                <a:lnTo>
                  <a:pt x="1471" y="2659"/>
                </a:lnTo>
                <a:lnTo>
                  <a:pt x="1445" y="2669"/>
                </a:lnTo>
                <a:lnTo>
                  <a:pt x="1418" y="2677"/>
                </a:lnTo>
                <a:lnTo>
                  <a:pt x="1390" y="2685"/>
                </a:lnTo>
                <a:lnTo>
                  <a:pt x="1363" y="2693"/>
                </a:lnTo>
                <a:lnTo>
                  <a:pt x="1335" y="2699"/>
                </a:lnTo>
                <a:lnTo>
                  <a:pt x="1307" y="2705"/>
                </a:lnTo>
                <a:lnTo>
                  <a:pt x="1279" y="2709"/>
                </a:lnTo>
                <a:lnTo>
                  <a:pt x="1250" y="2713"/>
                </a:lnTo>
                <a:lnTo>
                  <a:pt x="1221" y="2717"/>
                </a:lnTo>
                <a:lnTo>
                  <a:pt x="1193" y="2719"/>
                </a:lnTo>
                <a:lnTo>
                  <a:pt x="1164" y="2720"/>
                </a:lnTo>
                <a:lnTo>
                  <a:pt x="1134" y="2720"/>
                </a:lnTo>
                <a:lnTo>
                  <a:pt x="1105" y="2720"/>
                </a:lnTo>
                <a:lnTo>
                  <a:pt x="1076" y="2719"/>
                </a:lnTo>
                <a:lnTo>
                  <a:pt x="1047" y="2717"/>
                </a:lnTo>
                <a:lnTo>
                  <a:pt x="1018" y="2713"/>
                </a:lnTo>
                <a:lnTo>
                  <a:pt x="990" y="2709"/>
                </a:lnTo>
                <a:lnTo>
                  <a:pt x="962" y="2705"/>
                </a:lnTo>
                <a:lnTo>
                  <a:pt x="934" y="2699"/>
                </a:lnTo>
                <a:lnTo>
                  <a:pt x="906" y="2693"/>
                </a:lnTo>
                <a:lnTo>
                  <a:pt x="878" y="2685"/>
                </a:lnTo>
                <a:lnTo>
                  <a:pt x="851" y="2677"/>
                </a:lnTo>
                <a:lnTo>
                  <a:pt x="824" y="2669"/>
                </a:lnTo>
                <a:lnTo>
                  <a:pt x="797" y="2659"/>
                </a:lnTo>
                <a:lnTo>
                  <a:pt x="771" y="2648"/>
                </a:lnTo>
                <a:lnTo>
                  <a:pt x="744" y="2637"/>
                </a:lnTo>
                <a:lnTo>
                  <a:pt x="718" y="2625"/>
                </a:lnTo>
                <a:lnTo>
                  <a:pt x="693" y="2613"/>
                </a:lnTo>
                <a:lnTo>
                  <a:pt x="668" y="2600"/>
                </a:lnTo>
                <a:lnTo>
                  <a:pt x="643"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6" y="2174"/>
                </a:lnTo>
                <a:lnTo>
                  <a:pt x="210" y="2148"/>
                </a:lnTo>
                <a:lnTo>
                  <a:pt x="194" y="2121"/>
                </a:lnTo>
                <a:lnTo>
                  <a:pt x="179" y="2093"/>
                </a:lnTo>
                <a:lnTo>
                  <a:pt x="165" y="2065"/>
                </a:lnTo>
                <a:lnTo>
                  <a:pt x="151" y="2038"/>
                </a:lnTo>
                <a:lnTo>
                  <a:pt x="137" y="2009"/>
                </a:lnTo>
                <a:lnTo>
                  <a:pt x="124" y="1979"/>
                </a:lnTo>
                <a:lnTo>
                  <a:pt x="112" y="1950"/>
                </a:lnTo>
                <a:lnTo>
                  <a:pt x="101" y="1920"/>
                </a:lnTo>
                <a:lnTo>
                  <a:pt x="90"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10" y="1534"/>
                </a:lnTo>
                <a:lnTo>
                  <a:pt x="6" y="1499"/>
                </a:lnTo>
                <a:lnTo>
                  <a:pt x="4" y="1464"/>
                </a:lnTo>
                <a:lnTo>
                  <a:pt x="2" y="1430"/>
                </a:lnTo>
                <a:lnTo>
                  <a:pt x="1"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5" name="Freeform 8">
            <a:hlinkClick r:id="rId4" tooltip="linkedin"/>
          </p:cNvPr>
          <p:cNvSpPr>
            <a:spLocks noChangeAspect="1" noEditPoints="1"/>
          </p:cNvSpPr>
          <p:nvPr userDrawn="1"/>
        </p:nvSpPr>
        <p:spPr bwMode="auto">
          <a:xfrm>
            <a:off x="10596103" y="5661248"/>
            <a:ext cx="252557" cy="252000"/>
          </a:xfrm>
          <a:custGeom>
            <a:avLst/>
            <a:gdLst>
              <a:gd name="T0" fmla="*/ 730 w 2269"/>
              <a:gd name="T1" fmla="*/ 684 h 2720"/>
              <a:gd name="T2" fmla="*/ 799 w 2269"/>
              <a:gd name="T3" fmla="*/ 728 h 2720"/>
              <a:gd name="T4" fmla="*/ 833 w 2269"/>
              <a:gd name="T5" fmla="*/ 795 h 2720"/>
              <a:gd name="T6" fmla="*/ 836 w 2269"/>
              <a:gd name="T7" fmla="*/ 877 h 2720"/>
              <a:gd name="T8" fmla="*/ 799 w 2269"/>
              <a:gd name="T9" fmla="*/ 959 h 2720"/>
              <a:gd name="T10" fmla="*/ 743 w 2269"/>
              <a:gd name="T11" fmla="*/ 1000 h 2720"/>
              <a:gd name="T12" fmla="*/ 662 w 2269"/>
              <a:gd name="T13" fmla="*/ 1000 h 2720"/>
              <a:gd name="T14" fmla="*/ 601 w 2269"/>
              <a:gd name="T15" fmla="*/ 953 h 2720"/>
              <a:gd name="T16" fmla="*/ 570 w 2269"/>
              <a:gd name="T17" fmla="*/ 885 h 2720"/>
              <a:gd name="T18" fmla="*/ 572 w 2269"/>
              <a:gd name="T19" fmla="*/ 795 h 2720"/>
              <a:gd name="T20" fmla="*/ 611 w 2269"/>
              <a:gd name="T21" fmla="*/ 723 h 2720"/>
              <a:gd name="T22" fmla="*/ 668 w 2269"/>
              <a:gd name="T23" fmla="*/ 685 h 2720"/>
              <a:gd name="T24" fmla="*/ 1197 w 2269"/>
              <a:gd name="T25" fmla="*/ 1256 h 2720"/>
              <a:gd name="T26" fmla="*/ 1264 w 2269"/>
              <a:gd name="T27" fmla="*/ 1167 h 2720"/>
              <a:gd name="T28" fmla="*/ 1350 w 2269"/>
              <a:gd name="T29" fmla="*/ 1119 h 2720"/>
              <a:gd name="T30" fmla="*/ 1441 w 2269"/>
              <a:gd name="T31" fmla="*/ 1109 h 2720"/>
              <a:gd name="T32" fmla="*/ 1564 w 2269"/>
              <a:gd name="T33" fmla="*/ 1143 h 2720"/>
              <a:gd name="T34" fmla="*/ 1642 w 2269"/>
              <a:gd name="T35" fmla="*/ 1220 h 2720"/>
              <a:gd name="T36" fmla="*/ 1688 w 2269"/>
              <a:gd name="T37" fmla="*/ 1352 h 2720"/>
              <a:gd name="T38" fmla="*/ 1702 w 2269"/>
              <a:gd name="T39" fmla="*/ 1520 h 2720"/>
              <a:gd name="T40" fmla="*/ 1463 w 2269"/>
              <a:gd name="T41" fmla="*/ 1496 h 2720"/>
              <a:gd name="T42" fmla="*/ 1440 w 2269"/>
              <a:gd name="T43" fmla="*/ 1414 h 2720"/>
              <a:gd name="T44" fmla="*/ 1393 w 2269"/>
              <a:gd name="T45" fmla="*/ 1367 h 2720"/>
              <a:gd name="T46" fmla="*/ 1323 w 2269"/>
              <a:gd name="T47" fmla="*/ 1359 h 2720"/>
              <a:gd name="T48" fmla="*/ 1257 w 2269"/>
              <a:gd name="T49" fmla="*/ 1388 h 2720"/>
              <a:gd name="T50" fmla="*/ 1221 w 2269"/>
              <a:gd name="T51" fmla="*/ 1446 h 2720"/>
              <a:gd name="T52" fmla="*/ 1203 w 2269"/>
              <a:gd name="T53" fmla="*/ 1590 h 2720"/>
              <a:gd name="T54" fmla="*/ 6 w 2269"/>
              <a:gd name="T55" fmla="*/ 1221 h 2720"/>
              <a:gd name="T56" fmla="*/ 51 w 2269"/>
              <a:gd name="T57" fmla="*/ 956 h 2720"/>
              <a:gd name="T58" fmla="*/ 137 w 2269"/>
              <a:gd name="T59" fmla="*/ 712 h 2720"/>
              <a:gd name="T60" fmla="*/ 259 w 2269"/>
              <a:gd name="T61" fmla="*/ 495 h 2720"/>
              <a:gd name="T62" fmla="*/ 413 w 2269"/>
              <a:gd name="T63" fmla="*/ 310 h 2720"/>
              <a:gd name="T64" fmla="*/ 594 w 2269"/>
              <a:gd name="T65" fmla="*/ 164 h 2720"/>
              <a:gd name="T66" fmla="*/ 797 w 2269"/>
              <a:gd name="T67" fmla="*/ 61 h 2720"/>
              <a:gd name="T68" fmla="*/ 1018 w 2269"/>
              <a:gd name="T69" fmla="*/ 7 h 2720"/>
              <a:gd name="T70" fmla="*/ 1250 w 2269"/>
              <a:gd name="T71" fmla="*/ 7 h 2720"/>
              <a:gd name="T72" fmla="*/ 1471 w 2269"/>
              <a:gd name="T73" fmla="*/ 61 h 2720"/>
              <a:gd name="T74" fmla="*/ 1674 w 2269"/>
              <a:gd name="T75" fmla="*/ 164 h 2720"/>
              <a:gd name="T76" fmla="*/ 1855 w 2269"/>
              <a:gd name="T77" fmla="*/ 310 h 2720"/>
              <a:gd name="T78" fmla="*/ 2010 w 2269"/>
              <a:gd name="T79" fmla="*/ 495 h 2720"/>
              <a:gd name="T80" fmla="*/ 2132 w 2269"/>
              <a:gd name="T81" fmla="*/ 712 h 2720"/>
              <a:gd name="T82" fmla="*/ 2218 w 2269"/>
              <a:gd name="T83" fmla="*/ 956 h 2720"/>
              <a:gd name="T84" fmla="*/ 2263 w 2269"/>
              <a:gd name="T85" fmla="*/ 1221 h 2720"/>
              <a:gd name="T86" fmla="*/ 2263 w 2269"/>
              <a:gd name="T87" fmla="*/ 1499 h 2720"/>
              <a:gd name="T88" fmla="*/ 2218 w 2269"/>
              <a:gd name="T89" fmla="*/ 1764 h 2720"/>
              <a:gd name="T90" fmla="*/ 2132 w 2269"/>
              <a:gd name="T91" fmla="*/ 2009 h 2720"/>
              <a:gd name="T92" fmla="*/ 2010 w 2269"/>
              <a:gd name="T93" fmla="*/ 2225 h 2720"/>
              <a:gd name="T94" fmla="*/ 1855 w 2269"/>
              <a:gd name="T95" fmla="*/ 2410 h 2720"/>
              <a:gd name="T96" fmla="*/ 1674 w 2269"/>
              <a:gd name="T97" fmla="*/ 2556 h 2720"/>
              <a:gd name="T98" fmla="*/ 1471 w 2269"/>
              <a:gd name="T99" fmla="*/ 2659 h 2720"/>
              <a:gd name="T100" fmla="*/ 1250 w 2269"/>
              <a:gd name="T101" fmla="*/ 2713 h 2720"/>
              <a:gd name="T102" fmla="*/ 1018 w 2269"/>
              <a:gd name="T103" fmla="*/ 2713 h 2720"/>
              <a:gd name="T104" fmla="*/ 797 w 2269"/>
              <a:gd name="T105" fmla="*/ 2659 h 2720"/>
              <a:gd name="T106" fmla="*/ 594 w 2269"/>
              <a:gd name="T107" fmla="*/ 2556 h 2720"/>
              <a:gd name="T108" fmla="*/ 413 w 2269"/>
              <a:gd name="T109" fmla="*/ 2410 h 2720"/>
              <a:gd name="T110" fmla="*/ 259 w 2269"/>
              <a:gd name="T111" fmla="*/ 2225 h 2720"/>
              <a:gd name="T112" fmla="*/ 137 w 2269"/>
              <a:gd name="T113" fmla="*/ 2009 h 2720"/>
              <a:gd name="T114" fmla="*/ 51 w 2269"/>
              <a:gd name="T115" fmla="*/ 1764 h 2720"/>
              <a:gd name="T116" fmla="*/ 6 w 2269"/>
              <a:gd name="T117"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9" h="2720">
                <a:moveTo>
                  <a:pt x="585" y="1132"/>
                </a:moveTo>
                <a:lnTo>
                  <a:pt x="820" y="1132"/>
                </a:lnTo>
                <a:lnTo>
                  <a:pt x="820" y="2040"/>
                </a:lnTo>
                <a:lnTo>
                  <a:pt x="585" y="2040"/>
                </a:lnTo>
                <a:lnTo>
                  <a:pt x="585" y="1132"/>
                </a:lnTo>
                <a:close/>
                <a:moveTo>
                  <a:pt x="703" y="680"/>
                </a:moveTo>
                <a:lnTo>
                  <a:pt x="716" y="681"/>
                </a:lnTo>
                <a:lnTo>
                  <a:pt x="730" y="684"/>
                </a:lnTo>
                <a:lnTo>
                  <a:pt x="743" y="687"/>
                </a:lnTo>
                <a:lnTo>
                  <a:pt x="749" y="690"/>
                </a:lnTo>
                <a:lnTo>
                  <a:pt x="756" y="693"/>
                </a:lnTo>
                <a:lnTo>
                  <a:pt x="768" y="700"/>
                </a:lnTo>
                <a:lnTo>
                  <a:pt x="779" y="707"/>
                </a:lnTo>
                <a:lnTo>
                  <a:pt x="784" y="712"/>
                </a:lnTo>
                <a:lnTo>
                  <a:pt x="789" y="717"/>
                </a:lnTo>
                <a:lnTo>
                  <a:pt x="799" y="728"/>
                </a:lnTo>
                <a:lnTo>
                  <a:pt x="804" y="734"/>
                </a:lnTo>
                <a:lnTo>
                  <a:pt x="808" y="740"/>
                </a:lnTo>
                <a:lnTo>
                  <a:pt x="812" y="746"/>
                </a:lnTo>
                <a:lnTo>
                  <a:pt x="816" y="752"/>
                </a:lnTo>
                <a:lnTo>
                  <a:pt x="823" y="766"/>
                </a:lnTo>
                <a:lnTo>
                  <a:pt x="828" y="781"/>
                </a:lnTo>
                <a:lnTo>
                  <a:pt x="831" y="788"/>
                </a:lnTo>
                <a:lnTo>
                  <a:pt x="833" y="795"/>
                </a:lnTo>
                <a:lnTo>
                  <a:pt x="835" y="803"/>
                </a:lnTo>
                <a:lnTo>
                  <a:pt x="836" y="811"/>
                </a:lnTo>
                <a:lnTo>
                  <a:pt x="837" y="819"/>
                </a:lnTo>
                <a:lnTo>
                  <a:pt x="838" y="827"/>
                </a:lnTo>
                <a:lnTo>
                  <a:pt x="839" y="836"/>
                </a:lnTo>
                <a:lnTo>
                  <a:pt x="839" y="844"/>
                </a:lnTo>
                <a:lnTo>
                  <a:pt x="838" y="861"/>
                </a:lnTo>
                <a:lnTo>
                  <a:pt x="836" y="877"/>
                </a:lnTo>
                <a:lnTo>
                  <a:pt x="833" y="892"/>
                </a:lnTo>
                <a:lnTo>
                  <a:pt x="831" y="901"/>
                </a:lnTo>
                <a:lnTo>
                  <a:pt x="828" y="908"/>
                </a:lnTo>
                <a:lnTo>
                  <a:pt x="823" y="922"/>
                </a:lnTo>
                <a:lnTo>
                  <a:pt x="816" y="935"/>
                </a:lnTo>
                <a:lnTo>
                  <a:pt x="812" y="941"/>
                </a:lnTo>
                <a:lnTo>
                  <a:pt x="808" y="947"/>
                </a:lnTo>
                <a:lnTo>
                  <a:pt x="799" y="959"/>
                </a:lnTo>
                <a:lnTo>
                  <a:pt x="794" y="965"/>
                </a:lnTo>
                <a:lnTo>
                  <a:pt x="789" y="970"/>
                </a:lnTo>
                <a:lnTo>
                  <a:pt x="784" y="975"/>
                </a:lnTo>
                <a:lnTo>
                  <a:pt x="779" y="980"/>
                </a:lnTo>
                <a:lnTo>
                  <a:pt x="768" y="988"/>
                </a:lnTo>
                <a:lnTo>
                  <a:pt x="756" y="994"/>
                </a:lnTo>
                <a:lnTo>
                  <a:pt x="749" y="998"/>
                </a:lnTo>
                <a:lnTo>
                  <a:pt x="743" y="1000"/>
                </a:lnTo>
                <a:lnTo>
                  <a:pt x="737" y="1003"/>
                </a:lnTo>
                <a:lnTo>
                  <a:pt x="730" y="1004"/>
                </a:lnTo>
                <a:lnTo>
                  <a:pt x="723" y="1006"/>
                </a:lnTo>
                <a:lnTo>
                  <a:pt x="716" y="1006"/>
                </a:lnTo>
                <a:lnTo>
                  <a:pt x="703" y="1007"/>
                </a:lnTo>
                <a:lnTo>
                  <a:pt x="689" y="1006"/>
                </a:lnTo>
                <a:lnTo>
                  <a:pt x="675" y="1004"/>
                </a:lnTo>
                <a:lnTo>
                  <a:pt x="662" y="1000"/>
                </a:lnTo>
                <a:lnTo>
                  <a:pt x="656" y="998"/>
                </a:lnTo>
                <a:lnTo>
                  <a:pt x="649" y="994"/>
                </a:lnTo>
                <a:lnTo>
                  <a:pt x="637" y="988"/>
                </a:lnTo>
                <a:lnTo>
                  <a:pt x="626" y="980"/>
                </a:lnTo>
                <a:lnTo>
                  <a:pt x="621" y="975"/>
                </a:lnTo>
                <a:lnTo>
                  <a:pt x="616" y="970"/>
                </a:lnTo>
                <a:lnTo>
                  <a:pt x="606" y="959"/>
                </a:lnTo>
                <a:lnTo>
                  <a:pt x="601" y="953"/>
                </a:lnTo>
                <a:lnTo>
                  <a:pt x="597" y="947"/>
                </a:lnTo>
                <a:lnTo>
                  <a:pt x="593" y="941"/>
                </a:lnTo>
                <a:lnTo>
                  <a:pt x="589" y="935"/>
                </a:lnTo>
                <a:lnTo>
                  <a:pt x="582" y="922"/>
                </a:lnTo>
                <a:lnTo>
                  <a:pt x="577" y="908"/>
                </a:lnTo>
                <a:lnTo>
                  <a:pt x="574" y="901"/>
                </a:lnTo>
                <a:lnTo>
                  <a:pt x="572" y="892"/>
                </a:lnTo>
                <a:lnTo>
                  <a:pt x="570" y="885"/>
                </a:lnTo>
                <a:lnTo>
                  <a:pt x="569" y="877"/>
                </a:lnTo>
                <a:lnTo>
                  <a:pt x="568" y="868"/>
                </a:lnTo>
                <a:lnTo>
                  <a:pt x="567" y="861"/>
                </a:lnTo>
                <a:lnTo>
                  <a:pt x="566" y="853"/>
                </a:lnTo>
                <a:lnTo>
                  <a:pt x="566" y="844"/>
                </a:lnTo>
                <a:lnTo>
                  <a:pt x="567" y="827"/>
                </a:lnTo>
                <a:lnTo>
                  <a:pt x="569" y="811"/>
                </a:lnTo>
                <a:lnTo>
                  <a:pt x="572" y="795"/>
                </a:lnTo>
                <a:lnTo>
                  <a:pt x="574" y="788"/>
                </a:lnTo>
                <a:lnTo>
                  <a:pt x="577" y="781"/>
                </a:lnTo>
                <a:lnTo>
                  <a:pt x="582" y="766"/>
                </a:lnTo>
                <a:lnTo>
                  <a:pt x="589" y="752"/>
                </a:lnTo>
                <a:lnTo>
                  <a:pt x="593" y="746"/>
                </a:lnTo>
                <a:lnTo>
                  <a:pt x="597" y="740"/>
                </a:lnTo>
                <a:lnTo>
                  <a:pt x="606" y="728"/>
                </a:lnTo>
                <a:lnTo>
                  <a:pt x="611" y="723"/>
                </a:lnTo>
                <a:lnTo>
                  <a:pt x="616" y="717"/>
                </a:lnTo>
                <a:lnTo>
                  <a:pt x="621" y="712"/>
                </a:lnTo>
                <a:lnTo>
                  <a:pt x="626" y="707"/>
                </a:lnTo>
                <a:lnTo>
                  <a:pt x="637" y="700"/>
                </a:lnTo>
                <a:lnTo>
                  <a:pt x="649" y="693"/>
                </a:lnTo>
                <a:lnTo>
                  <a:pt x="656" y="690"/>
                </a:lnTo>
                <a:lnTo>
                  <a:pt x="662" y="687"/>
                </a:lnTo>
                <a:lnTo>
                  <a:pt x="668" y="685"/>
                </a:lnTo>
                <a:lnTo>
                  <a:pt x="675" y="684"/>
                </a:lnTo>
                <a:lnTo>
                  <a:pt x="682" y="682"/>
                </a:lnTo>
                <a:lnTo>
                  <a:pt x="689" y="681"/>
                </a:lnTo>
                <a:lnTo>
                  <a:pt x="703" y="680"/>
                </a:lnTo>
                <a:close/>
                <a:moveTo>
                  <a:pt x="968" y="1132"/>
                </a:moveTo>
                <a:lnTo>
                  <a:pt x="1194" y="1132"/>
                </a:lnTo>
                <a:lnTo>
                  <a:pt x="1194" y="1256"/>
                </a:lnTo>
                <a:lnTo>
                  <a:pt x="1197" y="1256"/>
                </a:lnTo>
                <a:lnTo>
                  <a:pt x="1200" y="1250"/>
                </a:lnTo>
                <a:lnTo>
                  <a:pt x="1203" y="1242"/>
                </a:lnTo>
                <a:lnTo>
                  <a:pt x="1211" y="1229"/>
                </a:lnTo>
                <a:lnTo>
                  <a:pt x="1219" y="1216"/>
                </a:lnTo>
                <a:lnTo>
                  <a:pt x="1229" y="1203"/>
                </a:lnTo>
                <a:lnTo>
                  <a:pt x="1239" y="1190"/>
                </a:lnTo>
                <a:lnTo>
                  <a:pt x="1251" y="1178"/>
                </a:lnTo>
                <a:lnTo>
                  <a:pt x="1264" y="1167"/>
                </a:lnTo>
                <a:lnTo>
                  <a:pt x="1277" y="1156"/>
                </a:lnTo>
                <a:lnTo>
                  <a:pt x="1284" y="1150"/>
                </a:lnTo>
                <a:lnTo>
                  <a:pt x="1292" y="1145"/>
                </a:lnTo>
                <a:lnTo>
                  <a:pt x="1299" y="1142"/>
                </a:lnTo>
                <a:lnTo>
                  <a:pt x="1307" y="1137"/>
                </a:lnTo>
                <a:lnTo>
                  <a:pt x="1324" y="1129"/>
                </a:lnTo>
                <a:lnTo>
                  <a:pt x="1341" y="1123"/>
                </a:lnTo>
                <a:lnTo>
                  <a:pt x="1350" y="1119"/>
                </a:lnTo>
                <a:lnTo>
                  <a:pt x="1359" y="1117"/>
                </a:lnTo>
                <a:lnTo>
                  <a:pt x="1369" y="1114"/>
                </a:lnTo>
                <a:lnTo>
                  <a:pt x="1378" y="1113"/>
                </a:lnTo>
                <a:lnTo>
                  <a:pt x="1388" y="1111"/>
                </a:lnTo>
                <a:lnTo>
                  <a:pt x="1399" y="1111"/>
                </a:lnTo>
                <a:lnTo>
                  <a:pt x="1409" y="1109"/>
                </a:lnTo>
                <a:lnTo>
                  <a:pt x="1420" y="1109"/>
                </a:lnTo>
                <a:lnTo>
                  <a:pt x="1441" y="1109"/>
                </a:lnTo>
                <a:lnTo>
                  <a:pt x="1462" y="1112"/>
                </a:lnTo>
                <a:lnTo>
                  <a:pt x="1472" y="1113"/>
                </a:lnTo>
                <a:lnTo>
                  <a:pt x="1482" y="1114"/>
                </a:lnTo>
                <a:lnTo>
                  <a:pt x="1500" y="1118"/>
                </a:lnTo>
                <a:lnTo>
                  <a:pt x="1518" y="1123"/>
                </a:lnTo>
                <a:lnTo>
                  <a:pt x="1534" y="1129"/>
                </a:lnTo>
                <a:lnTo>
                  <a:pt x="1550" y="1135"/>
                </a:lnTo>
                <a:lnTo>
                  <a:pt x="1564" y="1143"/>
                </a:lnTo>
                <a:lnTo>
                  <a:pt x="1578" y="1151"/>
                </a:lnTo>
                <a:lnTo>
                  <a:pt x="1591" y="1160"/>
                </a:lnTo>
                <a:lnTo>
                  <a:pt x="1603" y="1171"/>
                </a:lnTo>
                <a:lnTo>
                  <a:pt x="1614" y="1181"/>
                </a:lnTo>
                <a:lnTo>
                  <a:pt x="1624" y="1193"/>
                </a:lnTo>
                <a:lnTo>
                  <a:pt x="1633" y="1206"/>
                </a:lnTo>
                <a:lnTo>
                  <a:pt x="1638" y="1212"/>
                </a:lnTo>
                <a:lnTo>
                  <a:pt x="1642" y="1220"/>
                </a:lnTo>
                <a:lnTo>
                  <a:pt x="1650" y="1234"/>
                </a:lnTo>
                <a:lnTo>
                  <a:pt x="1657" y="1248"/>
                </a:lnTo>
                <a:lnTo>
                  <a:pt x="1664" y="1264"/>
                </a:lnTo>
                <a:lnTo>
                  <a:pt x="1670" y="1281"/>
                </a:lnTo>
                <a:lnTo>
                  <a:pt x="1676" y="1298"/>
                </a:lnTo>
                <a:lnTo>
                  <a:pt x="1680" y="1316"/>
                </a:lnTo>
                <a:lnTo>
                  <a:pt x="1685" y="1334"/>
                </a:lnTo>
                <a:lnTo>
                  <a:pt x="1688" y="1352"/>
                </a:lnTo>
                <a:lnTo>
                  <a:pt x="1691" y="1371"/>
                </a:lnTo>
                <a:lnTo>
                  <a:pt x="1694" y="1391"/>
                </a:lnTo>
                <a:lnTo>
                  <a:pt x="1696" y="1412"/>
                </a:lnTo>
                <a:lnTo>
                  <a:pt x="1698" y="1432"/>
                </a:lnTo>
                <a:lnTo>
                  <a:pt x="1700" y="1454"/>
                </a:lnTo>
                <a:lnTo>
                  <a:pt x="1701" y="1475"/>
                </a:lnTo>
                <a:lnTo>
                  <a:pt x="1701" y="1497"/>
                </a:lnTo>
                <a:lnTo>
                  <a:pt x="1702" y="1520"/>
                </a:lnTo>
                <a:lnTo>
                  <a:pt x="1702" y="1542"/>
                </a:lnTo>
                <a:lnTo>
                  <a:pt x="1702" y="2040"/>
                </a:lnTo>
                <a:lnTo>
                  <a:pt x="1467" y="2040"/>
                </a:lnTo>
                <a:lnTo>
                  <a:pt x="1467" y="1599"/>
                </a:lnTo>
                <a:lnTo>
                  <a:pt x="1466" y="1558"/>
                </a:lnTo>
                <a:lnTo>
                  <a:pt x="1466" y="1538"/>
                </a:lnTo>
                <a:lnTo>
                  <a:pt x="1465" y="1516"/>
                </a:lnTo>
                <a:lnTo>
                  <a:pt x="1463" y="1496"/>
                </a:lnTo>
                <a:lnTo>
                  <a:pt x="1460" y="1476"/>
                </a:lnTo>
                <a:lnTo>
                  <a:pt x="1458" y="1467"/>
                </a:lnTo>
                <a:lnTo>
                  <a:pt x="1456" y="1457"/>
                </a:lnTo>
                <a:lnTo>
                  <a:pt x="1454" y="1448"/>
                </a:lnTo>
                <a:lnTo>
                  <a:pt x="1451" y="1438"/>
                </a:lnTo>
                <a:lnTo>
                  <a:pt x="1448" y="1430"/>
                </a:lnTo>
                <a:lnTo>
                  <a:pt x="1444" y="1421"/>
                </a:lnTo>
                <a:lnTo>
                  <a:pt x="1440" y="1414"/>
                </a:lnTo>
                <a:lnTo>
                  <a:pt x="1436" y="1406"/>
                </a:lnTo>
                <a:lnTo>
                  <a:pt x="1431" y="1398"/>
                </a:lnTo>
                <a:lnTo>
                  <a:pt x="1426" y="1392"/>
                </a:lnTo>
                <a:lnTo>
                  <a:pt x="1421" y="1386"/>
                </a:lnTo>
                <a:lnTo>
                  <a:pt x="1414" y="1380"/>
                </a:lnTo>
                <a:lnTo>
                  <a:pt x="1408" y="1376"/>
                </a:lnTo>
                <a:lnTo>
                  <a:pt x="1400" y="1371"/>
                </a:lnTo>
                <a:lnTo>
                  <a:pt x="1393" y="1367"/>
                </a:lnTo>
                <a:lnTo>
                  <a:pt x="1384" y="1364"/>
                </a:lnTo>
                <a:lnTo>
                  <a:pt x="1375" y="1361"/>
                </a:lnTo>
                <a:lnTo>
                  <a:pt x="1370" y="1360"/>
                </a:lnTo>
                <a:lnTo>
                  <a:pt x="1366" y="1359"/>
                </a:lnTo>
                <a:lnTo>
                  <a:pt x="1355" y="1358"/>
                </a:lnTo>
                <a:lnTo>
                  <a:pt x="1344" y="1358"/>
                </a:lnTo>
                <a:lnTo>
                  <a:pt x="1333" y="1358"/>
                </a:lnTo>
                <a:lnTo>
                  <a:pt x="1323" y="1359"/>
                </a:lnTo>
                <a:lnTo>
                  <a:pt x="1313" y="1360"/>
                </a:lnTo>
                <a:lnTo>
                  <a:pt x="1303" y="1362"/>
                </a:lnTo>
                <a:lnTo>
                  <a:pt x="1294" y="1366"/>
                </a:lnTo>
                <a:lnTo>
                  <a:pt x="1286" y="1368"/>
                </a:lnTo>
                <a:lnTo>
                  <a:pt x="1278" y="1373"/>
                </a:lnTo>
                <a:lnTo>
                  <a:pt x="1271" y="1377"/>
                </a:lnTo>
                <a:lnTo>
                  <a:pt x="1264" y="1383"/>
                </a:lnTo>
                <a:lnTo>
                  <a:pt x="1257" y="1388"/>
                </a:lnTo>
                <a:lnTo>
                  <a:pt x="1251" y="1394"/>
                </a:lnTo>
                <a:lnTo>
                  <a:pt x="1246" y="1400"/>
                </a:lnTo>
                <a:lnTo>
                  <a:pt x="1241" y="1407"/>
                </a:lnTo>
                <a:lnTo>
                  <a:pt x="1236" y="1414"/>
                </a:lnTo>
                <a:lnTo>
                  <a:pt x="1232" y="1422"/>
                </a:lnTo>
                <a:lnTo>
                  <a:pt x="1228" y="1430"/>
                </a:lnTo>
                <a:lnTo>
                  <a:pt x="1224" y="1438"/>
                </a:lnTo>
                <a:lnTo>
                  <a:pt x="1221" y="1446"/>
                </a:lnTo>
                <a:lnTo>
                  <a:pt x="1215" y="1466"/>
                </a:lnTo>
                <a:lnTo>
                  <a:pt x="1211" y="1485"/>
                </a:lnTo>
                <a:lnTo>
                  <a:pt x="1208" y="1504"/>
                </a:lnTo>
                <a:lnTo>
                  <a:pt x="1207" y="1515"/>
                </a:lnTo>
                <a:lnTo>
                  <a:pt x="1206" y="1526"/>
                </a:lnTo>
                <a:lnTo>
                  <a:pt x="1204" y="1547"/>
                </a:lnTo>
                <a:lnTo>
                  <a:pt x="1203" y="1569"/>
                </a:lnTo>
                <a:lnTo>
                  <a:pt x="1203" y="1590"/>
                </a:lnTo>
                <a:lnTo>
                  <a:pt x="1203" y="2040"/>
                </a:lnTo>
                <a:lnTo>
                  <a:pt x="968" y="2040"/>
                </a:lnTo>
                <a:lnTo>
                  <a:pt x="968" y="1132"/>
                </a:lnTo>
                <a:close/>
                <a:moveTo>
                  <a:pt x="0" y="1360"/>
                </a:moveTo>
                <a:lnTo>
                  <a:pt x="0" y="1325"/>
                </a:lnTo>
                <a:lnTo>
                  <a:pt x="2" y="1290"/>
                </a:lnTo>
                <a:lnTo>
                  <a:pt x="3" y="1256"/>
                </a:lnTo>
                <a:lnTo>
                  <a:pt x="6" y="1221"/>
                </a:lnTo>
                <a:lnTo>
                  <a:pt x="9" y="1187"/>
                </a:lnTo>
                <a:lnTo>
                  <a:pt x="13" y="1153"/>
                </a:lnTo>
                <a:lnTo>
                  <a:pt x="18" y="1119"/>
                </a:lnTo>
                <a:lnTo>
                  <a:pt x="23" y="1087"/>
                </a:lnTo>
                <a:lnTo>
                  <a:pt x="29" y="1053"/>
                </a:lnTo>
                <a:lnTo>
                  <a:pt x="36" y="1021"/>
                </a:lnTo>
                <a:lnTo>
                  <a:pt x="43" y="988"/>
                </a:lnTo>
                <a:lnTo>
                  <a:pt x="51" y="956"/>
                </a:lnTo>
                <a:lnTo>
                  <a:pt x="60" y="923"/>
                </a:lnTo>
                <a:lnTo>
                  <a:pt x="69" y="892"/>
                </a:lnTo>
                <a:lnTo>
                  <a:pt x="79" y="861"/>
                </a:lnTo>
                <a:lnTo>
                  <a:pt x="89" y="831"/>
                </a:lnTo>
                <a:lnTo>
                  <a:pt x="100" y="801"/>
                </a:lnTo>
                <a:lnTo>
                  <a:pt x="112" y="771"/>
                </a:lnTo>
                <a:lnTo>
                  <a:pt x="124" y="741"/>
                </a:lnTo>
                <a:lnTo>
                  <a:pt x="137" y="712"/>
                </a:lnTo>
                <a:lnTo>
                  <a:pt x="150" y="684"/>
                </a:lnTo>
                <a:lnTo>
                  <a:pt x="164" y="655"/>
                </a:lnTo>
                <a:lnTo>
                  <a:pt x="179" y="627"/>
                </a:lnTo>
                <a:lnTo>
                  <a:pt x="194" y="600"/>
                </a:lnTo>
                <a:lnTo>
                  <a:pt x="209" y="573"/>
                </a:lnTo>
                <a:lnTo>
                  <a:pt x="225"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2" y="134"/>
                </a:lnTo>
                <a:lnTo>
                  <a:pt x="667" y="120"/>
                </a:lnTo>
                <a:lnTo>
                  <a:pt x="693" y="107"/>
                </a:lnTo>
                <a:lnTo>
                  <a:pt x="718" y="95"/>
                </a:lnTo>
                <a:lnTo>
                  <a:pt x="744" y="83"/>
                </a:lnTo>
                <a:lnTo>
                  <a:pt x="770" y="72"/>
                </a:lnTo>
                <a:lnTo>
                  <a:pt x="797" y="61"/>
                </a:lnTo>
                <a:lnTo>
                  <a:pt x="824" y="51"/>
                </a:lnTo>
                <a:lnTo>
                  <a:pt x="851" y="43"/>
                </a:lnTo>
                <a:lnTo>
                  <a:pt x="878" y="35"/>
                </a:lnTo>
                <a:lnTo>
                  <a:pt x="905" y="27"/>
                </a:lnTo>
                <a:lnTo>
                  <a:pt x="933" y="21"/>
                </a:lnTo>
                <a:lnTo>
                  <a:pt x="961" y="15"/>
                </a:lnTo>
                <a:lnTo>
                  <a:pt x="990" y="11"/>
                </a:lnTo>
                <a:lnTo>
                  <a:pt x="1018" y="7"/>
                </a:lnTo>
                <a:lnTo>
                  <a:pt x="1047" y="5"/>
                </a:lnTo>
                <a:lnTo>
                  <a:pt x="1076" y="2"/>
                </a:lnTo>
                <a:lnTo>
                  <a:pt x="1105" y="1"/>
                </a:lnTo>
                <a:lnTo>
                  <a:pt x="1134" y="0"/>
                </a:lnTo>
                <a:lnTo>
                  <a:pt x="1163" y="1"/>
                </a:lnTo>
                <a:lnTo>
                  <a:pt x="1192" y="2"/>
                </a:lnTo>
                <a:lnTo>
                  <a:pt x="1221" y="5"/>
                </a:lnTo>
                <a:lnTo>
                  <a:pt x="1250" y="7"/>
                </a:lnTo>
                <a:lnTo>
                  <a:pt x="1278" y="11"/>
                </a:lnTo>
                <a:lnTo>
                  <a:pt x="1307" y="15"/>
                </a:lnTo>
                <a:lnTo>
                  <a:pt x="1335" y="21"/>
                </a:lnTo>
                <a:lnTo>
                  <a:pt x="1362" y="27"/>
                </a:lnTo>
                <a:lnTo>
                  <a:pt x="1390" y="35"/>
                </a:lnTo>
                <a:lnTo>
                  <a:pt x="1417" y="43"/>
                </a:lnTo>
                <a:lnTo>
                  <a:pt x="1444" y="51"/>
                </a:lnTo>
                <a:lnTo>
                  <a:pt x="1471" y="61"/>
                </a:lnTo>
                <a:lnTo>
                  <a:pt x="1498" y="72"/>
                </a:lnTo>
                <a:lnTo>
                  <a:pt x="1524" y="83"/>
                </a:lnTo>
                <a:lnTo>
                  <a:pt x="1550" y="95"/>
                </a:lnTo>
                <a:lnTo>
                  <a:pt x="1575" y="107"/>
                </a:lnTo>
                <a:lnTo>
                  <a:pt x="1601" y="120"/>
                </a:lnTo>
                <a:lnTo>
                  <a:pt x="1626" y="134"/>
                </a:lnTo>
                <a:lnTo>
                  <a:pt x="1650" y="149"/>
                </a:lnTo>
                <a:lnTo>
                  <a:pt x="1674" y="164"/>
                </a:lnTo>
                <a:lnTo>
                  <a:pt x="1698" y="181"/>
                </a:lnTo>
                <a:lnTo>
                  <a:pt x="1722" y="197"/>
                </a:lnTo>
                <a:lnTo>
                  <a:pt x="1745" y="215"/>
                </a:lnTo>
                <a:lnTo>
                  <a:pt x="1768" y="232"/>
                </a:lnTo>
                <a:lnTo>
                  <a:pt x="1790" y="250"/>
                </a:lnTo>
                <a:lnTo>
                  <a:pt x="1812" y="271"/>
                </a:lnTo>
                <a:lnTo>
                  <a:pt x="1834" y="290"/>
                </a:lnTo>
                <a:lnTo>
                  <a:pt x="1855" y="310"/>
                </a:lnTo>
                <a:lnTo>
                  <a:pt x="1876" y="332"/>
                </a:lnTo>
                <a:lnTo>
                  <a:pt x="1896" y="354"/>
                </a:lnTo>
                <a:lnTo>
                  <a:pt x="1917" y="375"/>
                </a:lnTo>
                <a:lnTo>
                  <a:pt x="1937" y="398"/>
                </a:lnTo>
                <a:lnTo>
                  <a:pt x="1956" y="422"/>
                </a:lnTo>
                <a:lnTo>
                  <a:pt x="1974" y="446"/>
                </a:lnTo>
                <a:lnTo>
                  <a:pt x="1992"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09"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7" y="1290"/>
                </a:lnTo>
                <a:lnTo>
                  <a:pt x="2268" y="1325"/>
                </a:lnTo>
                <a:lnTo>
                  <a:pt x="2269" y="1360"/>
                </a:lnTo>
                <a:lnTo>
                  <a:pt x="2268" y="1395"/>
                </a:lnTo>
                <a:lnTo>
                  <a:pt x="2267"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09"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2" y="2250"/>
                </a:lnTo>
                <a:lnTo>
                  <a:pt x="1974" y="2275"/>
                </a:lnTo>
                <a:lnTo>
                  <a:pt x="1956" y="2298"/>
                </a:lnTo>
                <a:lnTo>
                  <a:pt x="1937" y="2322"/>
                </a:lnTo>
                <a:lnTo>
                  <a:pt x="1917" y="2345"/>
                </a:lnTo>
                <a:lnTo>
                  <a:pt x="1896" y="2366"/>
                </a:lnTo>
                <a:lnTo>
                  <a:pt x="1876" y="2389"/>
                </a:lnTo>
                <a:lnTo>
                  <a:pt x="1855" y="2410"/>
                </a:lnTo>
                <a:lnTo>
                  <a:pt x="1834" y="2430"/>
                </a:lnTo>
                <a:lnTo>
                  <a:pt x="1812" y="2450"/>
                </a:lnTo>
                <a:lnTo>
                  <a:pt x="1790" y="2470"/>
                </a:lnTo>
                <a:lnTo>
                  <a:pt x="1768" y="2488"/>
                </a:lnTo>
                <a:lnTo>
                  <a:pt x="1745" y="2506"/>
                </a:lnTo>
                <a:lnTo>
                  <a:pt x="1722" y="2524"/>
                </a:lnTo>
                <a:lnTo>
                  <a:pt x="1698" y="2540"/>
                </a:lnTo>
                <a:lnTo>
                  <a:pt x="1674" y="2556"/>
                </a:lnTo>
                <a:lnTo>
                  <a:pt x="1650" y="2572"/>
                </a:lnTo>
                <a:lnTo>
                  <a:pt x="1626" y="2586"/>
                </a:lnTo>
                <a:lnTo>
                  <a:pt x="1601" y="2600"/>
                </a:lnTo>
                <a:lnTo>
                  <a:pt x="1575" y="2613"/>
                </a:lnTo>
                <a:lnTo>
                  <a:pt x="1550" y="2625"/>
                </a:lnTo>
                <a:lnTo>
                  <a:pt x="1524" y="2637"/>
                </a:lnTo>
                <a:lnTo>
                  <a:pt x="1498" y="2648"/>
                </a:lnTo>
                <a:lnTo>
                  <a:pt x="1471" y="2659"/>
                </a:lnTo>
                <a:lnTo>
                  <a:pt x="1444" y="2669"/>
                </a:lnTo>
                <a:lnTo>
                  <a:pt x="1417" y="2677"/>
                </a:lnTo>
                <a:lnTo>
                  <a:pt x="1390" y="2685"/>
                </a:lnTo>
                <a:lnTo>
                  <a:pt x="1362" y="2693"/>
                </a:lnTo>
                <a:lnTo>
                  <a:pt x="1335" y="2699"/>
                </a:lnTo>
                <a:lnTo>
                  <a:pt x="1307" y="2705"/>
                </a:lnTo>
                <a:lnTo>
                  <a:pt x="1278" y="2709"/>
                </a:lnTo>
                <a:lnTo>
                  <a:pt x="1250" y="2713"/>
                </a:lnTo>
                <a:lnTo>
                  <a:pt x="1221" y="2717"/>
                </a:lnTo>
                <a:lnTo>
                  <a:pt x="1192" y="2719"/>
                </a:lnTo>
                <a:lnTo>
                  <a:pt x="1163" y="2720"/>
                </a:lnTo>
                <a:lnTo>
                  <a:pt x="1134" y="2720"/>
                </a:lnTo>
                <a:lnTo>
                  <a:pt x="1105" y="2720"/>
                </a:lnTo>
                <a:lnTo>
                  <a:pt x="1076" y="2719"/>
                </a:lnTo>
                <a:lnTo>
                  <a:pt x="1047" y="2717"/>
                </a:lnTo>
                <a:lnTo>
                  <a:pt x="1018" y="2713"/>
                </a:lnTo>
                <a:lnTo>
                  <a:pt x="990" y="2709"/>
                </a:lnTo>
                <a:lnTo>
                  <a:pt x="961" y="2705"/>
                </a:lnTo>
                <a:lnTo>
                  <a:pt x="933" y="2699"/>
                </a:lnTo>
                <a:lnTo>
                  <a:pt x="905" y="2693"/>
                </a:lnTo>
                <a:lnTo>
                  <a:pt x="878" y="2685"/>
                </a:lnTo>
                <a:lnTo>
                  <a:pt x="851" y="2677"/>
                </a:lnTo>
                <a:lnTo>
                  <a:pt x="824" y="2669"/>
                </a:lnTo>
                <a:lnTo>
                  <a:pt x="797" y="2659"/>
                </a:lnTo>
                <a:lnTo>
                  <a:pt x="770" y="2648"/>
                </a:lnTo>
                <a:lnTo>
                  <a:pt x="744" y="2637"/>
                </a:lnTo>
                <a:lnTo>
                  <a:pt x="718" y="2625"/>
                </a:lnTo>
                <a:lnTo>
                  <a:pt x="693" y="2613"/>
                </a:lnTo>
                <a:lnTo>
                  <a:pt x="667" y="2600"/>
                </a:lnTo>
                <a:lnTo>
                  <a:pt x="642"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5" y="2174"/>
                </a:lnTo>
                <a:lnTo>
                  <a:pt x="209" y="2148"/>
                </a:lnTo>
                <a:lnTo>
                  <a:pt x="194" y="2121"/>
                </a:lnTo>
                <a:lnTo>
                  <a:pt x="179" y="2093"/>
                </a:lnTo>
                <a:lnTo>
                  <a:pt x="164" y="2065"/>
                </a:lnTo>
                <a:lnTo>
                  <a:pt x="150" y="2038"/>
                </a:lnTo>
                <a:lnTo>
                  <a:pt x="137" y="2009"/>
                </a:lnTo>
                <a:lnTo>
                  <a:pt x="124" y="1979"/>
                </a:lnTo>
                <a:lnTo>
                  <a:pt x="112" y="1950"/>
                </a:lnTo>
                <a:lnTo>
                  <a:pt x="100" y="1920"/>
                </a:lnTo>
                <a:lnTo>
                  <a:pt x="89"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9" y="1534"/>
                </a:lnTo>
                <a:lnTo>
                  <a:pt x="6" y="1499"/>
                </a:lnTo>
                <a:lnTo>
                  <a:pt x="3" y="1464"/>
                </a:lnTo>
                <a:lnTo>
                  <a:pt x="2"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6" name="Freeform 9">
            <a:hlinkClick r:id="rId5" tooltip="instragram"/>
          </p:cNvPr>
          <p:cNvSpPr>
            <a:spLocks noChangeAspect="1" noEditPoints="1"/>
          </p:cNvSpPr>
          <p:nvPr userDrawn="1"/>
        </p:nvSpPr>
        <p:spPr bwMode="auto">
          <a:xfrm>
            <a:off x="10884143" y="5661248"/>
            <a:ext cx="252000" cy="252000"/>
          </a:xfrm>
          <a:custGeom>
            <a:avLst/>
            <a:gdLst>
              <a:gd name="T0" fmla="*/ 1482 w 2269"/>
              <a:gd name="T1" fmla="*/ 827 h 2720"/>
              <a:gd name="T2" fmla="*/ 1577 w 2269"/>
              <a:gd name="T3" fmla="*/ 894 h 2720"/>
              <a:gd name="T4" fmla="*/ 1531 w 2269"/>
              <a:gd name="T5" fmla="*/ 1014 h 2720"/>
              <a:gd name="T6" fmla="*/ 1427 w 2269"/>
              <a:gd name="T7" fmla="*/ 971 h 2720"/>
              <a:gd name="T8" fmla="*/ 1036 w 2269"/>
              <a:gd name="T9" fmla="*/ 1606 h 2720"/>
              <a:gd name="T10" fmla="*/ 925 w 2269"/>
              <a:gd name="T11" fmla="*/ 1467 h 2720"/>
              <a:gd name="T12" fmla="*/ 921 w 2269"/>
              <a:gd name="T13" fmla="*/ 1266 h 2720"/>
              <a:gd name="T14" fmla="*/ 1026 w 2269"/>
              <a:gd name="T15" fmla="*/ 1121 h 2720"/>
              <a:gd name="T16" fmla="*/ 1191 w 2269"/>
              <a:gd name="T17" fmla="*/ 1096 h 2720"/>
              <a:gd name="T18" fmla="*/ 1324 w 2269"/>
              <a:gd name="T19" fmla="*/ 1207 h 2720"/>
              <a:gd name="T20" fmla="*/ 1360 w 2269"/>
              <a:gd name="T21" fmla="*/ 1402 h 2720"/>
              <a:gd name="T22" fmla="*/ 1280 w 2269"/>
              <a:gd name="T23" fmla="*/ 1571 h 2720"/>
              <a:gd name="T24" fmla="*/ 1134 w 2269"/>
              <a:gd name="T25" fmla="*/ 940 h 2720"/>
              <a:gd name="T26" fmla="*/ 918 w 2269"/>
              <a:gd name="T27" fmla="*/ 1030 h 2720"/>
              <a:gd name="T28" fmla="*/ 791 w 2269"/>
              <a:gd name="T29" fmla="*/ 1276 h 2720"/>
              <a:gd name="T30" fmla="*/ 827 w 2269"/>
              <a:gd name="T31" fmla="*/ 1560 h 2720"/>
              <a:gd name="T32" fmla="*/ 998 w 2269"/>
              <a:gd name="T33" fmla="*/ 1747 h 2720"/>
              <a:gd name="T34" fmla="*/ 1238 w 2269"/>
              <a:gd name="T35" fmla="*/ 1760 h 2720"/>
              <a:gd name="T36" fmla="*/ 1425 w 2269"/>
              <a:gd name="T37" fmla="*/ 1595 h 2720"/>
              <a:gd name="T38" fmla="*/ 1482 w 2269"/>
              <a:gd name="T39" fmla="*/ 1307 h 2720"/>
              <a:gd name="T40" fmla="*/ 1383 w 2269"/>
              <a:gd name="T41" fmla="*/ 1064 h 2720"/>
              <a:gd name="T42" fmla="*/ 1152 w 2269"/>
              <a:gd name="T43" fmla="*/ 941 h 2720"/>
              <a:gd name="T44" fmla="*/ 688 w 2269"/>
              <a:gd name="T45" fmla="*/ 586 h 2720"/>
              <a:gd name="T46" fmla="*/ 511 w 2269"/>
              <a:gd name="T47" fmla="*/ 767 h 2720"/>
              <a:gd name="T48" fmla="*/ 457 w 2269"/>
              <a:gd name="T49" fmla="*/ 1023 h 2720"/>
              <a:gd name="T50" fmla="*/ 477 w 2269"/>
              <a:gd name="T51" fmla="*/ 1855 h 2720"/>
              <a:gd name="T52" fmla="*/ 610 w 2269"/>
              <a:gd name="T53" fmla="*/ 2084 h 2720"/>
              <a:gd name="T54" fmla="*/ 827 w 2269"/>
              <a:gd name="T55" fmla="*/ 2171 h 2720"/>
              <a:gd name="T56" fmla="*/ 1510 w 2269"/>
              <a:gd name="T57" fmla="*/ 2160 h 2720"/>
              <a:gd name="T58" fmla="*/ 1728 w 2269"/>
              <a:gd name="T59" fmla="*/ 2006 h 2720"/>
              <a:gd name="T60" fmla="*/ 1809 w 2269"/>
              <a:gd name="T61" fmla="*/ 1758 h 2720"/>
              <a:gd name="T62" fmla="*/ 1809 w 2269"/>
              <a:gd name="T63" fmla="*/ 963 h 2720"/>
              <a:gd name="T64" fmla="*/ 1702 w 2269"/>
              <a:gd name="T65" fmla="*/ 680 h 2720"/>
              <a:gd name="T66" fmla="*/ 1489 w 2269"/>
              <a:gd name="T67" fmla="*/ 556 h 2720"/>
              <a:gd name="T68" fmla="*/ 1411 w 2269"/>
              <a:gd name="T69" fmla="*/ 695 h 2720"/>
              <a:gd name="T70" fmla="*/ 1598 w 2269"/>
              <a:gd name="T71" fmla="*/ 765 h 2720"/>
              <a:gd name="T72" fmla="*/ 1686 w 2269"/>
              <a:gd name="T73" fmla="*/ 977 h 2720"/>
              <a:gd name="T74" fmla="*/ 1681 w 2269"/>
              <a:gd name="T75" fmla="*/ 1786 h 2720"/>
              <a:gd name="T76" fmla="*/ 1589 w 2269"/>
              <a:gd name="T77" fmla="*/ 1964 h 2720"/>
              <a:gd name="T78" fmla="*/ 1244 w 2269"/>
              <a:gd name="T79" fmla="*/ 2030 h 2720"/>
              <a:gd name="T80" fmla="*/ 721 w 2269"/>
              <a:gd name="T81" fmla="*/ 1992 h 2720"/>
              <a:gd name="T82" fmla="*/ 603 w 2269"/>
              <a:gd name="T83" fmla="*/ 1842 h 2720"/>
              <a:gd name="T84" fmla="*/ 580 w 2269"/>
              <a:gd name="T85" fmla="*/ 1030 h 2720"/>
              <a:gd name="T86" fmla="*/ 638 w 2269"/>
              <a:gd name="T87" fmla="*/ 806 h 2720"/>
              <a:gd name="T88" fmla="*/ 814 w 2269"/>
              <a:gd name="T89" fmla="*/ 699 h 2720"/>
              <a:gd name="T90" fmla="*/ 23 w 2269"/>
              <a:gd name="T91" fmla="*/ 1086 h 2720"/>
              <a:gd name="T92" fmla="*/ 179 w 2269"/>
              <a:gd name="T93" fmla="*/ 627 h 2720"/>
              <a:gd name="T94" fmla="*/ 456 w 2269"/>
              <a:gd name="T95" fmla="*/ 271 h 2720"/>
              <a:gd name="T96" fmla="*/ 824 w 2269"/>
              <a:gd name="T97" fmla="*/ 51 h 2720"/>
              <a:gd name="T98" fmla="*/ 1250 w 2269"/>
              <a:gd name="T99" fmla="*/ 7 h 2720"/>
              <a:gd name="T100" fmla="*/ 1651 w 2269"/>
              <a:gd name="T101" fmla="*/ 148 h 2720"/>
              <a:gd name="T102" fmla="*/ 1975 w 2269"/>
              <a:gd name="T103" fmla="*/ 446 h 2720"/>
              <a:gd name="T104" fmla="*/ 2190 w 2269"/>
              <a:gd name="T105" fmla="*/ 862 h 2720"/>
              <a:gd name="T106" fmla="*/ 2269 w 2269"/>
              <a:gd name="T107" fmla="*/ 1360 h 2720"/>
              <a:gd name="T108" fmla="*/ 2190 w 2269"/>
              <a:gd name="T109" fmla="*/ 1859 h 2720"/>
              <a:gd name="T110" fmla="*/ 1975 w 2269"/>
              <a:gd name="T111" fmla="*/ 2275 h 2720"/>
              <a:gd name="T112" fmla="*/ 1651 w 2269"/>
              <a:gd name="T113" fmla="*/ 2571 h 2720"/>
              <a:gd name="T114" fmla="*/ 1250 w 2269"/>
              <a:gd name="T115" fmla="*/ 2713 h 2720"/>
              <a:gd name="T116" fmla="*/ 824 w 2269"/>
              <a:gd name="T117" fmla="*/ 2668 h 2720"/>
              <a:gd name="T118" fmla="*/ 456 w 2269"/>
              <a:gd name="T119" fmla="*/ 2450 h 2720"/>
              <a:gd name="T120" fmla="*/ 179 w 2269"/>
              <a:gd name="T121" fmla="*/ 2093 h 2720"/>
              <a:gd name="T122" fmla="*/ 23 w 2269"/>
              <a:gd name="T123" fmla="*/ 1634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9" h="2720">
                <a:moveTo>
                  <a:pt x="1417" y="924"/>
                </a:moveTo>
                <a:lnTo>
                  <a:pt x="1418" y="914"/>
                </a:lnTo>
                <a:lnTo>
                  <a:pt x="1419" y="904"/>
                </a:lnTo>
                <a:lnTo>
                  <a:pt x="1421" y="894"/>
                </a:lnTo>
                <a:lnTo>
                  <a:pt x="1424" y="886"/>
                </a:lnTo>
                <a:lnTo>
                  <a:pt x="1427" y="878"/>
                </a:lnTo>
                <a:lnTo>
                  <a:pt x="1431" y="869"/>
                </a:lnTo>
                <a:lnTo>
                  <a:pt x="1436" y="862"/>
                </a:lnTo>
                <a:lnTo>
                  <a:pt x="1441" y="855"/>
                </a:lnTo>
                <a:lnTo>
                  <a:pt x="1447" y="848"/>
                </a:lnTo>
                <a:lnTo>
                  <a:pt x="1453" y="843"/>
                </a:lnTo>
                <a:lnTo>
                  <a:pt x="1460" y="838"/>
                </a:lnTo>
                <a:lnTo>
                  <a:pt x="1467" y="833"/>
                </a:lnTo>
                <a:lnTo>
                  <a:pt x="1475" y="830"/>
                </a:lnTo>
                <a:lnTo>
                  <a:pt x="1482" y="827"/>
                </a:lnTo>
                <a:lnTo>
                  <a:pt x="1491" y="826"/>
                </a:lnTo>
                <a:lnTo>
                  <a:pt x="1499" y="826"/>
                </a:lnTo>
                <a:lnTo>
                  <a:pt x="1507" y="826"/>
                </a:lnTo>
                <a:lnTo>
                  <a:pt x="1515" y="827"/>
                </a:lnTo>
                <a:lnTo>
                  <a:pt x="1523" y="830"/>
                </a:lnTo>
                <a:lnTo>
                  <a:pt x="1531" y="833"/>
                </a:lnTo>
                <a:lnTo>
                  <a:pt x="1538" y="838"/>
                </a:lnTo>
                <a:lnTo>
                  <a:pt x="1545" y="843"/>
                </a:lnTo>
                <a:lnTo>
                  <a:pt x="1551" y="848"/>
                </a:lnTo>
                <a:lnTo>
                  <a:pt x="1557" y="855"/>
                </a:lnTo>
                <a:lnTo>
                  <a:pt x="1562" y="862"/>
                </a:lnTo>
                <a:lnTo>
                  <a:pt x="1567" y="869"/>
                </a:lnTo>
                <a:lnTo>
                  <a:pt x="1571" y="878"/>
                </a:lnTo>
                <a:lnTo>
                  <a:pt x="1574" y="886"/>
                </a:lnTo>
                <a:lnTo>
                  <a:pt x="1577" y="894"/>
                </a:lnTo>
                <a:lnTo>
                  <a:pt x="1579" y="904"/>
                </a:lnTo>
                <a:lnTo>
                  <a:pt x="1580" y="914"/>
                </a:lnTo>
                <a:lnTo>
                  <a:pt x="1581" y="924"/>
                </a:lnTo>
                <a:lnTo>
                  <a:pt x="1580" y="934"/>
                </a:lnTo>
                <a:lnTo>
                  <a:pt x="1579" y="944"/>
                </a:lnTo>
                <a:lnTo>
                  <a:pt x="1577" y="953"/>
                </a:lnTo>
                <a:lnTo>
                  <a:pt x="1574" y="962"/>
                </a:lnTo>
                <a:lnTo>
                  <a:pt x="1571" y="971"/>
                </a:lnTo>
                <a:lnTo>
                  <a:pt x="1567" y="978"/>
                </a:lnTo>
                <a:lnTo>
                  <a:pt x="1562" y="987"/>
                </a:lnTo>
                <a:lnTo>
                  <a:pt x="1557" y="993"/>
                </a:lnTo>
                <a:lnTo>
                  <a:pt x="1551" y="1000"/>
                </a:lnTo>
                <a:lnTo>
                  <a:pt x="1545" y="1005"/>
                </a:lnTo>
                <a:lnTo>
                  <a:pt x="1538" y="1010"/>
                </a:lnTo>
                <a:lnTo>
                  <a:pt x="1531" y="1014"/>
                </a:lnTo>
                <a:lnTo>
                  <a:pt x="1523" y="1018"/>
                </a:lnTo>
                <a:lnTo>
                  <a:pt x="1515" y="1020"/>
                </a:lnTo>
                <a:lnTo>
                  <a:pt x="1507" y="1022"/>
                </a:lnTo>
                <a:lnTo>
                  <a:pt x="1499" y="1022"/>
                </a:lnTo>
                <a:lnTo>
                  <a:pt x="1491" y="1022"/>
                </a:lnTo>
                <a:lnTo>
                  <a:pt x="1482" y="1020"/>
                </a:lnTo>
                <a:lnTo>
                  <a:pt x="1475" y="1018"/>
                </a:lnTo>
                <a:lnTo>
                  <a:pt x="1467" y="1014"/>
                </a:lnTo>
                <a:lnTo>
                  <a:pt x="1460" y="1010"/>
                </a:lnTo>
                <a:lnTo>
                  <a:pt x="1453" y="1005"/>
                </a:lnTo>
                <a:lnTo>
                  <a:pt x="1447" y="1000"/>
                </a:lnTo>
                <a:lnTo>
                  <a:pt x="1441" y="993"/>
                </a:lnTo>
                <a:lnTo>
                  <a:pt x="1436" y="987"/>
                </a:lnTo>
                <a:lnTo>
                  <a:pt x="1431" y="978"/>
                </a:lnTo>
                <a:lnTo>
                  <a:pt x="1427" y="971"/>
                </a:lnTo>
                <a:lnTo>
                  <a:pt x="1424" y="962"/>
                </a:lnTo>
                <a:lnTo>
                  <a:pt x="1421" y="953"/>
                </a:lnTo>
                <a:lnTo>
                  <a:pt x="1419" y="944"/>
                </a:lnTo>
                <a:lnTo>
                  <a:pt x="1418" y="934"/>
                </a:lnTo>
                <a:lnTo>
                  <a:pt x="1417" y="924"/>
                </a:lnTo>
                <a:close/>
                <a:moveTo>
                  <a:pt x="1134" y="1632"/>
                </a:moveTo>
                <a:lnTo>
                  <a:pt x="1123" y="1632"/>
                </a:lnTo>
                <a:lnTo>
                  <a:pt x="1111" y="1631"/>
                </a:lnTo>
                <a:lnTo>
                  <a:pt x="1100" y="1630"/>
                </a:lnTo>
                <a:lnTo>
                  <a:pt x="1088" y="1627"/>
                </a:lnTo>
                <a:lnTo>
                  <a:pt x="1077" y="1624"/>
                </a:lnTo>
                <a:lnTo>
                  <a:pt x="1067" y="1620"/>
                </a:lnTo>
                <a:lnTo>
                  <a:pt x="1056" y="1616"/>
                </a:lnTo>
                <a:lnTo>
                  <a:pt x="1046" y="1612"/>
                </a:lnTo>
                <a:lnTo>
                  <a:pt x="1036" y="1606"/>
                </a:lnTo>
                <a:lnTo>
                  <a:pt x="1026" y="1600"/>
                </a:lnTo>
                <a:lnTo>
                  <a:pt x="1016" y="1594"/>
                </a:lnTo>
                <a:lnTo>
                  <a:pt x="1007" y="1586"/>
                </a:lnTo>
                <a:lnTo>
                  <a:pt x="998" y="1578"/>
                </a:lnTo>
                <a:lnTo>
                  <a:pt x="990" y="1571"/>
                </a:lnTo>
                <a:lnTo>
                  <a:pt x="982" y="1561"/>
                </a:lnTo>
                <a:lnTo>
                  <a:pt x="974" y="1553"/>
                </a:lnTo>
                <a:lnTo>
                  <a:pt x="966" y="1543"/>
                </a:lnTo>
                <a:lnTo>
                  <a:pt x="959" y="1534"/>
                </a:lnTo>
                <a:lnTo>
                  <a:pt x="952" y="1523"/>
                </a:lnTo>
                <a:lnTo>
                  <a:pt x="946" y="1512"/>
                </a:lnTo>
                <a:lnTo>
                  <a:pt x="940" y="1501"/>
                </a:lnTo>
                <a:lnTo>
                  <a:pt x="935" y="1491"/>
                </a:lnTo>
                <a:lnTo>
                  <a:pt x="930" y="1479"/>
                </a:lnTo>
                <a:lnTo>
                  <a:pt x="925" y="1467"/>
                </a:lnTo>
                <a:lnTo>
                  <a:pt x="921" y="1453"/>
                </a:lnTo>
                <a:lnTo>
                  <a:pt x="917" y="1441"/>
                </a:lnTo>
                <a:lnTo>
                  <a:pt x="914" y="1428"/>
                </a:lnTo>
                <a:lnTo>
                  <a:pt x="912" y="1415"/>
                </a:lnTo>
                <a:lnTo>
                  <a:pt x="910" y="1402"/>
                </a:lnTo>
                <a:lnTo>
                  <a:pt x="908" y="1387"/>
                </a:lnTo>
                <a:lnTo>
                  <a:pt x="907" y="1374"/>
                </a:lnTo>
                <a:lnTo>
                  <a:pt x="907" y="1360"/>
                </a:lnTo>
                <a:lnTo>
                  <a:pt x="907" y="1347"/>
                </a:lnTo>
                <a:lnTo>
                  <a:pt x="908" y="1332"/>
                </a:lnTo>
                <a:lnTo>
                  <a:pt x="910" y="1319"/>
                </a:lnTo>
                <a:lnTo>
                  <a:pt x="912" y="1305"/>
                </a:lnTo>
                <a:lnTo>
                  <a:pt x="914" y="1293"/>
                </a:lnTo>
                <a:lnTo>
                  <a:pt x="917" y="1279"/>
                </a:lnTo>
                <a:lnTo>
                  <a:pt x="921" y="1266"/>
                </a:lnTo>
                <a:lnTo>
                  <a:pt x="925" y="1254"/>
                </a:lnTo>
                <a:lnTo>
                  <a:pt x="930" y="1242"/>
                </a:lnTo>
                <a:lnTo>
                  <a:pt x="935" y="1230"/>
                </a:lnTo>
                <a:lnTo>
                  <a:pt x="940" y="1218"/>
                </a:lnTo>
                <a:lnTo>
                  <a:pt x="946" y="1207"/>
                </a:lnTo>
                <a:lnTo>
                  <a:pt x="952" y="1197"/>
                </a:lnTo>
                <a:lnTo>
                  <a:pt x="959" y="1187"/>
                </a:lnTo>
                <a:lnTo>
                  <a:pt x="966" y="1177"/>
                </a:lnTo>
                <a:lnTo>
                  <a:pt x="974" y="1168"/>
                </a:lnTo>
                <a:lnTo>
                  <a:pt x="982" y="1158"/>
                </a:lnTo>
                <a:lnTo>
                  <a:pt x="990" y="1150"/>
                </a:lnTo>
                <a:lnTo>
                  <a:pt x="998" y="1141"/>
                </a:lnTo>
                <a:lnTo>
                  <a:pt x="1007" y="1134"/>
                </a:lnTo>
                <a:lnTo>
                  <a:pt x="1016" y="1127"/>
                </a:lnTo>
                <a:lnTo>
                  <a:pt x="1026" y="1121"/>
                </a:lnTo>
                <a:lnTo>
                  <a:pt x="1036" y="1115"/>
                </a:lnTo>
                <a:lnTo>
                  <a:pt x="1046" y="1109"/>
                </a:lnTo>
                <a:lnTo>
                  <a:pt x="1056" y="1104"/>
                </a:lnTo>
                <a:lnTo>
                  <a:pt x="1067" y="1099"/>
                </a:lnTo>
                <a:lnTo>
                  <a:pt x="1077" y="1096"/>
                </a:lnTo>
                <a:lnTo>
                  <a:pt x="1088" y="1093"/>
                </a:lnTo>
                <a:lnTo>
                  <a:pt x="1100" y="1091"/>
                </a:lnTo>
                <a:lnTo>
                  <a:pt x="1111" y="1089"/>
                </a:lnTo>
                <a:lnTo>
                  <a:pt x="1123" y="1087"/>
                </a:lnTo>
                <a:lnTo>
                  <a:pt x="1134" y="1087"/>
                </a:lnTo>
                <a:lnTo>
                  <a:pt x="1146" y="1087"/>
                </a:lnTo>
                <a:lnTo>
                  <a:pt x="1157" y="1089"/>
                </a:lnTo>
                <a:lnTo>
                  <a:pt x="1169" y="1091"/>
                </a:lnTo>
                <a:lnTo>
                  <a:pt x="1180" y="1093"/>
                </a:lnTo>
                <a:lnTo>
                  <a:pt x="1191" y="1096"/>
                </a:lnTo>
                <a:lnTo>
                  <a:pt x="1202" y="1099"/>
                </a:lnTo>
                <a:lnTo>
                  <a:pt x="1212" y="1104"/>
                </a:lnTo>
                <a:lnTo>
                  <a:pt x="1223" y="1109"/>
                </a:lnTo>
                <a:lnTo>
                  <a:pt x="1233" y="1115"/>
                </a:lnTo>
                <a:lnTo>
                  <a:pt x="1243" y="1121"/>
                </a:lnTo>
                <a:lnTo>
                  <a:pt x="1252" y="1127"/>
                </a:lnTo>
                <a:lnTo>
                  <a:pt x="1261" y="1134"/>
                </a:lnTo>
                <a:lnTo>
                  <a:pt x="1270" y="1141"/>
                </a:lnTo>
                <a:lnTo>
                  <a:pt x="1280" y="1150"/>
                </a:lnTo>
                <a:lnTo>
                  <a:pt x="1288" y="1158"/>
                </a:lnTo>
                <a:lnTo>
                  <a:pt x="1296" y="1168"/>
                </a:lnTo>
                <a:lnTo>
                  <a:pt x="1303" y="1177"/>
                </a:lnTo>
                <a:lnTo>
                  <a:pt x="1311" y="1187"/>
                </a:lnTo>
                <a:lnTo>
                  <a:pt x="1317" y="1197"/>
                </a:lnTo>
                <a:lnTo>
                  <a:pt x="1324" y="1207"/>
                </a:lnTo>
                <a:lnTo>
                  <a:pt x="1329" y="1218"/>
                </a:lnTo>
                <a:lnTo>
                  <a:pt x="1335" y="1230"/>
                </a:lnTo>
                <a:lnTo>
                  <a:pt x="1340" y="1242"/>
                </a:lnTo>
                <a:lnTo>
                  <a:pt x="1345" y="1254"/>
                </a:lnTo>
                <a:lnTo>
                  <a:pt x="1349" y="1266"/>
                </a:lnTo>
                <a:lnTo>
                  <a:pt x="1352" y="1279"/>
                </a:lnTo>
                <a:lnTo>
                  <a:pt x="1355" y="1293"/>
                </a:lnTo>
                <a:lnTo>
                  <a:pt x="1358" y="1305"/>
                </a:lnTo>
                <a:lnTo>
                  <a:pt x="1360" y="1319"/>
                </a:lnTo>
                <a:lnTo>
                  <a:pt x="1361" y="1332"/>
                </a:lnTo>
                <a:lnTo>
                  <a:pt x="1362" y="1347"/>
                </a:lnTo>
                <a:lnTo>
                  <a:pt x="1362" y="1360"/>
                </a:lnTo>
                <a:lnTo>
                  <a:pt x="1362" y="1374"/>
                </a:lnTo>
                <a:lnTo>
                  <a:pt x="1361" y="1387"/>
                </a:lnTo>
                <a:lnTo>
                  <a:pt x="1360" y="1402"/>
                </a:lnTo>
                <a:lnTo>
                  <a:pt x="1358" y="1415"/>
                </a:lnTo>
                <a:lnTo>
                  <a:pt x="1355" y="1428"/>
                </a:lnTo>
                <a:lnTo>
                  <a:pt x="1352" y="1441"/>
                </a:lnTo>
                <a:lnTo>
                  <a:pt x="1349" y="1453"/>
                </a:lnTo>
                <a:lnTo>
                  <a:pt x="1345" y="1467"/>
                </a:lnTo>
                <a:lnTo>
                  <a:pt x="1340" y="1479"/>
                </a:lnTo>
                <a:lnTo>
                  <a:pt x="1335" y="1491"/>
                </a:lnTo>
                <a:lnTo>
                  <a:pt x="1329" y="1501"/>
                </a:lnTo>
                <a:lnTo>
                  <a:pt x="1324" y="1512"/>
                </a:lnTo>
                <a:lnTo>
                  <a:pt x="1317" y="1523"/>
                </a:lnTo>
                <a:lnTo>
                  <a:pt x="1311" y="1534"/>
                </a:lnTo>
                <a:lnTo>
                  <a:pt x="1303" y="1543"/>
                </a:lnTo>
                <a:lnTo>
                  <a:pt x="1296" y="1553"/>
                </a:lnTo>
                <a:lnTo>
                  <a:pt x="1288" y="1561"/>
                </a:lnTo>
                <a:lnTo>
                  <a:pt x="1280" y="1571"/>
                </a:lnTo>
                <a:lnTo>
                  <a:pt x="1270" y="1578"/>
                </a:lnTo>
                <a:lnTo>
                  <a:pt x="1261" y="1586"/>
                </a:lnTo>
                <a:lnTo>
                  <a:pt x="1252" y="1594"/>
                </a:lnTo>
                <a:lnTo>
                  <a:pt x="1243" y="1600"/>
                </a:lnTo>
                <a:lnTo>
                  <a:pt x="1233" y="1606"/>
                </a:lnTo>
                <a:lnTo>
                  <a:pt x="1223" y="1612"/>
                </a:lnTo>
                <a:lnTo>
                  <a:pt x="1212" y="1616"/>
                </a:lnTo>
                <a:lnTo>
                  <a:pt x="1202" y="1620"/>
                </a:lnTo>
                <a:lnTo>
                  <a:pt x="1191" y="1624"/>
                </a:lnTo>
                <a:lnTo>
                  <a:pt x="1180" y="1627"/>
                </a:lnTo>
                <a:lnTo>
                  <a:pt x="1169" y="1630"/>
                </a:lnTo>
                <a:lnTo>
                  <a:pt x="1157" y="1631"/>
                </a:lnTo>
                <a:lnTo>
                  <a:pt x="1146" y="1632"/>
                </a:lnTo>
                <a:lnTo>
                  <a:pt x="1134" y="1632"/>
                </a:lnTo>
                <a:close/>
                <a:moveTo>
                  <a:pt x="1134" y="940"/>
                </a:moveTo>
                <a:lnTo>
                  <a:pt x="1116" y="941"/>
                </a:lnTo>
                <a:lnTo>
                  <a:pt x="1098" y="942"/>
                </a:lnTo>
                <a:lnTo>
                  <a:pt x="1090" y="944"/>
                </a:lnTo>
                <a:lnTo>
                  <a:pt x="1081" y="945"/>
                </a:lnTo>
                <a:lnTo>
                  <a:pt x="1064" y="948"/>
                </a:lnTo>
                <a:lnTo>
                  <a:pt x="1047" y="953"/>
                </a:lnTo>
                <a:lnTo>
                  <a:pt x="1030" y="959"/>
                </a:lnTo>
                <a:lnTo>
                  <a:pt x="1014" y="966"/>
                </a:lnTo>
                <a:lnTo>
                  <a:pt x="998" y="974"/>
                </a:lnTo>
                <a:lnTo>
                  <a:pt x="983" y="982"/>
                </a:lnTo>
                <a:lnTo>
                  <a:pt x="967" y="992"/>
                </a:lnTo>
                <a:lnTo>
                  <a:pt x="953" y="1001"/>
                </a:lnTo>
                <a:lnTo>
                  <a:pt x="939" y="1012"/>
                </a:lnTo>
                <a:lnTo>
                  <a:pt x="925" y="1024"/>
                </a:lnTo>
                <a:lnTo>
                  <a:pt x="918" y="1030"/>
                </a:lnTo>
                <a:lnTo>
                  <a:pt x="912" y="1036"/>
                </a:lnTo>
                <a:lnTo>
                  <a:pt x="899" y="1049"/>
                </a:lnTo>
                <a:lnTo>
                  <a:pt x="887" y="1064"/>
                </a:lnTo>
                <a:lnTo>
                  <a:pt x="875" y="1078"/>
                </a:lnTo>
                <a:lnTo>
                  <a:pt x="864" y="1093"/>
                </a:lnTo>
                <a:lnTo>
                  <a:pt x="854" y="1109"/>
                </a:lnTo>
                <a:lnTo>
                  <a:pt x="844" y="1126"/>
                </a:lnTo>
                <a:lnTo>
                  <a:pt x="835" y="1143"/>
                </a:lnTo>
                <a:lnTo>
                  <a:pt x="827" y="1159"/>
                </a:lnTo>
                <a:lnTo>
                  <a:pt x="819" y="1179"/>
                </a:lnTo>
                <a:lnTo>
                  <a:pt x="812" y="1197"/>
                </a:lnTo>
                <a:lnTo>
                  <a:pt x="806" y="1216"/>
                </a:lnTo>
                <a:lnTo>
                  <a:pt x="800" y="1235"/>
                </a:lnTo>
                <a:lnTo>
                  <a:pt x="795" y="1255"/>
                </a:lnTo>
                <a:lnTo>
                  <a:pt x="791" y="1276"/>
                </a:lnTo>
                <a:lnTo>
                  <a:pt x="788" y="1296"/>
                </a:lnTo>
                <a:lnTo>
                  <a:pt x="786" y="1317"/>
                </a:lnTo>
                <a:lnTo>
                  <a:pt x="785" y="1338"/>
                </a:lnTo>
                <a:lnTo>
                  <a:pt x="784" y="1360"/>
                </a:lnTo>
                <a:lnTo>
                  <a:pt x="785" y="1381"/>
                </a:lnTo>
                <a:lnTo>
                  <a:pt x="786" y="1403"/>
                </a:lnTo>
                <a:lnTo>
                  <a:pt x="787" y="1414"/>
                </a:lnTo>
                <a:lnTo>
                  <a:pt x="788" y="1425"/>
                </a:lnTo>
                <a:lnTo>
                  <a:pt x="791" y="1445"/>
                </a:lnTo>
                <a:lnTo>
                  <a:pt x="795" y="1465"/>
                </a:lnTo>
                <a:lnTo>
                  <a:pt x="800" y="1485"/>
                </a:lnTo>
                <a:lnTo>
                  <a:pt x="806" y="1505"/>
                </a:lnTo>
                <a:lnTo>
                  <a:pt x="812" y="1523"/>
                </a:lnTo>
                <a:lnTo>
                  <a:pt x="819" y="1542"/>
                </a:lnTo>
                <a:lnTo>
                  <a:pt x="827" y="1560"/>
                </a:lnTo>
                <a:lnTo>
                  <a:pt x="835" y="1578"/>
                </a:lnTo>
                <a:lnTo>
                  <a:pt x="844" y="1595"/>
                </a:lnTo>
                <a:lnTo>
                  <a:pt x="854" y="1612"/>
                </a:lnTo>
                <a:lnTo>
                  <a:pt x="859" y="1619"/>
                </a:lnTo>
                <a:lnTo>
                  <a:pt x="864" y="1627"/>
                </a:lnTo>
                <a:lnTo>
                  <a:pt x="875" y="1643"/>
                </a:lnTo>
                <a:lnTo>
                  <a:pt x="887" y="1657"/>
                </a:lnTo>
                <a:lnTo>
                  <a:pt x="899" y="1670"/>
                </a:lnTo>
                <a:lnTo>
                  <a:pt x="912" y="1684"/>
                </a:lnTo>
                <a:lnTo>
                  <a:pt x="925" y="1697"/>
                </a:lnTo>
                <a:lnTo>
                  <a:pt x="939" y="1708"/>
                </a:lnTo>
                <a:lnTo>
                  <a:pt x="953" y="1720"/>
                </a:lnTo>
                <a:lnTo>
                  <a:pt x="967" y="1729"/>
                </a:lnTo>
                <a:lnTo>
                  <a:pt x="983" y="1739"/>
                </a:lnTo>
                <a:lnTo>
                  <a:pt x="998" y="1747"/>
                </a:lnTo>
                <a:lnTo>
                  <a:pt x="1014" y="1754"/>
                </a:lnTo>
                <a:lnTo>
                  <a:pt x="1030" y="1760"/>
                </a:lnTo>
                <a:lnTo>
                  <a:pt x="1047" y="1766"/>
                </a:lnTo>
                <a:lnTo>
                  <a:pt x="1064" y="1771"/>
                </a:lnTo>
                <a:lnTo>
                  <a:pt x="1081" y="1775"/>
                </a:lnTo>
                <a:lnTo>
                  <a:pt x="1098" y="1777"/>
                </a:lnTo>
                <a:lnTo>
                  <a:pt x="1116" y="1780"/>
                </a:lnTo>
                <a:lnTo>
                  <a:pt x="1134" y="1780"/>
                </a:lnTo>
                <a:lnTo>
                  <a:pt x="1152" y="1780"/>
                </a:lnTo>
                <a:lnTo>
                  <a:pt x="1170" y="1777"/>
                </a:lnTo>
                <a:lnTo>
                  <a:pt x="1179" y="1776"/>
                </a:lnTo>
                <a:lnTo>
                  <a:pt x="1188" y="1775"/>
                </a:lnTo>
                <a:lnTo>
                  <a:pt x="1205" y="1771"/>
                </a:lnTo>
                <a:lnTo>
                  <a:pt x="1222" y="1766"/>
                </a:lnTo>
                <a:lnTo>
                  <a:pt x="1238" y="1760"/>
                </a:lnTo>
                <a:lnTo>
                  <a:pt x="1255" y="1754"/>
                </a:lnTo>
                <a:lnTo>
                  <a:pt x="1270" y="1747"/>
                </a:lnTo>
                <a:lnTo>
                  <a:pt x="1287" y="1739"/>
                </a:lnTo>
                <a:lnTo>
                  <a:pt x="1302" y="1729"/>
                </a:lnTo>
                <a:lnTo>
                  <a:pt x="1317" y="1720"/>
                </a:lnTo>
                <a:lnTo>
                  <a:pt x="1331" y="1708"/>
                </a:lnTo>
                <a:lnTo>
                  <a:pt x="1345" y="1697"/>
                </a:lnTo>
                <a:lnTo>
                  <a:pt x="1351" y="1691"/>
                </a:lnTo>
                <a:lnTo>
                  <a:pt x="1358" y="1684"/>
                </a:lnTo>
                <a:lnTo>
                  <a:pt x="1371" y="1670"/>
                </a:lnTo>
                <a:lnTo>
                  <a:pt x="1383" y="1657"/>
                </a:lnTo>
                <a:lnTo>
                  <a:pt x="1394" y="1643"/>
                </a:lnTo>
                <a:lnTo>
                  <a:pt x="1405" y="1627"/>
                </a:lnTo>
                <a:lnTo>
                  <a:pt x="1416" y="1612"/>
                </a:lnTo>
                <a:lnTo>
                  <a:pt x="1425" y="1595"/>
                </a:lnTo>
                <a:lnTo>
                  <a:pt x="1434" y="1578"/>
                </a:lnTo>
                <a:lnTo>
                  <a:pt x="1443" y="1560"/>
                </a:lnTo>
                <a:lnTo>
                  <a:pt x="1451" y="1542"/>
                </a:lnTo>
                <a:lnTo>
                  <a:pt x="1458" y="1523"/>
                </a:lnTo>
                <a:lnTo>
                  <a:pt x="1464" y="1505"/>
                </a:lnTo>
                <a:lnTo>
                  <a:pt x="1469" y="1485"/>
                </a:lnTo>
                <a:lnTo>
                  <a:pt x="1474" y="1465"/>
                </a:lnTo>
                <a:lnTo>
                  <a:pt x="1478" y="1445"/>
                </a:lnTo>
                <a:lnTo>
                  <a:pt x="1481" y="1425"/>
                </a:lnTo>
                <a:lnTo>
                  <a:pt x="1483" y="1403"/>
                </a:lnTo>
                <a:lnTo>
                  <a:pt x="1485" y="1381"/>
                </a:lnTo>
                <a:lnTo>
                  <a:pt x="1485" y="1360"/>
                </a:lnTo>
                <a:lnTo>
                  <a:pt x="1485" y="1338"/>
                </a:lnTo>
                <a:lnTo>
                  <a:pt x="1483" y="1317"/>
                </a:lnTo>
                <a:lnTo>
                  <a:pt x="1482" y="1307"/>
                </a:lnTo>
                <a:lnTo>
                  <a:pt x="1481" y="1296"/>
                </a:lnTo>
                <a:lnTo>
                  <a:pt x="1478" y="1276"/>
                </a:lnTo>
                <a:lnTo>
                  <a:pt x="1474" y="1255"/>
                </a:lnTo>
                <a:lnTo>
                  <a:pt x="1469" y="1235"/>
                </a:lnTo>
                <a:lnTo>
                  <a:pt x="1464" y="1216"/>
                </a:lnTo>
                <a:lnTo>
                  <a:pt x="1458" y="1197"/>
                </a:lnTo>
                <a:lnTo>
                  <a:pt x="1451" y="1179"/>
                </a:lnTo>
                <a:lnTo>
                  <a:pt x="1443" y="1159"/>
                </a:lnTo>
                <a:lnTo>
                  <a:pt x="1434" y="1143"/>
                </a:lnTo>
                <a:lnTo>
                  <a:pt x="1425" y="1126"/>
                </a:lnTo>
                <a:lnTo>
                  <a:pt x="1416" y="1109"/>
                </a:lnTo>
                <a:lnTo>
                  <a:pt x="1411" y="1101"/>
                </a:lnTo>
                <a:lnTo>
                  <a:pt x="1405" y="1093"/>
                </a:lnTo>
                <a:lnTo>
                  <a:pt x="1394" y="1078"/>
                </a:lnTo>
                <a:lnTo>
                  <a:pt x="1383" y="1064"/>
                </a:lnTo>
                <a:lnTo>
                  <a:pt x="1371" y="1049"/>
                </a:lnTo>
                <a:lnTo>
                  <a:pt x="1358" y="1036"/>
                </a:lnTo>
                <a:lnTo>
                  <a:pt x="1345" y="1024"/>
                </a:lnTo>
                <a:lnTo>
                  <a:pt x="1331" y="1012"/>
                </a:lnTo>
                <a:lnTo>
                  <a:pt x="1317" y="1001"/>
                </a:lnTo>
                <a:lnTo>
                  <a:pt x="1302" y="992"/>
                </a:lnTo>
                <a:lnTo>
                  <a:pt x="1287" y="982"/>
                </a:lnTo>
                <a:lnTo>
                  <a:pt x="1270" y="974"/>
                </a:lnTo>
                <a:lnTo>
                  <a:pt x="1255" y="966"/>
                </a:lnTo>
                <a:lnTo>
                  <a:pt x="1238" y="959"/>
                </a:lnTo>
                <a:lnTo>
                  <a:pt x="1222" y="953"/>
                </a:lnTo>
                <a:lnTo>
                  <a:pt x="1205" y="948"/>
                </a:lnTo>
                <a:lnTo>
                  <a:pt x="1188" y="945"/>
                </a:lnTo>
                <a:lnTo>
                  <a:pt x="1170" y="942"/>
                </a:lnTo>
                <a:lnTo>
                  <a:pt x="1152" y="941"/>
                </a:lnTo>
                <a:lnTo>
                  <a:pt x="1134" y="940"/>
                </a:lnTo>
                <a:close/>
                <a:moveTo>
                  <a:pt x="1134" y="543"/>
                </a:moveTo>
                <a:lnTo>
                  <a:pt x="1022" y="543"/>
                </a:lnTo>
                <a:lnTo>
                  <a:pt x="983" y="543"/>
                </a:lnTo>
                <a:lnTo>
                  <a:pt x="952" y="544"/>
                </a:lnTo>
                <a:lnTo>
                  <a:pt x="902" y="545"/>
                </a:lnTo>
                <a:lnTo>
                  <a:pt x="853" y="548"/>
                </a:lnTo>
                <a:lnTo>
                  <a:pt x="827" y="550"/>
                </a:lnTo>
                <a:lnTo>
                  <a:pt x="803" y="553"/>
                </a:lnTo>
                <a:lnTo>
                  <a:pt x="781" y="556"/>
                </a:lnTo>
                <a:lnTo>
                  <a:pt x="760" y="561"/>
                </a:lnTo>
                <a:lnTo>
                  <a:pt x="740" y="566"/>
                </a:lnTo>
                <a:lnTo>
                  <a:pt x="722" y="572"/>
                </a:lnTo>
                <a:lnTo>
                  <a:pt x="704" y="579"/>
                </a:lnTo>
                <a:lnTo>
                  <a:pt x="688" y="586"/>
                </a:lnTo>
                <a:lnTo>
                  <a:pt x="671" y="593"/>
                </a:lnTo>
                <a:lnTo>
                  <a:pt x="655" y="603"/>
                </a:lnTo>
                <a:lnTo>
                  <a:pt x="648" y="608"/>
                </a:lnTo>
                <a:lnTo>
                  <a:pt x="640" y="612"/>
                </a:lnTo>
                <a:lnTo>
                  <a:pt x="625" y="623"/>
                </a:lnTo>
                <a:lnTo>
                  <a:pt x="610" y="635"/>
                </a:lnTo>
                <a:lnTo>
                  <a:pt x="596" y="648"/>
                </a:lnTo>
                <a:lnTo>
                  <a:pt x="581" y="664"/>
                </a:lnTo>
                <a:lnTo>
                  <a:pt x="567" y="680"/>
                </a:lnTo>
                <a:lnTo>
                  <a:pt x="554" y="696"/>
                </a:lnTo>
                <a:lnTo>
                  <a:pt x="541" y="714"/>
                </a:lnTo>
                <a:lnTo>
                  <a:pt x="536" y="723"/>
                </a:lnTo>
                <a:lnTo>
                  <a:pt x="530" y="731"/>
                </a:lnTo>
                <a:lnTo>
                  <a:pt x="520" y="749"/>
                </a:lnTo>
                <a:lnTo>
                  <a:pt x="511" y="767"/>
                </a:lnTo>
                <a:lnTo>
                  <a:pt x="507" y="777"/>
                </a:lnTo>
                <a:lnTo>
                  <a:pt x="503" y="786"/>
                </a:lnTo>
                <a:lnTo>
                  <a:pt x="495" y="804"/>
                </a:lnTo>
                <a:lnTo>
                  <a:pt x="489" y="825"/>
                </a:lnTo>
                <a:lnTo>
                  <a:pt x="483" y="845"/>
                </a:lnTo>
                <a:lnTo>
                  <a:pt x="477" y="866"/>
                </a:lnTo>
                <a:lnTo>
                  <a:pt x="472" y="887"/>
                </a:lnTo>
                <a:lnTo>
                  <a:pt x="468" y="911"/>
                </a:lnTo>
                <a:lnTo>
                  <a:pt x="464" y="936"/>
                </a:lnTo>
                <a:lnTo>
                  <a:pt x="462" y="950"/>
                </a:lnTo>
                <a:lnTo>
                  <a:pt x="461" y="963"/>
                </a:lnTo>
                <a:lnTo>
                  <a:pt x="460" y="977"/>
                </a:lnTo>
                <a:lnTo>
                  <a:pt x="459" y="992"/>
                </a:lnTo>
                <a:lnTo>
                  <a:pt x="458" y="1007"/>
                </a:lnTo>
                <a:lnTo>
                  <a:pt x="457" y="1023"/>
                </a:lnTo>
                <a:lnTo>
                  <a:pt x="455" y="1081"/>
                </a:lnTo>
                <a:lnTo>
                  <a:pt x="454" y="1141"/>
                </a:lnTo>
                <a:lnTo>
                  <a:pt x="453" y="1227"/>
                </a:lnTo>
                <a:lnTo>
                  <a:pt x="453" y="1360"/>
                </a:lnTo>
                <a:lnTo>
                  <a:pt x="453" y="1494"/>
                </a:lnTo>
                <a:lnTo>
                  <a:pt x="453" y="1541"/>
                </a:lnTo>
                <a:lnTo>
                  <a:pt x="454" y="1579"/>
                </a:lnTo>
                <a:lnTo>
                  <a:pt x="455" y="1639"/>
                </a:lnTo>
                <a:lnTo>
                  <a:pt x="457" y="1697"/>
                </a:lnTo>
                <a:lnTo>
                  <a:pt x="459" y="1728"/>
                </a:lnTo>
                <a:lnTo>
                  <a:pt x="461" y="1758"/>
                </a:lnTo>
                <a:lnTo>
                  <a:pt x="464" y="1784"/>
                </a:lnTo>
                <a:lnTo>
                  <a:pt x="468" y="1810"/>
                </a:lnTo>
                <a:lnTo>
                  <a:pt x="472" y="1832"/>
                </a:lnTo>
                <a:lnTo>
                  <a:pt x="477" y="1855"/>
                </a:lnTo>
                <a:lnTo>
                  <a:pt x="483" y="1876"/>
                </a:lnTo>
                <a:lnTo>
                  <a:pt x="489" y="1896"/>
                </a:lnTo>
                <a:lnTo>
                  <a:pt x="495" y="1915"/>
                </a:lnTo>
                <a:lnTo>
                  <a:pt x="503" y="1934"/>
                </a:lnTo>
                <a:lnTo>
                  <a:pt x="507" y="1944"/>
                </a:lnTo>
                <a:lnTo>
                  <a:pt x="511" y="1952"/>
                </a:lnTo>
                <a:lnTo>
                  <a:pt x="520" y="1972"/>
                </a:lnTo>
                <a:lnTo>
                  <a:pt x="530" y="1988"/>
                </a:lnTo>
                <a:lnTo>
                  <a:pt x="541" y="2006"/>
                </a:lnTo>
                <a:lnTo>
                  <a:pt x="554" y="2023"/>
                </a:lnTo>
                <a:lnTo>
                  <a:pt x="567" y="2040"/>
                </a:lnTo>
                <a:lnTo>
                  <a:pt x="581" y="2057"/>
                </a:lnTo>
                <a:lnTo>
                  <a:pt x="596" y="2071"/>
                </a:lnTo>
                <a:lnTo>
                  <a:pt x="603" y="2078"/>
                </a:lnTo>
                <a:lnTo>
                  <a:pt x="610" y="2084"/>
                </a:lnTo>
                <a:lnTo>
                  <a:pt x="625" y="2096"/>
                </a:lnTo>
                <a:lnTo>
                  <a:pt x="640" y="2107"/>
                </a:lnTo>
                <a:lnTo>
                  <a:pt x="648" y="2113"/>
                </a:lnTo>
                <a:lnTo>
                  <a:pt x="655" y="2118"/>
                </a:lnTo>
                <a:lnTo>
                  <a:pt x="671" y="2126"/>
                </a:lnTo>
                <a:lnTo>
                  <a:pt x="688" y="2135"/>
                </a:lnTo>
                <a:lnTo>
                  <a:pt x="704" y="2142"/>
                </a:lnTo>
                <a:lnTo>
                  <a:pt x="722" y="2148"/>
                </a:lnTo>
                <a:lnTo>
                  <a:pt x="740" y="2154"/>
                </a:lnTo>
                <a:lnTo>
                  <a:pt x="760" y="2160"/>
                </a:lnTo>
                <a:lnTo>
                  <a:pt x="781" y="2165"/>
                </a:lnTo>
                <a:lnTo>
                  <a:pt x="792" y="2166"/>
                </a:lnTo>
                <a:lnTo>
                  <a:pt x="803" y="2168"/>
                </a:lnTo>
                <a:lnTo>
                  <a:pt x="815" y="2169"/>
                </a:lnTo>
                <a:lnTo>
                  <a:pt x="827" y="2171"/>
                </a:lnTo>
                <a:lnTo>
                  <a:pt x="840" y="2172"/>
                </a:lnTo>
                <a:lnTo>
                  <a:pt x="853" y="2173"/>
                </a:lnTo>
                <a:lnTo>
                  <a:pt x="902" y="2175"/>
                </a:lnTo>
                <a:lnTo>
                  <a:pt x="952" y="2177"/>
                </a:lnTo>
                <a:lnTo>
                  <a:pt x="1022" y="2177"/>
                </a:lnTo>
                <a:lnTo>
                  <a:pt x="1134" y="2178"/>
                </a:lnTo>
                <a:lnTo>
                  <a:pt x="1246" y="2177"/>
                </a:lnTo>
                <a:lnTo>
                  <a:pt x="1286" y="2177"/>
                </a:lnTo>
                <a:lnTo>
                  <a:pt x="1318" y="2177"/>
                </a:lnTo>
                <a:lnTo>
                  <a:pt x="1368" y="2175"/>
                </a:lnTo>
                <a:lnTo>
                  <a:pt x="1416" y="2173"/>
                </a:lnTo>
                <a:lnTo>
                  <a:pt x="1442" y="2171"/>
                </a:lnTo>
                <a:lnTo>
                  <a:pt x="1467" y="2168"/>
                </a:lnTo>
                <a:lnTo>
                  <a:pt x="1489" y="2165"/>
                </a:lnTo>
                <a:lnTo>
                  <a:pt x="1510" y="2160"/>
                </a:lnTo>
                <a:lnTo>
                  <a:pt x="1529" y="2154"/>
                </a:lnTo>
                <a:lnTo>
                  <a:pt x="1548" y="2148"/>
                </a:lnTo>
                <a:lnTo>
                  <a:pt x="1565" y="2142"/>
                </a:lnTo>
                <a:lnTo>
                  <a:pt x="1582" y="2135"/>
                </a:lnTo>
                <a:lnTo>
                  <a:pt x="1598" y="2126"/>
                </a:lnTo>
                <a:lnTo>
                  <a:pt x="1614" y="2118"/>
                </a:lnTo>
                <a:lnTo>
                  <a:pt x="1622" y="2113"/>
                </a:lnTo>
                <a:lnTo>
                  <a:pt x="1629" y="2107"/>
                </a:lnTo>
                <a:lnTo>
                  <a:pt x="1645" y="2096"/>
                </a:lnTo>
                <a:lnTo>
                  <a:pt x="1659" y="2084"/>
                </a:lnTo>
                <a:lnTo>
                  <a:pt x="1674" y="2071"/>
                </a:lnTo>
                <a:lnTo>
                  <a:pt x="1688" y="2057"/>
                </a:lnTo>
                <a:lnTo>
                  <a:pt x="1702" y="2040"/>
                </a:lnTo>
                <a:lnTo>
                  <a:pt x="1716" y="2023"/>
                </a:lnTo>
                <a:lnTo>
                  <a:pt x="1728" y="2006"/>
                </a:lnTo>
                <a:lnTo>
                  <a:pt x="1734" y="1998"/>
                </a:lnTo>
                <a:lnTo>
                  <a:pt x="1739" y="1988"/>
                </a:lnTo>
                <a:lnTo>
                  <a:pt x="1749" y="1972"/>
                </a:lnTo>
                <a:lnTo>
                  <a:pt x="1758" y="1952"/>
                </a:lnTo>
                <a:lnTo>
                  <a:pt x="1763" y="1944"/>
                </a:lnTo>
                <a:lnTo>
                  <a:pt x="1767" y="1934"/>
                </a:lnTo>
                <a:lnTo>
                  <a:pt x="1774" y="1915"/>
                </a:lnTo>
                <a:lnTo>
                  <a:pt x="1781" y="1896"/>
                </a:lnTo>
                <a:lnTo>
                  <a:pt x="1787" y="1876"/>
                </a:lnTo>
                <a:lnTo>
                  <a:pt x="1792" y="1855"/>
                </a:lnTo>
                <a:lnTo>
                  <a:pt x="1797" y="1832"/>
                </a:lnTo>
                <a:lnTo>
                  <a:pt x="1802" y="1810"/>
                </a:lnTo>
                <a:lnTo>
                  <a:pt x="1806" y="1784"/>
                </a:lnTo>
                <a:lnTo>
                  <a:pt x="1807" y="1771"/>
                </a:lnTo>
                <a:lnTo>
                  <a:pt x="1809" y="1758"/>
                </a:lnTo>
                <a:lnTo>
                  <a:pt x="1810" y="1744"/>
                </a:lnTo>
                <a:lnTo>
                  <a:pt x="1811" y="1728"/>
                </a:lnTo>
                <a:lnTo>
                  <a:pt x="1812" y="1714"/>
                </a:lnTo>
                <a:lnTo>
                  <a:pt x="1813" y="1697"/>
                </a:lnTo>
                <a:lnTo>
                  <a:pt x="1815" y="1639"/>
                </a:lnTo>
                <a:lnTo>
                  <a:pt x="1816" y="1579"/>
                </a:lnTo>
                <a:lnTo>
                  <a:pt x="1816" y="1494"/>
                </a:lnTo>
                <a:lnTo>
                  <a:pt x="1817" y="1360"/>
                </a:lnTo>
                <a:lnTo>
                  <a:pt x="1816" y="1227"/>
                </a:lnTo>
                <a:lnTo>
                  <a:pt x="1816" y="1179"/>
                </a:lnTo>
                <a:lnTo>
                  <a:pt x="1816" y="1141"/>
                </a:lnTo>
                <a:lnTo>
                  <a:pt x="1815" y="1081"/>
                </a:lnTo>
                <a:lnTo>
                  <a:pt x="1813" y="1023"/>
                </a:lnTo>
                <a:lnTo>
                  <a:pt x="1811" y="992"/>
                </a:lnTo>
                <a:lnTo>
                  <a:pt x="1809" y="963"/>
                </a:lnTo>
                <a:lnTo>
                  <a:pt x="1806" y="936"/>
                </a:lnTo>
                <a:lnTo>
                  <a:pt x="1802" y="911"/>
                </a:lnTo>
                <a:lnTo>
                  <a:pt x="1797" y="887"/>
                </a:lnTo>
                <a:lnTo>
                  <a:pt x="1792" y="866"/>
                </a:lnTo>
                <a:lnTo>
                  <a:pt x="1787" y="845"/>
                </a:lnTo>
                <a:lnTo>
                  <a:pt x="1781" y="825"/>
                </a:lnTo>
                <a:lnTo>
                  <a:pt x="1774" y="804"/>
                </a:lnTo>
                <a:lnTo>
                  <a:pt x="1767" y="786"/>
                </a:lnTo>
                <a:lnTo>
                  <a:pt x="1763" y="777"/>
                </a:lnTo>
                <a:lnTo>
                  <a:pt x="1758" y="767"/>
                </a:lnTo>
                <a:lnTo>
                  <a:pt x="1749" y="749"/>
                </a:lnTo>
                <a:lnTo>
                  <a:pt x="1739" y="731"/>
                </a:lnTo>
                <a:lnTo>
                  <a:pt x="1728" y="714"/>
                </a:lnTo>
                <a:lnTo>
                  <a:pt x="1716" y="696"/>
                </a:lnTo>
                <a:lnTo>
                  <a:pt x="1702" y="680"/>
                </a:lnTo>
                <a:lnTo>
                  <a:pt x="1688" y="664"/>
                </a:lnTo>
                <a:lnTo>
                  <a:pt x="1674" y="648"/>
                </a:lnTo>
                <a:lnTo>
                  <a:pt x="1667" y="642"/>
                </a:lnTo>
                <a:lnTo>
                  <a:pt x="1659" y="635"/>
                </a:lnTo>
                <a:lnTo>
                  <a:pt x="1645" y="623"/>
                </a:lnTo>
                <a:lnTo>
                  <a:pt x="1629" y="612"/>
                </a:lnTo>
                <a:lnTo>
                  <a:pt x="1622" y="608"/>
                </a:lnTo>
                <a:lnTo>
                  <a:pt x="1614" y="603"/>
                </a:lnTo>
                <a:lnTo>
                  <a:pt x="1598" y="593"/>
                </a:lnTo>
                <a:lnTo>
                  <a:pt x="1582" y="586"/>
                </a:lnTo>
                <a:lnTo>
                  <a:pt x="1565" y="579"/>
                </a:lnTo>
                <a:lnTo>
                  <a:pt x="1548" y="572"/>
                </a:lnTo>
                <a:lnTo>
                  <a:pt x="1529" y="566"/>
                </a:lnTo>
                <a:lnTo>
                  <a:pt x="1510" y="561"/>
                </a:lnTo>
                <a:lnTo>
                  <a:pt x="1489" y="556"/>
                </a:lnTo>
                <a:lnTo>
                  <a:pt x="1478" y="554"/>
                </a:lnTo>
                <a:lnTo>
                  <a:pt x="1467" y="553"/>
                </a:lnTo>
                <a:lnTo>
                  <a:pt x="1455" y="551"/>
                </a:lnTo>
                <a:lnTo>
                  <a:pt x="1442" y="550"/>
                </a:lnTo>
                <a:lnTo>
                  <a:pt x="1430" y="549"/>
                </a:lnTo>
                <a:lnTo>
                  <a:pt x="1416" y="548"/>
                </a:lnTo>
                <a:lnTo>
                  <a:pt x="1368" y="545"/>
                </a:lnTo>
                <a:lnTo>
                  <a:pt x="1318" y="544"/>
                </a:lnTo>
                <a:lnTo>
                  <a:pt x="1246" y="543"/>
                </a:lnTo>
                <a:lnTo>
                  <a:pt x="1134" y="543"/>
                </a:lnTo>
                <a:close/>
                <a:moveTo>
                  <a:pt x="1134" y="690"/>
                </a:moveTo>
                <a:lnTo>
                  <a:pt x="1244" y="690"/>
                </a:lnTo>
                <a:lnTo>
                  <a:pt x="1314" y="690"/>
                </a:lnTo>
                <a:lnTo>
                  <a:pt x="1363" y="693"/>
                </a:lnTo>
                <a:lnTo>
                  <a:pt x="1411" y="695"/>
                </a:lnTo>
                <a:lnTo>
                  <a:pt x="1434" y="696"/>
                </a:lnTo>
                <a:lnTo>
                  <a:pt x="1445" y="698"/>
                </a:lnTo>
                <a:lnTo>
                  <a:pt x="1455" y="699"/>
                </a:lnTo>
                <a:lnTo>
                  <a:pt x="1473" y="702"/>
                </a:lnTo>
                <a:lnTo>
                  <a:pt x="1490" y="706"/>
                </a:lnTo>
                <a:lnTo>
                  <a:pt x="1504" y="710"/>
                </a:lnTo>
                <a:lnTo>
                  <a:pt x="1517" y="714"/>
                </a:lnTo>
                <a:lnTo>
                  <a:pt x="1528" y="719"/>
                </a:lnTo>
                <a:lnTo>
                  <a:pt x="1537" y="723"/>
                </a:lnTo>
                <a:lnTo>
                  <a:pt x="1549" y="729"/>
                </a:lnTo>
                <a:lnTo>
                  <a:pt x="1559" y="735"/>
                </a:lnTo>
                <a:lnTo>
                  <a:pt x="1570" y="741"/>
                </a:lnTo>
                <a:lnTo>
                  <a:pt x="1579" y="748"/>
                </a:lnTo>
                <a:lnTo>
                  <a:pt x="1589" y="756"/>
                </a:lnTo>
                <a:lnTo>
                  <a:pt x="1598" y="765"/>
                </a:lnTo>
                <a:lnTo>
                  <a:pt x="1607" y="774"/>
                </a:lnTo>
                <a:lnTo>
                  <a:pt x="1615" y="784"/>
                </a:lnTo>
                <a:lnTo>
                  <a:pt x="1624" y="795"/>
                </a:lnTo>
                <a:lnTo>
                  <a:pt x="1632" y="806"/>
                </a:lnTo>
                <a:lnTo>
                  <a:pt x="1639" y="816"/>
                </a:lnTo>
                <a:lnTo>
                  <a:pt x="1645" y="827"/>
                </a:lnTo>
                <a:lnTo>
                  <a:pt x="1651" y="839"/>
                </a:lnTo>
                <a:lnTo>
                  <a:pt x="1657" y="851"/>
                </a:lnTo>
                <a:lnTo>
                  <a:pt x="1662" y="864"/>
                </a:lnTo>
                <a:lnTo>
                  <a:pt x="1666" y="878"/>
                </a:lnTo>
                <a:lnTo>
                  <a:pt x="1674" y="903"/>
                </a:lnTo>
                <a:lnTo>
                  <a:pt x="1677" y="917"/>
                </a:lnTo>
                <a:lnTo>
                  <a:pt x="1681" y="935"/>
                </a:lnTo>
                <a:lnTo>
                  <a:pt x="1684" y="954"/>
                </a:lnTo>
                <a:lnTo>
                  <a:pt x="1686" y="977"/>
                </a:lnTo>
                <a:lnTo>
                  <a:pt x="1688" y="1001"/>
                </a:lnTo>
                <a:lnTo>
                  <a:pt x="1690" y="1030"/>
                </a:lnTo>
                <a:lnTo>
                  <a:pt x="1692" y="1087"/>
                </a:lnTo>
                <a:lnTo>
                  <a:pt x="1693" y="1145"/>
                </a:lnTo>
                <a:lnTo>
                  <a:pt x="1694" y="1229"/>
                </a:lnTo>
                <a:lnTo>
                  <a:pt x="1694" y="1360"/>
                </a:lnTo>
                <a:lnTo>
                  <a:pt x="1694" y="1492"/>
                </a:lnTo>
                <a:lnTo>
                  <a:pt x="1693" y="1574"/>
                </a:lnTo>
                <a:lnTo>
                  <a:pt x="1692" y="1633"/>
                </a:lnTo>
                <a:lnTo>
                  <a:pt x="1690" y="1691"/>
                </a:lnTo>
                <a:lnTo>
                  <a:pt x="1688" y="1718"/>
                </a:lnTo>
                <a:lnTo>
                  <a:pt x="1687" y="1732"/>
                </a:lnTo>
                <a:lnTo>
                  <a:pt x="1686" y="1744"/>
                </a:lnTo>
                <a:lnTo>
                  <a:pt x="1684" y="1765"/>
                </a:lnTo>
                <a:lnTo>
                  <a:pt x="1681" y="1786"/>
                </a:lnTo>
                <a:lnTo>
                  <a:pt x="1677" y="1802"/>
                </a:lnTo>
                <a:lnTo>
                  <a:pt x="1674" y="1818"/>
                </a:lnTo>
                <a:lnTo>
                  <a:pt x="1670" y="1831"/>
                </a:lnTo>
                <a:lnTo>
                  <a:pt x="1666" y="1842"/>
                </a:lnTo>
                <a:lnTo>
                  <a:pt x="1662" y="1856"/>
                </a:lnTo>
                <a:lnTo>
                  <a:pt x="1657" y="1868"/>
                </a:lnTo>
                <a:lnTo>
                  <a:pt x="1651" y="1882"/>
                </a:lnTo>
                <a:lnTo>
                  <a:pt x="1645" y="1892"/>
                </a:lnTo>
                <a:lnTo>
                  <a:pt x="1639" y="1904"/>
                </a:lnTo>
                <a:lnTo>
                  <a:pt x="1632" y="1915"/>
                </a:lnTo>
                <a:lnTo>
                  <a:pt x="1624" y="1926"/>
                </a:lnTo>
                <a:lnTo>
                  <a:pt x="1615" y="1936"/>
                </a:lnTo>
                <a:lnTo>
                  <a:pt x="1607" y="1946"/>
                </a:lnTo>
                <a:lnTo>
                  <a:pt x="1598" y="1956"/>
                </a:lnTo>
                <a:lnTo>
                  <a:pt x="1589" y="1964"/>
                </a:lnTo>
                <a:lnTo>
                  <a:pt x="1579" y="1972"/>
                </a:lnTo>
                <a:lnTo>
                  <a:pt x="1570" y="1979"/>
                </a:lnTo>
                <a:lnTo>
                  <a:pt x="1559" y="1986"/>
                </a:lnTo>
                <a:lnTo>
                  <a:pt x="1549" y="1992"/>
                </a:lnTo>
                <a:lnTo>
                  <a:pt x="1537" y="1997"/>
                </a:lnTo>
                <a:lnTo>
                  <a:pt x="1517" y="2006"/>
                </a:lnTo>
                <a:lnTo>
                  <a:pt x="1504" y="2010"/>
                </a:lnTo>
                <a:lnTo>
                  <a:pt x="1490" y="2015"/>
                </a:lnTo>
                <a:lnTo>
                  <a:pt x="1473" y="2018"/>
                </a:lnTo>
                <a:lnTo>
                  <a:pt x="1455" y="2021"/>
                </a:lnTo>
                <a:lnTo>
                  <a:pt x="1434" y="2023"/>
                </a:lnTo>
                <a:lnTo>
                  <a:pt x="1411" y="2025"/>
                </a:lnTo>
                <a:lnTo>
                  <a:pt x="1363" y="2028"/>
                </a:lnTo>
                <a:lnTo>
                  <a:pt x="1314" y="2029"/>
                </a:lnTo>
                <a:lnTo>
                  <a:pt x="1244" y="2030"/>
                </a:lnTo>
                <a:lnTo>
                  <a:pt x="1134" y="2030"/>
                </a:lnTo>
                <a:lnTo>
                  <a:pt x="1025" y="2030"/>
                </a:lnTo>
                <a:lnTo>
                  <a:pt x="955" y="2029"/>
                </a:lnTo>
                <a:lnTo>
                  <a:pt x="907" y="2028"/>
                </a:lnTo>
                <a:lnTo>
                  <a:pt x="859" y="2025"/>
                </a:lnTo>
                <a:lnTo>
                  <a:pt x="835" y="2023"/>
                </a:lnTo>
                <a:lnTo>
                  <a:pt x="825" y="2022"/>
                </a:lnTo>
                <a:lnTo>
                  <a:pt x="814" y="2021"/>
                </a:lnTo>
                <a:lnTo>
                  <a:pt x="796" y="2018"/>
                </a:lnTo>
                <a:lnTo>
                  <a:pt x="780" y="2015"/>
                </a:lnTo>
                <a:lnTo>
                  <a:pt x="765" y="2010"/>
                </a:lnTo>
                <a:lnTo>
                  <a:pt x="753" y="2006"/>
                </a:lnTo>
                <a:lnTo>
                  <a:pt x="742" y="2002"/>
                </a:lnTo>
                <a:lnTo>
                  <a:pt x="732" y="1997"/>
                </a:lnTo>
                <a:lnTo>
                  <a:pt x="721" y="1992"/>
                </a:lnTo>
                <a:lnTo>
                  <a:pt x="710" y="1986"/>
                </a:lnTo>
                <a:lnTo>
                  <a:pt x="700" y="1979"/>
                </a:lnTo>
                <a:lnTo>
                  <a:pt x="690" y="1972"/>
                </a:lnTo>
                <a:lnTo>
                  <a:pt x="681" y="1964"/>
                </a:lnTo>
                <a:lnTo>
                  <a:pt x="672" y="1956"/>
                </a:lnTo>
                <a:lnTo>
                  <a:pt x="663" y="1946"/>
                </a:lnTo>
                <a:lnTo>
                  <a:pt x="654" y="1936"/>
                </a:lnTo>
                <a:lnTo>
                  <a:pt x="645" y="1926"/>
                </a:lnTo>
                <a:lnTo>
                  <a:pt x="638" y="1915"/>
                </a:lnTo>
                <a:lnTo>
                  <a:pt x="631" y="1904"/>
                </a:lnTo>
                <a:lnTo>
                  <a:pt x="624" y="1892"/>
                </a:lnTo>
                <a:lnTo>
                  <a:pt x="618" y="1882"/>
                </a:lnTo>
                <a:lnTo>
                  <a:pt x="613" y="1868"/>
                </a:lnTo>
                <a:lnTo>
                  <a:pt x="608" y="1856"/>
                </a:lnTo>
                <a:lnTo>
                  <a:pt x="603" y="1842"/>
                </a:lnTo>
                <a:lnTo>
                  <a:pt x="596" y="1818"/>
                </a:lnTo>
                <a:lnTo>
                  <a:pt x="592" y="1802"/>
                </a:lnTo>
                <a:lnTo>
                  <a:pt x="589" y="1786"/>
                </a:lnTo>
                <a:lnTo>
                  <a:pt x="586" y="1766"/>
                </a:lnTo>
                <a:lnTo>
                  <a:pt x="583" y="1744"/>
                </a:lnTo>
                <a:lnTo>
                  <a:pt x="581" y="1718"/>
                </a:lnTo>
                <a:lnTo>
                  <a:pt x="580" y="1691"/>
                </a:lnTo>
                <a:lnTo>
                  <a:pt x="578" y="1633"/>
                </a:lnTo>
                <a:lnTo>
                  <a:pt x="576" y="1574"/>
                </a:lnTo>
                <a:lnTo>
                  <a:pt x="576" y="1492"/>
                </a:lnTo>
                <a:lnTo>
                  <a:pt x="576" y="1360"/>
                </a:lnTo>
                <a:lnTo>
                  <a:pt x="576" y="1229"/>
                </a:lnTo>
                <a:lnTo>
                  <a:pt x="576" y="1145"/>
                </a:lnTo>
                <a:lnTo>
                  <a:pt x="578" y="1087"/>
                </a:lnTo>
                <a:lnTo>
                  <a:pt x="580" y="1030"/>
                </a:lnTo>
                <a:lnTo>
                  <a:pt x="581" y="1001"/>
                </a:lnTo>
                <a:lnTo>
                  <a:pt x="582" y="989"/>
                </a:lnTo>
                <a:lnTo>
                  <a:pt x="583" y="977"/>
                </a:lnTo>
                <a:lnTo>
                  <a:pt x="586" y="954"/>
                </a:lnTo>
                <a:lnTo>
                  <a:pt x="589" y="935"/>
                </a:lnTo>
                <a:lnTo>
                  <a:pt x="592" y="917"/>
                </a:lnTo>
                <a:lnTo>
                  <a:pt x="596" y="903"/>
                </a:lnTo>
                <a:lnTo>
                  <a:pt x="599" y="890"/>
                </a:lnTo>
                <a:lnTo>
                  <a:pt x="603" y="878"/>
                </a:lnTo>
                <a:lnTo>
                  <a:pt x="608" y="864"/>
                </a:lnTo>
                <a:lnTo>
                  <a:pt x="613" y="851"/>
                </a:lnTo>
                <a:lnTo>
                  <a:pt x="618" y="839"/>
                </a:lnTo>
                <a:lnTo>
                  <a:pt x="624" y="827"/>
                </a:lnTo>
                <a:lnTo>
                  <a:pt x="631" y="816"/>
                </a:lnTo>
                <a:lnTo>
                  <a:pt x="638" y="806"/>
                </a:lnTo>
                <a:lnTo>
                  <a:pt x="645" y="795"/>
                </a:lnTo>
                <a:lnTo>
                  <a:pt x="654" y="784"/>
                </a:lnTo>
                <a:lnTo>
                  <a:pt x="663" y="774"/>
                </a:lnTo>
                <a:lnTo>
                  <a:pt x="672" y="765"/>
                </a:lnTo>
                <a:lnTo>
                  <a:pt x="681" y="756"/>
                </a:lnTo>
                <a:lnTo>
                  <a:pt x="690" y="748"/>
                </a:lnTo>
                <a:lnTo>
                  <a:pt x="700" y="741"/>
                </a:lnTo>
                <a:lnTo>
                  <a:pt x="710" y="735"/>
                </a:lnTo>
                <a:lnTo>
                  <a:pt x="721" y="729"/>
                </a:lnTo>
                <a:lnTo>
                  <a:pt x="732" y="723"/>
                </a:lnTo>
                <a:lnTo>
                  <a:pt x="753" y="714"/>
                </a:lnTo>
                <a:lnTo>
                  <a:pt x="765" y="710"/>
                </a:lnTo>
                <a:lnTo>
                  <a:pt x="780" y="706"/>
                </a:lnTo>
                <a:lnTo>
                  <a:pt x="796" y="702"/>
                </a:lnTo>
                <a:lnTo>
                  <a:pt x="814" y="699"/>
                </a:lnTo>
                <a:lnTo>
                  <a:pt x="835" y="696"/>
                </a:lnTo>
                <a:lnTo>
                  <a:pt x="859" y="695"/>
                </a:lnTo>
                <a:lnTo>
                  <a:pt x="907" y="693"/>
                </a:lnTo>
                <a:lnTo>
                  <a:pt x="955" y="690"/>
                </a:lnTo>
                <a:lnTo>
                  <a:pt x="1025" y="690"/>
                </a:lnTo>
                <a:lnTo>
                  <a:pt x="1134" y="690"/>
                </a:lnTo>
                <a:close/>
                <a:moveTo>
                  <a:pt x="0" y="1360"/>
                </a:moveTo>
                <a:lnTo>
                  <a:pt x="1" y="1325"/>
                </a:lnTo>
                <a:lnTo>
                  <a:pt x="2" y="1290"/>
                </a:lnTo>
                <a:lnTo>
                  <a:pt x="4" y="1255"/>
                </a:lnTo>
                <a:lnTo>
                  <a:pt x="6" y="1221"/>
                </a:lnTo>
                <a:lnTo>
                  <a:pt x="9" y="1187"/>
                </a:lnTo>
                <a:lnTo>
                  <a:pt x="13" y="1153"/>
                </a:lnTo>
                <a:lnTo>
                  <a:pt x="18" y="1120"/>
                </a:lnTo>
                <a:lnTo>
                  <a:pt x="23" y="1086"/>
                </a:lnTo>
                <a:lnTo>
                  <a:pt x="29" y="1053"/>
                </a:lnTo>
                <a:lnTo>
                  <a:pt x="36" y="1020"/>
                </a:lnTo>
                <a:lnTo>
                  <a:pt x="43" y="988"/>
                </a:lnTo>
                <a:lnTo>
                  <a:pt x="51" y="956"/>
                </a:lnTo>
                <a:lnTo>
                  <a:pt x="60" y="924"/>
                </a:lnTo>
                <a:lnTo>
                  <a:pt x="69" y="892"/>
                </a:lnTo>
                <a:lnTo>
                  <a:pt x="79" y="862"/>
                </a:lnTo>
                <a:lnTo>
                  <a:pt x="89" y="831"/>
                </a:lnTo>
                <a:lnTo>
                  <a:pt x="101" y="801"/>
                </a:lnTo>
                <a:lnTo>
                  <a:pt x="112" y="771"/>
                </a:lnTo>
                <a:lnTo>
                  <a:pt x="124" y="741"/>
                </a:lnTo>
                <a:lnTo>
                  <a:pt x="137" y="712"/>
                </a:lnTo>
                <a:lnTo>
                  <a:pt x="151" y="683"/>
                </a:lnTo>
                <a:lnTo>
                  <a:pt x="165" y="654"/>
                </a:lnTo>
                <a:lnTo>
                  <a:pt x="179" y="627"/>
                </a:lnTo>
                <a:lnTo>
                  <a:pt x="194" y="599"/>
                </a:lnTo>
                <a:lnTo>
                  <a:pt x="210" y="573"/>
                </a:lnTo>
                <a:lnTo>
                  <a:pt x="226" y="547"/>
                </a:lnTo>
                <a:lnTo>
                  <a:pt x="242" y="520"/>
                </a:lnTo>
                <a:lnTo>
                  <a:pt x="259" y="495"/>
                </a:lnTo>
                <a:lnTo>
                  <a:pt x="277" y="470"/>
                </a:lnTo>
                <a:lnTo>
                  <a:pt x="295" y="446"/>
                </a:lnTo>
                <a:lnTo>
                  <a:pt x="313" y="422"/>
                </a:lnTo>
                <a:lnTo>
                  <a:pt x="332" y="399"/>
                </a:lnTo>
                <a:lnTo>
                  <a:pt x="352" y="375"/>
                </a:lnTo>
                <a:lnTo>
                  <a:pt x="372" y="353"/>
                </a:lnTo>
                <a:lnTo>
                  <a:pt x="392" y="332"/>
                </a:lnTo>
                <a:lnTo>
                  <a:pt x="413" y="310"/>
                </a:lnTo>
                <a:lnTo>
                  <a:pt x="434" y="290"/>
                </a:lnTo>
                <a:lnTo>
                  <a:pt x="456" y="271"/>
                </a:lnTo>
                <a:lnTo>
                  <a:pt x="478" y="251"/>
                </a:lnTo>
                <a:lnTo>
                  <a:pt x="500" y="232"/>
                </a:lnTo>
                <a:lnTo>
                  <a:pt x="523" y="214"/>
                </a:lnTo>
                <a:lnTo>
                  <a:pt x="546" y="197"/>
                </a:lnTo>
                <a:lnTo>
                  <a:pt x="570" y="181"/>
                </a:lnTo>
                <a:lnTo>
                  <a:pt x="594" y="164"/>
                </a:lnTo>
                <a:lnTo>
                  <a:pt x="618" y="148"/>
                </a:lnTo>
                <a:lnTo>
                  <a:pt x="643" y="134"/>
                </a:lnTo>
                <a:lnTo>
                  <a:pt x="668" y="121"/>
                </a:lnTo>
                <a:lnTo>
                  <a:pt x="693" y="108"/>
                </a:lnTo>
                <a:lnTo>
                  <a:pt x="718" y="94"/>
                </a:lnTo>
                <a:lnTo>
                  <a:pt x="744" y="82"/>
                </a:lnTo>
                <a:lnTo>
                  <a:pt x="771" y="72"/>
                </a:lnTo>
                <a:lnTo>
                  <a:pt x="797" y="61"/>
                </a:lnTo>
                <a:lnTo>
                  <a:pt x="824" y="51"/>
                </a:lnTo>
                <a:lnTo>
                  <a:pt x="851" y="43"/>
                </a:lnTo>
                <a:lnTo>
                  <a:pt x="878" y="34"/>
                </a:lnTo>
                <a:lnTo>
                  <a:pt x="906" y="27"/>
                </a:lnTo>
                <a:lnTo>
                  <a:pt x="934" y="21"/>
                </a:lnTo>
                <a:lnTo>
                  <a:pt x="962" y="15"/>
                </a:lnTo>
                <a:lnTo>
                  <a:pt x="990" y="12"/>
                </a:lnTo>
                <a:lnTo>
                  <a:pt x="1018" y="7"/>
                </a:lnTo>
                <a:lnTo>
                  <a:pt x="1047" y="4"/>
                </a:lnTo>
                <a:lnTo>
                  <a:pt x="1076" y="2"/>
                </a:lnTo>
                <a:lnTo>
                  <a:pt x="1105" y="1"/>
                </a:lnTo>
                <a:lnTo>
                  <a:pt x="1134" y="0"/>
                </a:lnTo>
                <a:lnTo>
                  <a:pt x="1164" y="1"/>
                </a:lnTo>
                <a:lnTo>
                  <a:pt x="1193" y="2"/>
                </a:lnTo>
                <a:lnTo>
                  <a:pt x="1221" y="4"/>
                </a:lnTo>
                <a:lnTo>
                  <a:pt x="1250" y="7"/>
                </a:lnTo>
                <a:lnTo>
                  <a:pt x="1280" y="12"/>
                </a:lnTo>
                <a:lnTo>
                  <a:pt x="1308" y="15"/>
                </a:lnTo>
                <a:lnTo>
                  <a:pt x="1336" y="21"/>
                </a:lnTo>
                <a:lnTo>
                  <a:pt x="1364" y="27"/>
                </a:lnTo>
                <a:lnTo>
                  <a:pt x="1391" y="34"/>
                </a:lnTo>
                <a:lnTo>
                  <a:pt x="1419" y="43"/>
                </a:lnTo>
                <a:lnTo>
                  <a:pt x="1446" y="51"/>
                </a:lnTo>
                <a:lnTo>
                  <a:pt x="1472" y="61"/>
                </a:lnTo>
                <a:lnTo>
                  <a:pt x="1499" y="72"/>
                </a:lnTo>
                <a:lnTo>
                  <a:pt x="1525" y="82"/>
                </a:lnTo>
                <a:lnTo>
                  <a:pt x="1551" y="94"/>
                </a:lnTo>
                <a:lnTo>
                  <a:pt x="1577" y="108"/>
                </a:lnTo>
                <a:lnTo>
                  <a:pt x="1602" y="121"/>
                </a:lnTo>
                <a:lnTo>
                  <a:pt x="1627" y="134"/>
                </a:lnTo>
                <a:lnTo>
                  <a:pt x="1651" y="148"/>
                </a:lnTo>
                <a:lnTo>
                  <a:pt x="1676" y="164"/>
                </a:lnTo>
                <a:lnTo>
                  <a:pt x="1700" y="181"/>
                </a:lnTo>
                <a:lnTo>
                  <a:pt x="1723" y="197"/>
                </a:lnTo>
                <a:lnTo>
                  <a:pt x="1746" y="214"/>
                </a:lnTo>
                <a:lnTo>
                  <a:pt x="1769" y="232"/>
                </a:lnTo>
                <a:lnTo>
                  <a:pt x="1792" y="251"/>
                </a:lnTo>
                <a:lnTo>
                  <a:pt x="1814" y="271"/>
                </a:lnTo>
                <a:lnTo>
                  <a:pt x="1835" y="290"/>
                </a:lnTo>
                <a:lnTo>
                  <a:pt x="1856" y="310"/>
                </a:lnTo>
                <a:lnTo>
                  <a:pt x="1877" y="332"/>
                </a:lnTo>
                <a:lnTo>
                  <a:pt x="1898" y="353"/>
                </a:lnTo>
                <a:lnTo>
                  <a:pt x="1918" y="375"/>
                </a:lnTo>
                <a:lnTo>
                  <a:pt x="1937" y="399"/>
                </a:lnTo>
                <a:lnTo>
                  <a:pt x="1956" y="422"/>
                </a:lnTo>
                <a:lnTo>
                  <a:pt x="1975" y="446"/>
                </a:lnTo>
                <a:lnTo>
                  <a:pt x="1993" y="470"/>
                </a:lnTo>
                <a:lnTo>
                  <a:pt x="2010" y="495"/>
                </a:lnTo>
                <a:lnTo>
                  <a:pt x="2027" y="520"/>
                </a:lnTo>
                <a:lnTo>
                  <a:pt x="2044" y="547"/>
                </a:lnTo>
                <a:lnTo>
                  <a:pt x="2060" y="573"/>
                </a:lnTo>
                <a:lnTo>
                  <a:pt x="2075" y="599"/>
                </a:lnTo>
                <a:lnTo>
                  <a:pt x="2090" y="627"/>
                </a:lnTo>
                <a:lnTo>
                  <a:pt x="2105" y="654"/>
                </a:lnTo>
                <a:lnTo>
                  <a:pt x="2119" y="683"/>
                </a:lnTo>
                <a:lnTo>
                  <a:pt x="2132" y="712"/>
                </a:lnTo>
                <a:lnTo>
                  <a:pt x="2145" y="741"/>
                </a:lnTo>
                <a:lnTo>
                  <a:pt x="2157" y="771"/>
                </a:lnTo>
                <a:lnTo>
                  <a:pt x="2169" y="801"/>
                </a:lnTo>
                <a:lnTo>
                  <a:pt x="2180" y="831"/>
                </a:lnTo>
                <a:lnTo>
                  <a:pt x="2190" y="862"/>
                </a:lnTo>
                <a:lnTo>
                  <a:pt x="2200" y="892"/>
                </a:lnTo>
                <a:lnTo>
                  <a:pt x="2210" y="924"/>
                </a:lnTo>
                <a:lnTo>
                  <a:pt x="2218" y="956"/>
                </a:lnTo>
                <a:lnTo>
                  <a:pt x="2226" y="988"/>
                </a:lnTo>
                <a:lnTo>
                  <a:pt x="2233" y="1020"/>
                </a:lnTo>
                <a:lnTo>
                  <a:pt x="2240" y="1053"/>
                </a:lnTo>
                <a:lnTo>
                  <a:pt x="2246" y="1086"/>
                </a:lnTo>
                <a:lnTo>
                  <a:pt x="2251" y="1120"/>
                </a:lnTo>
                <a:lnTo>
                  <a:pt x="2256" y="1153"/>
                </a:lnTo>
                <a:lnTo>
                  <a:pt x="2260" y="1187"/>
                </a:lnTo>
                <a:lnTo>
                  <a:pt x="2263" y="1221"/>
                </a:lnTo>
                <a:lnTo>
                  <a:pt x="2266" y="1255"/>
                </a:lnTo>
                <a:lnTo>
                  <a:pt x="2268" y="1290"/>
                </a:lnTo>
                <a:lnTo>
                  <a:pt x="2269" y="1325"/>
                </a:lnTo>
                <a:lnTo>
                  <a:pt x="2269" y="1360"/>
                </a:lnTo>
                <a:lnTo>
                  <a:pt x="2269" y="1396"/>
                </a:lnTo>
                <a:lnTo>
                  <a:pt x="2268" y="1431"/>
                </a:lnTo>
                <a:lnTo>
                  <a:pt x="2266" y="1465"/>
                </a:lnTo>
                <a:lnTo>
                  <a:pt x="2263" y="1499"/>
                </a:lnTo>
                <a:lnTo>
                  <a:pt x="2260" y="1534"/>
                </a:lnTo>
                <a:lnTo>
                  <a:pt x="2256" y="1567"/>
                </a:lnTo>
                <a:lnTo>
                  <a:pt x="2251" y="1601"/>
                </a:lnTo>
                <a:lnTo>
                  <a:pt x="2246" y="1634"/>
                </a:lnTo>
                <a:lnTo>
                  <a:pt x="2240" y="1667"/>
                </a:lnTo>
                <a:lnTo>
                  <a:pt x="2233" y="1700"/>
                </a:lnTo>
                <a:lnTo>
                  <a:pt x="2226" y="1733"/>
                </a:lnTo>
                <a:lnTo>
                  <a:pt x="2218" y="1764"/>
                </a:lnTo>
                <a:lnTo>
                  <a:pt x="2210" y="1796"/>
                </a:lnTo>
                <a:lnTo>
                  <a:pt x="2200" y="1828"/>
                </a:lnTo>
                <a:lnTo>
                  <a:pt x="2190" y="1859"/>
                </a:lnTo>
                <a:lnTo>
                  <a:pt x="2180" y="1890"/>
                </a:lnTo>
                <a:lnTo>
                  <a:pt x="2169" y="1920"/>
                </a:lnTo>
                <a:lnTo>
                  <a:pt x="2157" y="1950"/>
                </a:lnTo>
                <a:lnTo>
                  <a:pt x="2145" y="1979"/>
                </a:lnTo>
                <a:lnTo>
                  <a:pt x="2132" y="2009"/>
                </a:lnTo>
                <a:lnTo>
                  <a:pt x="2119" y="2037"/>
                </a:lnTo>
                <a:lnTo>
                  <a:pt x="2105" y="2065"/>
                </a:lnTo>
                <a:lnTo>
                  <a:pt x="2090" y="2093"/>
                </a:lnTo>
                <a:lnTo>
                  <a:pt x="2075" y="2120"/>
                </a:lnTo>
                <a:lnTo>
                  <a:pt x="2060" y="2148"/>
                </a:lnTo>
                <a:lnTo>
                  <a:pt x="2044" y="2174"/>
                </a:lnTo>
                <a:lnTo>
                  <a:pt x="2027" y="2199"/>
                </a:lnTo>
                <a:lnTo>
                  <a:pt x="2010" y="2226"/>
                </a:lnTo>
                <a:lnTo>
                  <a:pt x="1993" y="2250"/>
                </a:lnTo>
                <a:lnTo>
                  <a:pt x="1975" y="2275"/>
                </a:lnTo>
                <a:lnTo>
                  <a:pt x="1956" y="2299"/>
                </a:lnTo>
                <a:lnTo>
                  <a:pt x="1937" y="2322"/>
                </a:lnTo>
                <a:lnTo>
                  <a:pt x="1918" y="2345"/>
                </a:lnTo>
                <a:lnTo>
                  <a:pt x="1898" y="2367"/>
                </a:lnTo>
                <a:lnTo>
                  <a:pt x="1877" y="2389"/>
                </a:lnTo>
                <a:lnTo>
                  <a:pt x="1856" y="2409"/>
                </a:lnTo>
                <a:lnTo>
                  <a:pt x="1835" y="2430"/>
                </a:lnTo>
                <a:lnTo>
                  <a:pt x="1814" y="2450"/>
                </a:lnTo>
                <a:lnTo>
                  <a:pt x="1792" y="2469"/>
                </a:lnTo>
                <a:lnTo>
                  <a:pt x="1769" y="2487"/>
                </a:lnTo>
                <a:lnTo>
                  <a:pt x="1746" y="2505"/>
                </a:lnTo>
                <a:lnTo>
                  <a:pt x="1723" y="2523"/>
                </a:lnTo>
                <a:lnTo>
                  <a:pt x="1700" y="2540"/>
                </a:lnTo>
                <a:lnTo>
                  <a:pt x="1676" y="2556"/>
                </a:lnTo>
                <a:lnTo>
                  <a:pt x="1651" y="2571"/>
                </a:lnTo>
                <a:lnTo>
                  <a:pt x="1627" y="2586"/>
                </a:lnTo>
                <a:lnTo>
                  <a:pt x="1602" y="2600"/>
                </a:lnTo>
                <a:lnTo>
                  <a:pt x="1577" y="2613"/>
                </a:lnTo>
                <a:lnTo>
                  <a:pt x="1551" y="2625"/>
                </a:lnTo>
                <a:lnTo>
                  <a:pt x="1525" y="2637"/>
                </a:lnTo>
                <a:lnTo>
                  <a:pt x="1499" y="2649"/>
                </a:lnTo>
                <a:lnTo>
                  <a:pt x="1472" y="2659"/>
                </a:lnTo>
                <a:lnTo>
                  <a:pt x="1446" y="2668"/>
                </a:lnTo>
                <a:lnTo>
                  <a:pt x="1419" y="2677"/>
                </a:lnTo>
                <a:lnTo>
                  <a:pt x="1391" y="2685"/>
                </a:lnTo>
                <a:lnTo>
                  <a:pt x="1364" y="2692"/>
                </a:lnTo>
                <a:lnTo>
                  <a:pt x="1336" y="2698"/>
                </a:lnTo>
                <a:lnTo>
                  <a:pt x="1308" y="2704"/>
                </a:lnTo>
                <a:lnTo>
                  <a:pt x="1280" y="2709"/>
                </a:lnTo>
                <a:lnTo>
                  <a:pt x="1250" y="2713"/>
                </a:lnTo>
                <a:lnTo>
                  <a:pt x="1221" y="2716"/>
                </a:lnTo>
                <a:lnTo>
                  <a:pt x="1193" y="2719"/>
                </a:lnTo>
                <a:lnTo>
                  <a:pt x="1164" y="2720"/>
                </a:lnTo>
                <a:lnTo>
                  <a:pt x="1134" y="2720"/>
                </a:lnTo>
                <a:lnTo>
                  <a:pt x="1105" y="2720"/>
                </a:lnTo>
                <a:lnTo>
                  <a:pt x="1076" y="2719"/>
                </a:lnTo>
                <a:lnTo>
                  <a:pt x="1047" y="2716"/>
                </a:lnTo>
                <a:lnTo>
                  <a:pt x="1018" y="2713"/>
                </a:lnTo>
                <a:lnTo>
                  <a:pt x="990" y="2709"/>
                </a:lnTo>
                <a:lnTo>
                  <a:pt x="962" y="2704"/>
                </a:lnTo>
                <a:lnTo>
                  <a:pt x="934" y="2698"/>
                </a:lnTo>
                <a:lnTo>
                  <a:pt x="906" y="2692"/>
                </a:lnTo>
                <a:lnTo>
                  <a:pt x="878" y="2685"/>
                </a:lnTo>
                <a:lnTo>
                  <a:pt x="851" y="2677"/>
                </a:lnTo>
                <a:lnTo>
                  <a:pt x="824" y="2668"/>
                </a:lnTo>
                <a:lnTo>
                  <a:pt x="797" y="2659"/>
                </a:lnTo>
                <a:lnTo>
                  <a:pt x="771" y="2649"/>
                </a:lnTo>
                <a:lnTo>
                  <a:pt x="744" y="2637"/>
                </a:lnTo>
                <a:lnTo>
                  <a:pt x="718" y="2625"/>
                </a:lnTo>
                <a:lnTo>
                  <a:pt x="693" y="2613"/>
                </a:lnTo>
                <a:lnTo>
                  <a:pt x="668" y="2600"/>
                </a:lnTo>
                <a:lnTo>
                  <a:pt x="643" y="2586"/>
                </a:lnTo>
                <a:lnTo>
                  <a:pt x="618" y="2571"/>
                </a:lnTo>
                <a:lnTo>
                  <a:pt x="594" y="2556"/>
                </a:lnTo>
                <a:lnTo>
                  <a:pt x="570" y="2540"/>
                </a:lnTo>
                <a:lnTo>
                  <a:pt x="546" y="2523"/>
                </a:lnTo>
                <a:lnTo>
                  <a:pt x="523" y="2505"/>
                </a:lnTo>
                <a:lnTo>
                  <a:pt x="500" y="2487"/>
                </a:lnTo>
                <a:lnTo>
                  <a:pt x="478" y="2469"/>
                </a:lnTo>
                <a:lnTo>
                  <a:pt x="456" y="2450"/>
                </a:lnTo>
                <a:lnTo>
                  <a:pt x="434" y="2430"/>
                </a:lnTo>
                <a:lnTo>
                  <a:pt x="413" y="2409"/>
                </a:lnTo>
                <a:lnTo>
                  <a:pt x="392" y="2389"/>
                </a:lnTo>
                <a:lnTo>
                  <a:pt x="372" y="2367"/>
                </a:lnTo>
                <a:lnTo>
                  <a:pt x="352" y="2345"/>
                </a:lnTo>
                <a:lnTo>
                  <a:pt x="332" y="2322"/>
                </a:lnTo>
                <a:lnTo>
                  <a:pt x="313" y="2299"/>
                </a:lnTo>
                <a:lnTo>
                  <a:pt x="295" y="2275"/>
                </a:lnTo>
                <a:lnTo>
                  <a:pt x="277" y="2250"/>
                </a:lnTo>
                <a:lnTo>
                  <a:pt x="259" y="2226"/>
                </a:lnTo>
                <a:lnTo>
                  <a:pt x="242" y="2199"/>
                </a:lnTo>
                <a:lnTo>
                  <a:pt x="226" y="2174"/>
                </a:lnTo>
                <a:lnTo>
                  <a:pt x="210" y="2148"/>
                </a:lnTo>
                <a:lnTo>
                  <a:pt x="194" y="2120"/>
                </a:lnTo>
                <a:lnTo>
                  <a:pt x="179" y="2093"/>
                </a:lnTo>
                <a:lnTo>
                  <a:pt x="165" y="2065"/>
                </a:lnTo>
                <a:lnTo>
                  <a:pt x="151" y="2037"/>
                </a:lnTo>
                <a:lnTo>
                  <a:pt x="137" y="2009"/>
                </a:lnTo>
                <a:lnTo>
                  <a:pt x="124" y="1979"/>
                </a:lnTo>
                <a:lnTo>
                  <a:pt x="112" y="1950"/>
                </a:lnTo>
                <a:lnTo>
                  <a:pt x="101" y="1920"/>
                </a:lnTo>
                <a:lnTo>
                  <a:pt x="89" y="1890"/>
                </a:lnTo>
                <a:lnTo>
                  <a:pt x="79" y="1859"/>
                </a:lnTo>
                <a:lnTo>
                  <a:pt x="69" y="1828"/>
                </a:lnTo>
                <a:lnTo>
                  <a:pt x="60" y="1796"/>
                </a:lnTo>
                <a:lnTo>
                  <a:pt x="51" y="1764"/>
                </a:lnTo>
                <a:lnTo>
                  <a:pt x="43" y="1733"/>
                </a:lnTo>
                <a:lnTo>
                  <a:pt x="36" y="1700"/>
                </a:lnTo>
                <a:lnTo>
                  <a:pt x="29" y="1667"/>
                </a:lnTo>
                <a:lnTo>
                  <a:pt x="23" y="1634"/>
                </a:lnTo>
                <a:lnTo>
                  <a:pt x="18" y="1601"/>
                </a:lnTo>
                <a:lnTo>
                  <a:pt x="13" y="1567"/>
                </a:lnTo>
                <a:lnTo>
                  <a:pt x="9" y="1534"/>
                </a:lnTo>
                <a:lnTo>
                  <a:pt x="6" y="1499"/>
                </a:lnTo>
                <a:lnTo>
                  <a:pt x="4" y="1465"/>
                </a:lnTo>
                <a:lnTo>
                  <a:pt x="2" y="1431"/>
                </a:lnTo>
                <a:lnTo>
                  <a:pt x="1" y="1396"/>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pic>
        <p:nvPicPr>
          <p:cNvPr id="17" name="Picture 16" descr="Icon&#10;&#10;Description automatically generated">
            <a:hlinkClick r:id="rId6"/>
            <a:extLst>
              <a:ext uri="{FF2B5EF4-FFF2-40B4-BE49-F238E27FC236}">
                <a16:creationId xmlns:a16="http://schemas.microsoft.com/office/drawing/2014/main" id="{A085D48D-2A36-429A-9D7E-97ECF8F5D34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67260" y="5877340"/>
            <a:ext cx="1023158" cy="432000"/>
          </a:xfrm>
          <a:prstGeom prst="rect">
            <a:avLst/>
          </a:prstGeom>
        </p:spPr>
      </p:pic>
      <p:sp>
        <p:nvSpPr>
          <p:cNvPr id="18" name="Freeform 6">
            <a:hlinkClick r:id="rId8" tooltip="Facebook"/>
          </p:cNvPr>
          <p:cNvSpPr>
            <a:spLocks noChangeAspect="1"/>
          </p:cNvSpPr>
          <p:nvPr userDrawn="1"/>
        </p:nvSpPr>
        <p:spPr bwMode="auto">
          <a:xfrm>
            <a:off x="11172347" y="5661248"/>
            <a:ext cx="252891" cy="252000"/>
          </a:xfrm>
          <a:custGeom>
            <a:avLst/>
            <a:gdLst>
              <a:gd name="T0" fmla="*/ 9 w 2270"/>
              <a:gd name="T1" fmla="*/ 990 h 2262"/>
              <a:gd name="T2" fmla="*/ 43 w 2270"/>
              <a:gd name="T3" fmla="*/ 824 h 2262"/>
              <a:gd name="T4" fmla="*/ 100 w 2270"/>
              <a:gd name="T5" fmla="*/ 668 h 2262"/>
              <a:gd name="T6" fmla="*/ 179 w 2270"/>
              <a:gd name="T7" fmla="*/ 523 h 2262"/>
              <a:gd name="T8" fmla="*/ 277 w 2270"/>
              <a:gd name="T9" fmla="*/ 392 h 2262"/>
              <a:gd name="T10" fmla="*/ 392 w 2270"/>
              <a:gd name="T11" fmla="*/ 276 h 2262"/>
              <a:gd name="T12" fmla="*/ 523 w 2270"/>
              <a:gd name="T13" fmla="*/ 178 h 2262"/>
              <a:gd name="T14" fmla="*/ 668 w 2270"/>
              <a:gd name="T15" fmla="*/ 100 h 2262"/>
              <a:gd name="T16" fmla="*/ 825 w 2270"/>
              <a:gd name="T17" fmla="*/ 43 h 2262"/>
              <a:gd name="T18" fmla="*/ 991 w 2270"/>
              <a:gd name="T19" fmla="*/ 9 h 2262"/>
              <a:gd name="T20" fmla="*/ 1164 w 2270"/>
              <a:gd name="T21" fmla="*/ 0 h 2262"/>
              <a:gd name="T22" fmla="*/ 1336 w 2270"/>
              <a:gd name="T23" fmla="*/ 18 h 2262"/>
              <a:gd name="T24" fmla="*/ 1499 w 2270"/>
              <a:gd name="T25" fmla="*/ 59 h 2262"/>
              <a:gd name="T26" fmla="*/ 1651 w 2270"/>
              <a:gd name="T27" fmla="*/ 124 h 2262"/>
              <a:gd name="T28" fmla="*/ 1792 w 2270"/>
              <a:gd name="T29" fmla="*/ 209 h 2262"/>
              <a:gd name="T30" fmla="*/ 1918 w 2270"/>
              <a:gd name="T31" fmla="*/ 313 h 2262"/>
              <a:gd name="T32" fmla="*/ 2028 w 2270"/>
              <a:gd name="T33" fmla="*/ 434 h 2262"/>
              <a:gd name="T34" fmla="*/ 2120 w 2270"/>
              <a:gd name="T35" fmla="*/ 570 h 2262"/>
              <a:gd name="T36" fmla="*/ 2191 w 2270"/>
              <a:gd name="T37" fmla="*/ 719 h 2262"/>
              <a:gd name="T38" fmla="*/ 2241 w 2270"/>
              <a:gd name="T39" fmla="*/ 879 h 2262"/>
              <a:gd name="T40" fmla="*/ 2267 w 2270"/>
              <a:gd name="T41" fmla="*/ 1047 h 2262"/>
              <a:gd name="T42" fmla="*/ 2267 w 2270"/>
              <a:gd name="T43" fmla="*/ 1216 h 2262"/>
              <a:gd name="T44" fmla="*/ 2245 w 2270"/>
              <a:gd name="T45" fmla="*/ 1373 h 2262"/>
              <a:gd name="T46" fmla="*/ 2202 w 2270"/>
              <a:gd name="T47" fmla="*/ 1523 h 2262"/>
              <a:gd name="T48" fmla="*/ 2139 w 2270"/>
              <a:gd name="T49" fmla="*/ 1664 h 2262"/>
              <a:gd name="T50" fmla="*/ 2059 w 2270"/>
              <a:gd name="T51" fmla="*/ 1794 h 2262"/>
              <a:gd name="T52" fmla="*/ 1963 w 2270"/>
              <a:gd name="T53" fmla="*/ 1912 h 2262"/>
              <a:gd name="T54" fmla="*/ 1852 w 2270"/>
              <a:gd name="T55" fmla="*/ 2015 h 2262"/>
              <a:gd name="T56" fmla="*/ 1728 w 2270"/>
              <a:gd name="T57" fmla="*/ 2103 h 2262"/>
              <a:gd name="T58" fmla="*/ 1592 w 2270"/>
              <a:gd name="T59" fmla="*/ 2174 h 2262"/>
              <a:gd name="T60" fmla="*/ 1446 w 2270"/>
              <a:gd name="T61" fmla="*/ 2226 h 2262"/>
              <a:gd name="T62" fmla="*/ 1292 w 2270"/>
              <a:gd name="T63" fmla="*/ 2259 h 2262"/>
              <a:gd name="T64" fmla="*/ 1266 w 2270"/>
              <a:gd name="T65" fmla="*/ 952 h 2262"/>
              <a:gd name="T66" fmla="*/ 1274 w 2270"/>
              <a:gd name="T67" fmla="*/ 882 h 2262"/>
              <a:gd name="T68" fmla="*/ 1300 w 2270"/>
              <a:gd name="T69" fmla="*/ 835 h 2262"/>
              <a:gd name="T70" fmla="*/ 1336 w 2270"/>
              <a:gd name="T71" fmla="*/ 811 h 2262"/>
              <a:gd name="T72" fmla="*/ 1390 w 2270"/>
              <a:gd name="T73" fmla="*/ 798 h 2262"/>
              <a:gd name="T74" fmla="*/ 1579 w 2270"/>
              <a:gd name="T75" fmla="*/ 508 h 2262"/>
              <a:gd name="T76" fmla="*/ 1347 w 2270"/>
              <a:gd name="T77" fmla="*/ 497 h 2262"/>
              <a:gd name="T78" fmla="*/ 1238 w 2270"/>
              <a:gd name="T79" fmla="*/ 508 h 2262"/>
              <a:gd name="T80" fmla="*/ 1126 w 2270"/>
              <a:gd name="T81" fmla="*/ 549 h 2262"/>
              <a:gd name="T82" fmla="*/ 1050 w 2270"/>
              <a:gd name="T83" fmla="*/ 607 h 2262"/>
              <a:gd name="T84" fmla="*/ 991 w 2270"/>
              <a:gd name="T85" fmla="*/ 684 h 2262"/>
              <a:gd name="T86" fmla="*/ 956 w 2270"/>
              <a:gd name="T87" fmla="*/ 769 h 2262"/>
              <a:gd name="T88" fmla="*/ 937 w 2270"/>
              <a:gd name="T89" fmla="*/ 883 h 2262"/>
              <a:gd name="T90" fmla="*/ 936 w 2270"/>
              <a:gd name="T91" fmla="*/ 1476 h 2262"/>
              <a:gd name="T92" fmla="*/ 814 w 2270"/>
              <a:gd name="T93" fmla="*/ 2223 h 2262"/>
              <a:gd name="T94" fmla="*/ 675 w 2270"/>
              <a:gd name="T95" fmla="*/ 2172 h 2262"/>
              <a:gd name="T96" fmla="*/ 544 w 2270"/>
              <a:gd name="T97" fmla="*/ 2104 h 2262"/>
              <a:gd name="T98" fmla="*/ 424 w 2270"/>
              <a:gd name="T99" fmla="*/ 2020 h 2262"/>
              <a:gd name="T100" fmla="*/ 317 w 2270"/>
              <a:gd name="T101" fmla="*/ 1922 h 2262"/>
              <a:gd name="T102" fmla="*/ 223 w 2270"/>
              <a:gd name="T103" fmla="*/ 1811 h 2262"/>
              <a:gd name="T104" fmla="*/ 144 w 2270"/>
              <a:gd name="T105" fmla="*/ 1687 h 2262"/>
              <a:gd name="T106" fmla="*/ 80 w 2270"/>
              <a:gd name="T107" fmla="*/ 1554 h 2262"/>
              <a:gd name="T108" fmla="*/ 34 w 2270"/>
              <a:gd name="T109" fmla="*/ 1413 h 2262"/>
              <a:gd name="T110" fmla="*/ 7 w 2270"/>
              <a:gd name="T111" fmla="*/ 1264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70" h="2262">
                <a:moveTo>
                  <a:pt x="0" y="1135"/>
                </a:moveTo>
                <a:lnTo>
                  <a:pt x="0" y="1105"/>
                </a:lnTo>
                <a:lnTo>
                  <a:pt x="2" y="1076"/>
                </a:lnTo>
                <a:lnTo>
                  <a:pt x="3" y="1047"/>
                </a:lnTo>
                <a:lnTo>
                  <a:pt x="6" y="1019"/>
                </a:lnTo>
                <a:lnTo>
                  <a:pt x="9" y="990"/>
                </a:lnTo>
                <a:lnTo>
                  <a:pt x="13" y="962"/>
                </a:lnTo>
                <a:lnTo>
                  <a:pt x="18" y="934"/>
                </a:lnTo>
                <a:lnTo>
                  <a:pt x="23" y="906"/>
                </a:lnTo>
                <a:lnTo>
                  <a:pt x="29" y="879"/>
                </a:lnTo>
                <a:lnTo>
                  <a:pt x="36" y="851"/>
                </a:lnTo>
                <a:lnTo>
                  <a:pt x="43" y="824"/>
                </a:lnTo>
                <a:lnTo>
                  <a:pt x="51" y="798"/>
                </a:lnTo>
                <a:lnTo>
                  <a:pt x="60" y="771"/>
                </a:lnTo>
                <a:lnTo>
                  <a:pt x="69" y="745"/>
                </a:lnTo>
                <a:lnTo>
                  <a:pt x="79" y="719"/>
                </a:lnTo>
                <a:lnTo>
                  <a:pt x="89" y="693"/>
                </a:lnTo>
                <a:lnTo>
                  <a:pt x="100" y="668"/>
                </a:lnTo>
                <a:lnTo>
                  <a:pt x="112" y="643"/>
                </a:lnTo>
                <a:lnTo>
                  <a:pt x="124" y="619"/>
                </a:lnTo>
                <a:lnTo>
                  <a:pt x="137" y="594"/>
                </a:lnTo>
                <a:lnTo>
                  <a:pt x="150" y="570"/>
                </a:lnTo>
                <a:lnTo>
                  <a:pt x="164" y="546"/>
                </a:lnTo>
                <a:lnTo>
                  <a:pt x="179" y="523"/>
                </a:lnTo>
                <a:lnTo>
                  <a:pt x="194" y="500"/>
                </a:lnTo>
                <a:lnTo>
                  <a:pt x="209" y="477"/>
                </a:lnTo>
                <a:lnTo>
                  <a:pt x="225" y="455"/>
                </a:lnTo>
                <a:lnTo>
                  <a:pt x="242" y="434"/>
                </a:lnTo>
                <a:lnTo>
                  <a:pt x="259" y="412"/>
                </a:lnTo>
                <a:lnTo>
                  <a:pt x="277" y="392"/>
                </a:lnTo>
                <a:lnTo>
                  <a:pt x="295" y="371"/>
                </a:lnTo>
                <a:lnTo>
                  <a:pt x="313" y="351"/>
                </a:lnTo>
                <a:lnTo>
                  <a:pt x="332" y="332"/>
                </a:lnTo>
                <a:lnTo>
                  <a:pt x="352" y="313"/>
                </a:lnTo>
                <a:lnTo>
                  <a:pt x="372" y="294"/>
                </a:lnTo>
                <a:lnTo>
                  <a:pt x="392" y="276"/>
                </a:lnTo>
                <a:lnTo>
                  <a:pt x="413" y="259"/>
                </a:lnTo>
                <a:lnTo>
                  <a:pt x="434" y="242"/>
                </a:lnTo>
                <a:lnTo>
                  <a:pt x="456" y="225"/>
                </a:lnTo>
                <a:lnTo>
                  <a:pt x="478" y="209"/>
                </a:lnTo>
                <a:lnTo>
                  <a:pt x="500" y="194"/>
                </a:lnTo>
                <a:lnTo>
                  <a:pt x="523" y="178"/>
                </a:lnTo>
                <a:lnTo>
                  <a:pt x="546" y="164"/>
                </a:lnTo>
                <a:lnTo>
                  <a:pt x="571" y="150"/>
                </a:lnTo>
                <a:lnTo>
                  <a:pt x="595" y="137"/>
                </a:lnTo>
                <a:lnTo>
                  <a:pt x="619" y="124"/>
                </a:lnTo>
                <a:lnTo>
                  <a:pt x="643" y="112"/>
                </a:lnTo>
                <a:lnTo>
                  <a:pt x="668" y="100"/>
                </a:lnTo>
                <a:lnTo>
                  <a:pt x="694" y="89"/>
                </a:lnTo>
                <a:lnTo>
                  <a:pt x="719" y="79"/>
                </a:lnTo>
                <a:lnTo>
                  <a:pt x="745" y="69"/>
                </a:lnTo>
                <a:lnTo>
                  <a:pt x="771" y="59"/>
                </a:lnTo>
                <a:lnTo>
                  <a:pt x="798" y="51"/>
                </a:lnTo>
                <a:lnTo>
                  <a:pt x="825" y="43"/>
                </a:lnTo>
                <a:lnTo>
                  <a:pt x="852" y="36"/>
                </a:lnTo>
                <a:lnTo>
                  <a:pt x="879" y="29"/>
                </a:lnTo>
                <a:lnTo>
                  <a:pt x="906" y="23"/>
                </a:lnTo>
                <a:lnTo>
                  <a:pt x="934" y="18"/>
                </a:lnTo>
                <a:lnTo>
                  <a:pt x="962" y="13"/>
                </a:lnTo>
                <a:lnTo>
                  <a:pt x="991" y="9"/>
                </a:lnTo>
                <a:lnTo>
                  <a:pt x="1019" y="6"/>
                </a:lnTo>
                <a:lnTo>
                  <a:pt x="1048" y="3"/>
                </a:lnTo>
                <a:lnTo>
                  <a:pt x="1077" y="1"/>
                </a:lnTo>
                <a:lnTo>
                  <a:pt x="1106" y="0"/>
                </a:lnTo>
                <a:lnTo>
                  <a:pt x="1135" y="0"/>
                </a:lnTo>
                <a:lnTo>
                  <a:pt x="1164" y="0"/>
                </a:lnTo>
                <a:lnTo>
                  <a:pt x="1193" y="1"/>
                </a:lnTo>
                <a:lnTo>
                  <a:pt x="1222" y="3"/>
                </a:lnTo>
                <a:lnTo>
                  <a:pt x="1251" y="6"/>
                </a:lnTo>
                <a:lnTo>
                  <a:pt x="1279" y="9"/>
                </a:lnTo>
                <a:lnTo>
                  <a:pt x="1308" y="13"/>
                </a:lnTo>
                <a:lnTo>
                  <a:pt x="1336" y="18"/>
                </a:lnTo>
                <a:lnTo>
                  <a:pt x="1363" y="23"/>
                </a:lnTo>
                <a:lnTo>
                  <a:pt x="1391" y="29"/>
                </a:lnTo>
                <a:lnTo>
                  <a:pt x="1418" y="36"/>
                </a:lnTo>
                <a:lnTo>
                  <a:pt x="1445" y="43"/>
                </a:lnTo>
                <a:lnTo>
                  <a:pt x="1472" y="51"/>
                </a:lnTo>
                <a:lnTo>
                  <a:pt x="1499" y="59"/>
                </a:lnTo>
                <a:lnTo>
                  <a:pt x="1525" y="69"/>
                </a:lnTo>
                <a:lnTo>
                  <a:pt x="1551" y="79"/>
                </a:lnTo>
                <a:lnTo>
                  <a:pt x="1576" y="89"/>
                </a:lnTo>
                <a:lnTo>
                  <a:pt x="1602" y="100"/>
                </a:lnTo>
                <a:lnTo>
                  <a:pt x="1627" y="112"/>
                </a:lnTo>
                <a:lnTo>
                  <a:pt x="1651" y="124"/>
                </a:lnTo>
                <a:lnTo>
                  <a:pt x="1675" y="137"/>
                </a:lnTo>
                <a:lnTo>
                  <a:pt x="1699" y="150"/>
                </a:lnTo>
                <a:lnTo>
                  <a:pt x="1724" y="164"/>
                </a:lnTo>
                <a:lnTo>
                  <a:pt x="1747" y="178"/>
                </a:lnTo>
                <a:lnTo>
                  <a:pt x="1770" y="194"/>
                </a:lnTo>
                <a:lnTo>
                  <a:pt x="1792" y="209"/>
                </a:lnTo>
                <a:lnTo>
                  <a:pt x="1814" y="225"/>
                </a:lnTo>
                <a:lnTo>
                  <a:pt x="1836" y="242"/>
                </a:lnTo>
                <a:lnTo>
                  <a:pt x="1857" y="259"/>
                </a:lnTo>
                <a:lnTo>
                  <a:pt x="1878" y="276"/>
                </a:lnTo>
                <a:lnTo>
                  <a:pt x="1898" y="294"/>
                </a:lnTo>
                <a:lnTo>
                  <a:pt x="1918" y="313"/>
                </a:lnTo>
                <a:lnTo>
                  <a:pt x="1938" y="332"/>
                </a:lnTo>
                <a:lnTo>
                  <a:pt x="1957" y="351"/>
                </a:lnTo>
                <a:lnTo>
                  <a:pt x="1975" y="371"/>
                </a:lnTo>
                <a:lnTo>
                  <a:pt x="1993" y="392"/>
                </a:lnTo>
                <a:lnTo>
                  <a:pt x="2011" y="412"/>
                </a:lnTo>
                <a:lnTo>
                  <a:pt x="2028" y="434"/>
                </a:lnTo>
                <a:lnTo>
                  <a:pt x="2045" y="455"/>
                </a:lnTo>
                <a:lnTo>
                  <a:pt x="2061" y="477"/>
                </a:lnTo>
                <a:lnTo>
                  <a:pt x="2076" y="500"/>
                </a:lnTo>
                <a:lnTo>
                  <a:pt x="2091" y="523"/>
                </a:lnTo>
                <a:lnTo>
                  <a:pt x="2106" y="546"/>
                </a:lnTo>
                <a:lnTo>
                  <a:pt x="2120" y="570"/>
                </a:lnTo>
                <a:lnTo>
                  <a:pt x="2133" y="594"/>
                </a:lnTo>
                <a:lnTo>
                  <a:pt x="2146" y="619"/>
                </a:lnTo>
                <a:lnTo>
                  <a:pt x="2158" y="643"/>
                </a:lnTo>
                <a:lnTo>
                  <a:pt x="2170" y="668"/>
                </a:lnTo>
                <a:lnTo>
                  <a:pt x="2181" y="693"/>
                </a:lnTo>
                <a:lnTo>
                  <a:pt x="2191" y="719"/>
                </a:lnTo>
                <a:lnTo>
                  <a:pt x="2201" y="745"/>
                </a:lnTo>
                <a:lnTo>
                  <a:pt x="2210" y="771"/>
                </a:lnTo>
                <a:lnTo>
                  <a:pt x="2219" y="798"/>
                </a:lnTo>
                <a:lnTo>
                  <a:pt x="2227" y="824"/>
                </a:lnTo>
                <a:lnTo>
                  <a:pt x="2234" y="851"/>
                </a:lnTo>
                <a:lnTo>
                  <a:pt x="2241" y="879"/>
                </a:lnTo>
                <a:lnTo>
                  <a:pt x="2247" y="906"/>
                </a:lnTo>
                <a:lnTo>
                  <a:pt x="2252" y="934"/>
                </a:lnTo>
                <a:lnTo>
                  <a:pt x="2257" y="962"/>
                </a:lnTo>
                <a:lnTo>
                  <a:pt x="2261" y="990"/>
                </a:lnTo>
                <a:lnTo>
                  <a:pt x="2264" y="1019"/>
                </a:lnTo>
                <a:lnTo>
                  <a:pt x="2267" y="1047"/>
                </a:lnTo>
                <a:lnTo>
                  <a:pt x="2268" y="1076"/>
                </a:lnTo>
                <a:lnTo>
                  <a:pt x="2269" y="1105"/>
                </a:lnTo>
                <a:lnTo>
                  <a:pt x="2270" y="1135"/>
                </a:lnTo>
                <a:lnTo>
                  <a:pt x="2270" y="1162"/>
                </a:lnTo>
                <a:lnTo>
                  <a:pt x="2269" y="1189"/>
                </a:lnTo>
                <a:lnTo>
                  <a:pt x="2267" y="1216"/>
                </a:lnTo>
                <a:lnTo>
                  <a:pt x="2265" y="1243"/>
                </a:lnTo>
                <a:lnTo>
                  <a:pt x="2262" y="1269"/>
                </a:lnTo>
                <a:lnTo>
                  <a:pt x="2259" y="1295"/>
                </a:lnTo>
                <a:lnTo>
                  <a:pt x="2255" y="1322"/>
                </a:lnTo>
                <a:lnTo>
                  <a:pt x="2250" y="1348"/>
                </a:lnTo>
                <a:lnTo>
                  <a:pt x="2245" y="1373"/>
                </a:lnTo>
                <a:lnTo>
                  <a:pt x="2239" y="1399"/>
                </a:lnTo>
                <a:lnTo>
                  <a:pt x="2233" y="1424"/>
                </a:lnTo>
                <a:lnTo>
                  <a:pt x="2226" y="1449"/>
                </a:lnTo>
                <a:lnTo>
                  <a:pt x="2218" y="1474"/>
                </a:lnTo>
                <a:lnTo>
                  <a:pt x="2210" y="1499"/>
                </a:lnTo>
                <a:lnTo>
                  <a:pt x="2202" y="1523"/>
                </a:lnTo>
                <a:lnTo>
                  <a:pt x="2193" y="1547"/>
                </a:lnTo>
                <a:lnTo>
                  <a:pt x="2183" y="1571"/>
                </a:lnTo>
                <a:lnTo>
                  <a:pt x="2173" y="1595"/>
                </a:lnTo>
                <a:lnTo>
                  <a:pt x="2162" y="1618"/>
                </a:lnTo>
                <a:lnTo>
                  <a:pt x="2151" y="1641"/>
                </a:lnTo>
                <a:lnTo>
                  <a:pt x="2139" y="1664"/>
                </a:lnTo>
                <a:lnTo>
                  <a:pt x="2127" y="1686"/>
                </a:lnTo>
                <a:lnTo>
                  <a:pt x="2114" y="1709"/>
                </a:lnTo>
                <a:lnTo>
                  <a:pt x="2101" y="1731"/>
                </a:lnTo>
                <a:lnTo>
                  <a:pt x="2088" y="1752"/>
                </a:lnTo>
                <a:lnTo>
                  <a:pt x="2074" y="1773"/>
                </a:lnTo>
                <a:lnTo>
                  <a:pt x="2059" y="1794"/>
                </a:lnTo>
                <a:lnTo>
                  <a:pt x="2044" y="1815"/>
                </a:lnTo>
                <a:lnTo>
                  <a:pt x="2029" y="1835"/>
                </a:lnTo>
                <a:lnTo>
                  <a:pt x="2013" y="1854"/>
                </a:lnTo>
                <a:lnTo>
                  <a:pt x="1997" y="1874"/>
                </a:lnTo>
                <a:lnTo>
                  <a:pt x="1980" y="1893"/>
                </a:lnTo>
                <a:lnTo>
                  <a:pt x="1963" y="1912"/>
                </a:lnTo>
                <a:lnTo>
                  <a:pt x="1945" y="1930"/>
                </a:lnTo>
                <a:lnTo>
                  <a:pt x="1928" y="1948"/>
                </a:lnTo>
                <a:lnTo>
                  <a:pt x="1909" y="1965"/>
                </a:lnTo>
                <a:lnTo>
                  <a:pt x="1891" y="1982"/>
                </a:lnTo>
                <a:lnTo>
                  <a:pt x="1871" y="1999"/>
                </a:lnTo>
                <a:lnTo>
                  <a:pt x="1852" y="2015"/>
                </a:lnTo>
                <a:lnTo>
                  <a:pt x="1832" y="2031"/>
                </a:lnTo>
                <a:lnTo>
                  <a:pt x="1812" y="2046"/>
                </a:lnTo>
                <a:lnTo>
                  <a:pt x="1792" y="2061"/>
                </a:lnTo>
                <a:lnTo>
                  <a:pt x="1771" y="2075"/>
                </a:lnTo>
                <a:lnTo>
                  <a:pt x="1750" y="2089"/>
                </a:lnTo>
                <a:lnTo>
                  <a:pt x="1728" y="2103"/>
                </a:lnTo>
                <a:lnTo>
                  <a:pt x="1706" y="2116"/>
                </a:lnTo>
                <a:lnTo>
                  <a:pt x="1683" y="2129"/>
                </a:lnTo>
                <a:lnTo>
                  <a:pt x="1661" y="2141"/>
                </a:lnTo>
                <a:lnTo>
                  <a:pt x="1638" y="2152"/>
                </a:lnTo>
                <a:lnTo>
                  <a:pt x="1615" y="2163"/>
                </a:lnTo>
                <a:lnTo>
                  <a:pt x="1592" y="2174"/>
                </a:lnTo>
                <a:lnTo>
                  <a:pt x="1568" y="2184"/>
                </a:lnTo>
                <a:lnTo>
                  <a:pt x="1544" y="2194"/>
                </a:lnTo>
                <a:lnTo>
                  <a:pt x="1520" y="2203"/>
                </a:lnTo>
                <a:lnTo>
                  <a:pt x="1496" y="2211"/>
                </a:lnTo>
                <a:lnTo>
                  <a:pt x="1471" y="2219"/>
                </a:lnTo>
                <a:lnTo>
                  <a:pt x="1446" y="2226"/>
                </a:lnTo>
                <a:lnTo>
                  <a:pt x="1421" y="2233"/>
                </a:lnTo>
                <a:lnTo>
                  <a:pt x="1396" y="2239"/>
                </a:lnTo>
                <a:lnTo>
                  <a:pt x="1370" y="2245"/>
                </a:lnTo>
                <a:lnTo>
                  <a:pt x="1344" y="2250"/>
                </a:lnTo>
                <a:lnTo>
                  <a:pt x="1318" y="2255"/>
                </a:lnTo>
                <a:lnTo>
                  <a:pt x="1292" y="2259"/>
                </a:lnTo>
                <a:lnTo>
                  <a:pt x="1266" y="2262"/>
                </a:lnTo>
                <a:lnTo>
                  <a:pt x="1266" y="1476"/>
                </a:lnTo>
                <a:lnTo>
                  <a:pt x="1541" y="1476"/>
                </a:lnTo>
                <a:lnTo>
                  <a:pt x="1582" y="1156"/>
                </a:lnTo>
                <a:lnTo>
                  <a:pt x="1266" y="1156"/>
                </a:lnTo>
                <a:lnTo>
                  <a:pt x="1266" y="952"/>
                </a:lnTo>
                <a:lnTo>
                  <a:pt x="1266" y="935"/>
                </a:lnTo>
                <a:lnTo>
                  <a:pt x="1267" y="919"/>
                </a:lnTo>
                <a:lnTo>
                  <a:pt x="1268" y="911"/>
                </a:lnTo>
                <a:lnTo>
                  <a:pt x="1269" y="903"/>
                </a:lnTo>
                <a:lnTo>
                  <a:pt x="1272" y="889"/>
                </a:lnTo>
                <a:lnTo>
                  <a:pt x="1274" y="882"/>
                </a:lnTo>
                <a:lnTo>
                  <a:pt x="1276" y="875"/>
                </a:lnTo>
                <a:lnTo>
                  <a:pt x="1281" y="862"/>
                </a:lnTo>
                <a:lnTo>
                  <a:pt x="1284" y="856"/>
                </a:lnTo>
                <a:lnTo>
                  <a:pt x="1287" y="850"/>
                </a:lnTo>
                <a:lnTo>
                  <a:pt x="1295" y="840"/>
                </a:lnTo>
                <a:lnTo>
                  <a:pt x="1300" y="835"/>
                </a:lnTo>
                <a:lnTo>
                  <a:pt x="1305" y="830"/>
                </a:lnTo>
                <a:lnTo>
                  <a:pt x="1310" y="825"/>
                </a:lnTo>
                <a:lnTo>
                  <a:pt x="1316" y="821"/>
                </a:lnTo>
                <a:lnTo>
                  <a:pt x="1322" y="817"/>
                </a:lnTo>
                <a:lnTo>
                  <a:pt x="1329" y="814"/>
                </a:lnTo>
                <a:lnTo>
                  <a:pt x="1336" y="811"/>
                </a:lnTo>
                <a:lnTo>
                  <a:pt x="1343" y="808"/>
                </a:lnTo>
                <a:lnTo>
                  <a:pt x="1352" y="805"/>
                </a:lnTo>
                <a:lnTo>
                  <a:pt x="1360" y="803"/>
                </a:lnTo>
                <a:lnTo>
                  <a:pt x="1369" y="801"/>
                </a:lnTo>
                <a:lnTo>
                  <a:pt x="1379" y="799"/>
                </a:lnTo>
                <a:lnTo>
                  <a:pt x="1390" y="798"/>
                </a:lnTo>
                <a:lnTo>
                  <a:pt x="1400" y="797"/>
                </a:lnTo>
                <a:lnTo>
                  <a:pt x="1412" y="797"/>
                </a:lnTo>
                <a:lnTo>
                  <a:pt x="1424" y="796"/>
                </a:lnTo>
                <a:lnTo>
                  <a:pt x="1593" y="796"/>
                </a:lnTo>
                <a:lnTo>
                  <a:pt x="1593" y="510"/>
                </a:lnTo>
                <a:lnTo>
                  <a:pt x="1579" y="508"/>
                </a:lnTo>
                <a:lnTo>
                  <a:pt x="1559" y="506"/>
                </a:lnTo>
                <a:lnTo>
                  <a:pt x="1503" y="502"/>
                </a:lnTo>
                <a:lnTo>
                  <a:pt x="1468" y="500"/>
                </a:lnTo>
                <a:lnTo>
                  <a:pt x="1430" y="498"/>
                </a:lnTo>
                <a:lnTo>
                  <a:pt x="1390" y="497"/>
                </a:lnTo>
                <a:lnTo>
                  <a:pt x="1347" y="497"/>
                </a:lnTo>
                <a:lnTo>
                  <a:pt x="1324" y="497"/>
                </a:lnTo>
                <a:lnTo>
                  <a:pt x="1302" y="499"/>
                </a:lnTo>
                <a:lnTo>
                  <a:pt x="1280" y="501"/>
                </a:lnTo>
                <a:lnTo>
                  <a:pt x="1270" y="502"/>
                </a:lnTo>
                <a:lnTo>
                  <a:pt x="1259" y="504"/>
                </a:lnTo>
                <a:lnTo>
                  <a:pt x="1238" y="508"/>
                </a:lnTo>
                <a:lnTo>
                  <a:pt x="1218" y="513"/>
                </a:lnTo>
                <a:lnTo>
                  <a:pt x="1199" y="518"/>
                </a:lnTo>
                <a:lnTo>
                  <a:pt x="1180" y="525"/>
                </a:lnTo>
                <a:lnTo>
                  <a:pt x="1161" y="532"/>
                </a:lnTo>
                <a:lnTo>
                  <a:pt x="1143" y="540"/>
                </a:lnTo>
                <a:lnTo>
                  <a:pt x="1126" y="549"/>
                </a:lnTo>
                <a:lnTo>
                  <a:pt x="1118" y="554"/>
                </a:lnTo>
                <a:lnTo>
                  <a:pt x="1109" y="559"/>
                </a:lnTo>
                <a:lnTo>
                  <a:pt x="1094" y="570"/>
                </a:lnTo>
                <a:lnTo>
                  <a:pt x="1078" y="581"/>
                </a:lnTo>
                <a:lnTo>
                  <a:pt x="1064" y="594"/>
                </a:lnTo>
                <a:lnTo>
                  <a:pt x="1050" y="607"/>
                </a:lnTo>
                <a:lnTo>
                  <a:pt x="1037" y="620"/>
                </a:lnTo>
                <a:lnTo>
                  <a:pt x="1024" y="635"/>
                </a:lnTo>
                <a:lnTo>
                  <a:pt x="1018" y="643"/>
                </a:lnTo>
                <a:lnTo>
                  <a:pt x="1012" y="650"/>
                </a:lnTo>
                <a:lnTo>
                  <a:pt x="1001" y="667"/>
                </a:lnTo>
                <a:lnTo>
                  <a:pt x="991" y="684"/>
                </a:lnTo>
                <a:lnTo>
                  <a:pt x="986" y="692"/>
                </a:lnTo>
                <a:lnTo>
                  <a:pt x="982" y="701"/>
                </a:lnTo>
                <a:lnTo>
                  <a:pt x="973" y="720"/>
                </a:lnTo>
                <a:lnTo>
                  <a:pt x="966" y="739"/>
                </a:lnTo>
                <a:lnTo>
                  <a:pt x="959" y="759"/>
                </a:lnTo>
                <a:lnTo>
                  <a:pt x="956" y="769"/>
                </a:lnTo>
                <a:lnTo>
                  <a:pt x="953" y="780"/>
                </a:lnTo>
                <a:lnTo>
                  <a:pt x="948" y="801"/>
                </a:lnTo>
                <a:lnTo>
                  <a:pt x="943" y="824"/>
                </a:lnTo>
                <a:lnTo>
                  <a:pt x="940" y="847"/>
                </a:lnTo>
                <a:lnTo>
                  <a:pt x="938" y="871"/>
                </a:lnTo>
                <a:lnTo>
                  <a:pt x="937" y="883"/>
                </a:lnTo>
                <a:lnTo>
                  <a:pt x="936" y="895"/>
                </a:lnTo>
                <a:lnTo>
                  <a:pt x="936" y="920"/>
                </a:lnTo>
                <a:lnTo>
                  <a:pt x="936" y="1156"/>
                </a:lnTo>
                <a:lnTo>
                  <a:pt x="660" y="1156"/>
                </a:lnTo>
                <a:lnTo>
                  <a:pt x="660" y="1476"/>
                </a:lnTo>
                <a:lnTo>
                  <a:pt x="936" y="1476"/>
                </a:lnTo>
                <a:lnTo>
                  <a:pt x="936" y="2252"/>
                </a:lnTo>
                <a:lnTo>
                  <a:pt x="911" y="2247"/>
                </a:lnTo>
                <a:lnTo>
                  <a:pt x="886" y="2242"/>
                </a:lnTo>
                <a:lnTo>
                  <a:pt x="862" y="2236"/>
                </a:lnTo>
                <a:lnTo>
                  <a:pt x="838" y="2230"/>
                </a:lnTo>
                <a:lnTo>
                  <a:pt x="814" y="2223"/>
                </a:lnTo>
                <a:lnTo>
                  <a:pt x="790" y="2216"/>
                </a:lnTo>
                <a:lnTo>
                  <a:pt x="766" y="2208"/>
                </a:lnTo>
                <a:lnTo>
                  <a:pt x="743" y="2200"/>
                </a:lnTo>
                <a:lnTo>
                  <a:pt x="720" y="2191"/>
                </a:lnTo>
                <a:lnTo>
                  <a:pt x="697" y="2182"/>
                </a:lnTo>
                <a:lnTo>
                  <a:pt x="675" y="2172"/>
                </a:lnTo>
                <a:lnTo>
                  <a:pt x="652" y="2162"/>
                </a:lnTo>
                <a:lnTo>
                  <a:pt x="630" y="2151"/>
                </a:lnTo>
                <a:lnTo>
                  <a:pt x="608" y="2140"/>
                </a:lnTo>
                <a:lnTo>
                  <a:pt x="587" y="2129"/>
                </a:lnTo>
                <a:lnTo>
                  <a:pt x="565" y="2116"/>
                </a:lnTo>
                <a:lnTo>
                  <a:pt x="544" y="2104"/>
                </a:lnTo>
                <a:lnTo>
                  <a:pt x="523" y="2091"/>
                </a:lnTo>
                <a:lnTo>
                  <a:pt x="503" y="2078"/>
                </a:lnTo>
                <a:lnTo>
                  <a:pt x="483" y="2064"/>
                </a:lnTo>
                <a:lnTo>
                  <a:pt x="463" y="2050"/>
                </a:lnTo>
                <a:lnTo>
                  <a:pt x="443" y="2035"/>
                </a:lnTo>
                <a:lnTo>
                  <a:pt x="424" y="2020"/>
                </a:lnTo>
                <a:lnTo>
                  <a:pt x="406" y="2005"/>
                </a:lnTo>
                <a:lnTo>
                  <a:pt x="387" y="1989"/>
                </a:lnTo>
                <a:lnTo>
                  <a:pt x="369" y="1973"/>
                </a:lnTo>
                <a:lnTo>
                  <a:pt x="351" y="1956"/>
                </a:lnTo>
                <a:lnTo>
                  <a:pt x="334" y="1939"/>
                </a:lnTo>
                <a:lnTo>
                  <a:pt x="317" y="1922"/>
                </a:lnTo>
                <a:lnTo>
                  <a:pt x="300" y="1904"/>
                </a:lnTo>
                <a:lnTo>
                  <a:pt x="284" y="1886"/>
                </a:lnTo>
                <a:lnTo>
                  <a:pt x="268" y="1868"/>
                </a:lnTo>
                <a:lnTo>
                  <a:pt x="253" y="1849"/>
                </a:lnTo>
                <a:lnTo>
                  <a:pt x="238" y="1830"/>
                </a:lnTo>
                <a:lnTo>
                  <a:pt x="223" y="1811"/>
                </a:lnTo>
                <a:lnTo>
                  <a:pt x="209" y="1791"/>
                </a:lnTo>
                <a:lnTo>
                  <a:pt x="195" y="1771"/>
                </a:lnTo>
                <a:lnTo>
                  <a:pt x="181" y="1751"/>
                </a:lnTo>
                <a:lnTo>
                  <a:pt x="168" y="1730"/>
                </a:lnTo>
                <a:lnTo>
                  <a:pt x="156" y="1709"/>
                </a:lnTo>
                <a:lnTo>
                  <a:pt x="144" y="1687"/>
                </a:lnTo>
                <a:lnTo>
                  <a:pt x="132" y="1666"/>
                </a:lnTo>
                <a:lnTo>
                  <a:pt x="121" y="1644"/>
                </a:lnTo>
                <a:lnTo>
                  <a:pt x="110" y="1622"/>
                </a:lnTo>
                <a:lnTo>
                  <a:pt x="100" y="1600"/>
                </a:lnTo>
                <a:lnTo>
                  <a:pt x="90" y="1577"/>
                </a:lnTo>
                <a:lnTo>
                  <a:pt x="80" y="1554"/>
                </a:lnTo>
                <a:lnTo>
                  <a:pt x="71" y="1531"/>
                </a:lnTo>
                <a:lnTo>
                  <a:pt x="63" y="1508"/>
                </a:lnTo>
                <a:lnTo>
                  <a:pt x="55" y="1485"/>
                </a:lnTo>
                <a:lnTo>
                  <a:pt x="48" y="1461"/>
                </a:lnTo>
                <a:lnTo>
                  <a:pt x="41" y="1437"/>
                </a:lnTo>
                <a:lnTo>
                  <a:pt x="34" y="1413"/>
                </a:lnTo>
                <a:lnTo>
                  <a:pt x="29" y="1388"/>
                </a:lnTo>
                <a:lnTo>
                  <a:pt x="23" y="1364"/>
                </a:lnTo>
                <a:lnTo>
                  <a:pt x="18" y="1339"/>
                </a:lnTo>
                <a:lnTo>
                  <a:pt x="14" y="1314"/>
                </a:lnTo>
                <a:lnTo>
                  <a:pt x="11" y="1289"/>
                </a:lnTo>
                <a:lnTo>
                  <a:pt x="7" y="1264"/>
                </a:lnTo>
                <a:lnTo>
                  <a:pt x="5" y="1238"/>
                </a:lnTo>
                <a:lnTo>
                  <a:pt x="3" y="1213"/>
                </a:lnTo>
                <a:lnTo>
                  <a:pt x="1" y="1187"/>
                </a:lnTo>
                <a:lnTo>
                  <a:pt x="0" y="1161"/>
                </a:lnTo>
                <a:lnTo>
                  <a:pt x="0" y="1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lvl="0"/>
            <a:endParaRPr lang="fi-FI" dirty="0"/>
          </a:p>
        </p:txBody>
      </p:sp>
      <p:sp>
        <p:nvSpPr>
          <p:cNvPr id="13" name="TextBox 12">
            <a:hlinkClick r:id="rId9"/>
            <a:extLst>
              <a:ext uri="{FF2B5EF4-FFF2-40B4-BE49-F238E27FC236}">
                <a16:creationId xmlns:a16="http://schemas.microsoft.com/office/drawing/2014/main" id="{297D3374-4351-4D7E-9482-41ECE464A711}"/>
              </a:ext>
            </a:extLst>
          </p:cNvPr>
          <p:cNvSpPr txBox="1"/>
          <p:nvPr userDrawn="1"/>
        </p:nvSpPr>
        <p:spPr>
          <a:xfrm>
            <a:off x="8013549" y="5929551"/>
            <a:ext cx="3411191" cy="615553"/>
          </a:xfrm>
          <a:prstGeom prst="rect">
            <a:avLst/>
          </a:prstGeom>
          <a:noFill/>
        </p:spPr>
        <p:txBody>
          <a:bodyPr wrap="none" lIns="0" tIns="0" rIns="0" bIns="0" rtlCol="0">
            <a:spAutoFit/>
          </a:bodyPr>
          <a:lstStyle/>
          <a:p>
            <a:pPr algn="r"/>
            <a:r>
              <a:rPr lang="fi-FI" sz="2000" b="1" u="none" dirty="0">
                <a:solidFill>
                  <a:schemeClr val="bg1"/>
                </a:solidFill>
                <a:latin typeface="+mn-lt"/>
              </a:rPr>
              <a:t>www.kuntaliitto.fi</a:t>
            </a:r>
          </a:p>
          <a:p>
            <a:pPr algn="r"/>
            <a:r>
              <a:rPr lang="fi-FI" sz="2000" b="1" dirty="0">
                <a:solidFill>
                  <a:schemeClr val="bg1"/>
                </a:solidFill>
                <a:latin typeface="+mn-lt"/>
              </a:rPr>
              <a:t>www.kommunforbundet.fi</a:t>
            </a:r>
          </a:p>
        </p:txBody>
      </p:sp>
    </p:spTree>
    <p:extLst>
      <p:ext uri="{BB962C8B-B14F-4D97-AF65-F5344CB8AC3E}">
        <p14:creationId xmlns:p14="http://schemas.microsoft.com/office/powerpoint/2010/main" val="352458469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Aloitusdia grafiikk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bg1"/>
                </a:solidFill>
              </a:defRPr>
            </a:lvl1pPr>
          </a:lstStyle>
          <a:p>
            <a:r>
              <a:rPr lang="fi-FI" noProof="0"/>
              <a:t>Muokkaa ots. perustyyl. napsautt.</a:t>
            </a:r>
            <a:endParaRPr lang="fi-FI" noProof="0" dirty="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p:cNvSpPr>
            <a:spLocks noGrp="1"/>
          </p:cNvSpPr>
          <p:nvPr>
            <p:ph type="dt" sz="half" idx="10"/>
          </p:nvPr>
        </p:nvSpPr>
        <p:spPr/>
        <p:txBody>
          <a:bodyPr/>
          <a:lstStyle>
            <a:lvl1pPr>
              <a:defRPr>
                <a:noFill/>
              </a:defRPr>
            </a:lvl1pPr>
          </a:lstStyle>
          <a:p>
            <a:fld id="{ED4FE1FF-BE8E-4940-B2D3-34DFF88B18CB}"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pic>
        <p:nvPicPr>
          <p:cNvPr id="7" name="Kuva 6" descr="Kuva, joka sisältää kohteen teksti, clipart-kuva, vaihde&#10;&#10;Kuvaus luotu automaattisesti">
            <a:extLst>
              <a:ext uri="{FF2B5EF4-FFF2-40B4-BE49-F238E27FC236}">
                <a16:creationId xmlns:a16="http://schemas.microsoft.com/office/drawing/2014/main" id="{583FEEC6-6E5E-837E-A870-8B541832FA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9376" y="332656"/>
            <a:ext cx="2304256" cy="458910"/>
          </a:xfrm>
          <a:prstGeom prst="rect">
            <a:avLst/>
          </a:prstGeom>
        </p:spPr>
      </p:pic>
    </p:spTree>
    <p:extLst>
      <p:ext uri="{BB962C8B-B14F-4D97-AF65-F5344CB8AC3E}">
        <p14:creationId xmlns:p14="http://schemas.microsoft.com/office/powerpoint/2010/main" val="202417393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Kiitos avoin lisenssi 2">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1556740"/>
            <a:ext cx="10658475" cy="1008660"/>
          </a:xfrm>
        </p:spPr>
        <p:txBody>
          <a:bodyPr anchor="t" anchorCtr="0">
            <a:noAutofit/>
          </a:bodyPr>
          <a:lstStyle>
            <a:lvl1pPr algn="l">
              <a:defRPr sz="6000">
                <a:solidFill>
                  <a:schemeClr val="bg1"/>
                </a:solidFill>
              </a:defRPr>
            </a:lvl1pPr>
          </a:lstStyle>
          <a:p>
            <a:r>
              <a:rPr lang="fi-FI" noProof="0" dirty="0"/>
              <a:t>Kiitos. </a:t>
            </a:r>
            <a:r>
              <a:rPr lang="fi-FI" noProof="0" dirty="0" err="1"/>
              <a:t>Tack</a:t>
            </a:r>
            <a:r>
              <a:rPr lang="fi-FI" noProof="0" dirty="0"/>
              <a:t>.</a:t>
            </a:r>
          </a:p>
        </p:txBody>
      </p:sp>
      <p:sp>
        <p:nvSpPr>
          <p:cNvPr id="3" name="Subtitle 2"/>
          <p:cNvSpPr>
            <a:spLocks noGrp="1"/>
          </p:cNvSpPr>
          <p:nvPr>
            <p:ph type="subTitle" idx="1" hasCustomPrompt="1"/>
          </p:nvPr>
        </p:nvSpPr>
        <p:spPr>
          <a:xfrm>
            <a:off x="766763" y="2852920"/>
            <a:ext cx="10658475" cy="2448340"/>
          </a:xfrm>
        </p:spPr>
        <p:txBody>
          <a:bodyPr>
            <a:noAutofit/>
          </a:bodyPr>
          <a:lstStyle>
            <a:lvl1pPr marL="0" indent="0" algn="l">
              <a:spcBef>
                <a:spcPts val="200"/>
              </a:spcBef>
              <a:buNone/>
              <a:defRPr sz="2400">
                <a:solidFill>
                  <a:schemeClr val="bg1"/>
                </a:solidFill>
                <a:latin typeface="Work Sans SemiBold" panose="000007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yhteystiedot</a:t>
            </a:r>
          </a:p>
        </p:txBody>
      </p:sp>
      <p:sp>
        <p:nvSpPr>
          <p:cNvPr id="4" name="Date Placeholder 3"/>
          <p:cNvSpPr>
            <a:spLocks noGrp="1"/>
          </p:cNvSpPr>
          <p:nvPr>
            <p:ph type="dt" sz="half" idx="10"/>
          </p:nvPr>
        </p:nvSpPr>
        <p:spPr/>
        <p:txBody>
          <a:bodyPr/>
          <a:lstStyle>
            <a:lvl1pPr>
              <a:defRPr>
                <a:noFill/>
              </a:defRPr>
            </a:lvl1pPr>
          </a:lstStyle>
          <a:p>
            <a:fld id="{FC1B5BAD-9C63-4C69-87C4-819DEDC62D6D}"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pic>
        <p:nvPicPr>
          <p:cNvPr id="17" name="Picture 16" descr="Icon&#10;&#10;Description automatically generated">
            <a:hlinkClick r:id="rId2"/>
            <a:extLst>
              <a:ext uri="{FF2B5EF4-FFF2-40B4-BE49-F238E27FC236}">
                <a16:creationId xmlns:a16="http://schemas.microsoft.com/office/drawing/2014/main" id="{941B77CA-24CD-4DBD-A47E-5984688C247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7260" y="5877340"/>
            <a:ext cx="1023300" cy="432060"/>
          </a:xfrm>
          <a:prstGeom prst="rect">
            <a:avLst/>
          </a:prstGeom>
        </p:spPr>
      </p:pic>
      <p:sp>
        <p:nvSpPr>
          <p:cNvPr id="7" name="Freeform 7">
            <a:hlinkClick r:id="rId4" tooltip="twitter"/>
            <a:extLst>
              <a:ext uri="{FF2B5EF4-FFF2-40B4-BE49-F238E27FC236}">
                <a16:creationId xmlns:a16="http://schemas.microsoft.com/office/drawing/2014/main" id="{BB35DEBC-7815-738F-1290-EA61337B5146}"/>
              </a:ext>
            </a:extLst>
          </p:cNvPr>
          <p:cNvSpPr>
            <a:spLocks noChangeAspect="1" noEditPoints="1"/>
          </p:cNvSpPr>
          <p:nvPr userDrawn="1"/>
        </p:nvSpPr>
        <p:spPr bwMode="auto">
          <a:xfrm>
            <a:off x="10308063" y="5661248"/>
            <a:ext cx="252557" cy="252000"/>
          </a:xfrm>
          <a:custGeom>
            <a:avLst/>
            <a:gdLst>
              <a:gd name="T0" fmla="*/ 1085 w 2269"/>
              <a:gd name="T1" fmla="*/ 2052 h 2720"/>
              <a:gd name="T2" fmla="*/ 1276 w 2269"/>
              <a:gd name="T3" fmla="*/ 1961 h 2720"/>
              <a:gd name="T4" fmla="*/ 1432 w 2269"/>
              <a:gd name="T5" fmla="*/ 1821 h 2720"/>
              <a:gd name="T6" fmla="*/ 1551 w 2269"/>
              <a:gd name="T7" fmla="*/ 1643 h 2720"/>
              <a:gd name="T8" fmla="*/ 1647 w 2269"/>
              <a:gd name="T9" fmla="*/ 1380 h 2720"/>
              <a:gd name="T10" fmla="*/ 1677 w 2269"/>
              <a:gd name="T11" fmla="*/ 1129 h 2720"/>
              <a:gd name="T12" fmla="*/ 1815 w 2269"/>
              <a:gd name="T13" fmla="*/ 911 h 2720"/>
              <a:gd name="T14" fmla="*/ 1676 w 2269"/>
              <a:gd name="T15" fmla="*/ 949 h 2720"/>
              <a:gd name="T16" fmla="*/ 1751 w 2269"/>
              <a:gd name="T17" fmla="*/ 849 h 2720"/>
              <a:gd name="T18" fmla="*/ 1704 w 2269"/>
              <a:gd name="T19" fmla="*/ 824 h 2720"/>
              <a:gd name="T20" fmla="*/ 1558 w 2269"/>
              <a:gd name="T21" fmla="*/ 817 h 2720"/>
              <a:gd name="T22" fmla="*/ 1426 w 2269"/>
              <a:gd name="T23" fmla="*/ 757 h 2720"/>
              <a:gd name="T24" fmla="*/ 1287 w 2269"/>
              <a:gd name="T25" fmla="*/ 782 h 2720"/>
              <a:gd name="T26" fmla="*/ 1181 w 2269"/>
              <a:gd name="T27" fmla="*/ 877 h 2720"/>
              <a:gd name="T28" fmla="*/ 1122 w 2269"/>
              <a:gd name="T29" fmla="*/ 1022 h 2720"/>
              <a:gd name="T30" fmla="*/ 1081 w 2269"/>
              <a:gd name="T31" fmla="*/ 1162 h 2720"/>
              <a:gd name="T32" fmla="*/ 877 w 2269"/>
              <a:gd name="T33" fmla="*/ 1102 h 2720"/>
              <a:gd name="T34" fmla="*/ 697 w 2269"/>
              <a:gd name="T35" fmla="*/ 985 h 2720"/>
              <a:gd name="T36" fmla="*/ 549 w 2269"/>
              <a:gd name="T37" fmla="*/ 817 h 2720"/>
              <a:gd name="T38" fmla="*/ 511 w 2269"/>
              <a:gd name="T39" fmla="*/ 973 h 2720"/>
              <a:gd name="T40" fmla="*/ 554 w 2269"/>
              <a:gd name="T41" fmla="*/ 1162 h 2720"/>
              <a:gd name="T42" fmla="*/ 635 w 2269"/>
              <a:gd name="T43" fmla="*/ 1263 h 2720"/>
              <a:gd name="T44" fmla="*/ 516 w 2269"/>
              <a:gd name="T45" fmla="*/ 1226 h 2720"/>
              <a:gd name="T46" fmla="*/ 522 w 2269"/>
              <a:gd name="T47" fmla="*/ 1328 h 2720"/>
              <a:gd name="T48" fmla="*/ 581 w 2269"/>
              <a:gd name="T49" fmla="*/ 1449 h 2720"/>
              <a:gd name="T50" fmla="*/ 676 w 2269"/>
              <a:gd name="T51" fmla="*/ 1532 h 2720"/>
              <a:gd name="T52" fmla="*/ 659 w 2269"/>
              <a:gd name="T53" fmla="*/ 1565 h 2720"/>
              <a:gd name="T54" fmla="*/ 634 w 2269"/>
              <a:gd name="T55" fmla="*/ 1630 h 2720"/>
              <a:gd name="T56" fmla="*/ 722 w 2269"/>
              <a:gd name="T57" fmla="*/ 1739 h 2720"/>
              <a:gd name="T58" fmla="*/ 823 w 2269"/>
              <a:gd name="T59" fmla="*/ 1786 h 2720"/>
              <a:gd name="T60" fmla="*/ 761 w 2269"/>
              <a:gd name="T61" fmla="*/ 1871 h 2720"/>
              <a:gd name="T62" fmla="*/ 593 w 2269"/>
              <a:gd name="T63" fmla="*/ 1930 h 2720"/>
              <a:gd name="T64" fmla="*/ 514 w 2269"/>
              <a:gd name="T65" fmla="*/ 1972 h 2720"/>
              <a:gd name="T66" fmla="*/ 738 w 2269"/>
              <a:gd name="T67" fmla="*/ 2065 h 2720"/>
              <a:gd name="T68" fmla="*/ 6 w 2269"/>
              <a:gd name="T69" fmla="*/ 1221 h 2720"/>
              <a:gd name="T70" fmla="*/ 69 w 2269"/>
              <a:gd name="T71" fmla="*/ 892 h 2720"/>
              <a:gd name="T72" fmla="*/ 194 w 2269"/>
              <a:gd name="T73" fmla="*/ 600 h 2720"/>
              <a:gd name="T74" fmla="*/ 372 w 2269"/>
              <a:gd name="T75" fmla="*/ 354 h 2720"/>
              <a:gd name="T76" fmla="*/ 594 w 2269"/>
              <a:gd name="T77" fmla="*/ 164 h 2720"/>
              <a:gd name="T78" fmla="*/ 851 w 2269"/>
              <a:gd name="T79" fmla="*/ 43 h 2720"/>
              <a:gd name="T80" fmla="*/ 1134 w 2269"/>
              <a:gd name="T81" fmla="*/ 0 h 2720"/>
              <a:gd name="T82" fmla="*/ 1418 w 2269"/>
              <a:gd name="T83" fmla="*/ 43 h 2720"/>
              <a:gd name="T84" fmla="*/ 1676 w 2269"/>
              <a:gd name="T85" fmla="*/ 164 h 2720"/>
              <a:gd name="T86" fmla="*/ 1898 w 2269"/>
              <a:gd name="T87" fmla="*/ 354 h 2720"/>
              <a:gd name="T88" fmla="*/ 2075 w 2269"/>
              <a:gd name="T89" fmla="*/ 600 h 2720"/>
              <a:gd name="T90" fmla="*/ 2200 w 2269"/>
              <a:gd name="T91" fmla="*/ 892 h 2720"/>
              <a:gd name="T92" fmla="*/ 2263 w 2269"/>
              <a:gd name="T93" fmla="*/ 1221 h 2720"/>
              <a:gd name="T94" fmla="*/ 2256 w 2269"/>
              <a:gd name="T95" fmla="*/ 1568 h 2720"/>
              <a:gd name="T96" fmla="*/ 2180 w 2269"/>
              <a:gd name="T97" fmla="*/ 1889 h 2720"/>
              <a:gd name="T98" fmla="*/ 2044 w 2269"/>
              <a:gd name="T99" fmla="*/ 2174 h 2720"/>
              <a:gd name="T100" fmla="*/ 1857 w 2269"/>
              <a:gd name="T101" fmla="*/ 2410 h 2720"/>
              <a:gd name="T102" fmla="*/ 1627 w 2269"/>
              <a:gd name="T103" fmla="*/ 2586 h 2720"/>
              <a:gd name="T104" fmla="*/ 1363 w 2269"/>
              <a:gd name="T105" fmla="*/ 2693 h 2720"/>
              <a:gd name="T106" fmla="*/ 1076 w 2269"/>
              <a:gd name="T107" fmla="*/ 2719 h 2720"/>
              <a:gd name="T108" fmla="*/ 797 w 2269"/>
              <a:gd name="T109" fmla="*/ 2659 h 2720"/>
              <a:gd name="T110" fmla="*/ 546 w 2269"/>
              <a:gd name="T111" fmla="*/ 2524 h 2720"/>
              <a:gd name="T112" fmla="*/ 332 w 2269"/>
              <a:gd name="T113" fmla="*/ 2322 h 2720"/>
              <a:gd name="T114" fmla="*/ 165 w 2269"/>
              <a:gd name="T115" fmla="*/ 2065 h 2720"/>
              <a:gd name="T116" fmla="*/ 51 w 2269"/>
              <a:gd name="T117" fmla="*/ 1764 h 2720"/>
              <a:gd name="T118" fmla="*/ 2 w 2269"/>
              <a:gd name="T119" fmla="*/ 1430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9" h="2720">
                <a:moveTo>
                  <a:pt x="882" y="2081"/>
                </a:moveTo>
                <a:lnTo>
                  <a:pt x="906" y="2080"/>
                </a:lnTo>
                <a:lnTo>
                  <a:pt x="929" y="2079"/>
                </a:lnTo>
                <a:lnTo>
                  <a:pt x="953" y="2077"/>
                </a:lnTo>
                <a:lnTo>
                  <a:pt x="976" y="2075"/>
                </a:lnTo>
                <a:lnTo>
                  <a:pt x="998" y="2071"/>
                </a:lnTo>
                <a:lnTo>
                  <a:pt x="1020" y="2068"/>
                </a:lnTo>
                <a:lnTo>
                  <a:pt x="1042" y="2063"/>
                </a:lnTo>
                <a:lnTo>
                  <a:pt x="1063" y="2058"/>
                </a:lnTo>
                <a:lnTo>
                  <a:pt x="1085" y="2052"/>
                </a:lnTo>
                <a:lnTo>
                  <a:pt x="1105" y="2045"/>
                </a:lnTo>
                <a:lnTo>
                  <a:pt x="1126" y="2038"/>
                </a:lnTo>
                <a:lnTo>
                  <a:pt x="1146" y="2031"/>
                </a:lnTo>
                <a:lnTo>
                  <a:pt x="1166" y="2022"/>
                </a:lnTo>
                <a:lnTo>
                  <a:pt x="1185" y="2014"/>
                </a:lnTo>
                <a:lnTo>
                  <a:pt x="1204" y="2004"/>
                </a:lnTo>
                <a:lnTo>
                  <a:pt x="1223" y="1993"/>
                </a:lnTo>
                <a:lnTo>
                  <a:pt x="1241" y="1984"/>
                </a:lnTo>
                <a:lnTo>
                  <a:pt x="1259" y="1972"/>
                </a:lnTo>
                <a:lnTo>
                  <a:pt x="1276" y="1961"/>
                </a:lnTo>
                <a:lnTo>
                  <a:pt x="1293" y="1949"/>
                </a:lnTo>
                <a:lnTo>
                  <a:pt x="1310" y="1936"/>
                </a:lnTo>
                <a:lnTo>
                  <a:pt x="1327" y="1924"/>
                </a:lnTo>
                <a:lnTo>
                  <a:pt x="1343" y="1909"/>
                </a:lnTo>
                <a:lnTo>
                  <a:pt x="1359" y="1896"/>
                </a:lnTo>
                <a:lnTo>
                  <a:pt x="1374" y="1882"/>
                </a:lnTo>
                <a:lnTo>
                  <a:pt x="1389" y="1866"/>
                </a:lnTo>
                <a:lnTo>
                  <a:pt x="1404" y="1852"/>
                </a:lnTo>
                <a:lnTo>
                  <a:pt x="1418" y="1836"/>
                </a:lnTo>
                <a:lnTo>
                  <a:pt x="1432" y="1821"/>
                </a:lnTo>
                <a:lnTo>
                  <a:pt x="1445" y="1804"/>
                </a:lnTo>
                <a:lnTo>
                  <a:pt x="1459" y="1787"/>
                </a:lnTo>
                <a:lnTo>
                  <a:pt x="1471" y="1770"/>
                </a:lnTo>
                <a:lnTo>
                  <a:pt x="1484" y="1753"/>
                </a:lnTo>
                <a:lnTo>
                  <a:pt x="1496" y="1735"/>
                </a:lnTo>
                <a:lnTo>
                  <a:pt x="1507" y="1717"/>
                </a:lnTo>
                <a:lnTo>
                  <a:pt x="1520" y="1699"/>
                </a:lnTo>
                <a:lnTo>
                  <a:pt x="1531" y="1680"/>
                </a:lnTo>
                <a:lnTo>
                  <a:pt x="1541" y="1662"/>
                </a:lnTo>
                <a:lnTo>
                  <a:pt x="1551" y="1643"/>
                </a:lnTo>
                <a:lnTo>
                  <a:pt x="1561" y="1624"/>
                </a:lnTo>
                <a:lnTo>
                  <a:pt x="1570" y="1605"/>
                </a:lnTo>
                <a:lnTo>
                  <a:pt x="1579" y="1586"/>
                </a:lnTo>
                <a:lnTo>
                  <a:pt x="1588" y="1565"/>
                </a:lnTo>
                <a:lnTo>
                  <a:pt x="1596" y="1545"/>
                </a:lnTo>
                <a:lnTo>
                  <a:pt x="1604" y="1526"/>
                </a:lnTo>
                <a:lnTo>
                  <a:pt x="1611" y="1505"/>
                </a:lnTo>
                <a:lnTo>
                  <a:pt x="1625" y="1463"/>
                </a:lnTo>
                <a:lnTo>
                  <a:pt x="1637" y="1422"/>
                </a:lnTo>
                <a:lnTo>
                  <a:pt x="1647" y="1380"/>
                </a:lnTo>
                <a:lnTo>
                  <a:pt x="1656" y="1338"/>
                </a:lnTo>
                <a:lnTo>
                  <a:pt x="1660" y="1317"/>
                </a:lnTo>
                <a:lnTo>
                  <a:pt x="1664" y="1296"/>
                </a:lnTo>
                <a:lnTo>
                  <a:pt x="1667" y="1275"/>
                </a:lnTo>
                <a:lnTo>
                  <a:pt x="1669" y="1254"/>
                </a:lnTo>
                <a:lnTo>
                  <a:pt x="1672" y="1233"/>
                </a:lnTo>
                <a:lnTo>
                  <a:pt x="1673" y="1212"/>
                </a:lnTo>
                <a:lnTo>
                  <a:pt x="1675" y="1191"/>
                </a:lnTo>
                <a:lnTo>
                  <a:pt x="1676" y="1171"/>
                </a:lnTo>
                <a:lnTo>
                  <a:pt x="1677" y="1129"/>
                </a:lnTo>
                <a:lnTo>
                  <a:pt x="1676" y="1085"/>
                </a:lnTo>
                <a:lnTo>
                  <a:pt x="1696" y="1067"/>
                </a:lnTo>
                <a:lnTo>
                  <a:pt x="1715" y="1048"/>
                </a:lnTo>
                <a:lnTo>
                  <a:pt x="1734" y="1028"/>
                </a:lnTo>
                <a:lnTo>
                  <a:pt x="1752" y="1006"/>
                </a:lnTo>
                <a:lnTo>
                  <a:pt x="1769" y="983"/>
                </a:lnTo>
                <a:lnTo>
                  <a:pt x="1785" y="961"/>
                </a:lnTo>
                <a:lnTo>
                  <a:pt x="1793" y="949"/>
                </a:lnTo>
                <a:lnTo>
                  <a:pt x="1801" y="937"/>
                </a:lnTo>
                <a:lnTo>
                  <a:pt x="1815" y="911"/>
                </a:lnTo>
                <a:lnTo>
                  <a:pt x="1796" y="921"/>
                </a:lnTo>
                <a:lnTo>
                  <a:pt x="1777" y="931"/>
                </a:lnTo>
                <a:lnTo>
                  <a:pt x="1757" y="938"/>
                </a:lnTo>
                <a:lnTo>
                  <a:pt x="1737" y="945"/>
                </a:lnTo>
                <a:lnTo>
                  <a:pt x="1717" y="951"/>
                </a:lnTo>
                <a:lnTo>
                  <a:pt x="1697" y="957"/>
                </a:lnTo>
                <a:lnTo>
                  <a:pt x="1676" y="961"/>
                </a:lnTo>
                <a:lnTo>
                  <a:pt x="1655" y="964"/>
                </a:lnTo>
                <a:lnTo>
                  <a:pt x="1666" y="957"/>
                </a:lnTo>
                <a:lnTo>
                  <a:pt x="1676" y="949"/>
                </a:lnTo>
                <a:lnTo>
                  <a:pt x="1686" y="939"/>
                </a:lnTo>
                <a:lnTo>
                  <a:pt x="1695" y="929"/>
                </a:lnTo>
                <a:lnTo>
                  <a:pt x="1705" y="919"/>
                </a:lnTo>
                <a:lnTo>
                  <a:pt x="1714" y="909"/>
                </a:lnTo>
                <a:lnTo>
                  <a:pt x="1722" y="897"/>
                </a:lnTo>
                <a:lnTo>
                  <a:pt x="1730" y="886"/>
                </a:lnTo>
                <a:lnTo>
                  <a:pt x="1734" y="880"/>
                </a:lnTo>
                <a:lnTo>
                  <a:pt x="1738" y="874"/>
                </a:lnTo>
                <a:lnTo>
                  <a:pt x="1745" y="861"/>
                </a:lnTo>
                <a:lnTo>
                  <a:pt x="1751" y="849"/>
                </a:lnTo>
                <a:lnTo>
                  <a:pt x="1758" y="836"/>
                </a:lnTo>
                <a:lnTo>
                  <a:pt x="1763" y="823"/>
                </a:lnTo>
                <a:lnTo>
                  <a:pt x="1769" y="808"/>
                </a:lnTo>
                <a:lnTo>
                  <a:pt x="1773" y="794"/>
                </a:lnTo>
                <a:lnTo>
                  <a:pt x="1778" y="779"/>
                </a:lnTo>
                <a:lnTo>
                  <a:pt x="1757" y="794"/>
                </a:lnTo>
                <a:lnTo>
                  <a:pt x="1736" y="806"/>
                </a:lnTo>
                <a:lnTo>
                  <a:pt x="1725" y="812"/>
                </a:lnTo>
                <a:lnTo>
                  <a:pt x="1715" y="818"/>
                </a:lnTo>
                <a:lnTo>
                  <a:pt x="1704" y="824"/>
                </a:lnTo>
                <a:lnTo>
                  <a:pt x="1693" y="829"/>
                </a:lnTo>
                <a:lnTo>
                  <a:pt x="1670" y="838"/>
                </a:lnTo>
                <a:lnTo>
                  <a:pt x="1647" y="847"/>
                </a:lnTo>
                <a:lnTo>
                  <a:pt x="1624" y="855"/>
                </a:lnTo>
                <a:lnTo>
                  <a:pt x="1612" y="857"/>
                </a:lnTo>
                <a:lnTo>
                  <a:pt x="1600" y="861"/>
                </a:lnTo>
                <a:lnTo>
                  <a:pt x="1591" y="849"/>
                </a:lnTo>
                <a:lnTo>
                  <a:pt x="1580" y="837"/>
                </a:lnTo>
                <a:lnTo>
                  <a:pt x="1570" y="827"/>
                </a:lnTo>
                <a:lnTo>
                  <a:pt x="1558" y="817"/>
                </a:lnTo>
                <a:lnTo>
                  <a:pt x="1547" y="807"/>
                </a:lnTo>
                <a:lnTo>
                  <a:pt x="1535" y="799"/>
                </a:lnTo>
                <a:lnTo>
                  <a:pt x="1522" y="790"/>
                </a:lnTo>
                <a:lnTo>
                  <a:pt x="1509" y="783"/>
                </a:lnTo>
                <a:lnTo>
                  <a:pt x="1496" y="777"/>
                </a:lnTo>
                <a:lnTo>
                  <a:pt x="1482" y="771"/>
                </a:lnTo>
                <a:lnTo>
                  <a:pt x="1468" y="766"/>
                </a:lnTo>
                <a:lnTo>
                  <a:pt x="1454" y="763"/>
                </a:lnTo>
                <a:lnTo>
                  <a:pt x="1440" y="759"/>
                </a:lnTo>
                <a:lnTo>
                  <a:pt x="1426" y="757"/>
                </a:lnTo>
                <a:lnTo>
                  <a:pt x="1411" y="755"/>
                </a:lnTo>
                <a:lnTo>
                  <a:pt x="1396" y="755"/>
                </a:lnTo>
                <a:lnTo>
                  <a:pt x="1381" y="755"/>
                </a:lnTo>
                <a:lnTo>
                  <a:pt x="1367" y="757"/>
                </a:lnTo>
                <a:lnTo>
                  <a:pt x="1353" y="759"/>
                </a:lnTo>
                <a:lnTo>
                  <a:pt x="1340" y="761"/>
                </a:lnTo>
                <a:lnTo>
                  <a:pt x="1326" y="765"/>
                </a:lnTo>
                <a:lnTo>
                  <a:pt x="1313" y="770"/>
                </a:lnTo>
                <a:lnTo>
                  <a:pt x="1300" y="776"/>
                </a:lnTo>
                <a:lnTo>
                  <a:pt x="1287" y="782"/>
                </a:lnTo>
                <a:lnTo>
                  <a:pt x="1275" y="788"/>
                </a:lnTo>
                <a:lnTo>
                  <a:pt x="1263" y="795"/>
                </a:lnTo>
                <a:lnTo>
                  <a:pt x="1251" y="803"/>
                </a:lnTo>
                <a:lnTo>
                  <a:pt x="1240" y="812"/>
                </a:lnTo>
                <a:lnTo>
                  <a:pt x="1229" y="821"/>
                </a:lnTo>
                <a:lnTo>
                  <a:pt x="1218" y="831"/>
                </a:lnTo>
                <a:lnTo>
                  <a:pt x="1208" y="842"/>
                </a:lnTo>
                <a:lnTo>
                  <a:pt x="1199" y="853"/>
                </a:lnTo>
                <a:lnTo>
                  <a:pt x="1189" y="865"/>
                </a:lnTo>
                <a:lnTo>
                  <a:pt x="1181" y="877"/>
                </a:lnTo>
                <a:lnTo>
                  <a:pt x="1172" y="890"/>
                </a:lnTo>
                <a:lnTo>
                  <a:pt x="1164" y="903"/>
                </a:lnTo>
                <a:lnTo>
                  <a:pt x="1157" y="916"/>
                </a:lnTo>
                <a:lnTo>
                  <a:pt x="1150" y="931"/>
                </a:lnTo>
                <a:lnTo>
                  <a:pt x="1144" y="945"/>
                </a:lnTo>
                <a:lnTo>
                  <a:pt x="1139" y="959"/>
                </a:lnTo>
                <a:lnTo>
                  <a:pt x="1134" y="975"/>
                </a:lnTo>
                <a:lnTo>
                  <a:pt x="1129" y="991"/>
                </a:lnTo>
                <a:lnTo>
                  <a:pt x="1126" y="1006"/>
                </a:lnTo>
                <a:lnTo>
                  <a:pt x="1122" y="1022"/>
                </a:lnTo>
                <a:lnTo>
                  <a:pt x="1120" y="1039"/>
                </a:lnTo>
                <a:lnTo>
                  <a:pt x="1118" y="1055"/>
                </a:lnTo>
                <a:lnTo>
                  <a:pt x="1117" y="1072"/>
                </a:lnTo>
                <a:lnTo>
                  <a:pt x="1117" y="1090"/>
                </a:lnTo>
                <a:lnTo>
                  <a:pt x="1117" y="1109"/>
                </a:lnTo>
                <a:lnTo>
                  <a:pt x="1119" y="1129"/>
                </a:lnTo>
                <a:lnTo>
                  <a:pt x="1121" y="1148"/>
                </a:lnTo>
                <a:lnTo>
                  <a:pt x="1124" y="1166"/>
                </a:lnTo>
                <a:lnTo>
                  <a:pt x="1102" y="1165"/>
                </a:lnTo>
                <a:lnTo>
                  <a:pt x="1081" y="1162"/>
                </a:lnTo>
                <a:lnTo>
                  <a:pt x="1060" y="1159"/>
                </a:lnTo>
                <a:lnTo>
                  <a:pt x="1038" y="1155"/>
                </a:lnTo>
                <a:lnTo>
                  <a:pt x="1017" y="1151"/>
                </a:lnTo>
                <a:lnTo>
                  <a:pt x="997" y="1145"/>
                </a:lnTo>
                <a:lnTo>
                  <a:pt x="976" y="1141"/>
                </a:lnTo>
                <a:lnTo>
                  <a:pt x="956" y="1133"/>
                </a:lnTo>
                <a:lnTo>
                  <a:pt x="936" y="1127"/>
                </a:lnTo>
                <a:lnTo>
                  <a:pt x="916" y="1119"/>
                </a:lnTo>
                <a:lnTo>
                  <a:pt x="896" y="1112"/>
                </a:lnTo>
                <a:lnTo>
                  <a:pt x="877" y="1102"/>
                </a:lnTo>
                <a:lnTo>
                  <a:pt x="857" y="1094"/>
                </a:lnTo>
                <a:lnTo>
                  <a:pt x="838" y="1083"/>
                </a:lnTo>
                <a:lnTo>
                  <a:pt x="820" y="1073"/>
                </a:lnTo>
                <a:lnTo>
                  <a:pt x="801" y="1061"/>
                </a:lnTo>
                <a:lnTo>
                  <a:pt x="783" y="1051"/>
                </a:lnTo>
                <a:lnTo>
                  <a:pt x="765" y="1039"/>
                </a:lnTo>
                <a:lnTo>
                  <a:pt x="748" y="1025"/>
                </a:lnTo>
                <a:lnTo>
                  <a:pt x="730" y="1012"/>
                </a:lnTo>
                <a:lnTo>
                  <a:pt x="713" y="999"/>
                </a:lnTo>
                <a:lnTo>
                  <a:pt x="697" y="985"/>
                </a:lnTo>
                <a:lnTo>
                  <a:pt x="680" y="970"/>
                </a:lnTo>
                <a:lnTo>
                  <a:pt x="664" y="955"/>
                </a:lnTo>
                <a:lnTo>
                  <a:pt x="649" y="939"/>
                </a:lnTo>
                <a:lnTo>
                  <a:pt x="633" y="922"/>
                </a:lnTo>
                <a:lnTo>
                  <a:pt x="618" y="905"/>
                </a:lnTo>
                <a:lnTo>
                  <a:pt x="604" y="889"/>
                </a:lnTo>
                <a:lnTo>
                  <a:pt x="590" y="872"/>
                </a:lnTo>
                <a:lnTo>
                  <a:pt x="576" y="854"/>
                </a:lnTo>
                <a:lnTo>
                  <a:pt x="562" y="835"/>
                </a:lnTo>
                <a:lnTo>
                  <a:pt x="549" y="817"/>
                </a:lnTo>
                <a:lnTo>
                  <a:pt x="541" y="835"/>
                </a:lnTo>
                <a:lnTo>
                  <a:pt x="537" y="845"/>
                </a:lnTo>
                <a:lnTo>
                  <a:pt x="533" y="855"/>
                </a:lnTo>
                <a:lnTo>
                  <a:pt x="527" y="875"/>
                </a:lnTo>
                <a:lnTo>
                  <a:pt x="521" y="896"/>
                </a:lnTo>
                <a:lnTo>
                  <a:pt x="517" y="917"/>
                </a:lnTo>
                <a:lnTo>
                  <a:pt x="515" y="928"/>
                </a:lnTo>
                <a:lnTo>
                  <a:pt x="514" y="939"/>
                </a:lnTo>
                <a:lnTo>
                  <a:pt x="512" y="962"/>
                </a:lnTo>
                <a:lnTo>
                  <a:pt x="511" y="973"/>
                </a:lnTo>
                <a:lnTo>
                  <a:pt x="511" y="985"/>
                </a:lnTo>
                <a:lnTo>
                  <a:pt x="512" y="1006"/>
                </a:lnTo>
                <a:lnTo>
                  <a:pt x="514" y="1028"/>
                </a:lnTo>
                <a:lnTo>
                  <a:pt x="516" y="1048"/>
                </a:lnTo>
                <a:lnTo>
                  <a:pt x="520" y="1069"/>
                </a:lnTo>
                <a:lnTo>
                  <a:pt x="525" y="1089"/>
                </a:lnTo>
                <a:lnTo>
                  <a:pt x="531" y="1108"/>
                </a:lnTo>
                <a:lnTo>
                  <a:pt x="538" y="1126"/>
                </a:lnTo>
                <a:lnTo>
                  <a:pt x="545" y="1145"/>
                </a:lnTo>
                <a:lnTo>
                  <a:pt x="554" y="1162"/>
                </a:lnTo>
                <a:lnTo>
                  <a:pt x="563" y="1179"/>
                </a:lnTo>
                <a:lnTo>
                  <a:pt x="573" y="1196"/>
                </a:lnTo>
                <a:lnTo>
                  <a:pt x="584" y="1210"/>
                </a:lnTo>
                <a:lnTo>
                  <a:pt x="590" y="1217"/>
                </a:lnTo>
                <a:lnTo>
                  <a:pt x="596" y="1224"/>
                </a:lnTo>
                <a:lnTo>
                  <a:pt x="602" y="1232"/>
                </a:lnTo>
                <a:lnTo>
                  <a:pt x="609" y="1239"/>
                </a:lnTo>
                <a:lnTo>
                  <a:pt x="622" y="1251"/>
                </a:lnTo>
                <a:lnTo>
                  <a:pt x="628" y="1257"/>
                </a:lnTo>
                <a:lnTo>
                  <a:pt x="635" y="1263"/>
                </a:lnTo>
                <a:lnTo>
                  <a:pt x="618" y="1262"/>
                </a:lnTo>
                <a:lnTo>
                  <a:pt x="602" y="1259"/>
                </a:lnTo>
                <a:lnTo>
                  <a:pt x="585" y="1256"/>
                </a:lnTo>
                <a:lnTo>
                  <a:pt x="569" y="1251"/>
                </a:lnTo>
                <a:lnTo>
                  <a:pt x="561" y="1248"/>
                </a:lnTo>
                <a:lnTo>
                  <a:pt x="554" y="1245"/>
                </a:lnTo>
                <a:lnTo>
                  <a:pt x="538" y="1238"/>
                </a:lnTo>
                <a:lnTo>
                  <a:pt x="531" y="1234"/>
                </a:lnTo>
                <a:lnTo>
                  <a:pt x="523" y="1230"/>
                </a:lnTo>
                <a:lnTo>
                  <a:pt x="516" y="1226"/>
                </a:lnTo>
                <a:lnTo>
                  <a:pt x="509" y="1221"/>
                </a:lnTo>
                <a:lnTo>
                  <a:pt x="509" y="1226"/>
                </a:lnTo>
                <a:lnTo>
                  <a:pt x="509" y="1240"/>
                </a:lnTo>
                <a:lnTo>
                  <a:pt x="510" y="1256"/>
                </a:lnTo>
                <a:lnTo>
                  <a:pt x="511" y="1270"/>
                </a:lnTo>
                <a:lnTo>
                  <a:pt x="513" y="1284"/>
                </a:lnTo>
                <a:lnTo>
                  <a:pt x="516" y="1299"/>
                </a:lnTo>
                <a:lnTo>
                  <a:pt x="517" y="1306"/>
                </a:lnTo>
                <a:lnTo>
                  <a:pt x="519" y="1313"/>
                </a:lnTo>
                <a:lnTo>
                  <a:pt x="522" y="1328"/>
                </a:lnTo>
                <a:lnTo>
                  <a:pt x="526" y="1341"/>
                </a:lnTo>
                <a:lnTo>
                  <a:pt x="530" y="1354"/>
                </a:lnTo>
                <a:lnTo>
                  <a:pt x="535" y="1367"/>
                </a:lnTo>
                <a:lnTo>
                  <a:pt x="540" y="1380"/>
                </a:lnTo>
                <a:lnTo>
                  <a:pt x="546" y="1392"/>
                </a:lnTo>
                <a:lnTo>
                  <a:pt x="552" y="1404"/>
                </a:lnTo>
                <a:lnTo>
                  <a:pt x="559" y="1416"/>
                </a:lnTo>
                <a:lnTo>
                  <a:pt x="566" y="1427"/>
                </a:lnTo>
                <a:lnTo>
                  <a:pt x="573" y="1439"/>
                </a:lnTo>
                <a:lnTo>
                  <a:pt x="581" y="1449"/>
                </a:lnTo>
                <a:lnTo>
                  <a:pt x="589" y="1460"/>
                </a:lnTo>
                <a:lnTo>
                  <a:pt x="597" y="1469"/>
                </a:lnTo>
                <a:lnTo>
                  <a:pt x="606" y="1479"/>
                </a:lnTo>
                <a:lnTo>
                  <a:pt x="615" y="1488"/>
                </a:lnTo>
                <a:lnTo>
                  <a:pt x="624" y="1497"/>
                </a:lnTo>
                <a:lnTo>
                  <a:pt x="634" y="1504"/>
                </a:lnTo>
                <a:lnTo>
                  <a:pt x="644" y="1512"/>
                </a:lnTo>
                <a:lnTo>
                  <a:pt x="654" y="1520"/>
                </a:lnTo>
                <a:lnTo>
                  <a:pt x="665" y="1526"/>
                </a:lnTo>
                <a:lnTo>
                  <a:pt x="676" y="1532"/>
                </a:lnTo>
                <a:lnTo>
                  <a:pt x="687" y="1538"/>
                </a:lnTo>
                <a:lnTo>
                  <a:pt x="698" y="1542"/>
                </a:lnTo>
                <a:lnTo>
                  <a:pt x="709" y="1546"/>
                </a:lnTo>
                <a:lnTo>
                  <a:pt x="721" y="1551"/>
                </a:lnTo>
                <a:lnTo>
                  <a:pt x="733" y="1553"/>
                </a:lnTo>
                <a:lnTo>
                  <a:pt x="715" y="1558"/>
                </a:lnTo>
                <a:lnTo>
                  <a:pt x="706" y="1560"/>
                </a:lnTo>
                <a:lnTo>
                  <a:pt x="697" y="1563"/>
                </a:lnTo>
                <a:lnTo>
                  <a:pt x="678" y="1564"/>
                </a:lnTo>
                <a:lnTo>
                  <a:pt x="659" y="1565"/>
                </a:lnTo>
                <a:lnTo>
                  <a:pt x="646" y="1565"/>
                </a:lnTo>
                <a:lnTo>
                  <a:pt x="633" y="1564"/>
                </a:lnTo>
                <a:lnTo>
                  <a:pt x="620" y="1562"/>
                </a:lnTo>
                <a:lnTo>
                  <a:pt x="607" y="1559"/>
                </a:lnTo>
                <a:lnTo>
                  <a:pt x="610" y="1571"/>
                </a:lnTo>
                <a:lnTo>
                  <a:pt x="614" y="1583"/>
                </a:lnTo>
                <a:lnTo>
                  <a:pt x="619" y="1595"/>
                </a:lnTo>
                <a:lnTo>
                  <a:pt x="623" y="1607"/>
                </a:lnTo>
                <a:lnTo>
                  <a:pt x="628" y="1619"/>
                </a:lnTo>
                <a:lnTo>
                  <a:pt x="634" y="1630"/>
                </a:lnTo>
                <a:lnTo>
                  <a:pt x="639" y="1641"/>
                </a:lnTo>
                <a:lnTo>
                  <a:pt x="645" y="1651"/>
                </a:lnTo>
                <a:lnTo>
                  <a:pt x="658" y="1672"/>
                </a:lnTo>
                <a:lnTo>
                  <a:pt x="665" y="1681"/>
                </a:lnTo>
                <a:lnTo>
                  <a:pt x="673" y="1690"/>
                </a:lnTo>
                <a:lnTo>
                  <a:pt x="680" y="1699"/>
                </a:lnTo>
                <a:lnTo>
                  <a:pt x="688" y="1708"/>
                </a:lnTo>
                <a:lnTo>
                  <a:pt x="696" y="1716"/>
                </a:lnTo>
                <a:lnTo>
                  <a:pt x="705" y="1725"/>
                </a:lnTo>
                <a:lnTo>
                  <a:pt x="722" y="1739"/>
                </a:lnTo>
                <a:lnTo>
                  <a:pt x="731" y="1745"/>
                </a:lnTo>
                <a:lnTo>
                  <a:pt x="741" y="1752"/>
                </a:lnTo>
                <a:lnTo>
                  <a:pt x="750" y="1758"/>
                </a:lnTo>
                <a:lnTo>
                  <a:pt x="760" y="1763"/>
                </a:lnTo>
                <a:lnTo>
                  <a:pt x="770" y="1768"/>
                </a:lnTo>
                <a:lnTo>
                  <a:pt x="780" y="1773"/>
                </a:lnTo>
                <a:lnTo>
                  <a:pt x="791" y="1777"/>
                </a:lnTo>
                <a:lnTo>
                  <a:pt x="801" y="1781"/>
                </a:lnTo>
                <a:lnTo>
                  <a:pt x="812" y="1783"/>
                </a:lnTo>
                <a:lnTo>
                  <a:pt x="823" y="1786"/>
                </a:lnTo>
                <a:lnTo>
                  <a:pt x="834" y="1788"/>
                </a:lnTo>
                <a:lnTo>
                  <a:pt x="845" y="1789"/>
                </a:lnTo>
                <a:lnTo>
                  <a:pt x="856" y="1791"/>
                </a:lnTo>
                <a:lnTo>
                  <a:pt x="867" y="1792"/>
                </a:lnTo>
                <a:lnTo>
                  <a:pt x="849" y="1807"/>
                </a:lnTo>
                <a:lnTo>
                  <a:pt x="830" y="1823"/>
                </a:lnTo>
                <a:lnTo>
                  <a:pt x="811" y="1839"/>
                </a:lnTo>
                <a:lnTo>
                  <a:pt x="791" y="1852"/>
                </a:lnTo>
                <a:lnTo>
                  <a:pt x="771" y="1865"/>
                </a:lnTo>
                <a:lnTo>
                  <a:pt x="761" y="1871"/>
                </a:lnTo>
                <a:lnTo>
                  <a:pt x="750" y="1876"/>
                </a:lnTo>
                <a:lnTo>
                  <a:pt x="740" y="1882"/>
                </a:lnTo>
                <a:lnTo>
                  <a:pt x="729" y="1887"/>
                </a:lnTo>
                <a:lnTo>
                  <a:pt x="707" y="1897"/>
                </a:lnTo>
                <a:lnTo>
                  <a:pt x="685" y="1906"/>
                </a:lnTo>
                <a:lnTo>
                  <a:pt x="674" y="1909"/>
                </a:lnTo>
                <a:lnTo>
                  <a:pt x="663" y="1913"/>
                </a:lnTo>
                <a:lnTo>
                  <a:pt x="640" y="1920"/>
                </a:lnTo>
                <a:lnTo>
                  <a:pt x="617" y="1925"/>
                </a:lnTo>
                <a:lnTo>
                  <a:pt x="593" y="1930"/>
                </a:lnTo>
                <a:lnTo>
                  <a:pt x="569" y="1932"/>
                </a:lnTo>
                <a:lnTo>
                  <a:pt x="545" y="1935"/>
                </a:lnTo>
                <a:lnTo>
                  <a:pt x="521" y="1935"/>
                </a:lnTo>
                <a:lnTo>
                  <a:pt x="504" y="1935"/>
                </a:lnTo>
                <a:lnTo>
                  <a:pt x="487" y="1933"/>
                </a:lnTo>
                <a:lnTo>
                  <a:pt x="471" y="1932"/>
                </a:lnTo>
                <a:lnTo>
                  <a:pt x="454" y="1930"/>
                </a:lnTo>
                <a:lnTo>
                  <a:pt x="478" y="1948"/>
                </a:lnTo>
                <a:lnTo>
                  <a:pt x="502" y="1963"/>
                </a:lnTo>
                <a:lnTo>
                  <a:pt x="514" y="1972"/>
                </a:lnTo>
                <a:lnTo>
                  <a:pt x="526" y="1979"/>
                </a:lnTo>
                <a:lnTo>
                  <a:pt x="539" y="1986"/>
                </a:lnTo>
                <a:lnTo>
                  <a:pt x="551" y="1993"/>
                </a:lnTo>
                <a:lnTo>
                  <a:pt x="577" y="2007"/>
                </a:lnTo>
                <a:lnTo>
                  <a:pt x="602" y="2020"/>
                </a:lnTo>
                <a:lnTo>
                  <a:pt x="629" y="2031"/>
                </a:lnTo>
                <a:lnTo>
                  <a:pt x="655" y="2041"/>
                </a:lnTo>
                <a:lnTo>
                  <a:pt x="683" y="2050"/>
                </a:lnTo>
                <a:lnTo>
                  <a:pt x="710" y="2058"/>
                </a:lnTo>
                <a:lnTo>
                  <a:pt x="738" y="2065"/>
                </a:lnTo>
                <a:lnTo>
                  <a:pt x="766" y="2070"/>
                </a:lnTo>
                <a:lnTo>
                  <a:pt x="795" y="2075"/>
                </a:lnTo>
                <a:lnTo>
                  <a:pt x="823" y="2079"/>
                </a:lnTo>
                <a:lnTo>
                  <a:pt x="853" y="2080"/>
                </a:lnTo>
                <a:lnTo>
                  <a:pt x="882" y="2081"/>
                </a:lnTo>
                <a:close/>
                <a:moveTo>
                  <a:pt x="0" y="1360"/>
                </a:moveTo>
                <a:lnTo>
                  <a:pt x="1" y="1325"/>
                </a:lnTo>
                <a:lnTo>
                  <a:pt x="2" y="1290"/>
                </a:lnTo>
                <a:lnTo>
                  <a:pt x="4" y="1256"/>
                </a:lnTo>
                <a:lnTo>
                  <a:pt x="6" y="1221"/>
                </a:lnTo>
                <a:lnTo>
                  <a:pt x="10" y="1187"/>
                </a:lnTo>
                <a:lnTo>
                  <a:pt x="13" y="1153"/>
                </a:lnTo>
                <a:lnTo>
                  <a:pt x="18" y="1119"/>
                </a:lnTo>
                <a:lnTo>
                  <a:pt x="23" y="1087"/>
                </a:lnTo>
                <a:lnTo>
                  <a:pt x="29" y="1053"/>
                </a:lnTo>
                <a:lnTo>
                  <a:pt x="36" y="1021"/>
                </a:lnTo>
                <a:lnTo>
                  <a:pt x="43" y="988"/>
                </a:lnTo>
                <a:lnTo>
                  <a:pt x="51" y="956"/>
                </a:lnTo>
                <a:lnTo>
                  <a:pt x="60" y="923"/>
                </a:lnTo>
                <a:lnTo>
                  <a:pt x="69" y="892"/>
                </a:lnTo>
                <a:lnTo>
                  <a:pt x="79" y="861"/>
                </a:lnTo>
                <a:lnTo>
                  <a:pt x="90" y="831"/>
                </a:lnTo>
                <a:lnTo>
                  <a:pt x="101" y="801"/>
                </a:lnTo>
                <a:lnTo>
                  <a:pt x="112" y="771"/>
                </a:lnTo>
                <a:lnTo>
                  <a:pt x="124" y="741"/>
                </a:lnTo>
                <a:lnTo>
                  <a:pt x="137" y="712"/>
                </a:lnTo>
                <a:lnTo>
                  <a:pt x="151" y="684"/>
                </a:lnTo>
                <a:lnTo>
                  <a:pt x="165" y="655"/>
                </a:lnTo>
                <a:lnTo>
                  <a:pt x="179" y="627"/>
                </a:lnTo>
                <a:lnTo>
                  <a:pt x="194" y="600"/>
                </a:lnTo>
                <a:lnTo>
                  <a:pt x="210" y="573"/>
                </a:lnTo>
                <a:lnTo>
                  <a:pt x="226"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3" y="134"/>
                </a:lnTo>
                <a:lnTo>
                  <a:pt x="668" y="120"/>
                </a:lnTo>
                <a:lnTo>
                  <a:pt x="693" y="107"/>
                </a:lnTo>
                <a:lnTo>
                  <a:pt x="718" y="95"/>
                </a:lnTo>
                <a:lnTo>
                  <a:pt x="744" y="83"/>
                </a:lnTo>
                <a:lnTo>
                  <a:pt x="771" y="72"/>
                </a:lnTo>
                <a:lnTo>
                  <a:pt x="797" y="61"/>
                </a:lnTo>
                <a:lnTo>
                  <a:pt x="824" y="51"/>
                </a:lnTo>
                <a:lnTo>
                  <a:pt x="851" y="43"/>
                </a:lnTo>
                <a:lnTo>
                  <a:pt x="878" y="35"/>
                </a:lnTo>
                <a:lnTo>
                  <a:pt x="906" y="27"/>
                </a:lnTo>
                <a:lnTo>
                  <a:pt x="934" y="21"/>
                </a:lnTo>
                <a:lnTo>
                  <a:pt x="962" y="15"/>
                </a:lnTo>
                <a:lnTo>
                  <a:pt x="990" y="11"/>
                </a:lnTo>
                <a:lnTo>
                  <a:pt x="1018" y="7"/>
                </a:lnTo>
                <a:lnTo>
                  <a:pt x="1047" y="5"/>
                </a:lnTo>
                <a:lnTo>
                  <a:pt x="1076" y="2"/>
                </a:lnTo>
                <a:lnTo>
                  <a:pt x="1105" y="1"/>
                </a:lnTo>
                <a:lnTo>
                  <a:pt x="1134" y="0"/>
                </a:lnTo>
                <a:lnTo>
                  <a:pt x="1164" y="1"/>
                </a:lnTo>
                <a:lnTo>
                  <a:pt x="1193" y="2"/>
                </a:lnTo>
                <a:lnTo>
                  <a:pt x="1221" y="5"/>
                </a:lnTo>
                <a:lnTo>
                  <a:pt x="1250" y="7"/>
                </a:lnTo>
                <a:lnTo>
                  <a:pt x="1279" y="11"/>
                </a:lnTo>
                <a:lnTo>
                  <a:pt x="1307" y="15"/>
                </a:lnTo>
                <a:lnTo>
                  <a:pt x="1335" y="21"/>
                </a:lnTo>
                <a:lnTo>
                  <a:pt x="1363" y="27"/>
                </a:lnTo>
                <a:lnTo>
                  <a:pt x="1390" y="35"/>
                </a:lnTo>
                <a:lnTo>
                  <a:pt x="1418" y="43"/>
                </a:lnTo>
                <a:lnTo>
                  <a:pt x="1445" y="51"/>
                </a:lnTo>
                <a:lnTo>
                  <a:pt x="1471" y="61"/>
                </a:lnTo>
                <a:lnTo>
                  <a:pt x="1498" y="72"/>
                </a:lnTo>
                <a:lnTo>
                  <a:pt x="1525" y="83"/>
                </a:lnTo>
                <a:lnTo>
                  <a:pt x="1551" y="95"/>
                </a:lnTo>
                <a:lnTo>
                  <a:pt x="1577" y="107"/>
                </a:lnTo>
                <a:lnTo>
                  <a:pt x="1602" y="120"/>
                </a:lnTo>
                <a:lnTo>
                  <a:pt x="1627" y="134"/>
                </a:lnTo>
                <a:lnTo>
                  <a:pt x="1651" y="149"/>
                </a:lnTo>
                <a:lnTo>
                  <a:pt x="1676" y="164"/>
                </a:lnTo>
                <a:lnTo>
                  <a:pt x="1700" y="181"/>
                </a:lnTo>
                <a:lnTo>
                  <a:pt x="1723" y="197"/>
                </a:lnTo>
                <a:lnTo>
                  <a:pt x="1746" y="215"/>
                </a:lnTo>
                <a:lnTo>
                  <a:pt x="1769" y="232"/>
                </a:lnTo>
                <a:lnTo>
                  <a:pt x="1792" y="250"/>
                </a:lnTo>
                <a:lnTo>
                  <a:pt x="1814" y="271"/>
                </a:lnTo>
                <a:lnTo>
                  <a:pt x="1835" y="290"/>
                </a:lnTo>
                <a:lnTo>
                  <a:pt x="1857" y="310"/>
                </a:lnTo>
                <a:lnTo>
                  <a:pt x="1877" y="332"/>
                </a:lnTo>
                <a:lnTo>
                  <a:pt x="1898" y="354"/>
                </a:lnTo>
                <a:lnTo>
                  <a:pt x="1918" y="375"/>
                </a:lnTo>
                <a:lnTo>
                  <a:pt x="1937" y="398"/>
                </a:lnTo>
                <a:lnTo>
                  <a:pt x="1956" y="422"/>
                </a:lnTo>
                <a:lnTo>
                  <a:pt x="1975" y="446"/>
                </a:lnTo>
                <a:lnTo>
                  <a:pt x="1993"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10"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8" y="1290"/>
                </a:lnTo>
                <a:lnTo>
                  <a:pt x="2269" y="1325"/>
                </a:lnTo>
                <a:lnTo>
                  <a:pt x="2269" y="1360"/>
                </a:lnTo>
                <a:lnTo>
                  <a:pt x="2269" y="1395"/>
                </a:lnTo>
                <a:lnTo>
                  <a:pt x="2268"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10"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3" y="2250"/>
                </a:lnTo>
                <a:lnTo>
                  <a:pt x="1975" y="2275"/>
                </a:lnTo>
                <a:lnTo>
                  <a:pt x="1956" y="2298"/>
                </a:lnTo>
                <a:lnTo>
                  <a:pt x="1937" y="2322"/>
                </a:lnTo>
                <a:lnTo>
                  <a:pt x="1918" y="2345"/>
                </a:lnTo>
                <a:lnTo>
                  <a:pt x="1898" y="2366"/>
                </a:lnTo>
                <a:lnTo>
                  <a:pt x="1877" y="2389"/>
                </a:lnTo>
                <a:lnTo>
                  <a:pt x="1857" y="2410"/>
                </a:lnTo>
                <a:lnTo>
                  <a:pt x="1835" y="2430"/>
                </a:lnTo>
                <a:lnTo>
                  <a:pt x="1814" y="2450"/>
                </a:lnTo>
                <a:lnTo>
                  <a:pt x="1792" y="2470"/>
                </a:lnTo>
                <a:lnTo>
                  <a:pt x="1769" y="2488"/>
                </a:lnTo>
                <a:lnTo>
                  <a:pt x="1746" y="2506"/>
                </a:lnTo>
                <a:lnTo>
                  <a:pt x="1723" y="2524"/>
                </a:lnTo>
                <a:lnTo>
                  <a:pt x="1700" y="2540"/>
                </a:lnTo>
                <a:lnTo>
                  <a:pt x="1676" y="2556"/>
                </a:lnTo>
                <a:lnTo>
                  <a:pt x="1651" y="2572"/>
                </a:lnTo>
                <a:lnTo>
                  <a:pt x="1627" y="2586"/>
                </a:lnTo>
                <a:lnTo>
                  <a:pt x="1602" y="2600"/>
                </a:lnTo>
                <a:lnTo>
                  <a:pt x="1577" y="2613"/>
                </a:lnTo>
                <a:lnTo>
                  <a:pt x="1551" y="2625"/>
                </a:lnTo>
                <a:lnTo>
                  <a:pt x="1525" y="2637"/>
                </a:lnTo>
                <a:lnTo>
                  <a:pt x="1498" y="2648"/>
                </a:lnTo>
                <a:lnTo>
                  <a:pt x="1471" y="2659"/>
                </a:lnTo>
                <a:lnTo>
                  <a:pt x="1445" y="2669"/>
                </a:lnTo>
                <a:lnTo>
                  <a:pt x="1418" y="2677"/>
                </a:lnTo>
                <a:lnTo>
                  <a:pt x="1390" y="2685"/>
                </a:lnTo>
                <a:lnTo>
                  <a:pt x="1363" y="2693"/>
                </a:lnTo>
                <a:lnTo>
                  <a:pt x="1335" y="2699"/>
                </a:lnTo>
                <a:lnTo>
                  <a:pt x="1307" y="2705"/>
                </a:lnTo>
                <a:lnTo>
                  <a:pt x="1279" y="2709"/>
                </a:lnTo>
                <a:lnTo>
                  <a:pt x="1250" y="2713"/>
                </a:lnTo>
                <a:lnTo>
                  <a:pt x="1221" y="2717"/>
                </a:lnTo>
                <a:lnTo>
                  <a:pt x="1193" y="2719"/>
                </a:lnTo>
                <a:lnTo>
                  <a:pt x="1164" y="2720"/>
                </a:lnTo>
                <a:lnTo>
                  <a:pt x="1134" y="2720"/>
                </a:lnTo>
                <a:lnTo>
                  <a:pt x="1105" y="2720"/>
                </a:lnTo>
                <a:lnTo>
                  <a:pt x="1076" y="2719"/>
                </a:lnTo>
                <a:lnTo>
                  <a:pt x="1047" y="2717"/>
                </a:lnTo>
                <a:lnTo>
                  <a:pt x="1018" y="2713"/>
                </a:lnTo>
                <a:lnTo>
                  <a:pt x="990" y="2709"/>
                </a:lnTo>
                <a:lnTo>
                  <a:pt x="962" y="2705"/>
                </a:lnTo>
                <a:lnTo>
                  <a:pt x="934" y="2699"/>
                </a:lnTo>
                <a:lnTo>
                  <a:pt x="906" y="2693"/>
                </a:lnTo>
                <a:lnTo>
                  <a:pt x="878" y="2685"/>
                </a:lnTo>
                <a:lnTo>
                  <a:pt x="851" y="2677"/>
                </a:lnTo>
                <a:lnTo>
                  <a:pt x="824" y="2669"/>
                </a:lnTo>
                <a:lnTo>
                  <a:pt x="797" y="2659"/>
                </a:lnTo>
                <a:lnTo>
                  <a:pt x="771" y="2648"/>
                </a:lnTo>
                <a:lnTo>
                  <a:pt x="744" y="2637"/>
                </a:lnTo>
                <a:lnTo>
                  <a:pt x="718" y="2625"/>
                </a:lnTo>
                <a:lnTo>
                  <a:pt x="693" y="2613"/>
                </a:lnTo>
                <a:lnTo>
                  <a:pt x="668" y="2600"/>
                </a:lnTo>
                <a:lnTo>
                  <a:pt x="643"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6" y="2174"/>
                </a:lnTo>
                <a:lnTo>
                  <a:pt x="210" y="2148"/>
                </a:lnTo>
                <a:lnTo>
                  <a:pt x="194" y="2121"/>
                </a:lnTo>
                <a:lnTo>
                  <a:pt x="179" y="2093"/>
                </a:lnTo>
                <a:lnTo>
                  <a:pt x="165" y="2065"/>
                </a:lnTo>
                <a:lnTo>
                  <a:pt x="151" y="2038"/>
                </a:lnTo>
                <a:lnTo>
                  <a:pt x="137" y="2009"/>
                </a:lnTo>
                <a:lnTo>
                  <a:pt x="124" y="1979"/>
                </a:lnTo>
                <a:lnTo>
                  <a:pt x="112" y="1950"/>
                </a:lnTo>
                <a:lnTo>
                  <a:pt x="101" y="1920"/>
                </a:lnTo>
                <a:lnTo>
                  <a:pt x="90"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10" y="1534"/>
                </a:lnTo>
                <a:lnTo>
                  <a:pt x="6" y="1499"/>
                </a:lnTo>
                <a:lnTo>
                  <a:pt x="4" y="1464"/>
                </a:lnTo>
                <a:lnTo>
                  <a:pt x="2" y="1430"/>
                </a:lnTo>
                <a:lnTo>
                  <a:pt x="1"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8" name="Freeform 8">
            <a:hlinkClick r:id="rId5" tooltip="linkedin"/>
            <a:extLst>
              <a:ext uri="{FF2B5EF4-FFF2-40B4-BE49-F238E27FC236}">
                <a16:creationId xmlns:a16="http://schemas.microsoft.com/office/drawing/2014/main" id="{981546C2-A7A1-266F-3C65-D6A87B5B66AE}"/>
              </a:ext>
            </a:extLst>
          </p:cNvPr>
          <p:cNvSpPr>
            <a:spLocks noChangeAspect="1" noEditPoints="1"/>
          </p:cNvSpPr>
          <p:nvPr userDrawn="1"/>
        </p:nvSpPr>
        <p:spPr bwMode="auto">
          <a:xfrm>
            <a:off x="10596103" y="5661248"/>
            <a:ext cx="252557" cy="252000"/>
          </a:xfrm>
          <a:custGeom>
            <a:avLst/>
            <a:gdLst>
              <a:gd name="T0" fmla="*/ 730 w 2269"/>
              <a:gd name="T1" fmla="*/ 684 h 2720"/>
              <a:gd name="T2" fmla="*/ 799 w 2269"/>
              <a:gd name="T3" fmla="*/ 728 h 2720"/>
              <a:gd name="T4" fmla="*/ 833 w 2269"/>
              <a:gd name="T5" fmla="*/ 795 h 2720"/>
              <a:gd name="T6" fmla="*/ 836 w 2269"/>
              <a:gd name="T7" fmla="*/ 877 h 2720"/>
              <a:gd name="T8" fmla="*/ 799 w 2269"/>
              <a:gd name="T9" fmla="*/ 959 h 2720"/>
              <a:gd name="T10" fmla="*/ 743 w 2269"/>
              <a:gd name="T11" fmla="*/ 1000 h 2720"/>
              <a:gd name="T12" fmla="*/ 662 w 2269"/>
              <a:gd name="T13" fmla="*/ 1000 h 2720"/>
              <a:gd name="T14" fmla="*/ 601 w 2269"/>
              <a:gd name="T15" fmla="*/ 953 h 2720"/>
              <a:gd name="T16" fmla="*/ 570 w 2269"/>
              <a:gd name="T17" fmla="*/ 885 h 2720"/>
              <a:gd name="T18" fmla="*/ 572 w 2269"/>
              <a:gd name="T19" fmla="*/ 795 h 2720"/>
              <a:gd name="T20" fmla="*/ 611 w 2269"/>
              <a:gd name="T21" fmla="*/ 723 h 2720"/>
              <a:gd name="T22" fmla="*/ 668 w 2269"/>
              <a:gd name="T23" fmla="*/ 685 h 2720"/>
              <a:gd name="T24" fmla="*/ 1197 w 2269"/>
              <a:gd name="T25" fmla="*/ 1256 h 2720"/>
              <a:gd name="T26" fmla="*/ 1264 w 2269"/>
              <a:gd name="T27" fmla="*/ 1167 h 2720"/>
              <a:gd name="T28" fmla="*/ 1350 w 2269"/>
              <a:gd name="T29" fmla="*/ 1119 h 2720"/>
              <a:gd name="T30" fmla="*/ 1441 w 2269"/>
              <a:gd name="T31" fmla="*/ 1109 h 2720"/>
              <a:gd name="T32" fmla="*/ 1564 w 2269"/>
              <a:gd name="T33" fmla="*/ 1143 h 2720"/>
              <a:gd name="T34" fmla="*/ 1642 w 2269"/>
              <a:gd name="T35" fmla="*/ 1220 h 2720"/>
              <a:gd name="T36" fmla="*/ 1688 w 2269"/>
              <a:gd name="T37" fmla="*/ 1352 h 2720"/>
              <a:gd name="T38" fmla="*/ 1702 w 2269"/>
              <a:gd name="T39" fmla="*/ 1520 h 2720"/>
              <a:gd name="T40" fmla="*/ 1463 w 2269"/>
              <a:gd name="T41" fmla="*/ 1496 h 2720"/>
              <a:gd name="T42" fmla="*/ 1440 w 2269"/>
              <a:gd name="T43" fmla="*/ 1414 h 2720"/>
              <a:gd name="T44" fmla="*/ 1393 w 2269"/>
              <a:gd name="T45" fmla="*/ 1367 h 2720"/>
              <a:gd name="T46" fmla="*/ 1323 w 2269"/>
              <a:gd name="T47" fmla="*/ 1359 h 2720"/>
              <a:gd name="T48" fmla="*/ 1257 w 2269"/>
              <a:gd name="T49" fmla="*/ 1388 h 2720"/>
              <a:gd name="T50" fmla="*/ 1221 w 2269"/>
              <a:gd name="T51" fmla="*/ 1446 h 2720"/>
              <a:gd name="T52" fmla="*/ 1203 w 2269"/>
              <a:gd name="T53" fmla="*/ 1590 h 2720"/>
              <a:gd name="T54" fmla="*/ 6 w 2269"/>
              <a:gd name="T55" fmla="*/ 1221 h 2720"/>
              <a:gd name="T56" fmla="*/ 51 w 2269"/>
              <a:gd name="T57" fmla="*/ 956 h 2720"/>
              <a:gd name="T58" fmla="*/ 137 w 2269"/>
              <a:gd name="T59" fmla="*/ 712 h 2720"/>
              <a:gd name="T60" fmla="*/ 259 w 2269"/>
              <a:gd name="T61" fmla="*/ 495 h 2720"/>
              <a:gd name="T62" fmla="*/ 413 w 2269"/>
              <a:gd name="T63" fmla="*/ 310 h 2720"/>
              <a:gd name="T64" fmla="*/ 594 w 2269"/>
              <a:gd name="T65" fmla="*/ 164 h 2720"/>
              <a:gd name="T66" fmla="*/ 797 w 2269"/>
              <a:gd name="T67" fmla="*/ 61 h 2720"/>
              <a:gd name="T68" fmla="*/ 1018 w 2269"/>
              <a:gd name="T69" fmla="*/ 7 h 2720"/>
              <a:gd name="T70" fmla="*/ 1250 w 2269"/>
              <a:gd name="T71" fmla="*/ 7 h 2720"/>
              <a:gd name="T72" fmla="*/ 1471 w 2269"/>
              <a:gd name="T73" fmla="*/ 61 h 2720"/>
              <a:gd name="T74" fmla="*/ 1674 w 2269"/>
              <a:gd name="T75" fmla="*/ 164 h 2720"/>
              <a:gd name="T76" fmla="*/ 1855 w 2269"/>
              <a:gd name="T77" fmla="*/ 310 h 2720"/>
              <a:gd name="T78" fmla="*/ 2010 w 2269"/>
              <a:gd name="T79" fmla="*/ 495 h 2720"/>
              <a:gd name="T80" fmla="*/ 2132 w 2269"/>
              <a:gd name="T81" fmla="*/ 712 h 2720"/>
              <a:gd name="T82" fmla="*/ 2218 w 2269"/>
              <a:gd name="T83" fmla="*/ 956 h 2720"/>
              <a:gd name="T84" fmla="*/ 2263 w 2269"/>
              <a:gd name="T85" fmla="*/ 1221 h 2720"/>
              <a:gd name="T86" fmla="*/ 2263 w 2269"/>
              <a:gd name="T87" fmla="*/ 1499 h 2720"/>
              <a:gd name="T88" fmla="*/ 2218 w 2269"/>
              <a:gd name="T89" fmla="*/ 1764 h 2720"/>
              <a:gd name="T90" fmla="*/ 2132 w 2269"/>
              <a:gd name="T91" fmla="*/ 2009 h 2720"/>
              <a:gd name="T92" fmla="*/ 2010 w 2269"/>
              <a:gd name="T93" fmla="*/ 2225 h 2720"/>
              <a:gd name="T94" fmla="*/ 1855 w 2269"/>
              <a:gd name="T95" fmla="*/ 2410 h 2720"/>
              <a:gd name="T96" fmla="*/ 1674 w 2269"/>
              <a:gd name="T97" fmla="*/ 2556 h 2720"/>
              <a:gd name="T98" fmla="*/ 1471 w 2269"/>
              <a:gd name="T99" fmla="*/ 2659 h 2720"/>
              <a:gd name="T100" fmla="*/ 1250 w 2269"/>
              <a:gd name="T101" fmla="*/ 2713 h 2720"/>
              <a:gd name="T102" fmla="*/ 1018 w 2269"/>
              <a:gd name="T103" fmla="*/ 2713 h 2720"/>
              <a:gd name="T104" fmla="*/ 797 w 2269"/>
              <a:gd name="T105" fmla="*/ 2659 h 2720"/>
              <a:gd name="T106" fmla="*/ 594 w 2269"/>
              <a:gd name="T107" fmla="*/ 2556 h 2720"/>
              <a:gd name="T108" fmla="*/ 413 w 2269"/>
              <a:gd name="T109" fmla="*/ 2410 h 2720"/>
              <a:gd name="T110" fmla="*/ 259 w 2269"/>
              <a:gd name="T111" fmla="*/ 2225 h 2720"/>
              <a:gd name="T112" fmla="*/ 137 w 2269"/>
              <a:gd name="T113" fmla="*/ 2009 h 2720"/>
              <a:gd name="T114" fmla="*/ 51 w 2269"/>
              <a:gd name="T115" fmla="*/ 1764 h 2720"/>
              <a:gd name="T116" fmla="*/ 6 w 2269"/>
              <a:gd name="T117"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9" h="2720">
                <a:moveTo>
                  <a:pt x="585" y="1132"/>
                </a:moveTo>
                <a:lnTo>
                  <a:pt x="820" y="1132"/>
                </a:lnTo>
                <a:lnTo>
                  <a:pt x="820" y="2040"/>
                </a:lnTo>
                <a:lnTo>
                  <a:pt x="585" y="2040"/>
                </a:lnTo>
                <a:lnTo>
                  <a:pt x="585" y="1132"/>
                </a:lnTo>
                <a:close/>
                <a:moveTo>
                  <a:pt x="703" y="680"/>
                </a:moveTo>
                <a:lnTo>
                  <a:pt x="716" y="681"/>
                </a:lnTo>
                <a:lnTo>
                  <a:pt x="730" y="684"/>
                </a:lnTo>
                <a:lnTo>
                  <a:pt x="743" y="687"/>
                </a:lnTo>
                <a:lnTo>
                  <a:pt x="749" y="690"/>
                </a:lnTo>
                <a:lnTo>
                  <a:pt x="756" y="693"/>
                </a:lnTo>
                <a:lnTo>
                  <a:pt x="768" y="700"/>
                </a:lnTo>
                <a:lnTo>
                  <a:pt x="779" y="707"/>
                </a:lnTo>
                <a:lnTo>
                  <a:pt x="784" y="712"/>
                </a:lnTo>
                <a:lnTo>
                  <a:pt x="789" y="717"/>
                </a:lnTo>
                <a:lnTo>
                  <a:pt x="799" y="728"/>
                </a:lnTo>
                <a:lnTo>
                  <a:pt x="804" y="734"/>
                </a:lnTo>
                <a:lnTo>
                  <a:pt x="808" y="740"/>
                </a:lnTo>
                <a:lnTo>
                  <a:pt x="812" y="746"/>
                </a:lnTo>
                <a:lnTo>
                  <a:pt x="816" y="752"/>
                </a:lnTo>
                <a:lnTo>
                  <a:pt x="823" y="766"/>
                </a:lnTo>
                <a:lnTo>
                  <a:pt x="828" y="781"/>
                </a:lnTo>
                <a:lnTo>
                  <a:pt x="831" y="788"/>
                </a:lnTo>
                <a:lnTo>
                  <a:pt x="833" y="795"/>
                </a:lnTo>
                <a:lnTo>
                  <a:pt x="835" y="803"/>
                </a:lnTo>
                <a:lnTo>
                  <a:pt x="836" y="811"/>
                </a:lnTo>
                <a:lnTo>
                  <a:pt x="837" y="819"/>
                </a:lnTo>
                <a:lnTo>
                  <a:pt x="838" y="827"/>
                </a:lnTo>
                <a:lnTo>
                  <a:pt x="839" y="836"/>
                </a:lnTo>
                <a:lnTo>
                  <a:pt x="839" y="844"/>
                </a:lnTo>
                <a:lnTo>
                  <a:pt x="838" y="861"/>
                </a:lnTo>
                <a:lnTo>
                  <a:pt x="836" y="877"/>
                </a:lnTo>
                <a:lnTo>
                  <a:pt x="833" y="892"/>
                </a:lnTo>
                <a:lnTo>
                  <a:pt x="831" y="901"/>
                </a:lnTo>
                <a:lnTo>
                  <a:pt x="828" y="908"/>
                </a:lnTo>
                <a:lnTo>
                  <a:pt x="823" y="922"/>
                </a:lnTo>
                <a:lnTo>
                  <a:pt x="816" y="935"/>
                </a:lnTo>
                <a:lnTo>
                  <a:pt x="812" y="941"/>
                </a:lnTo>
                <a:lnTo>
                  <a:pt x="808" y="947"/>
                </a:lnTo>
                <a:lnTo>
                  <a:pt x="799" y="959"/>
                </a:lnTo>
                <a:lnTo>
                  <a:pt x="794" y="965"/>
                </a:lnTo>
                <a:lnTo>
                  <a:pt x="789" y="970"/>
                </a:lnTo>
                <a:lnTo>
                  <a:pt x="784" y="975"/>
                </a:lnTo>
                <a:lnTo>
                  <a:pt x="779" y="980"/>
                </a:lnTo>
                <a:lnTo>
                  <a:pt x="768" y="988"/>
                </a:lnTo>
                <a:lnTo>
                  <a:pt x="756" y="994"/>
                </a:lnTo>
                <a:lnTo>
                  <a:pt x="749" y="998"/>
                </a:lnTo>
                <a:lnTo>
                  <a:pt x="743" y="1000"/>
                </a:lnTo>
                <a:lnTo>
                  <a:pt x="737" y="1003"/>
                </a:lnTo>
                <a:lnTo>
                  <a:pt x="730" y="1004"/>
                </a:lnTo>
                <a:lnTo>
                  <a:pt x="723" y="1006"/>
                </a:lnTo>
                <a:lnTo>
                  <a:pt x="716" y="1006"/>
                </a:lnTo>
                <a:lnTo>
                  <a:pt x="703" y="1007"/>
                </a:lnTo>
                <a:lnTo>
                  <a:pt x="689" y="1006"/>
                </a:lnTo>
                <a:lnTo>
                  <a:pt x="675" y="1004"/>
                </a:lnTo>
                <a:lnTo>
                  <a:pt x="662" y="1000"/>
                </a:lnTo>
                <a:lnTo>
                  <a:pt x="656" y="998"/>
                </a:lnTo>
                <a:lnTo>
                  <a:pt x="649" y="994"/>
                </a:lnTo>
                <a:lnTo>
                  <a:pt x="637" y="988"/>
                </a:lnTo>
                <a:lnTo>
                  <a:pt x="626" y="980"/>
                </a:lnTo>
                <a:lnTo>
                  <a:pt x="621" y="975"/>
                </a:lnTo>
                <a:lnTo>
                  <a:pt x="616" y="970"/>
                </a:lnTo>
                <a:lnTo>
                  <a:pt x="606" y="959"/>
                </a:lnTo>
                <a:lnTo>
                  <a:pt x="601" y="953"/>
                </a:lnTo>
                <a:lnTo>
                  <a:pt x="597" y="947"/>
                </a:lnTo>
                <a:lnTo>
                  <a:pt x="593" y="941"/>
                </a:lnTo>
                <a:lnTo>
                  <a:pt x="589" y="935"/>
                </a:lnTo>
                <a:lnTo>
                  <a:pt x="582" y="922"/>
                </a:lnTo>
                <a:lnTo>
                  <a:pt x="577" y="908"/>
                </a:lnTo>
                <a:lnTo>
                  <a:pt x="574" y="901"/>
                </a:lnTo>
                <a:lnTo>
                  <a:pt x="572" y="892"/>
                </a:lnTo>
                <a:lnTo>
                  <a:pt x="570" y="885"/>
                </a:lnTo>
                <a:lnTo>
                  <a:pt x="569" y="877"/>
                </a:lnTo>
                <a:lnTo>
                  <a:pt x="568" y="868"/>
                </a:lnTo>
                <a:lnTo>
                  <a:pt x="567" y="861"/>
                </a:lnTo>
                <a:lnTo>
                  <a:pt x="566" y="853"/>
                </a:lnTo>
                <a:lnTo>
                  <a:pt x="566" y="844"/>
                </a:lnTo>
                <a:lnTo>
                  <a:pt x="567" y="827"/>
                </a:lnTo>
                <a:lnTo>
                  <a:pt x="569" y="811"/>
                </a:lnTo>
                <a:lnTo>
                  <a:pt x="572" y="795"/>
                </a:lnTo>
                <a:lnTo>
                  <a:pt x="574" y="788"/>
                </a:lnTo>
                <a:lnTo>
                  <a:pt x="577" y="781"/>
                </a:lnTo>
                <a:lnTo>
                  <a:pt x="582" y="766"/>
                </a:lnTo>
                <a:lnTo>
                  <a:pt x="589" y="752"/>
                </a:lnTo>
                <a:lnTo>
                  <a:pt x="593" y="746"/>
                </a:lnTo>
                <a:lnTo>
                  <a:pt x="597" y="740"/>
                </a:lnTo>
                <a:lnTo>
                  <a:pt x="606" y="728"/>
                </a:lnTo>
                <a:lnTo>
                  <a:pt x="611" y="723"/>
                </a:lnTo>
                <a:lnTo>
                  <a:pt x="616" y="717"/>
                </a:lnTo>
                <a:lnTo>
                  <a:pt x="621" y="712"/>
                </a:lnTo>
                <a:lnTo>
                  <a:pt x="626" y="707"/>
                </a:lnTo>
                <a:lnTo>
                  <a:pt x="637" y="700"/>
                </a:lnTo>
                <a:lnTo>
                  <a:pt x="649" y="693"/>
                </a:lnTo>
                <a:lnTo>
                  <a:pt x="656" y="690"/>
                </a:lnTo>
                <a:lnTo>
                  <a:pt x="662" y="687"/>
                </a:lnTo>
                <a:lnTo>
                  <a:pt x="668" y="685"/>
                </a:lnTo>
                <a:lnTo>
                  <a:pt x="675" y="684"/>
                </a:lnTo>
                <a:lnTo>
                  <a:pt x="682" y="682"/>
                </a:lnTo>
                <a:lnTo>
                  <a:pt x="689" y="681"/>
                </a:lnTo>
                <a:lnTo>
                  <a:pt x="703" y="680"/>
                </a:lnTo>
                <a:close/>
                <a:moveTo>
                  <a:pt x="968" y="1132"/>
                </a:moveTo>
                <a:lnTo>
                  <a:pt x="1194" y="1132"/>
                </a:lnTo>
                <a:lnTo>
                  <a:pt x="1194" y="1256"/>
                </a:lnTo>
                <a:lnTo>
                  <a:pt x="1197" y="1256"/>
                </a:lnTo>
                <a:lnTo>
                  <a:pt x="1200" y="1250"/>
                </a:lnTo>
                <a:lnTo>
                  <a:pt x="1203" y="1242"/>
                </a:lnTo>
                <a:lnTo>
                  <a:pt x="1211" y="1229"/>
                </a:lnTo>
                <a:lnTo>
                  <a:pt x="1219" y="1216"/>
                </a:lnTo>
                <a:lnTo>
                  <a:pt x="1229" y="1203"/>
                </a:lnTo>
                <a:lnTo>
                  <a:pt x="1239" y="1190"/>
                </a:lnTo>
                <a:lnTo>
                  <a:pt x="1251" y="1178"/>
                </a:lnTo>
                <a:lnTo>
                  <a:pt x="1264" y="1167"/>
                </a:lnTo>
                <a:lnTo>
                  <a:pt x="1277" y="1156"/>
                </a:lnTo>
                <a:lnTo>
                  <a:pt x="1284" y="1150"/>
                </a:lnTo>
                <a:lnTo>
                  <a:pt x="1292" y="1145"/>
                </a:lnTo>
                <a:lnTo>
                  <a:pt x="1299" y="1142"/>
                </a:lnTo>
                <a:lnTo>
                  <a:pt x="1307" y="1137"/>
                </a:lnTo>
                <a:lnTo>
                  <a:pt x="1324" y="1129"/>
                </a:lnTo>
                <a:lnTo>
                  <a:pt x="1341" y="1123"/>
                </a:lnTo>
                <a:lnTo>
                  <a:pt x="1350" y="1119"/>
                </a:lnTo>
                <a:lnTo>
                  <a:pt x="1359" y="1117"/>
                </a:lnTo>
                <a:lnTo>
                  <a:pt x="1369" y="1114"/>
                </a:lnTo>
                <a:lnTo>
                  <a:pt x="1378" y="1113"/>
                </a:lnTo>
                <a:lnTo>
                  <a:pt x="1388" y="1111"/>
                </a:lnTo>
                <a:lnTo>
                  <a:pt x="1399" y="1111"/>
                </a:lnTo>
                <a:lnTo>
                  <a:pt x="1409" y="1109"/>
                </a:lnTo>
                <a:lnTo>
                  <a:pt x="1420" y="1109"/>
                </a:lnTo>
                <a:lnTo>
                  <a:pt x="1441" y="1109"/>
                </a:lnTo>
                <a:lnTo>
                  <a:pt x="1462" y="1112"/>
                </a:lnTo>
                <a:lnTo>
                  <a:pt x="1472" y="1113"/>
                </a:lnTo>
                <a:lnTo>
                  <a:pt x="1482" y="1114"/>
                </a:lnTo>
                <a:lnTo>
                  <a:pt x="1500" y="1118"/>
                </a:lnTo>
                <a:lnTo>
                  <a:pt x="1518" y="1123"/>
                </a:lnTo>
                <a:lnTo>
                  <a:pt x="1534" y="1129"/>
                </a:lnTo>
                <a:lnTo>
                  <a:pt x="1550" y="1135"/>
                </a:lnTo>
                <a:lnTo>
                  <a:pt x="1564" y="1143"/>
                </a:lnTo>
                <a:lnTo>
                  <a:pt x="1578" y="1151"/>
                </a:lnTo>
                <a:lnTo>
                  <a:pt x="1591" y="1160"/>
                </a:lnTo>
                <a:lnTo>
                  <a:pt x="1603" y="1171"/>
                </a:lnTo>
                <a:lnTo>
                  <a:pt x="1614" y="1181"/>
                </a:lnTo>
                <a:lnTo>
                  <a:pt x="1624" y="1193"/>
                </a:lnTo>
                <a:lnTo>
                  <a:pt x="1633" y="1206"/>
                </a:lnTo>
                <a:lnTo>
                  <a:pt x="1638" y="1212"/>
                </a:lnTo>
                <a:lnTo>
                  <a:pt x="1642" y="1220"/>
                </a:lnTo>
                <a:lnTo>
                  <a:pt x="1650" y="1234"/>
                </a:lnTo>
                <a:lnTo>
                  <a:pt x="1657" y="1248"/>
                </a:lnTo>
                <a:lnTo>
                  <a:pt x="1664" y="1264"/>
                </a:lnTo>
                <a:lnTo>
                  <a:pt x="1670" y="1281"/>
                </a:lnTo>
                <a:lnTo>
                  <a:pt x="1676" y="1298"/>
                </a:lnTo>
                <a:lnTo>
                  <a:pt x="1680" y="1316"/>
                </a:lnTo>
                <a:lnTo>
                  <a:pt x="1685" y="1334"/>
                </a:lnTo>
                <a:lnTo>
                  <a:pt x="1688" y="1352"/>
                </a:lnTo>
                <a:lnTo>
                  <a:pt x="1691" y="1371"/>
                </a:lnTo>
                <a:lnTo>
                  <a:pt x="1694" y="1391"/>
                </a:lnTo>
                <a:lnTo>
                  <a:pt x="1696" y="1412"/>
                </a:lnTo>
                <a:lnTo>
                  <a:pt x="1698" y="1432"/>
                </a:lnTo>
                <a:lnTo>
                  <a:pt x="1700" y="1454"/>
                </a:lnTo>
                <a:lnTo>
                  <a:pt x="1701" y="1475"/>
                </a:lnTo>
                <a:lnTo>
                  <a:pt x="1701" y="1497"/>
                </a:lnTo>
                <a:lnTo>
                  <a:pt x="1702" y="1520"/>
                </a:lnTo>
                <a:lnTo>
                  <a:pt x="1702" y="1542"/>
                </a:lnTo>
                <a:lnTo>
                  <a:pt x="1702" y="2040"/>
                </a:lnTo>
                <a:lnTo>
                  <a:pt x="1467" y="2040"/>
                </a:lnTo>
                <a:lnTo>
                  <a:pt x="1467" y="1599"/>
                </a:lnTo>
                <a:lnTo>
                  <a:pt x="1466" y="1558"/>
                </a:lnTo>
                <a:lnTo>
                  <a:pt x="1466" y="1538"/>
                </a:lnTo>
                <a:lnTo>
                  <a:pt x="1465" y="1516"/>
                </a:lnTo>
                <a:lnTo>
                  <a:pt x="1463" y="1496"/>
                </a:lnTo>
                <a:lnTo>
                  <a:pt x="1460" y="1476"/>
                </a:lnTo>
                <a:lnTo>
                  <a:pt x="1458" y="1467"/>
                </a:lnTo>
                <a:lnTo>
                  <a:pt x="1456" y="1457"/>
                </a:lnTo>
                <a:lnTo>
                  <a:pt x="1454" y="1448"/>
                </a:lnTo>
                <a:lnTo>
                  <a:pt x="1451" y="1438"/>
                </a:lnTo>
                <a:lnTo>
                  <a:pt x="1448" y="1430"/>
                </a:lnTo>
                <a:lnTo>
                  <a:pt x="1444" y="1421"/>
                </a:lnTo>
                <a:lnTo>
                  <a:pt x="1440" y="1414"/>
                </a:lnTo>
                <a:lnTo>
                  <a:pt x="1436" y="1406"/>
                </a:lnTo>
                <a:lnTo>
                  <a:pt x="1431" y="1398"/>
                </a:lnTo>
                <a:lnTo>
                  <a:pt x="1426" y="1392"/>
                </a:lnTo>
                <a:lnTo>
                  <a:pt x="1421" y="1386"/>
                </a:lnTo>
                <a:lnTo>
                  <a:pt x="1414" y="1380"/>
                </a:lnTo>
                <a:lnTo>
                  <a:pt x="1408" y="1376"/>
                </a:lnTo>
                <a:lnTo>
                  <a:pt x="1400" y="1371"/>
                </a:lnTo>
                <a:lnTo>
                  <a:pt x="1393" y="1367"/>
                </a:lnTo>
                <a:lnTo>
                  <a:pt x="1384" y="1364"/>
                </a:lnTo>
                <a:lnTo>
                  <a:pt x="1375" y="1361"/>
                </a:lnTo>
                <a:lnTo>
                  <a:pt x="1370" y="1360"/>
                </a:lnTo>
                <a:lnTo>
                  <a:pt x="1366" y="1359"/>
                </a:lnTo>
                <a:lnTo>
                  <a:pt x="1355" y="1358"/>
                </a:lnTo>
                <a:lnTo>
                  <a:pt x="1344" y="1358"/>
                </a:lnTo>
                <a:lnTo>
                  <a:pt x="1333" y="1358"/>
                </a:lnTo>
                <a:lnTo>
                  <a:pt x="1323" y="1359"/>
                </a:lnTo>
                <a:lnTo>
                  <a:pt x="1313" y="1360"/>
                </a:lnTo>
                <a:lnTo>
                  <a:pt x="1303" y="1362"/>
                </a:lnTo>
                <a:lnTo>
                  <a:pt x="1294" y="1366"/>
                </a:lnTo>
                <a:lnTo>
                  <a:pt x="1286" y="1368"/>
                </a:lnTo>
                <a:lnTo>
                  <a:pt x="1278" y="1373"/>
                </a:lnTo>
                <a:lnTo>
                  <a:pt x="1271" y="1377"/>
                </a:lnTo>
                <a:lnTo>
                  <a:pt x="1264" y="1383"/>
                </a:lnTo>
                <a:lnTo>
                  <a:pt x="1257" y="1388"/>
                </a:lnTo>
                <a:lnTo>
                  <a:pt x="1251" y="1394"/>
                </a:lnTo>
                <a:lnTo>
                  <a:pt x="1246" y="1400"/>
                </a:lnTo>
                <a:lnTo>
                  <a:pt x="1241" y="1407"/>
                </a:lnTo>
                <a:lnTo>
                  <a:pt x="1236" y="1414"/>
                </a:lnTo>
                <a:lnTo>
                  <a:pt x="1232" y="1422"/>
                </a:lnTo>
                <a:lnTo>
                  <a:pt x="1228" y="1430"/>
                </a:lnTo>
                <a:lnTo>
                  <a:pt x="1224" y="1438"/>
                </a:lnTo>
                <a:lnTo>
                  <a:pt x="1221" y="1446"/>
                </a:lnTo>
                <a:lnTo>
                  <a:pt x="1215" y="1466"/>
                </a:lnTo>
                <a:lnTo>
                  <a:pt x="1211" y="1485"/>
                </a:lnTo>
                <a:lnTo>
                  <a:pt x="1208" y="1504"/>
                </a:lnTo>
                <a:lnTo>
                  <a:pt x="1207" y="1515"/>
                </a:lnTo>
                <a:lnTo>
                  <a:pt x="1206" y="1526"/>
                </a:lnTo>
                <a:lnTo>
                  <a:pt x="1204" y="1547"/>
                </a:lnTo>
                <a:lnTo>
                  <a:pt x="1203" y="1569"/>
                </a:lnTo>
                <a:lnTo>
                  <a:pt x="1203" y="1590"/>
                </a:lnTo>
                <a:lnTo>
                  <a:pt x="1203" y="2040"/>
                </a:lnTo>
                <a:lnTo>
                  <a:pt x="968" y="2040"/>
                </a:lnTo>
                <a:lnTo>
                  <a:pt x="968" y="1132"/>
                </a:lnTo>
                <a:close/>
                <a:moveTo>
                  <a:pt x="0" y="1360"/>
                </a:moveTo>
                <a:lnTo>
                  <a:pt x="0" y="1325"/>
                </a:lnTo>
                <a:lnTo>
                  <a:pt x="2" y="1290"/>
                </a:lnTo>
                <a:lnTo>
                  <a:pt x="3" y="1256"/>
                </a:lnTo>
                <a:lnTo>
                  <a:pt x="6" y="1221"/>
                </a:lnTo>
                <a:lnTo>
                  <a:pt x="9" y="1187"/>
                </a:lnTo>
                <a:lnTo>
                  <a:pt x="13" y="1153"/>
                </a:lnTo>
                <a:lnTo>
                  <a:pt x="18" y="1119"/>
                </a:lnTo>
                <a:lnTo>
                  <a:pt x="23" y="1087"/>
                </a:lnTo>
                <a:lnTo>
                  <a:pt x="29" y="1053"/>
                </a:lnTo>
                <a:lnTo>
                  <a:pt x="36" y="1021"/>
                </a:lnTo>
                <a:lnTo>
                  <a:pt x="43" y="988"/>
                </a:lnTo>
                <a:lnTo>
                  <a:pt x="51" y="956"/>
                </a:lnTo>
                <a:lnTo>
                  <a:pt x="60" y="923"/>
                </a:lnTo>
                <a:lnTo>
                  <a:pt x="69" y="892"/>
                </a:lnTo>
                <a:lnTo>
                  <a:pt x="79" y="861"/>
                </a:lnTo>
                <a:lnTo>
                  <a:pt x="89" y="831"/>
                </a:lnTo>
                <a:lnTo>
                  <a:pt x="100" y="801"/>
                </a:lnTo>
                <a:lnTo>
                  <a:pt x="112" y="771"/>
                </a:lnTo>
                <a:lnTo>
                  <a:pt x="124" y="741"/>
                </a:lnTo>
                <a:lnTo>
                  <a:pt x="137" y="712"/>
                </a:lnTo>
                <a:lnTo>
                  <a:pt x="150" y="684"/>
                </a:lnTo>
                <a:lnTo>
                  <a:pt x="164" y="655"/>
                </a:lnTo>
                <a:lnTo>
                  <a:pt x="179" y="627"/>
                </a:lnTo>
                <a:lnTo>
                  <a:pt x="194" y="600"/>
                </a:lnTo>
                <a:lnTo>
                  <a:pt x="209" y="573"/>
                </a:lnTo>
                <a:lnTo>
                  <a:pt x="225"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2" y="134"/>
                </a:lnTo>
                <a:lnTo>
                  <a:pt x="667" y="120"/>
                </a:lnTo>
                <a:lnTo>
                  <a:pt x="693" y="107"/>
                </a:lnTo>
                <a:lnTo>
                  <a:pt x="718" y="95"/>
                </a:lnTo>
                <a:lnTo>
                  <a:pt x="744" y="83"/>
                </a:lnTo>
                <a:lnTo>
                  <a:pt x="770" y="72"/>
                </a:lnTo>
                <a:lnTo>
                  <a:pt x="797" y="61"/>
                </a:lnTo>
                <a:lnTo>
                  <a:pt x="824" y="51"/>
                </a:lnTo>
                <a:lnTo>
                  <a:pt x="851" y="43"/>
                </a:lnTo>
                <a:lnTo>
                  <a:pt x="878" y="35"/>
                </a:lnTo>
                <a:lnTo>
                  <a:pt x="905" y="27"/>
                </a:lnTo>
                <a:lnTo>
                  <a:pt x="933" y="21"/>
                </a:lnTo>
                <a:lnTo>
                  <a:pt x="961" y="15"/>
                </a:lnTo>
                <a:lnTo>
                  <a:pt x="990" y="11"/>
                </a:lnTo>
                <a:lnTo>
                  <a:pt x="1018" y="7"/>
                </a:lnTo>
                <a:lnTo>
                  <a:pt x="1047" y="5"/>
                </a:lnTo>
                <a:lnTo>
                  <a:pt x="1076" y="2"/>
                </a:lnTo>
                <a:lnTo>
                  <a:pt x="1105" y="1"/>
                </a:lnTo>
                <a:lnTo>
                  <a:pt x="1134" y="0"/>
                </a:lnTo>
                <a:lnTo>
                  <a:pt x="1163" y="1"/>
                </a:lnTo>
                <a:lnTo>
                  <a:pt x="1192" y="2"/>
                </a:lnTo>
                <a:lnTo>
                  <a:pt x="1221" y="5"/>
                </a:lnTo>
                <a:lnTo>
                  <a:pt x="1250" y="7"/>
                </a:lnTo>
                <a:lnTo>
                  <a:pt x="1278" y="11"/>
                </a:lnTo>
                <a:lnTo>
                  <a:pt x="1307" y="15"/>
                </a:lnTo>
                <a:lnTo>
                  <a:pt x="1335" y="21"/>
                </a:lnTo>
                <a:lnTo>
                  <a:pt x="1362" y="27"/>
                </a:lnTo>
                <a:lnTo>
                  <a:pt x="1390" y="35"/>
                </a:lnTo>
                <a:lnTo>
                  <a:pt x="1417" y="43"/>
                </a:lnTo>
                <a:lnTo>
                  <a:pt x="1444" y="51"/>
                </a:lnTo>
                <a:lnTo>
                  <a:pt x="1471" y="61"/>
                </a:lnTo>
                <a:lnTo>
                  <a:pt x="1498" y="72"/>
                </a:lnTo>
                <a:lnTo>
                  <a:pt x="1524" y="83"/>
                </a:lnTo>
                <a:lnTo>
                  <a:pt x="1550" y="95"/>
                </a:lnTo>
                <a:lnTo>
                  <a:pt x="1575" y="107"/>
                </a:lnTo>
                <a:lnTo>
                  <a:pt x="1601" y="120"/>
                </a:lnTo>
                <a:lnTo>
                  <a:pt x="1626" y="134"/>
                </a:lnTo>
                <a:lnTo>
                  <a:pt x="1650" y="149"/>
                </a:lnTo>
                <a:lnTo>
                  <a:pt x="1674" y="164"/>
                </a:lnTo>
                <a:lnTo>
                  <a:pt x="1698" y="181"/>
                </a:lnTo>
                <a:lnTo>
                  <a:pt x="1722" y="197"/>
                </a:lnTo>
                <a:lnTo>
                  <a:pt x="1745" y="215"/>
                </a:lnTo>
                <a:lnTo>
                  <a:pt x="1768" y="232"/>
                </a:lnTo>
                <a:lnTo>
                  <a:pt x="1790" y="250"/>
                </a:lnTo>
                <a:lnTo>
                  <a:pt x="1812" y="271"/>
                </a:lnTo>
                <a:lnTo>
                  <a:pt x="1834" y="290"/>
                </a:lnTo>
                <a:lnTo>
                  <a:pt x="1855" y="310"/>
                </a:lnTo>
                <a:lnTo>
                  <a:pt x="1876" y="332"/>
                </a:lnTo>
                <a:lnTo>
                  <a:pt x="1896" y="354"/>
                </a:lnTo>
                <a:lnTo>
                  <a:pt x="1917" y="375"/>
                </a:lnTo>
                <a:lnTo>
                  <a:pt x="1937" y="398"/>
                </a:lnTo>
                <a:lnTo>
                  <a:pt x="1956" y="422"/>
                </a:lnTo>
                <a:lnTo>
                  <a:pt x="1974" y="446"/>
                </a:lnTo>
                <a:lnTo>
                  <a:pt x="1992"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09"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7" y="1290"/>
                </a:lnTo>
                <a:lnTo>
                  <a:pt x="2268" y="1325"/>
                </a:lnTo>
                <a:lnTo>
                  <a:pt x="2269" y="1360"/>
                </a:lnTo>
                <a:lnTo>
                  <a:pt x="2268" y="1395"/>
                </a:lnTo>
                <a:lnTo>
                  <a:pt x="2267"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09"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2" y="2250"/>
                </a:lnTo>
                <a:lnTo>
                  <a:pt x="1974" y="2275"/>
                </a:lnTo>
                <a:lnTo>
                  <a:pt x="1956" y="2298"/>
                </a:lnTo>
                <a:lnTo>
                  <a:pt x="1937" y="2322"/>
                </a:lnTo>
                <a:lnTo>
                  <a:pt x="1917" y="2345"/>
                </a:lnTo>
                <a:lnTo>
                  <a:pt x="1896" y="2366"/>
                </a:lnTo>
                <a:lnTo>
                  <a:pt x="1876" y="2389"/>
                </a:lnTo>
                <a:lnTo>
                  <a:pt x="1855" y="2410"/>
                </a:lnTo>
                <a:lnTo>
                  <a:pt x="1834" y="2430"/>
                </a:lnTo>
                <a:lnTo>
                  <a:pt x="1812" y="2450"/>
                </a:lnTo>
                <a:lnTo>
                  <a:pt x="1790" y="2470"/>
                </a:lnTo>
                <a:lnTo>
                  <a:pt x="1768" y="2488"/>
                </a:lnTo>
                <a:lnTo>
                  <a:pt x="1745" y="2506"/>
                </a:lnTo>
                <a:lnTo>
                  <a:pt x="1722" y="2524"/>
                </a:lnTo>
                <a:lnTo>
                  <a:pt x="1698" y="2540"/>
                </a:lnTo>
                <a:lnTo>
                  <a:pt x="1674" y="2556"/>
                </a:lnTo>
                <a:lnTo>
                  <a:pt x="1650" y="2572"/>
                </a:lnTo>
                <a:lnTo>
                  <a:pt x="1626" y="2586"/>
                </a:lnTo>
                <a:lnTo>
                  <a:pt x="1601" y="2600"/>
                </a:lnTo>
                <a:lnTo>
                  <a:pt x="1575" y="2613"/>
                </a:lnTo>
                <a:lnTo>
                  <a:pt x="1550" y="2625"/>
                </a:lnTo>
                <a:lnTo>
                  <a:pt x="1524" y="2637"/>
                </a:lnTo>
                <a:lnTo>
                  <a:pt x="1498" y="2648"/>
                </a:lnTo>
                <a:lnTo>
                  <a:pt x="1471" y="2659"/>
                </a:lnTo>
                <a:lnTo>
                  <a:pt x="1444" y="2669"/>
                </a:lnTo>
                <a:lnTo>
                  <a:pt x="1417" y="2677"/>
                </a:lnTo>
                <a:lnTo>
                  <a:pt x="1390" y="2685"/>
                </a:lnTo>
                <a:lnTo>
                  <a:pt x="1362" y="2693"/>
                </a:lnTo>
                <a:lnTo>
                  <a:pt x="1335" y="2699"/>
                </a:lnTo>
                <a:lnTo>
                  <a:pt x="1307" y="2705"/>
                </a:lnTo>
                <a:lnTo>
                  <a:pt x="1278" y="2709"/>
                </a:lnTo>
                <a:lnTo>
                  <a:pt x="1250" y="2713"/>
                </a:lnTo>
                <a:lnTo>
                  <a:pt x="1221" y="2717"/>
                </a:lnTo>
                <a:lnTo>
                  <a:pt x="1192" y="2719"/>
                </a:lnTo>
                <a:lnTo>
                  <a:pt x="1163" y="2720"/>
                </a:lnTo>
                <a:lnTo>
                  <a:pt x="1134" y="2720"/>
                </a:lnTo>
                <a:lnTo>
                  <a:pt x="1105" y="2720"/>
                </a:lnTo>
                <a:lnTo>
                  <a:pt x="1076" y="2719"/>
                </a:lnTo>
                <a:lnTo>
                  <a:pt x="1047" y="2717"/>
                </a:lnTo>
                <a:lnTo>
                  <a:pt x="1018" y="2713"/>
                </a:lnTo>
                <a:lnTo>
                  <a:pt x="990" y="2709"/>
                </a:lnTo>
                <a:lnTo>
                  <a:pt x="961" y="2705"/>
                </a:lnTo>
                <a:lnTo>
                  <a:pt x="933" y="2699"/>
                </a:lnTo>
                <a:lnTo>
                  <a:pt x="905" y="2693"/>
                </a:lnTo>
                <a:lnTo>
                  <a:pt x="878" y="2685"/>
                </a:lnTo>
                <a:lnTo>
                  <a:pt x="851" y="2677"/>
                </a:lnTo>
                <a:lnTo>
                  <a:pt x="824" y="2669"/>
                </a:lnTo>
                <a:lnTo>
                  <a:pt x="797" y="2659"/>
                </a:lnTo>
                <a:lnTo>
                  <a:pt x="770" y="2648"/>
                </a:lnTo>
                <a:lnTo>
                  <a:pt x="744" y="2637"/>
                </a:lnTo>
                <a:lnTo>
                  <a:pt x="718" y="2625"/>
                </a:lnTo>
                <a:lnTo>
                  <a:pt x="693" y="2613"/>
                </a:lnTo>
                <a:lnTo>
                  <a:pt x="667" y="2600"/>
                </a:lnTo>
                <a:lnTo>
                  <a:pt x="642"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5" y="2174"/>
                </a:lnTo>
                <a:lnTo>
                  <a:pt x="209" y="2148"/>
                </a:lnTo>
                <a:lnTo>
                  <a:pt x="194" y="2121"/>
                </a:lnTo>
                <a:lnTo>
                  <a:pt x="179" y="2093"/>
                </a:lnTo>
                <a:lnTo>
                  <a:pt x="164" y="2065"/>
                </a:lnTo>
                <a:lnTo>
                  <a:pt x="150" y="2038"/>
                </a:lnTo>
                <a:lnTo>
                  <a:pt x="137" y="2009"/>
                </a:lnTo>
                <a:lnTo>
                  <a:pt x="124" y="1979"/>
                </a:lnTo>
                <a:lnTo>
                  <a:pt x="112" y="1950"/>
                </a:lnTo>
                <a:lnTo>
                  <a:pt x="100" y="1920"/>
                </a:lnTo>
                <a:lnTo>
                  <a:pt x="89"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9" y="1534"/>
                </a:lnTo>
                <a:lnTo>
                  <a:pt x="6" y="1499"/>
                </a:lnTo>
                <a:lnTo>
                  <a:pt x="3" y="1464"/>
                </a:lnTo>
                <a:lnTo>
                  <a:pt x="2"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9" name="Freeform 9">
            <a:hlinkClick r:id="rId6" tooltip="instragram"/>
            <a:extLst>
              <a:ext uri="{FF2B5EF4-FFF2-40B4-BE49-F238E27FC236}">
                <a16:creationId xmlns:a16="http://schemas.microsoft.com/office/drawing/2014/main" id="{11D70AC9-8BD3-5B83-7BA6-792249811344}"/>
              </a:ext>
            </a:extLst>
          </p:cNvPr>
          <p:cNvSpPr>
            <a:spLocks noChangeAspect="1" noEditPoints="1"/>
          </p:cNvSpPr>
          <p:nvPr userDrawn="1"/>
        </p:nvSpPr>
        <p:spPr bwMode="auto">
          <a:xfrm>
            <a:off x="10884143" y="5661248"/>
            <a:ext cx="252000" cy="252000"/>
          </a:xfrm>
          <a:custGeom>
            <a:avLst/>
            <a:gdLst>
              <a:gd name="T0" fmla="*/ 1482 w 2269"/>
              <a:gd name="T1" fmla="*/ 827 h 2720"/>
              <a:gd name="T2" fmla="*/ 1577 w 2269"/>
              <a:gd name="T3" fmla="*/ 894 h 2720"/>
              <a:gd name="T4" fmla="*/ 1531 w 2269"/>
              <a:gd name="T5" fmla="*/ 1014 h 2720"/>
              <a:gd name="T6" fmla="*/ 1427 w 2269"/>
              <a:gd name="T7" fmla="*/ 971 h 2720"/>
              <a:gd name="T8" fmla="*/ 1036 w 2269"/>
              <a:gd name="T9" fmla="*/ 1606 h 2720"/>
              <a:gd name="T10" fmla="*/ 925 w 2269"/>
              <a:gd name="T11" fmla="*/ 1467 h 2720"/>
              <a:gd name="T12" fmla="*/ 921 w 2269"/>
              <a:gd name="T13" fmla="*/ 1266 h 2720"/>
              <a:gd name="T14" fmla="*/ 1026 w 2269"/>
              <a:gd name="T15" fmla="*/ 1121 h 2720"/>
              <a:gd name="T16" fmla="*/ 1191 w 2269"/>
              <a:gd name="T17" fmla="*/ 1096 h 2720"/>
              <a:gd name="T18" fmla="*/ 1324 w 2269"/>
              <a:gd name="T19" fmla="*/ 1207 h 2720"/>
              <a:gd name="T20" fmla="*/ 1360 w 2269"/>
              <a:gd name="T21" fmla="*/ 1402 h 2720"/>
              <a:gd name="T22" fmla="*/ 1280 w 2269"/>
              <a:gd name="T23" fmla="*/ 1571 h 2720"/>
              <a:gd name="T24" fmla="*/ 1134 w 2269"/>
              <a:gd name="T25" fmla="*/ 940 h 2720"/>
              <a:gd name="T26" fmla="*/ 918 w 2269"/>
              <a:gd name="T27" fmla="*/ 1030 h 2720"/>
              <a:gd name="T28" fmla="*/ 791 w 2269"/>
              <a:gd name="T29" fmla="*/ 1276 h 2720"/>
              <a:gd name="T30" fmla="*/ 827 w 2269"/>
              <a:gd name="T31" fmla="*/ 1560 h 2720"/>
              <a:gd name="T32" fmla="*/ 998 w 2269"/>
              <a:gd name="T33" fmla="*/ 1747 h 2720"/>
              <a:gd name="T34" fmla="*/ 1238 w 2269"/>
              <a:gd name="T35" fmla="*/ 1760 h 2720"/>
              <a:gd name="T36" fmla="*/ 1425 w 2269"/>
              <a:gd name="T37" fmla="*/ 1595 h 2720"/>
              <a:gd name="T38" fmla="*/ 1482 w 2269"/>
              <a:gd name="T39" fmla="*/ 1307 h 2720"/>
              <a:gd name="T40" fmla="*/ 1383 w 2269"/>
              <a:gd name="T41" fmla="*/ 1064 h 2720"/>
              <a:gd name="T42" fmla="*/ 1152 w 2269"/>
              <a:gd name="T43" fmla="*/ 941 h 2720"/>
              <a:gd name="T44" fmla="*/ 688 w 2269"/>
              <a:gd name="T45" fmla="*/ 586 h 2720"/>
              <a:gd name="T46" fmla="*/ 511 w 2269"/>
              <a:gd name="T47" fmla="*/ 767 h 2720"/>
              <a:gd name="T48" fmla="*/ 457 w 2269"/>
              <a:gd name="T49" fmla="*/ 1023 h 2720"/>
              <a:gd name="T50" fmla="*/ 477 w 2269"/>
              <a:gd name="T51" fmla="*/ 1855 h 2720"/>
              <a:gd name="T52" fmla="*/ 610 w 2269"/>
              <a:gd name="T53" fmla="*/ 2084 h 2720"/>
              <a:gd name="T54" fmla="*/ 827 w 2269"/>
              <a:gd name="T55" fmla="*/ 2171 h 2720"/>
              <a:gd name="T56" fmla="*/ 1510 w 2269"/>
              <a:gd name="T57" fmla="*/ 2160 h 2720"/>
              <a:gd name="T58" fmla="*/ 1728 w 2269"/>
              <a:gd name="T59" fmla="*/ 2006 h 2720"/>
              <a:gd name="T60" fmla="*/ 1809 w 2269"/>
              <a:gd name="T61" fmla="*/ 1758 h 2720"/>
              <a:gd name="T62" fmla="*/ 1809 w 2269"/>
              <a:gd name="T63" fmla="*/ 963 h 2720"/>
              <a:gd name="T64" fmla="*/ 1702 w 2269"/>
              <a:gd name="T65" fmla="*/ 680 h 2720"/>
              <a:gd name="T66" fmla="*/ 1489 w 2269"/>
              <a:gd name="T67" fmla="*/ 556 h 2720"/>
              <a:gd name="T68" fmla="*/ 1411 w 2269"/>
              <a:gd name="T69" fmla="*/ 695 h 2720"/>
              <a:gd name="T70" fmla="*/ 1598 w 2269"/>
              <a:gd name="T71" fmla="*/ 765 h 2720"/>
              <a:gd name="T72" fmla="*/ 1686 w 2269"/>
              <a:gd name="T73" fmla="*/ 977 h 2720"/>
              <a:gd name="T74" fmla="*/ 1681 w 2269"/>
              <a:gd name="T75" fmla="*/ 1786 h 2720"/>
              <a:gd name="T76" fmla="*/ 1589 w 2269"/>
              <a:gd name="T77" fmla="*/ 1964 h 2720"/>
              <a:gd name="T78" fmla="*/ 1244 w 2269"/>
              <a:gd name="T79" fmla="*/ 2030 h 2720"/>
              <a:gd name="T80" fmla="*/ 721 w 2269"/>
              <a:gd name="T81" fmla="*/ 1992 h 2720"/>
              <a:gd name="T82" fmla="*/ 603 w 2269"/>
              <a:gd name="T83" fmla="*/ 1842 h 2720"/>
              <a:gd name="T84" fmla="*/ 580 w 2269"/>
              <a:gd name="T85" fmla="*/ 1030 h 2720"/>
              <a:gd name="T86" fmla="*/ 638 w 2269"/>
              <a:gd name="T87" fmla="*/ 806 h 2720"/>
              <a:gd name="T88" fmla="*/ 814 w 2269"/>
              <a:gd name="T89" fmla="*/ 699 h 2720"/>
              <a:gd name="T90" fmla="*/ 23 w 2269"/>
              <a:gd name="T91" fmla="*/ 1086 h 2720"/>
              <a:gd name="T92" fmla="*/ 179 w 2269"/>
              <a:gd name="T93" fmla="*/ 627 h 2720"/>
              <a:gd name="T94" fmla="*/ 456 w 2269"/>
              <a:gd name="T95" fmla="*/ 271 h 2720"/>
              <a:gd name="T96" fmla="*/ 824 w 2269"/>
              <a:gd name="T97" fmla="*/ 51 h 2720"/>
              <a:gd name="T98" fmla="*/ 1250 w 2269"/>
              <a:gd name="T99" fmla="*/ 7 h 2720"/>
              <a:gd name="T100" fmla="*/ 1651 w 2269"/>
              <a:gd name="T101" fmla="*/ 148 h 2720"/>
              <a:gd name="T102" fmla="*/ 1975 w 2269"/>
              <a:gd name="T103" fmla="*/ 446 h 2720"/>
              <a:gd name="T104" fmla="*/ 2190 w 2269"/>
              <a:gd name="T105" fmla="*/ 862 h 2720"/>
              <a:gd name="T106" fmla="*/ 2269 w 2269"/>
              <a:gd name="T107" fmla="*/ 1360 h 2720"/>
              <a:gd name="T108" fmla="*/ 2190 w 2269"/>
              <a:gd name="T109" fmla="*/ 1859 h 2720"/>
              <a:gd name="T110" fmla="*/ 1975 w 2269"/>
              <a:gd name="T111" fmla="*/ 2275 h 2720"/>
              <a:gd name="T112" fmla="*/ 1651 w 2269"/>
              <a:gd name="T113" fmla="*/ 2571 h 2720"/>
              <a:gd name="T114" fmla="*/ 1250 w 2269"/>
              <a:gd name="T115" fmla="*/ 2713 h 2720"/>
              <a:gd name="T116" fmla="*/ 824 w 2269"/>
              <a:gd name="T117" fmla="*/ 2668 h 2720"/>
              <a:gd name="T118" fmla="*/ 456 w 2269"/>
              <a:gd name="T119" fmla="*/ 2450 h 2720"/>
              <a:gd name="T120" fmla="*/ 179 w 2269"/>
              <a:gd name="T121" fmla="*/ 2093 h 2720"/>
              <a:gd name="T122" fmla="*/ 23 w 2269"/>
              <a:gd name="T123" fmla="*/ 1634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9" h="2720">
                <a:moveTo>
                  <a:pt x="1417" y="924"/>
                </a:moveTo>
                <a:lnTo>
                  <a:pt x="1418" y="914"/>
                </a:lnTo>
                <a:lnTo>
                  <a:pt x="1419" y="904"/>
                </a:lnTo>
                <a:lnTo>
                  <a:pt x="1421" y="894"/>
                </a:lnTo>
                <a:lnTo>
                  <a:pt x="1424" y="886"/>
                </a:lnTo>
                <a:lnTo>
                  <a:pt x="1427" y="878"/>
                </a:lnTo>
                <a:lnTo>
                  <a:pt x="1431" y="869"/>
                </a:lnTo>
                <a:lnTo>
                  <a:pt x="1436" y="862"/>
                </a:lnTo>
                <a:lnTo>
                  <a:pt x="1441" y="855"/>
                </a:lnTo>
                <a:lnTo>
                  <a:pt x="1447" y="848"/>
                </a:lnTo>
                <a:lnTo>
                  <a:pt x="1453" y="843"/>
                </a:lnTo>
                <a:lnTo>
                  <a:pt x="1460" y="838"/>
                </a:lnTo>
                <a:lnTo>
                  <a:pt x="1467" y="833"/>
                </a:lnTo>
                <a:lnTo>
                  <a:pt x="1475" y="830"/>
                </a:lnTo>
                <a:lnTo>
                  <a:pt x="1482" y="827"/>
                </a:lnTo>
                <a:lnTo>
                  <a:pt x="1491" y="826"/>
                </a:lnTo>
                <a:lnTo>
                  <a:pt x="1499" y="826"/>
                </a:lnTo>
                <a:lnTo>
                  <a:pt x="1507" y="826"/>
                </a:lnTo>
                <a:lnTo>
                  <a:pt x="1515" y="827"/>
                </a:lnTo>
                <a:lnTo>
                  <a:pt x="1523" y="830"/>
                </a:lnTo>
                <a:lnTo>
                  <a:pt x="1531" y="833"/>
                </a:lnTo>
                <a:lnTo>
                  <a:pt x="1538" y="838"/>
                </a:lnTo>
                <a:lnTo>
                  <a:pt x="1545" y="843"/>
                </a:lnTo>
                <a:lnTo>
                  <a:pt x="1551" y="848"/>
                </a:lnTo>
                <a:lnTo>
                  <a:pt x="1557" y="855"/>
                </a:lnTo>
                <a:lnTo>
                  <a:pt x="1562" y="862"/>
                </a:lnTo>
                <a:lnTo>
                  <a:pt x="1567" y="869"/>
                </a:lnTo>
                <a:lnTo>
                  <a:pt x="1571" y="878"/>
                </a:lnTo>
                <a:lnTo>
                  <a:pt x="1574" y="886"/>
                </a:lnTo>
                <a:lnTo>
                  <a:pt x="1577" y="894"/>
                </a:lnTo>
                <a:lnTo>
                  <a:pt x="1579" y="904"/>
                </a:lnTo>
                <a:lnTo>
                  <a:pt x="1580" y="914"/>
                </a:lnTo>
                <a:lnTo>
                  <a:pt x="1581" y="924"/>
                </a:lnTo>
                <a:lnTo>
                  <a:pt x="1580" y="934"/>
                </a:lnTo>
                <a:lnTo>
                  <a:pt x="1579" y="944"/>
                </a:lnTo>
                <a:lnTo>
                  <a:pt x="1577" y="953"/>
                </a:lnTo>
                <a:lnTo>
                  <a:pt x="1574" y="962"/>
                </a:lnTo>
                <a:lnTo>
                  <a:pt x="1571" y="971"/>
                </a:lnTo>
                <a:lnTo>
                  <a:pt x="1567" y="978"/>
                </a:lnTo>
                <a:lnTo>
                  <a:pt x="1562" y="987"/>
                </a:lnTo>
                <a:lnTo>
                  <a:pt x="1557" y="993"/>
                </a:lnTo>
                <a:lnTo>
                  <a:pt x="1551" y="1000"/>
                </a:lnTo>
                <a:lnTo>
                  <a:pt x="1545" y="1005"/>
                </a:lnTo>
                <a:lnTo>
                  <a:pt x="1538" y="1010"/>
                </a:lnTo>
                <a:lnTo>
                  <a:pt x="1531" y="1014"/>
                </a:lnTo>
                <a:lnTo>
                  <a:pt x="1523" y="1018"/>
                </a:lnTo>
                <a:lnTo>
                  <a:pt x="1515" y="1020"/>
                </a:lnTo>
                <a:lnTo>
                  <a:pt x="1507" y="1022"/>
                </a:lnTo>
                <a:lnTo>
                  <a:pt x="1499" y="1022"/>
                </a:lnTo>
                <a:lnTo>
                  <a:pt x="1491" y="1022"/>
                </a:lnTo>
                <a:lnTo>
                  <a:pt x="1482" y="1020"/>
                </a:lnTo>
                <a:lnTo>
                  <a:pt x="1475" y="1018"/>
                </a:lnTo>
                <a:lnTo>
                  <a:pt x="1467" y="1014"/>
                </a:lnTo>
                <a:lnTo>
                  <a:pt x="1460" y="1010"/>
                </a:lnTo>
                <a:lnTo>
                  <a:pt x="1453" y="1005"/>
                </a:lnTo>
                <a:lnTo>
                  <a:pt x="1447" y="1000"/>
                </a:lnTo>
                <a:lnTo>
                  <a:pt x="1441" y="993"/>
                </a:lnTo>
                <a:lnTo>
                  <a:pt x="1436" y="987"/>
                </a:lnTo>
                <a:lnTo>
                  <a:pt x="1431" y="978"/>
                </a:lnTo>
                <a:lnTo>
                  <a:pt x="1427" y="971"/>
                </a:lnTo>
                <a:lnTo>
                  <a:pt x="1424" y="962"/>
                </a:lnTo>
                <a:lnTo>
                  <a:pt x="1421" y="953"/>
                </a:lnTo>
                <a:lnTo>
                  <a:pt x="1419" y="944"/>
                </a:lnTo>
                <a:lnTo>
                  <a:pt x="1418" y="934"/>
                </a:lnTo>
                <a:lnTo>
                  <a:pt x="1417" y="924"/>
                </a:lnTo>
                <a:close/>
                <a:moveTo>
                  <a:pt x="1134" y="1632"/>
                </a:moveTo>
                <a:lnTo>
                  <a:pt x="1123" y="1632"/>
                </a:lnTo>
                <a:lnTo>
                  <a:pt x="1111" y="1631"/>
                </a:lnTo>
                <a:lnTo>
                  <a:pt x="1100" y="1630"/>
                </a:lnTo>
                <a:lnTo>
                  <a:pt x="1088" y="1627"/>
                </a:lnTo>
                <a:lnTo>
                  <a:pt x="1077" y="1624"/>
                </a:lnTo>
                <a:lnTo>
                  <a:pt x="1067" y="1620"/>
                </a:lnTo>
                <a:lnTo>
                  <a:pt x="1056" y="1616"/>
                </a:lnTo>
                <a:lnTo>
                  <a:pt x="1046" y="1612"/>
                </a:lnTo>
                <a:lnTo>
                  <a:pt x="1036" y="1606"/>
                </a:lnTo>
                <a:lnTo>
                  <a:pt x="1026" y="1600"/>
                </a:lnTo>
                <a:lnTo>
                  <a:pt x="1016" y="1594"/>
                </a:lnTo>
                <a:lnTo>
                  <a:pt x="1007" y="1586"/>
                </a:lnTo>
                <a:lnTo>
                  <a:pt x="998" y="1578"/>
                </a:lnTo>
                <a:lnTo>
                  <a:pt x="990" y="1571"/>
                </a:lnTo>
                <a:lnTo>
                  <a:pt x="982" y="1561"/>
                </a:lnTo>
                <a:lnTo>
                  <a:pt x="974" y="1553"/>
                </a:lnTo>
                <a:lnTo>
                  <a:pt x="966" y="1543"/>
                </a:lnTo>
                <a:lnTo>
                  <a:pt x="959" y="1534"/>
                </a:lnTo>
                <a:lnTo>
                  <a:pt x="952" y="1523"/>
                </a:lnTo>
                <a:lnTo>
                  <a:pt x="946" y="1512"/>
                </a:lnTo>
                <a:lnTo>
                  <a:pt x="940" y="1501"/>
                </a:lnTo>
                <a:lnTo>
                  <a:pt x="935" y="1491"/>
                </a:lnTo>
                <a:lnTo>
                  <a:pt x="930" y="1479"/>
                </a:lnTo>
                <a:lnTo>
                  <a:pt x="925" y="1467"/>
                </a:lnTo>
                <a:lnTo>
                  <a:pt x="921" y="1453"/>
                </a:lnTo>
                <a:lnTo>
                  <a:pt x="917" y="1441"/>
                </a:lnTo>
                <a:lnTo>
                  <a:pt x="914" y="1428"/>
                </a:lnTo>
                <a:lnTo>
                  <a:pt x="912" y="1415"/>
                </a:lnTo>
                <a:lnTo>
                  <a:pt x="910" y="1402"/>
                </a:lnTo>
                <a:lnTo>
                  <a:pt x="908" y="1387"/>
                </a:lnTo>
                <a:lnTo>
                  <a:pt x="907" y="1374"/>
                </a:lnTo>
                <a:lnTo>
                  <a:pt x="907" y="1360"/>
                </a:lnTo>
                <a:lnTo>
                  <a:pt x="907" y="1347"/>
                </a:lnTo>
                <a:lnTo>
                  <a:pt x="908" y="1332"/>
                </a:lnTo>
                <a:lnTo>
                  <a:pt x="910" y="1319"/>
                </a:lnTo>
                <a:lnTo>
                  <a:pt x="912" y="1305"/>
                </a:lnTo>
                <a:lnTo>
                  <a:pt x="914" y="1293"/>
                </a:lnTo>
                <a:lnTo>
                  <a:pt x="917" y="1279"/>
                </a:lnTo>
                <a:lnTo>
                  <a:pt x="921" y="1266"/>
                </a:lnTo>
                <a:lnTo>
                  <a:pt x="925" y="1254"/>
                </a:lnTo>
                <a:lnTo>
                  <a:pt x="930" y="1242"/>
                </a:lnTo>
                <a:lnTo>
                  <a:pt x="935" y="1230"/>
                </a:lnTo>
                <a:lnTo>
                  <a:pt x="940" y="1218"/>
                </a:lnTo>
                <a:lnTo>
                  <a:pt x="946" y="1207"/>
                </a:lnTo>
                <a:lnTo>
                  <a:pt x="952" y="1197"/>
                </a:lnTo>
                <a:lnTo>
                  <a:pt x="959" y="1187"/>
                </a:lnTo>
                <a:lnTo>
                  <a:pt x="966" y="1177"/>
                </a:lnTo>
                <a:lnTo>
                  <a:pt x="974" y="1168"/>
                </a:lnTo>
                <a:lnTo>
                  <a:pt x="982" y="1158"/>
                </a:lnTo>
                <a:lnTo>
                  <a:pt x="990" y="1150"/>
                </a:lnTo>
                <a:lnTo>
                  <a:pt x="998" y="1141"/>
                </a:lnTo>
                <a:lnTo>
                  <a:pt x="1007" y="1134"/>
                </a:lnTo>
                <a:lnTo>
                  <a:pt x="1016" y="1127"/>
                </a:lnTo>
                <a:lnTo>
                  <a:pt x="1026" y="1121"/>
                </a:lnTo>
                <a:lnTo>
                  <a:pt x="1036" y="1115"/>
                </a:lnTo>
                <a:lnTo>
                  <a:pt x="1046" y="1109"/>
                </a:lnTo>
                <a:lnTo>
                  <a:pt x="1056" y="1104"/>
                </a:lnTo>
                <a:lnTo>
                  <a:pt x="1067" y="1099"/>
                </a:lnTo>
                <a:lnTo>
                  <a:pt x="1077" y="1096"/>
                </a:lnTo>
                <a:lnTo>
                  <a:pt x="1088" y="1093"/>
                </a:lnTo>
                <a:lnTo>
                  <a:pt x="1100" y="1091"/>
                </a:lnTo>
                <a:lnTo>
                  <a:pt x="1111" y="1089"/>
                </a:lnTo>
                <a:lnTo>
                  <a:pt x="1123" y="1087"/>
                </a:lnTo>
                <a:lnTo>
                  <a:pt x="1134" y="1087"/>
                </a:lnTo>
                <a:lnTo>
                  <a:pt x="1146" y="1087"/>
                </a:lnTo>
                <a:lnTo>
                  <a:pt x="1157" y="1089"/>
                </a:lnTo>
                <a:lnTo>
                  <a:pt x="1169" y="1091"/>
                </a:lnTo>
                <a:lnTo>
                  <a:pt x="1180" y="1093"/>
                </a:lnTo>
                <a:lnTo>
                  <a:pt x="1191" y="1096"/>
                </a:lnTo>
                <a:lnTo>
                  <a:pt x="1202" y="1099"/>
                </a:lnTo>
                <a:lnTo>
                  <a:pt x="1212" y="1104"/>
                </a:lnTo>
                <a:lnTo>
                  <a:pt x="1223" y="1109"/>
                </a:lnTo>
                <a:lnTo>
                  <a:pt x="1233" y="1115"/>
                </a:lnTo>
                <a:lnTo>
                  <a:pt x="1243" y="1121"/>
                </a:lnTo>
                <a:lnTo>
                  <a:pt x="1252" y="1127"/>
                </a:lnTo>
                <a:lnTo>
                  <a:pt x="1261" y="1134"/>
                </a:lnTo>
                <a:lnTo>
                  <a:pt x="1270" y="1141"/>
                </a:lnTo>
                <a:lnTo>
                  <a:pt x="1280" y="1150"/>
                </a:lnTo>
                <a:lnTo>
                  <a:pt x="1288" y="1158"/>
                </a:lnTo>
                <a:lnTo>
                  <a:pt x="1296" y="1168"/>
                </a:lnTo>
                <a:lnTo>
                  <a:pt x="1303" y="1177"/>
                </a:lnTo>
                <a:lnTo>
                  <a:pt x="1311" y="1187"/>
                </a:lnTo>
                <a:lnTo>
                  <a:pt x="1317" y="1197"/>
                </a:lnTo>
                <a:lnTo>
                  <a:pt x="1324" y="1207"/>
                </a:lnTo>
                <a:lnTo>
                  <a:pt x="1329" y="1218"/>
                </a:lnTo>
                <a:lnTo>
                  <a:pt x="1335" y="1230"/>
                </a:lnTo>
                <a:lnTo>
                  <a:pt x="1340" y="1242"/>
                </a:lnTo>
                <a:lnTo>
                  <a:pt x="1345" y="1254"/>
                </a:lnTo>
                <a:lnTo>
                  <a:pt x="1349" y="1266"/>
                </a:lnTo>
                <a:lnTo>
                  <a:pt x="1352" y="1279"/>
                </a:lnTo>
                <a:lnTo>
                  <a:pt x="1355" y="1293"/>
                </a:lnTo>
                <a:lnTo>
                  <a:pt x="1358" y="1305"/>
                </a:lnTo>
                <a:lnTo>
                  <a:pt x="1360" y="1319"/>
                </a:lnTo>
                <a:lnTo>
                  <a:pt x="1361" y="1332"/>
                </a:lnTo>
                <a:lnTo>
                  <a:pt x="1362" y="1347"/>
                </a:lnTo>
                <a:lnTo>
                  <a:pt x="1362" y="1360"/>
                </a:lnTo>
                <a:lnTo>
                  <a:pt x="1362" y="1374"/>
                </a:lnTo>
                <a:lnTo>
                  <a:pt x="1361" y="1387"/>
                </a:lnTo>
                <a:lnTo>
                  <a:pt x="1360" y="1402"/>
                </a:lnTo>
                <a:lnTo>
                  <a:pt x="1358" y="1415"/>
                </a:lnTo>
                <a:lnTo>
                  <a:pt x="1355" y="1428"/>
                </a:lnTo>
                <a:lnTo>
                  <a:pt x="1352" y="1441"/>
                </a:lnTo>
                <a:lnTo>
                  <a:pt x="1349" y="1453"/>
                </a:lnTo>
                <a:lnTo>
                  <a:pt x="1345" y="1467"/>
                </a:lnTo>
                <a:lnTo>
                  <a:pt x="1340" y="1479"/>
                </a:lnTo>
                <a:lnTo>
                  <a:pt x="1335" y="1491"/>
                </a:lnTo>
                <a:lnTo>
                  <a:pt x="1329" y="1501"/>
                </a:lnTo>
                <a:lnTo>
                  <a:pt x="1324" y="1512"/>
                </a:lnTo>
                <a:lnTo>
                  <a:pt x="1317" y="1523"/>
                </a:lnTo>
                <a:lnTo>
                  <a:pt x="1311" y="1534"/>
                </a:lnTo>
                <a:lnTo>
                  <a:pt x="1303" y="1543"/>
                </a:lnTo>
                <a:lnTo>
                  <a:pt x="1296" y="1553"/>
                </a:lnTo>
                <a:lnTo>
                  <a:pt x="1288" y="1561"/>
                </a:lnTo>
                <a:lnTo>
                  <a:pt x="1280" y="1571"/>
                </a:lnTo>
                <a:lnTo>
                  <a:pt x="1270" y="1578"/>
                </a:lnTo>
                <a:lnTo>
                  <a:pt x="1261" y="1586"/>
                </a:lnTo>
                <a:lnTo>
                  <a:pt x="1252" y="1594"/>
                </a:lnTo>
                <a:lnTo>
                  <a:pt x="1243" y="1600"/>
                </a:lnTo>
                <a:lnTo>
                  <a:pt x="1233" y="1606"/>
                </a:lnTo>
                <a:lnTo>
                  <a:pt x="1223" y="1612"/>
                </a:lnTo>
                <a:lnTo>
                  <a:pt x="1212" y="1616"/>
                </a:lnTo>
                <a:lnTo>
                  <a:pt x="1202" y="1620"/>
                </a:lnTo>
                <a:lnTo>
                  <a:pt x="1191" y="1624"/>
                </a:lnTo>
                <a:lnTo>
                  <a:pt x="1180" y="1627"/>
                </a:lnTo>
                <a:lnTo>
                  <a:pt x="1169" y="1630"/>
                </a:lnTo>
                <a:lnTo>
                  <a:pt x="1157" y="1631"/>
                </a:lnTo>
                <a:lnTo>
                  <a:pt x="1146" y="1632"/>
                </a:lnTo>
                <a:lnTo>
                  <a:pt x="1134" y="1632"/>
                </a:lnTo>
                <a:close/>
                <a:moveTo>
                  <a:pt x="1134" y="940"/>
                </a:moveTo>
                <a:lnTo>
                  <a:pt x="1116" y="941"/>
                </a:lnTo>
                <a:lnTo>
                  <a:pt x="1098" y="942"/>
                </a:lnTo>
                <a:lnTo>
                  <a:pt x="1090" y="944"/>
                </a:lnTo>
                <a:lnTo>
                  <a:pt x="1081" y="945"/>
                </a:lnTo>
                <a:lnTo>
                  <a:pt x="1064" y="948"/>
                </a:lnTo>
                <a:lnTo>
                  <a:pt x="1047" y="953"/>
                </a:lnTo>
                <a:lnTo>
                  <a:pt x="1030" y="959"/>
                </a:lnTo>
                <a:lnTo>
                  <a:pt x="1014" y="966"/>
                </a:lnTo>
                <a:lnTo>
                  <a:pt x="998" y="974"/>
                </a:lnTo>
                <a:lnTo>
                  <a:pt x="983" y="982"/>
                </a:lnTo>
                <a:lnTo>
                  <a:pt x="967" y="992"/>
                </a:lnTo>
                <a:lnTo>
                  <a:pt x="953" y="1001"/>
                </a:lnTo>
                <a:lnTo>
                  <a:pt x="939" y="1012"/>
                </a:lnTo>
                <a:lnTo>
                  <a:pt x="925" y="1024"/>
                </a:lnTo>
                <a:lnTo>
                  <a:pt x="918" y="1030"/>
                </a:lnTo>
                <a:lnTo>
                  <a:pt x="912" y="1036"/>
                </a:lnTo>
                <a:lnTo>
                  <a:pt x="899" y="1049"/>
                </a:lnTo>
                <a:lnTo>
                  <a:pt x="887" y="1064"/>
                </a:lnTo>
                <a:lnTo>
                  <a:pt x="875" y="1078"/>
                </a:lnTo>
                <a:lnTo>
                  <a:pt x="864" y="1093"/>
                </a:lnTo>
                <a:lnTo>
                  <a:pt x="854" y="1109"/>
                </a:lnTo>
                <a:lnTo>
                  <a:pt x="844" y="1126"/>
                </a:lnTo>
                <a:lnTo>
                  <a:pt x="835" y="1143"/>
                </a:lnTo>
                <a:lnTo>
                  <a:pt x="827" y="1159"/>
                </a:lnTo>
                <a:lnTo>
                  <a:pt x="819" y="1179"/>
                </a:lnTo>
                <a:lnTo>
                  <a:pt x="812" y="1197"/>
                </a:lnTo>
                <a:lnTo>
                  <a:pt x="806" y="1216"/>
                </a:lnTo>
                <a:lnTo>
                  <a:pt x="800" y="1235"/>
                </a:lnTo>
                <a:lnTo>
                  <a:pt x="795" y="1255"/>
                </a:lnTo>
                <a:lnTo>
                  <a:pt x="791" y="1276"/>
                </a:lnTo>
                <a:lnTo>
                  <a:pt x="788" y="1296"/>
                </a:lnTo>
                <a:lnTo>
                  <a:pt x="786" y="1317"/>
                </a:lnTo>
                <a:lnTo>
                  <a:pt x="785" y="1338"/>
                </a:lnTo>
                <a:lnTo>
                  <a:pt x="784" y="1360"/>
                </a:lnTo>
                <a:lnTo>
                  <a:pt x="785" y="1381"/>
                </a:lnTo>
                <a:lnTo>
                  <a:pt x="786" y="1403"/>
                </a:lnTo>
                <a:lnTo>
                  <a:pt x="787" y="1414"/>
                </a:lnTo>
                <a:lnTo>
                  <a:pt x="788" y="1425"/>
                </a:lnTo>
                <a:lnTo>
                  <a:pt x="791" y="1445"/>
                </a:lnTo>
                <a:lnTo>
                  <a:pt x="795" y="1465"/>
                </a:lnTo>
                <a:lnTo>
                  <a:pt x="800" y="1485"/>
                </a:lnTo>
                <a:lnTo>
                  <a:pt x="806" y="1505"/>
                </a:lnTo>
                <a:lnTo>
                  <a:pt x="812" y="1523"/>
                </a:lnTo>
                <a:lnTo>
                  <a:pt x="819" y="1542"/>
                </a:lnTo>
                <a:lnTo>
                  <a:pt x="827" y="1560"/>
                </a:lnTo>
                <a:lnTo>
                  <a:pt x="835" y="1578"/>
                </a:lnTo>
                <a:lnTo>
                  <a:pt x="844" y="1595"/>
                </a:lnTo>
                <a:lnTo>
                  <a:pt x="854" y="1612"/>
                </a:lnTo>
                <a:lnTo>
                  <a:pt x="859" y="1619"/>
                </a:lnTo>
                <a:lnTo>
                  <a:pt x="864" y="1627"/>
                </a:lnTo>
                <a:lnTo>
                  <a:pt x="875" y="1643"/>
                </a:lnTo>
                <a:lnTo>
                  <a:pt x="887" y="1657"/>
                </a:lnTo>
                <a:lnTo>
                  <a:pt x="899" y="1670"/>
                </a:lnTo>
                <a:lnTo>
                  <a:pt x="912" y="1684"/>
                </a:lnTo>
                <a:lnTo>
                  <a:pt x="925" y="1697"/>
                </a:lnTo>
                <a:lnTo>
                  <a:pt x="939" y="1708"/>
                </a:lnTo>
                <a:lnTo>
                  <a:pt x="953" y="1720"/>
                </a:lnTo>
                <a:lnTo>
                  <a:pt x="967" y="1729"/>
                </a:lnTo>
                <a:lnTo>
                  <a:pt x="983" y="1739"/>
                </a:lnTo>
                <a:lnTo>
                  <a:pt x="998" y="1747"/>
                </a:lnTo>
                <a:lnTo>
                  <a:pt x="1014" y="1754"/>
                </a:lnTo>
                <a:lnTo>
                  <a:pt x="1030" y="1760"/>
                </a:lnTo>
                <a:lnTo>
                  <a:pt x="1047" y="1766"/>
                </a:lnTo>
                <a:lnTo>
                  <a:pt x="1064" y="1771"/>
                </a:lnTo>
                <a:lnTo>
                  <a:pt x="1081" y="1775"/>
                </a:lnTo>
                <a:lnTo>
                  <a:pt x="1098" y="1777"/>
                </a:lnTo>
                <a:lnTo>
                  <a:pt x="1116" y="1780"/>
                </a:lnTo>
                <a:lnTo>
                  <a:pt x="1134" y="1780"/>
                </a:lnTo>
                <a:lnTo>
                  <a:pt x="1152" y="1780"/>
                </a:lnTo>
                <a:lnTo>
                  <a:pt x="1170" y="1777"/>
                </a:lnTo>
                <a:lnTo>
                  <a:pt x="1179" y="1776"/>
                </a:lnTo>
                <a:lnTo>
                  <a:pt x="1188" y="1775"/>
                </a:lnTo>
                <a:lnTo>
                  <a:pt x="1205" y="1771"/>
                </a:lnTo>
                <a:lnTo>
                  <a:pt x="1222" y="1766"/>
                </a:lnTo>
                <a:lnTo>
                  <a:pt x="1238" y="1760"/>
                </a:lnTo>
                <a:lnTo>
                  <a:pt x="1255" y="1754"/>
                </a:lnTo>
                <a:lnTo>
                  <a:pt x="1270" y="1747"/>
                </a:lnTo>
                <a:lnTo>
                  <a:pt x="1287" y="1739"/>
                </a:lnTo>
                <a:lnTo>
                  <a:pt x="1302" y="1729"/>
                </a:lnTo>
                <a:lnTo>
                  <a:pt x="1317" y="1720"/>
                </a:lnTo>
                <a:lnTo>
                  <a:pt x="1331" y="1708"/>
                </a:lnTo>
                <a:lnTo>
                  <a:pt x="1345" y="1697"/>
                </a:lnTo>
                <a:lnTo>
                  <a:pt x="1351" y="1691"/>
                </a:lnTo>
                <a:lnTo>
                  <a:pt x="1358" y="1684"/>
                </a:lnTo>
                <a:lnTo>
                  <a:pt x="1371" y="1670"/>
                </a:lnTo>
                <a:lnTo>
                  <a:pt x="1383" y="1657"/>
                </a:lnTo>
                <a:lnTo>
                  <a:pt x="1394" y="1643"/>
                </a:lnTo>
                <a:lnTo>
                  <a:pt x="1405" y="1627"/>
                </a:lnTo>
                <a:lnTo>
                  <a:pt x="1416" y="1612"/>
                </a:lnTo>
                <a:lnTo>
                  <a:pt x="1425" y="1595"/>
                </a:lnTo>
                <a:lnTo>
                  <a:pt x="1434" y="1578"/>
                </a:lnTo>
                <a:lnTo>
                  <a:pt x="1443" y="1560"/>
                </a:lnTo>
                <a:lnTo>
                  <a:pt x="1451" y="1542"/>
                </a:lnTo>
                <a:lnTo>
                  <a:pt x="1458" y="1523"/>
                </a:lnTo>
                <a:lnTo>
                  <a:pt x="1464" y="1505"/>
                </a:lnTo>
                <a:lnTo>
                  <a:pt x="1469" y="1485"/>
                </a:lnTo>
                <a:lnTo>
                  <a:pt x="1474" y="1465"/>
                </a:lnTo>
                <a:lnTo>
                  <a:pt x="1478" y="1445"/>
                </a:lnTo>
                <a:lnTo>
                  <a:pt x="1481" y="1425"/>
                </a:lnTo>
                <a:lnTo>
                  <a:pt x="1483" y="1403"/>
                </a:lnTo>
                <a:lnTo>
                  <a:pt x="1485" y="1381"/>
                </a:lnTo>
                <a:lnTo>
                  <a:pt x="1485" y="1360"/>
                </a:lnTo>
                <a:lnTo>
                  <a:pt x="1485" y="1338"/>
                </a:lnTo>
                <a:lnTo>
                  <a:pt x="1483" y="1317"/>
                </a:lnTo>
                <a:lnTo>
                  <a:pt x="1482" y="1307"/>
                </a:lnTo>
                <a:lnTo>
                  <a:pt x="1481" y="1296"/>
                </a:lnTo>
                <a:lnTo>
                  <a:pt x="1478" y="1276"/>
                </a:lnTo>
                <a:lnTo>
                  <a:pt x="1474" y="1255"/>
                </a:lnTo>
                <a:lnTo>
                  <a:pt x="1469" y="1235"/>
                </a:lnTo>
                <a:lnTo>
                  <a:pt x="1464" y="1216"/>
                </a:lnTo>
                <a:lnTo>
                  <a:pt x="1458" y="1197"/>
                </a:lnTo>
                <a:lnTo>
                  <a:pt x="1451" y="1179"/>
                </a:lnTo>
                <a:lnTo>
                  <a:pt x="1443" y="1159"/>
                </a:lnTo>
                <a:lnTo>
                  <a:pt x="1434" y="1143"/>
                </a:lnTo>
                <a:lnTo>
                  <a:pt x="1425" y="1126"/>
                </a:lnTo>
                <a:lnTo>
                  <a:pt x="1416" y="1109"/>
                </a:lnTo>
                <a:lnTo>
                  <a:pt x="1411" y="1101"/>
                </a:lnTo>
                <a:lnTo>
                  <a:pt x="1405" y="1093"/>
                </a:lnTo>
                <a:lnTo>
                  <a:pt x="1394" y="1078"/>
                </a:lnTo>
                <a:lnTo>
                  <a:pt x="1383" y="1064"/>
                </a:lnTo>
                <a:lnTo>
                  <a:pt x="1371" y="1049"/>
                </a:lnTo>
                <a:lnTo>
                  <a:pt x="1358" y="1036"/>
                </a:lnTo>
                <a:lnTo>
                  <a:pt x="1345" y="1024"/>
                </a:lnTo>
                <a:lnTo>
                  <a:pt x="1331" y="1012"/>
                </a:lnTo>
                <a:lnTo>
                  <a:pt x="1317" y="1001"/>
                </a:lnTo>
                <a:lnTo>
                  <a:pt x="1302" y="992"/>
                </a:lnTo>
                <a:lnTo>
                  <a:pt x="1287" y="982"/>
                </a:lnTo>
                <a:lnTo>
                  <a:pt x="1270" y="974"/>
                </a:lnTo>
                <a:lnTo>
                  <a:pt x="1255" y="966"/>
                </a:lnTo>
                <a:lnTo>
                  <a:pt x="1238" y="959"/>
                </a:lnTo>
                <a:lnTo>
                  <a:pt x="1222" y="953"/>
                </a:lnTo>
                <a:lnTo>
                  <a:pt x="1205" y="948"/>
                </a:lnTo>
                <a:lnTo>
                  <a:pt x="1188" y="945"/>
                </a:lnTo>
                <a:lnTo>
                  <a:pt x="1170" y="942"/>
                </a:lnTo>
                <a:lnTo>
                  <a:pt x="1152" y="941"/>
                </a:lnTo>
                <a:lnTo>
                  <a:pt x="1134" y="940"/>
                </a:lnTo>
                <a:close/>
                <a:moveTo>
                  <a:pt x="1134" y="543"/>
                </a:moveTo>
                <a:lnTo>
                  <a:pt x="1022" y="543"/>
                </a:lnTo>
                <a:lnTo>
                  <a:pt x="983" y="543"/>
                </a:lnTo>
                <a:lnTo>
                  <a:pt x="952" y="544"/>
                </a:lnTo>
                <a:lnTo>
                  <a:pt x="902" y="545"/>
                </a:lnTo>
                <a:lnTo>
                  <a:pt x="853" y="548"/>
                </a:lnTo>
                <a:lnTo>
                  <a:pt x="827" y="550"/>
                </a:lnTo>
                <a:lnTo>
                  <a:pt x="803" y="553"/>
                </a:lnTo>
                <a:lnTo>
                  <a:pt x="781" y="556"/>
                </a:lnTo>
                <a:lnTo>
                  <a:pt x="760" y="561"/>
                </a:lnTo>
                <a:lnTo>
                  <a:pt x="740" y="566"/>
                </a:lnTo>
                <a:lnTo>
                  <a:pt x="722" y="572"/>
                </a:lnTo>
                <a:lnTo>
                  <a:pt x="704" y="579"/>
                </a:lnTo>
                <a:lnTo>
                  <a:pt x="688" y="586"/>
                </a:lnTo>
                <a:lnTo>
                  <a:pt x="671" y="593"/>
                </a:lnTo>
                <a:lnTo>
                  <a:pt x="655" y="603"/>
                </a:lnTo>
                <a:lnTo>
                  <a:pt x="648" y="608"/>
                </a:lnTo>
                <a:lnTo>
                  <a:pt x="640" y="612"/>
                </a:lnTo>
                <a:lnTo>
                  <a:pt x="625" y="623"/>
                </a:lnTo>
                <a:lnTo>
                  <a:pt x="610" y="635"/>
                </a:lnTo>
                <a:lnTo>
                  <a:pt x="596" y="648"/>
                </a:lnTo>
                <a:lnTo>
                  <a:pt x="581" y="664"/>
                </a:lnTo>
                <a:lnTo>
                  <a:pt x="567" y="680"/>
                </a:lnTo>
                <a:lnTo>
                  <a:pt x="554" y="696"/>
                </a:lnTo>
                <a:lnTo>
                  <a:pt x="541" y="714"/>
                </a:lnTo>
                <a:lnTo>
                  <a:pt x="536" y="723"/>
                </a:lnTo>
                <a:lnTo>
                  <a:pt x="530" y="731"/>
                </a:lnTo>
                <a:lnTo>
                  <a:pt x="520" y="749"/>
                </a:lnTo>
                <a:lnTo>
                  <a:pt x="511" y="767"/>
                </a:lnTo>
                <a:lnTo>
                  <a:pt x="507" y="777"/>
                </a:lnTo>
                <a:lnTo>
                  <a:pt x="503" y="786"/>
                </a:lnTo>
                <a:lnTo>
                  <a:pt x="495" y="804"/>
                </a:lnTo>
                <a:lnTo>
                  <a:pt x="489" y="825"/>
                </a:lnTo>
                <a:lnTo>
                  <a:pt x="483" y="845"/>
                </a:lnTo>
                <a:lnTo>
                  <a:pt x="477" y="866"/>
                </a:lnTo>
                <a:lnTo>
                  <a:pt x="472" y="887"/>
                </a:lnTo>
                <a:lnTo>
                  <a:pt x="468" y="911"/>
                </a:lnTo>
                <a:lnTo>
                  <a:pt x="464" y="936"/>
                </a:lnTo>
                <a:lnTo>
                  <a:pt x="462" y="950"/>
                </a:lnTo>
                <a:lnTo>
                  <a:pt x="461" y="963"/>
                </a:lnTo>
                <a:lnTo>
                  <a:pt x="460" y="977"/>
                </a:lnTo>
                <a:lnTo>
                  <a:pt x="459" y="992"/>
                </a:lnTo>
                <a:lnTo>
                  <a:pt x="458" y="1007"/>
                </a:lnTo>
                <a:lnTo>
                  <a:pt x="457" y="1023"/>
                </a:lnTo>
                <a:lnTo>
                  <a:pt x="455" y="1081"/>
                </a:lnTo>
                <a:lnTo>
                  <a:pt x="454" y="1141"/>
                </a:lnTo>
                <a:lnTo>
                  <a:pt x="453" y="1227"/>
                </a:lnTo>
                <a:lnTo>
                  <a:pt x="453" y="1360"/>
                </a:lnTo>
                <a:lnTo>
                  <a:pt x="453" y="1494"/>
                </a:lnTo>
                <a:lnTo>
                  <a:pt x="453" y="1541"/>
                </a:lnTo>
                <a:lnTo>
                  <a:pt x="454" y="1579"/>
                </a:lnTo>
                <a:lnTo>
                  <a:pt x="455" y="1639"/>
                </a:lnTo>
                <a:lnTo>
                  <a:pt x="457" y="1697"/>
                </a:lnTo>
                <a:lnTo>
                  <a:pt x="459" y="1728"/>
                </a:lnTo>
                <a:lnTo>
                  <a:pt x="461" y="1758"/>
                </a:lnTo>
                <a:lnTo>
                  <a:pt x="464" y="1784"/>
                </a:lnTo>
                <a:lnTo>
                  <a:pt x="468" y="1810"/>
                </a:lnTo>
                <a:lnTo>
                  <a:pt x="472" y="1832"/>
                </a:lnTo>
                <a:lnTo>
                  <a:pt x="477" y="1855"/>
                </a:lnTo>
                <a:lnTo>
                  <a:pt x="483" y="1876"/>
                </a:lnTo>
                <a:lnTo>
                  <a:pt x="489" y="1896"/>
                </a:lnTo>
                <a:lnTo>
                  <a:pt x="495" y="1915"/>
                </a:lnTo>
                <a:lnTo>
                  <a:pt x="503" y="1934"/>
                </a:lnTo>
                <a:lnTo>
                  <a:pt x="507" y="1944"/>
                </a:lnTo>
                <a:lnTo>
                  <a:pt x="511" y="1952"/>
                </a:lnTo>
                <a:lnTo>
                  <a:pt x="520" y="1972"/>
                </a:lnTo>
                <a:lnTo>
                  <a:pt x="530" y="1988"/>
                </a:lnTo>
                <a:lnTo>
                  <a:pt x="541" y="2006"/>
                </a:lnTo>
                <a:lnTo>
                  <a:pt x="554" y="2023"/>
                </a:lnTo>
                <a:lnTo>
                  <a:pt x="567" y="2040"/>
                </a:lnTo>
                <a:lnTo>
                  <a:pt x="581" y="2057"/>
                </a:lnTo>
                <a:lnTo>
                  <a:pt x="596" y="2071"/>
                </a:lnTo>
                <a:lnTo>
                  <a:pt x="603" y="2078"/>
                </a:lnTo>
                <a:lnTo>
                  <a:pt x="610" y="2084"/>
                </a:lnTo>
                <a:lnTo>
                  <a:pt x="625" y="2096"/>
                </a:lnTo>
                <a:lnTo>
                  <a:pt x="640" y="2107"/>
                </a:lnTo>
                <a:lnTo>
                  <a:pt x="648" y="2113"/>
                </a:lnTo>
                <a:lnTo>
                  <a:pt x="655" y="2118"/>
                </a:lnTo>
                <a:lnTo>
                  <a:pt x="671" y="2126"/>
                </a:lnTo>
                <a:lnTo>
                  <a:pt x="688" y="2135"/>
                </a:lnTo>
                <a:lnTo>
                  <a:pt x="704" y="2142"/>
                </a:lnTo>
                <a:lnTo>
                  <a:pt x="722" y="2148"/>
                </a:lnTo>
                <a:lnTo>
                  <a:pt x="740" y="2154"/>
                </a:lnTo>
                <a:lnTo>
                  <a:pt x="760" y="2160"/>
                </a:lnTo>
                <a:lnTo>
                  <a:pt x="781" y="2165"/>
                </a:lnTo>
                <a:lnTo>
                  <a:pt x="792" y="2166"/>
                </a:lnTo>
                <a:lnTo>
                  <a:pt x="803" y="2168"/>
                </a:lnTo>
                <a:lnTo>
                  <a:pt x="815" y="2169"/>
                </a:lnTo>
                <a:lnTo>
                  <a:pt x="827" y="2171"/>
                </a:lnTo>
                <a:lnTo>
                  <a:pt x="840" y="2172"/>
                </a:lnTo>
                <a:lnTo>
                  <a:pt x="853" y="2173"/>
                </a:lnTo>
                <a:lnTo>
                  <a:pt x="902" y="2175"/>
                </a:lnTo>
                <a:lnTo>
                  <a:pt x="952" y="2177"/>
                </a:lnTo>
                <a:lnTo>
                  <a:pt x="1022" y="2177"/>
                </a:lnTo>
                <a:lnTo>
                  <a:pt x="1134" y="2178"/>
                </a:lnTo>
                <a:lnTo>
                  <a:pt x="1246" y="2177"/>
                </a:lnTo>
                <a:lnTo>
                  <a:pt x="1286" y="2177"/>
                </a:lnTo>
                <a:lnTo>
                  <a:pt x="1318" y="2177"/>
                </a:lnTo>
                <a:lnTo>
                  <a:pt x="1368" y="2175"/>
                </a:lnTo>
                <a:lnTo>
                  <a:pt x="1416" y="2173"/>
                </a:lnTo>
                <a:lnTo>
                  <a:pt x="1442" y="2171"/>
                </a:lnTo>
                <a:lnTo>
                  <a:pt x="1467" y="2168"/>
                </a:lnTo>
                <a:lnTo>
                  <a:pt x="1489" y="2165"/>
                </a:lnTo>
                <a:lnTo>
                  <a:pt x="1510" y="2160"/>
                </a:lnTo>
                <a:lnTo>
                  <a:pt x="1529" y="2154"/>
                </a:lnTo>
                <a:lnTo>
                  <a:pt x="1548" y="2148"/>
                </a:lnTo>
                <a:lnTo>
                  <a:pt x="1565" y="2142"/>
                </a:lnTo>
                <a:lnTo>
                  <a:pt x="1582" y="2135"/>
                </a:lnTo>
                <a:lnTo>
                  <a:pt x="1598" y="2126"/>
                </a:lnTo>
                <a:lnTo>
                  <a:pt x="1614" y="2118"/>
                </a:lnTo>
                <a:lnTo>
                  <a:pt x="1622" y="2113"/>
                </a:lnTo>
                <a:lnTo>
                  <a:pt x="1629" y="2107"/>
                </a:lnTo>
                <a:lnTo>
                  <a:pt x="1645" y="2096"/>
                </a:lnTo>
                <a:lnTo>
                  <a:pt x="1659" y="2084"/>
                </a:lnTo>
                <a:lnTo>
                  <a:pt x="1674" y="2071"/>
                </a:lnTo>
                <a:lnTo>
                  <a:pt x="1688" y="2057"/>
                </a:lnTo>
                <a:lnTo>
                  <a:pt x="1702" y="2040"/>
                </a:lnTo>
                <a:lnTo>
                  <a:pt x="1716" y="2023"/>
                </a:lnTo>
                <a:lnTo>
                  <a:pt x="1728" y="2006"/>
                </a:lnTo>
                <a:lnTo>
                  <a:pt x="1734" y="1998"/>
                </a:lnTo>
                <a:lnTo>
                  <a:pt x="1739" y="1988"/>
                </a:lnTo>
                <a:lnTo>
                  <a:pt x="1749" y="1972"/>
                </a:lnTo>
                <a:lnTo>
                  <a:pt x="1758" y="1952"/>
                </a:lnTo>
                <a:lnTo>
                  <a:pt x="1763" y="1944"/>
                </a:lnTo>
                <a:lnTo>
                  <a:pt x="1767" y="1934"/>
                </a:lnTo>
                <a:lnTo>
                  <a:pt x="1774" y="1915"/>
                </a:lnTo>
                <a:lnTo>
                  <a:pt x="1781" y="1896"/>
                </a:lnTo>
                <a:lnTo>
                  <a:pt x="1787" y="1876"/>
                </a:lnTo>
                <a:lnTo>
                  <a:pt x="1792" y="1855"/>
                </a:lnTo>
                <a:lnTo>
                  <a:pt x="1797" y="1832"/>
                </a:lnTo>
                <a:lnTo>
                  <a:pt x="1802" y="1810"/>
                </a:lnTo>
                <a:lnTo>
                  <a:pt x="1806" y="1784"/>
                </a:lnTo>
                <a:lnTo>
                  <a:pt x="1807" y="1771"/>
                </a:lnTo>
                <a:lnTo>
                  <a:pt x="1809" y="1758"/>
                </a:lnTo>
                <a:lnTo>
                  <a:pt x="1810" y="1744"/>
                </a:lnTo>
                <a:lnTo>
                  <a:pt x="1811" y="1728"/>
                </a:lnTo>
                <a:lnTo>
                  <a:pt x="1812" y="1714"/>
                </a:lnTo>
                <a:lnTo>
                  <a:pt x="1813" y="1697"/>
                </a:lnTo>
                <a:lnTo>
                  <a:pt x="1815" y="1639"/>
                </a:lnTo>
                <a:lnTo>
                  <a:pt x="1816" y="1579"/>
                </a:lnTo>
                <a:lnTo>
                  <a:pt x="1816" y="1494"/>
                </a:lnTo>
                <a:lnTo>
                  <a:pt x="1817" y="1360"/>
                </a:lnTo>
                <a:lnTo>
                  <a:pt x="1816" y="1227"/>
                </a:lnTo>
                <a:lnTo>
                  <a:pt x="1816" y="1179"/>
                </a:lnTo>
                <a:lnTo>
                  <a:pt x="1816" y="1141"/>
                </a:lnTo>
                <a:lnTo>
                  <a:pt x="1815" y="1081"/>
                </a:lnTo>
                <a:lnTo>
                  <a:pt x="1813" y="1023"/>
                </a:lnTo>
                <a:lnTo>
                  <a:pt x="1811" y="992"/>
                </a:lnTo>
                <a:lnTo>
                  <a:pt x="1809" y="963"/>
                </a:lnTo>
                <a:lnTo>
                  <a:pt x="1806" y="936"/>
                </a:lnTo>
                <a:lnTo>
                  <a:pt x="1802" y="911"/>
                </a:lnTo>
                <a:lnTo>
                  <a:pt x="1797" y="887"/>
                </a:lnTo>
                <a:lnTo>
                  <a:pt x="1792" y="866"/>
                </a:lnTo>
                <a:lnTo>
                  <a:pt x="1787" y="845"/>
                </a:lnTo>
                <a:lnTo>
                  <a:pt x="1781" y="825"/>
                </a:lnTo>
                <a:lnTo>
                  <a:pt x="1774" y="804"/>
                </a:lnTo>
                <a:lnTo>
                  <a:pt x="1767" y="786"/>
                </a:lnTo>
                <a:lnTo>
                  <a:pt x="1763" y="777"/>
                </a:lnTo>
                <a:lnTo>
                  <a:pt x="1758" y="767"/>
                </a:lnTo>
                <a:lnTo>
                  <a:pt x="1749" y="749"/>
                </a:lnTo>
                <a:lnTo>
                  <a:pt x="1739" y="731"/>
                </a:lnTo>
                <a:lnTo>
                  <a:pt x="1728" y="714"/>
                </a:lnTo>
                <a:lnTo>
                  <a:pt x="1716" y="696"/>
                </a:lnTo>
                <a:lnTo>
                  <a:pt x="1702" y="680"/>
                </a:lnTo>
                <a:lnTo>
                  <a:pt x="1688" y="664"/>
                </a:lnTo>
                <a:lnTo>
                  <a:pt x="1674" y="648"/>
                </a:lnTo>
                <a:lnTo>
                  <a:pt x="1667" y="642"/>
                </a:lnTo>
                <a:lnTo>
                  <a:pt x="1659" y="635"/>
                </a:lnTo>
                <a:lnTo>
                  <a:pt x="1645" y="623"/>
                </a:lnTo>
                <a:lnTo>
                  <a:pt x="1629" y="612"/>
                </a:lnTo>
                <a:lnTo>
                  <a:pt x="1622" y="608"/>
                </a:lnTo>
                <a:lnTo>
                  <a:pt x="1614" y="603"/>
                </a:lnTo>
                <a:lnTo>
                  <a:pt x="1598" y="593"/>
                </a:lnTo>
                <a:lnTo>
                  <a:pt x="1582" y="586"/>
                </a:lnTo>
                <a:lnTo>
                  <a:pt x="1565" y="579"/>
                </a:lnTo>
                <a:lnTo>
                  <a:pt x="1548" y="572"/>
                </a:lnTo>
                <a:lnTo>
                  <a:pt x="1529" y="566"/>
                </a:lnTo>
                <a:lnTo>
                  <a:pt x="1510" y="561"/>
                </a:lnTo>
                <a:lnTo>
                  <a:pt x="1489" y="556"/>
                </a:lnTo>
                <a:lnTo>
                  <a:pt x="1478" y="554"/>
                </a:lnTo>
                <a:lnTo>
                  <a:pt x="1467" y="553"/>
                </a:lnTo>
                <a:lnTo>
                  <a:pt x="1455" y="551"/>
                </a:lnTo>
                <a:lnTo>
                  <a:pt x="1442" y="550"/>
                </a:lnTo>
                <a:lnTo>
                  <a:pt x="1430" y="549"/>
                </a:lnTo>
                <a:lnTo>
                  <a:pt x="1416" y="548"/>
                </a:lnTo>
                <a:lnTo>
                  <a:pt x="1368" y="545"/>
                </a:lnTo>
                <a:lnTo>
                  <a:pt x="1318" y="544"/>
                </a:lnTo>
                <a:lnTo>
                  <a:pt x="1246" y="543"/>
                </a:lnTo>
                <a:lnTo>
                  <a:pt x="1134" y="543"/>
                </a:lnTo>
                <a:close/>
                <a:moveTo>
                  <a:pt x="1134" y="690"/>
                </a:moveTo>
                <a:lnTo>
                  <a:pt x="1244" y="690"/>
                </a:lnTo>
                <a:lnTo>
                  <a:pt x="1314" y="690"/>
                </a:lnTo>
                <a:lnTo>
                  <a:pt x="1363" y="693"/>
                </a:lnTo>
                <a:lnTo>
                  <a:pt x="1411" y="695"/>
                </a:lnTo>
                <a:lnTo>
                  <a:pt x="1434" y="696"/>
                </a:lnTo>
                <a:lnTo>
                  <a:pt x="1445" y="698"/>
                </a:lnTo>
                <a:lnTo>
                  <a:pt x="1455" y="699"/>
                </a:lnTo>
                <a:lnTo>
                  <a:pt x="1473" y="702"/>
                </a:lnTo>
                <a:lnTo>
                  <a:pt x="1490" y="706"/>
                </a:lnTo>
                <a:lnTo>
                  <a:pt x="1504" y="710"/>
                </a:lnTo>
                <a:lnTo>
                  <a:pt x="1517" y="714"/>
                </a:lnTo>
                <a:lnTo>
                  <a:pt x="1528" y="719"/>
                </a:lnTo>
                <a:lnTo>
                  <a:pt x="1537" y="723"/>
                </a:lnTo>
                <a:lnTo>
                  <a:pt x="1549" y="729"/>
                </a:lnTo>
                <a:lnTo>
                  <a:pt x="1559" y="735"/>
                </a:lnTo>
                <a:lnTo>
                  <a:pt x="1570" y="741"/>
                </a:lnTo>
                <a:lnTo>
                  <a:pt x="1579" y="748"/>
                </a:lnTo>
                <a:lnTo>
                  <a:pt x="1589" y="756"/>
                </a:lnTo>
                <a:lnTo>
                  <a:pt x="1598" y="765"/>
                </a:lnTo>
                <a:lnTo>
                  <a:pt x="1607" y="774"/>
                </a:lnTo>
                <a:lnTo>
                  <a:pt x="1615" y="784"/>
                </a:lnTo>
                <a:lnTo>
                  <a:pt x="1624" y="795"/>
                </a:lnTo>
                <a:lnTo>
                  <a:pt x="1632" y="806"/>
                </a:lnTo>
                <a:lnTo>
                  <a:pt x="1639" y="816"/>
                </a:lnTo>
                <a:lnTo>
                  <a:pt x="1645" y="827"/>
                </a:lnTo>
                <a:lnTo>
                  <a:pt x="1651" y="839"/>
                </a:lnTo>
                <a:lnTo>
                  <a:pt x="1657" y="851"/>
                </a:lnTo>
                <a:lnTo>
                  <a:pt x="1662" y="864"/>
                </a:lnTo>
                <a:lnTo>
                  <a:pt x="1666" y="878"/>
                </a:lnTo>
                <a:lnTo>
                  <a:pt x="1674" y="903"/>
                </a:lnTo>
                <a:lnTo>
                  <a:pt x="1677" y="917"/>
                </a:lnTo>
                <a:lnTo>
                  <a:pt x="1681" y="935"/>
                </a:lnTo>
                <a:lnTo>
                  <a:pt x="1684" y="954"/>
                </a:lnTo>
                <a:lnTo>
                  <a:pt x="1686" y="977"/>
                </a:lnTo>
                <a:lnTo>
                  <a:pt x="1688" y="1001"/>
                </a:lnTo>
                <a:lnTo>
                  <a:pt x="1690" y="1030"/>
                </a:lnTo>
                <a:lnTo>
                  <a:pt x="1692" y="1087"/>
                </a:lnTo>
                <a:lnTo>
                  <a:pt x="1693" y="1145"/>
                </a:lnTo>
                <a:lnTo>
                  <a:pt x="1694" y="1229"/>
                </a:lnTo>
                <a:lnTo>
                  <a:pt x="1694" y="1360"/>
                </a:lnTo>
                <a:lnTo>
                  <a:pt x="1694" y="1492"/>
                </a:lnTo>
                <a:lnTo>
                  <a:pt x="1693" y="1574"/>
                </a:lnTo>
                <a:lnTo>
                  <a:pt x="1692" y="1633"/>
                </a:lnTo>
                <a:lnTo>
                  <a:pt x="1690" y="1691"/>
                </a:lnTo>
                <a:lnTo>
                  <a:pt x="1688" y="1718"/>
                </a:lnTo>
                <a:lnTo>
                  <a:pt x="1687" y="1732"/>
                </a:lnTo>
                <a:lnTo>
                  <a:pt x="1686" y="1744"/>
                </a:lnTo>
                <a:lnTo>
                  <a:pt x="1684" y="1765"/>
                </a:lnTo>
                <a:lnTo>
                  <a:pt x="1681" y="1786"/>
                </a:lnTo>
                <a:lnTo>
                  <a:pt x="1677" y="1802"/>
                </a:lnTo>
                <a:lnTo>
                  <a:pt x="1674" y="1818"/>
                </a:lnTo>
                <a:lnTo>
                  <a:pt x="1670" y="1831"/>
                </a:lnTo>
                <a:lnTo>
                  <a:pt x="1666" y="1842"/>
                </a:lnTo>
                <a:lnTo>
                  <a:pt x="1662" y="1856"/>
                </a:lnTo>
                <a:lnTo>
                  <a:pt x="1657" y="1868"/>
                </a:lnTo>
                <a:lnTo>
                  <a:pt x="1651" y="1882"/>
                </a:lnTo>
                <a:lnTo>
                  <a:pt x="1645" y="1892"/>
                </a:lnTo>
                <a:lnTo>
                  <a:pt x="1639" y="1904"/>
                </a:lnTo>
                <a:lnTo>
                  <a:pt x="1632" y="1915"/>
                </a:lnTo>
                <a:lnTo>
                  <a:pt x="1624" y="1926"/>
                </a:lnTo>
                <a:lnTo>
                  <a:pt x="1615" y="1936"/>
                </a:lnTo>
                <a:lnTo>
                  <a:pt x="1607" y="1946"/>
                </a:lnTo>
                <a:lnTo>
                  <a:pt x="1598" y="1956"/>
                </a:lnTo>
                <a:lnTo>
                  <a:pt x="1589" y="1964"/>
                </a:lnTo>
                <a:lnTo>
                  <a:pt x="1579" y="1972"/>
                </a:lnTo>
                <a:lnTo>
                  <a:pt x="1570" y="1979"/>
                </a:lnTo>
                <a:lnTo>
                  <a:pt x="1559" y="1986"/>
                </a:lnTo>
                <a:lnTo>
                  <a:pt x="1549" y="1992"/>
                </a:lnTo>
                <a:lnTo>
                  <a:pt x="1537" y="1997"/>
                </a:lnTo>
                <a:lnTo>
                  <a:pt x="1517" y="2006"/>
                </a:lnTo>
                <a:lnTo>
                  <a:pt x="1504" y="2010"/>
                </a:lnTo>
                <a:lnTo>
                  <a:pt x="1490" y="2015"/>
                </a:lnTo>
                <a:lnTo>
                  <a:pt x="1473" y="2018"/>
                </a:lnTo>
                <a:lnTo>
                  <a:pt x="1455" y="2021"/>
                </a:lnTo>
                <a:lnTo>
                  <a:pt x="1434" y="2023"/>
                </a:lnTo>
                <a:lnTo>
                  <a:pt x="1411" y="2025"/>
                </a:lnTo>
                <a:lnTo>
                  <a:pt x="1363" y="2028"/>
                </a:lnTo>
                <a:lnTo>
                  <a:pt x="1314" y="2029"/>
                </a:lnTo>
                <a:lnTo>
                  <a:pt x="1244" y="2030"/>
                </a:lnTo>
                <a:lnTo>
                  <a:pt x="1134" y="2030"/>
                </a:lnTo>
                <a:lnTo>
                  <a:pt x="1025" y="2030"/>
                </a:lnTo>
                <a:lnTo>
                  <a:pt x="955" y="2029"/>
                </a:lnTo>
                <a:lnTo>
                  <a:pt x="907" y="2028"/>
                </a:lnTo>
                <a:lnTo>
                  <a:pt x="859" y="2025"/>
                </a:lnTo>
                <a:lnTo>
                  <a:pt x="835" y="2023"/>
                </a:lnTo>
                <a:lnTo>
                  <a:pt x="825" y="2022"/>
                </a:lnTo>
                <a:lnTo>
                  <a:pt x="814" y="2021"/>
                </a:lnTo>
                <a:lnTo>
                  <a:pt x="796" y="2018"/>
                </a:lnTo>
                <a:lnTo>
                  <a:pt x="780" y="2015"/>
                </a:lnTo>
                <a:lnTo>
                  <a:pt x="765" y="2010"/>
                </a:lnTo>
                <a:lnTo>
                  <a:pt x="753" y="2006"/>
                </a:lnTo>
                <a:lnTo>
                  <a:pt x="742" y="2002"/>
                </a:lnTo>
                <a:lnTo>
                  <a:pt x="732" y="1997"/>
                </a:lnTo>
                <a:lnTo>
                  <a:pt x="721" y="1992"/>
                </a:lnTo>
                <a:lnTo>
                  <a:pt x="710" y="1986"/>
                </a:lnTo>
                <a:lnTo>
                  <a:pt x="700" y="1979"/>
                </a:lnTo>
                <a:lnTo>
                  <a:pt x="690" y="1972"/>
                </a:lnTo>
                <a:lnTo>
                  <a:pt x="681" y="1964"/>
                </a:lnTo>
                <a:lnTo>
                  <a:pt x="672" y="1956"/>
                </a:lnTo>
                <a:lnTo>
                  <a:pt x="663" y="1946"/>
                </a:lnTo>
                <a:lnTo>
                  <a:pt x="654" y="1936"/>
                </a:lnTo>
                <a:lnTo>
                  <a:pt x="645" y="1926"/>
                </a:lnTo>
                <a:lnTo>
                  <a:pt x="638" y="1915"/>
                </a:lnTo>
                <a:lnTo>
                  <a:pt x="631" y="1904"/>
                </a:lnTo>
                <a:lnTo>
                  <a:pt x="624" y="1892"/>
                </a:lnTo>
                <a:lnTo>
                  <a:pt x="618" y="1882"/>
                </a:lnTo>
                <a:lnTo>
                  <a:pt x="613" y="1868"/>
                </a:lnTo>
                <a:lnTo>
                  <a:pt x="608" y="1856"/>
                </a:lnTo>
                <a:lnTo>
                  <a:pt x="603" y="1842"/>
                </a:lnTo>
                <a:lnTo>
                  <a:pt x="596" y="1818"/>
                </a:lnTo>
                <a:lnTo>
                  <a:pt x="592" y="1802"/>
                </a:lnTo>
                <a:lnTo>
                  <a:pt x="589" y="1786"/>
                </a:lnTo>
                <a:lnTo>
                  <a:pt x="586" y="1766"/>
                </a:lnTo>
                <a:lnTo>
                  <a:pt x="583" y="1744"/>
                </a:lnTo>
                <a:lnTo>
                  <a:pt x="581" y="1718"/>
                </a:lnTo>
                <a:lnTo>
                  <a:pt x="580" y="1691"/>
                </a:lnTo>
                <a:lnTo>
                  <a:pt x="578" y="1633"/>
                </a:lnTo>
                <a:lnTo>
                  <a:pt x="576" y="1574"/>
                </a:lnTo>
                <a:lnTo>
                  <a:pt x="576" y="1492"/>
                </a:lnTo>
                <a:lnTo>
                  <a:pt x="576" y="1360"/>
                </a:lnTo>
                <a:lnTo>
                  <a:pt x="576" y="1229"/>
                </a:lnTo>
                <a:lnTo>
                  <a:pt x="576" y="1145"/>
                </a:lnTo>
                <a:lnTo>
                  <a:pt x="578" y="1087"/>
                </a:lnTo>
                <a:lnTo>
                  <a:pt x="580" y="1030"/>
                </a:lnTo>
                <a:lnTo>
                  <a:pt x="581" y="1001"/>
                </a:lnTo>
                <a:lnTo>
                  <a:pt x="582" y="989"/>
                </a:lnTo>
                <a:lnTo>
                  <a:pt x="583" y="977"/>
                </a:lnTo>
                <a:lnTo>
                  <a:pt x="586" y="954"/>
                </a:lnTo>
                <a:lnTo>
                  <a:pt x="589" y="935"/>
                </a:lnTo>
                <a:lnTo>
                  <a:pt x="592" y="917"/>
                </a:lnTo>
                <a:lnTo>
                  <a:pt x="596" y="903"/>
                </a:lnTo>
                <a:lnTo>
                  <a:pt x="599" y="890"/>
                </a:lnTo>
                <a:lnTo>
                  <a:pt x="603" y="878"/>
                </a:lnTo>
                <a:lnTo>
                  <a:pt x="608" y="864"/>
                </a:lnTo>
                <a:lnTo>
                  <a:pt x="613" y="851"/>
                </a:lnTo>
                <a:lnTo>
                  <a:pt x="618" y="839"/>
                </a:lnTo>
                <a:lnTo>
                  <a:pt x="624" y="827"/>
                </a:lnTo>
                <a:lnTo>
                  <a:pt x="631" y="816"/>
                </a:lnTo>
                <a:lnTo>
                  <a:pt x="638" y="806"/>
                </a:lnTo>
                <a:lnTo>
                  <a:pt x="645" y="795"/>
                </a:lnTo>
                <a:lnTo>
                  <a:pt x="654" y="784"/>
                </a:lnTo>
                <a:lnTo>
                  <a:pt x="663" y="774"/>
                </a:lnTo>
                <a:lnTo>
                  <a:pt x="672" y="765"/>
                </a:lnTo>
                <a:lnTo>
                  <a:pt x="681" y="756"/>
                </a:lnTo>
                <a:lnTo>
                  <a:pt x="690" y="748"/>
                </a:lnTo>
                <a:lnTo>
                  <a:pt x="700" y="741"/>
                </a:lnTo>
                <a:lnTo>
                  <a:pt x="710" y="735"/>
                </a:lnTo>
                <a:lnTo>
                  <a:pt x="721" y="729"/>
                </a:lnTo>
                <a:lnTo>
                  <a:pt x="732" y="723"/>
                </a:lnTo>
                <a:lnTo>
                  <a:pt x="753" y="714"/>
                </a:lnTo>
                <a:lnTo>
                  <a:pt x="765" y="710"/>
                </a:lnTo>
                <a:lnTo>
                  <a:pt x="780" y="706"/>
                </a:lnTo>
                <a:lnTo>
                  <a:pt x="796" y="702"/>
                </a:lnTo>
                <a:lnTo>
                  <a:pt x="814" y="699"/>
                </a:lnTo>
                <a:lnTo>
                  <a:pt x="835" y="696"/>
                </a:lnTo>
                <a:lnTo>
                  <a:pt x="859" y="695"/>
                </a:lnTo>
                <a:lnTo>
                  <a:pt x="907" y="693"/>
                </a:lnTo>
                <a:lnTo>
                  <a:pt x="955" y="690"/>
                </a:lnTo>
                <a:lnTo>
                  <a:pt x="1025" y="690"/>
                </a:lnTo>
                <a:lnTo>
                  <a:pt x="1134" y="690"/>
                </a:lnTo>
                <a:close/>
                <a:moveTo>
                  <a:pt x="0" y="1360"/>
                </a:moveTo>
                <a:lnTo>
                  <a:pt x="1" y="1325"/>
                </a:lnTo>
                <a:lnTo>
                  <a:pt x="2" y="1290"/>
                </a:lnTo>
                <a:lnTo>
                  <a:pt x="4" y="1255"/>
                </a:lnTo>
                <a:lnTo>
                  <a:pt x="6" y="1221"/>
                </a:lnTo>
                <a:lnTo>
                  <a:pt x="9" y="1187"/>
                </a:lnTo>
                <a:lnTo>
                  <a:pt x="13" y="1153"/>
                </a:lnTo>
                <a:lnTo>
                  <a:pt x="18" y="1120"/>
                </a:lnTo>
                <a:lnTo>
                  <a:pt x="23" y="1086"/>
                </a:lnTo>
                <a:lnTo>
                  <a:pt x="29" y="1053"/>
                </a:lnTo>
                <a:lnTo>
                  <a:pt x="36" y="1020"/>
                </a:lnTo>
                <a:lnTo>
                  <a:pt x="43" y="988"/>
                </a:lnTo>
                <a:lnTo>
                  <a:pt x="51" y="956"/>
                </a:lnTo>
                <a:lnTo>
                  <a:pt x="60" y="924"/>
                </a:lnTo>
                <a:lnTo>
                  <a:pt x="69" y="892"/>
                </a:lnTo>
                <a:lnTo>
                  <a:pt x="79" y="862"/>
                </a:lnTo>
                <a:lnTo>
                  <a:pt x="89" y="831"/>
                </a:lnTo>
                <a:lnTo>
                  <a:pt x="101" y="801"/>
                </a:lnTo>
                <a:lnTo>
                  <a:pt x="112" y="771"/>
                </a:lnTo>
                <a:lnTo>
                  <a:pt x="124" y="741"/>
                </a:lnTo>
                <a:lnTo>
                  <a:pt x="137" y="712"/>
                </a:lnTo>
                <a:lnTo>
                  <a:pt x="151" y="683"/>
                </a:lnTo>
                <a:lnTo>
                  <a:pt x="165" y="654"/>
                </a:lnTo>
                <a:lnTo>
                  <a:pt x="179" y="627"/>
                </a:lnTo>
                <a:lnTo>
                  <a:pt x="194" y="599"/>
                </a:lnTo>
                <a:lnTo>
                  <a:pt x="210" y="573"/>
                </a:lnTo>
                <a:lnTo>
                  <a:pt x="226" y="547"/>
                </a:lnTo>
                <a:lnTo>
                  <a:pt x="242" y="520"/>
                </a:lnTo>
                <a:lnTo>
                  <a:pt x="259" y="495"/>
                </a:lnTo>
                <a:lnTo>
                  <a:pt x="277" y="470"/>
                </a:lnTo>
                <a:lnTo>
                  <a:pt x="295" y="446"/>
                </a:lnTo>
                <a:lnTo>
                  <a:pt x="313" y="422"/>
                </a:lnTo>
                <a:lnTo>
                  <a:pt x="332" y="399"/>
                </a:lnTo>
                <a:lnTo>
                  <a:pt x="352" y="375"/>
                </a:lnTo>
                <a:lnTo>
                  <a:pt x="372" y="353"/>
                </a:lnTo>
                <a:lnTo>
                  <a:pt x="392" y="332"/>
                </a:lnTo>
                <a:lnTo>
                  <a:pt x="413" y="310"/>
                </a:lnTo>
                <a:lnTo>
                  <a:pt x="434" y="290"/>
                </a:lnTo>
                <a:lnTo>
                  <a:pt x="456" y="271"/>
                </a:lnTo>
                <a:lnTo>
                  <a:pt x="478" y="251"/>
                </a:lnTo>
                <a:lnTo>
                  <a:pt x="500" y="232"/>
                </a:lnTo>
                <a:lnTo>
                  <a:pt x="523" y="214"/>
                </a:lnTo>
                <a:lnTo>
                  <a:pt x="546" y="197"/>
                </a:lnTo>
                <a:lnTo>
                  <a:pt x="570" y="181"/>
                </a:lnTo>
                <a:lnTo>
                  <a:pt x="594" y="164"/>
                </a:lnTo>
                <a:lnTo>
                  <a:pt x="618" y="148"/>
                </a:lnTo>
                <a:lnTo>
                  <a:pt x="643" y="134"/>
                </a:lnTo>
                <a:lnTo>
                  <a:pt x="668" y="121"/>
                </a:lnTo>
                <a:lnTo>
                  <a:pt x="693" y="108"/>
                </a:lnTo>
                <a:lnTo>
                  <a:pt x="718" y="94"/>
                </a:lnTo>
                <a:lnTo>
                  <a:pt x="744" y="82"/>
                </a:lnTo>
                <a:lnTo>
                  <a:pt x="771" y="72"/>
                </a:lnTo>
                <a:lnTo>
                  <a:pt x="797" y="61"/>
                </a:lnTo>
                <a:lnTo>
                  <a:pt x="824" y="51"/>
                </a:lnTo>
                <a:lnTo>
                  <a:pt x="851" y="43"/>
                </a:lnTo>
                <a:lnTo>
                  <a:pt x="878" y="34"/>
                </a:lnTo>
                <a:lnTo>
                  <a:pt x="906" y="27"/>
                </a:lnTo>
                <a:lnTo>
                  <a:pt x="934" y="21"/>
                </a:lnTo>
                <a:lnTo>
                  <a:pt x="962" y="15"/>
                </a:lnTo>
                <a:lnTo>
                  <a:pt x="990" y="12"/>
                </a:lnTo>
                <a:lnTo>
                  <a:pt x="1018" y="7"/>
                </a:lnTo>
                <a:lnTo>
                  <a:pt x="1047" y="4"/>
                </a:lnTo>
                <a:lnTo>
                  <a:pt x="1076" y="2"/>
                </a:lnTo>
                <a:lnTo>
                  <a:pt x="1105" y="1"/>
                </a:lnTo>
                <a:lnTo>
                  <a:pt x="1134" y="0"/>
                </a:lnTo>
                <a:lnTo>
                  <a:pt x="1164" y="1"/>
                </a:lnTo>
                <a:lnTo>
                  <a:pt x="1193" y="2"/>
                </a:lnTo>
                <a:lnTo>
                  <a:pt x="1221" y="4"/>
                </a:lnTo>
                <a:lnTo>
                  <a:pt x="1250" y="7"/>
                </a:lnTo>
                <a:lnTo>
                  <a:pt x="1280" y="12"/>
                </a:lnTo>
                <a:lnTo>
                  <a:pt x="1308" y="15"/>
                </a:lnTo>
                <a:lnTo>
                  <a:pt x="1336" y="21"/>
                </a:lnTo>
                <a:lnTo>
                  <a:pt x="1364" y="27"/>
                </a:lnTo>
                <a:lnTo>
                  <a:pt x="1391" y="34"/>
                </a:lnTo>
                <a:lnTo>
                  <a:pt x="1419" y="43"/>
                </a:lnTo>
                <a:lnTo>
                  <a:pt x="1446" y="51"/>
                </a:lnTo>
                <a:lnTo>
                  <a:pt x="1472" y="61"/>
                </a:lnTo>
                <a:lnTo>
                  <a:pt x="1499" y="72"/>
                </a:lnTo>
                <a:lnTo>
                  <a:pt x="1525" y="82"/>
                </a:lnTo>
                <a:lnTo>
                  <a:pt x="1551" y="94"/>
                </a:lnTo>
                <a:lnTo>
                  <a:pt x="1577" y="108"/>
                </a:lnTo>
                <a:lnTo>
                  <a:pt x="1602" y="121"/>
                </a:lnTo>
                <a:lnTo>
                  <a:pt x="1627" y="134"/>
                </a:lnTo>
                <a:lnTo>
                  <a:pt x="1651" y="148"/>
                </a:lnTo>
                <a:lnTo>
                  <a:pt x="1676" y="164"/>
                </a:lnTo>
                <a:lnTo>
                  <a:pt x="1700" y="181"/>
                </a:lnTo>
                <a:lnTo>
                  <a:pt x="1723" y="197"/>
                </a:lnTo>
                <a:lnTo>
                  <a:pt x="1746" y="214"/>
                </a:lnTo>
                <a:lnTo>
                  <a:pt x="1769" y="232"/>
                </a:lnTo>
                <a:lnTo>
                  <a:pt x="1792" y="251"/>
                </a:lnTo>
                <a:lnTo>
                  <a:pt x="1814" y="271"/>
                </a:lnTo>
                <a:lnTo>
                  <a:pt x="1835" y="290"/>
                </a:lnTo>
                <a:lnTo>
                  <a:pt x="1856" y="310"/>
                </a:lnTo>
                <a:lnTo>
                  <a:pt x="1877" y="332"/>
                </a:lnTo>
                <a:lnTo>
                  <a:pt x="1898" y="353"/>
                </a:lnTo>
                <a:lnTo>
                  <a:pt x="1918" y="375"/>
                </a:lnTo>
                <a:lnTo>
                  <a:pt x="1937" y="399"/>
                </a:lnTo>
                <a:lnTo>
                  <a:pt x="1956" y="422"/>
                </a:lnTo>
                <a:lnTo>
                  <a:pt x="1975" y="446"/>
                </a:lnTo>
                <a:lnTo>
                  <a:pt x="1993" y="470"/>
                </a:lnTo>
                <a:lnTo>
                  <a:pt x="2010" y="495"/>
                </a:lnTo>
                <a:lnTo>
                  <a:pt x="2027" y="520"/>
                </a:lnTo>
                <a:lnTo>
                  <a:pt x="2044" y="547"/>
                </a:lnTo>
                <a:lnTo>
                  <a:pt x="2060" y="573"/>
                </a:lnTo>
                <a:lnTo>
                  <a:pt x="2075" y="599"/>
                </a:lnTo>
                <a:lnTo>
                  <a:pt x="2090" y="627"/>
                </a:lnTo>
                <a:lnTo>
                  <a:pt x="2105" y="654"/>
                </a:lnTo>
                <a:lnTo>
                  <a:pt x="2119" y="683"/>
                </a:lnTo>
                <a:lnTo>
                  <a:pt x="2132" y="712"/>
                </a:lnTo>
                <a:lnTo>
                  <a:pt x="2145" y="741"/>
                </a:lnTo>
                <a:lnTo>
                  <a:pt x="2157" y="771"/>
                </a:lnTo>
                <a:lnTo>
                  <a:pt x="2169" y="801"/>
                </a:lnTo>
                <a:lnTo>
                  <a:pt x="2180" y="831"/>
                </a:lnTo>
                <a:lnTo>
                  <a:pt x="2190" y="862"/>
                </a:lnTo>
                <a:lnTo>
                  <a:pt x="2200" y="892"/>
                </a:lnTo>
                <a:lnTo>
                  <a:pt x="2210" y="924"/>
                </a:lnTo>
                <a:lnTo>
                  <a:pt x="2218" y="956"/>
                </a:lnTo>
                <a:lnTo>
                  <a:pt x="2226" y="988"/>
                </a:lnTo>
                <a:lnTo>
                  <a:pt x="2233" y="1020"/>
                </a:lnTo>
                <a:lnTo>
                  <a:pt x="2240" y="1053"/>
                </a:lnTo>
                <a:lnTo>
                  <a:pt x="2246" y="1086"/>
                </a:lnTo>
                <a:lnTo>
                  <a:pt x="2251" y="1120"/>
                </a:lnTo>
                <a:lnTo>
                  <a:pt x="2256" y="1153"/>
                </a:lnTo>
                <a:lnTo>
                  <a:pt x="2260" y="1187"/>
                </a:lnTo>
                <a:lnTo>
                  <a:pt x="2263" y="1221"/>
                </a:lnTo>
                <a:lnTo>
                  <a:pt x="2266" y="1255"/>
                </a:lnTo>
                <a:lnTo>
                  <a:pt x="2268" y="1290"/>
                </a:lnTo>
                <a:lnTo>
                  <a:pt x="2269" y="1325"/>
                </a:lnTo>
                <a:lnTo>
                  <a:pt x="2269" y="1360"/>
                </a:lnTo>
                <a:lnTo>
                  <a:pt x="2269" y="1396"/>
                </a:lnTo>
                <a:lnTo>
                  <a:pt x="2268" y="1431"/>
                </a:lnTo>
                <a:lnTo>
                  <a:pt x="2266" y="1465"/>
                </a:lnTo>
                <a:lnTo>
                  <a:pt x="2263" y="1499"/>
                </a:lnTo>
                <a:lnTo>
                  <a:pt x="2260" y="1534"/>
                </a:lnTo>
                <a:lnTo>
                  <a:pt x="2256" y="1567"/>
                </a:lnTo>
                <a:lnTo>
                  <a:pt x="2251" y="1601"/>
                </a:lnTo>
                <a:lnTo>
                  <a:pt x="2246" y="1634"/>
                </a:lnTo>
                <a:lnTo>
                  <a:pt x="2240" y="1667"/>
                </a:lnTo>
                <a:lnTo>
                  <a:pt x="2233" y="1700"/>
                </a:lnTo>
                <a:lnTo>
                  <a:pt x="2226" y="1733"/>
                </a:lnTo>
                <a:lnTo>
                  <a:pt x="2218" y="1764"/>
                </a:lnTo>
                <a:lnTo>
                  <a:pt x="2210" y="1796"/>
                </a:lnTo>
                <a:lnTo>
                  <a:pt x="2200" y="1828"/>
                </a:lnTo>
                <a:lnTo>
                  <a:pt x="2190" y="1859"/>
                </a:lnTo>
                <a:lnTo>
                  <a:pt x="2180" y="1890"/>
                </a:lnTo>
                <a:lnTo>
                  <a:pt x="2169" y="1920"/>
                </a:lnTo>
                <a:lnTo>
                  <a:pt x="2157" y="1950"/>
                </a:lnTo>
                <a:lnTo>
                  <a:pt x="2145" y="1979"/>
                </a:lnTo>
                <a:lnTo>
                  <a:pt x="2132" y="2009"/>
                </a:lnTo>
                <a:lnTo>
                  <a:pt x="2119" y="2037"/>
                </a:lnTo>
                <a:lnTo>
                  <a:pt x="2105" y="2065"/>
                </a:lnTo>
                <a:lnTo>
                  <a:pt x="2090" y="2093"/>
                </a:lnTo>
                <a:lnTo>
                  <a:pt x="2075" y="2120"/>
                </a:lnTo>
                <a:lnTo>
                  <a:pt x="2060" y="2148"/>
                </a:lnTo>
                <a:lnTo>
                  <a:pt x="2044" y="2174"/>
                </a:lnTo>
                <a:lnTo>
                  <a:pt x="2027" y="2199"/>
                </a:lnTo>
                <a:lnTo>
                  <a:pt x="2010" y="2226"/>
                </a:lnTo>
                <a:lnTo>
                  <a:pt x="1993" y="2250"/>
                </a:lnTo>
                <a:lnTo>
                  <a:pt x="1975" y="2275"/>
                </a:lnTo>
                <a:lnTo>
                  <a:pt x="1956" y="2299"/>
                </a:lnTo>
                <a:lnTo>
                  <a:pt x="1937" y="2322"/>
                </a:lnTo>
                <a:lnTo>
                  <a:pt x="1918" y="2345"/>
                </a:lnTo>
                <a:lnTo>
                  <a:pt x="1898" y="2367"/>
                </a:lnTo>
                <a:lnTo>
                  <a:pt x="1877" y="2389"/>
                </a:lnTo>
                <a:lnTo>
                  <a:pt x="1856" y="2409"/>
                </a:lnTo>
                <a:lnTo>
                  <a:pt x="1835" y="2430"/>
                </a:lnTo>
                <a:lnTo>
                  <a:pt x="1814" y="2450"/>
                </a:lnTo>
                <a:lnTo>
                  <a:pt x="1792" y="2469"/>
                </a:lnTo>
                <a:lnTo>
                  <a:pt x="1769" y="2487"/>
                </a:lnTo>
                <a:lnTo>
                  <a:pt x="1746" y="2505"/>
                </a:lnTo>
                <a:lnTo>
                  <a:pt x="1723" y="2523"/>
                </a:lnTo>
                <a:lnTo>
                  <a:pt x="1700" y="2540"/>
                </a:lnTo>
                <a:lnTo>
                  <a:pt x="1676" y="2556"/>
                </a:lnTo>
                <a:lnTo>
                  <a:pt x="1651" y="2571"/>
                </a:lnTo>
                <a:lnTo>
                  <a:pt x="1627" y="2586"/>
                </a:lnTo>
                <a:lnTo>
                  <a:pt x="1602" y="2600"/>
                </a:lnTo>
                <a:lnTo>
                  <a:pt x="1577" y="2613"/>
                </a:lnTo>
                <a:lnTo>
                  <a:pt x="1551" y="2625"/>
                </a:lnTo>
                <a:lnTo>
                  <a:pt x="1525" y="2637"/>
                </a:lnTo>
                <a:lnTo>
                  <a:pt x="1499" y="2649"/>
                </a:lnTo>
                <a:lnTo>
                  <a:pt x="1472" y="2659"/>
                </a:lnTo>
                <a:lnTo>
                  <a:pt x="1446" y="2668"/>
                </a:lnTo>
                <a:lnTo>
                  <a:pt x="1419" y="2677"/>
                </a:lnTo>
                <a:lnTo>
                  <a:pt x="1391" y="2685"/>
                </a:lnTo>
                <a:lnTo>
                  <a:pt x="1364" y="2692"/>
                </a:lnTo>
                <a:lnTo>
                  <a:pt x="1336" y="2698"/>
                </a:lnTo>
                <a:lnTo>
                  <a:pt x="1308" y="2704"/>
                </a:lnTo>
                <a:lnTo>
                  <a:pt x="1280" y="2709"/>
                </a:lnTo>
                <a:lnTo>
                  <a:pt x="1250" y="2713"/>
                </a:lnTo>
                <a:lnTo>
                  <a:pt x="1221" y="2716"/>
                </a:lnTo>
                <a:lnTo>
                  <a:pt x="1193" y="2719"/>
                </a:lnTo>
                <a:lnTo>
                  <a:pt x="1164" y="2720"/>
                </a:lnTo>
                <a:lnTo>
                  <a:pt x="1134" y="2720"/>
                </a:lnTo>
                <a:lnTo>
                  <a:pt x="1105" y="2720"/>
                </a:lnTo>
                <a:lnTo>
                  <a:pt x="1076" y="2719"/>
                </a:lnTo>
                <a:lnTo>
                  <a:pt x="1047" y="2716"/>
                </a:lnTo>
                <a:lnTo>
                  <a:pt x="1018" y="2713"/>
                </a:lnTo>
                <a:lnTo>
                  <a:pt x="990" y="2709"/>
                </a:lnTo>
                <a:lnTo>
                  <a:pt x="962" y="2704"/>
                </a:lnTo>
                <a:lnTo>
                  <a:pt x="934" y="2698"/>
                </a:lnTo>
                <a:lnTo>
                  <a:pt x="906" y="2692"/>
                </a:lnTo>
                <a:lnTo>
                  <a:pt x="878" y="2685"/>
                </a:lnTo>
                <a:lnTo>
                  <a:pt x="851" y="2677"/>
                </a:lnTo>
                <a:lnTo>
                  <a:pt x="824" y="2668"/>
                </a:lnTo>
                <a:lnTo>
                  <a:pt x="797" y="2659"/>
                </a:lnTo>
                <a:lnTo>
                  <a:pt x="771" y="2649"/>
                </a:lnTo>
                <a:lnTo>
                  <a:pt x="744" y="2637"/>
                </a:lnTo>
                <a:lnTo>
                  <a:pt x="718" y="2625"/>
                </a:lnTo>
                <a:lnTo>
                  <a:pt x="693" y="2613"/>
                </a:lnTo>
                <a:lnTo>
                  <a:pt x="668" y="2600"/>
                </a:lnTo>
                <a:lnTo>
                  <a:pt x="643" y="2586"/>
                </a:lnTo>
                <a:lnTo>
                  <a:pt x="618" y="2571"/>
                </a:lnTo>
                <a:lnTo>
                  <a:pt x="594" y="2556"/>
                </a:lnTo>
                <a:lnTo>
                  <a:pt x="570" y="2540"/>
                </a:lnTo>
                <a:lnTo>
                  <a:pt x="546" y="2523"/>
                </a:lnTo>
                <a:lnTo>
                  <a:pt x="523" y="2505"/>
                </a:lnTo>
                <a:lnTo>
                  <a:pt x="500" y="2487"/>
                </a:lnTo>
                <a:lnTo>
                  <a:pt x="478" y="2469"/>
                </a:lnTo>
                <a:lnTo>
                  <a:pt x="456" y="2450"/>
                </a:lnTo>
                <a:lnTo>
                  <a:pt x="434" y="2430"/>
                </a:lnTo>
                <a:lnTo>
                  <a:pt x="413" y="2409"/>
                </a:lnTo>
                <a:lnTo>
                  <a:pt x="392" y="2389"/>
                </a:lnTo>
                <a:lnTo>
                  <a:pt x="372" y="2367"/>
                </a:lnTo>
                <a:lnTo>
                  <a:pt x="352" y="2345"/>
                </a:lnTo>
                <a:lnTo>
                  <a:pt x="332" y="2322"/>
                </a:lnTo>
                <a:lnTo>
                  <a:pt x="313" y="2299"/>
                </a:lnTo>
                <a:lnTo>
                  <a:pt x="295" y="2275"/>
                </a:lnTo>
                <a:lnTo>
                  <a:pt x="277" y="2250"/>
                </a:lnTo>
                <a:lnTo>
                  <a:pt x="259" y="2226"/>
                </a:lnTo>
                <a:lnTo>
                  <a:pt x="242" y="2199"/>
                </a:lnTo>
                <a:lnTo>
                  <a:pt x="226" y="2174"/>
                </a:lnTo>
                <a:lnTo>
                  <a:pt x="210" y="2148"/>
                </a:lnTo>
                <a:lnTo>
                  <a:pt x="194" y="2120"/>
                </a:lnTo>
                <a:lnTo>
                  <a:pt x="179" y="2093"/>
                </a:lnTo>
                <a:lnTo>
                  <a:pt x="165" y="2065"/>
                </a:lnTo>
                <a:lnTo>
                  <a:pt x="151" y="2037"/>
                </a:lnTo>
                <a:lnTo>
                  <a:pt x="137" y="2009"/>
                </a:lnTo>
                <a:lnTo>
                  <a:pt x="124" y="1979"/>
                </a:lnTo>
                <a:lnTo>
                  <a:pt x="112" y="1950"/>
                </a:lnTo>
                <a:lnTo>
                  <a:pt x="101" y="1920"/>
                </a:lnTo>
                <a:lnTo>
                  <a:pt x="89" y="1890"/>
                </a:lnTo>
                <a:lnTo>
                  <a:pt x="79" y="1859"/>
                </a:lnTo>
                <a:lnTo>
                  <a:pt x="69" y="1828"/>
                </a:lnTo>
                <a:lnTo>
                  <a:pt x="60" y="1796"/>
                </a:lnTo>
                <a:lnTo>
                  <a:pt x="51" y="1764"/>
                </a:lnTo>
                <a:lnTo>
                  <a:pt x="43" y="1733"/>
                </a:lnTo>
                <a:lnTo>
                  <a:pt x="36" y="1700"/>
                </a:lnTo>
                <a:lnTo>
                  <a:pt x="29" y="1667"/>
                </a:lnTo>
                <a:lnTo>
                  <a:pt x="23" y="1634"/>
                </a:lnTo>
                <a:lnTo>
                  <a:pt x="18" y="1601"/>
                </a:lnTo>
                <a:lnTo>
                  <a:pt x="13" y="1567"/>
                </a:lnTo>
                <a:lnTo>
                  <a:pt x="9" y="1534"/>
                </a:lnTo>
                <a:lnTo>
                  <a:pt x="6" y="1499"/>
                </a:lnTo>
                <a:lnTo>
                  <a:pt x="4" y="1465"/>
                </a:lnTo>
                <a:lnTo>
                  <a:pt x="2" y="1431"/>
                </a:lnTo>
                <a:lnTo>
                  <a:pt x="1" y="1396"/>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0" name="Freeform 6">
            <a:hlinkClick r:id="rId7" tooltip="Facebook"/>
            <a:extLst>
              <a:ext uri="{FF2B5EF4-FFF2-40B4-BE49-F238E27FC236}">
                <a16:creationId xmlns:a16="http://schemas.microsoft.com/office/drawing/2014/main" id="{CDAA0944-FE1F-13CF-167D-BB5AE8524AC3}"/>
              </a:ext>
            </a:extLst>
          </p:cNvPr>
          <p:cNvSpPr>
            <a:spLocks noChangeAspect="1"/>
          </p:cNvSpPr>
          <p:nvPr userDrawn="1"/>
        </p:nvSpPr>
        <p:spPr bwMode="auto">
          <a:xfrm>
            <a:off x="11172347" y="5661248"/>
            <a:ext cx="252891" cy="252000"/>
          </a:xfrm>
          <a:custGeom>
            <a:avLst/>
            <a:gdLst>
              <a:gd name="T0" fmla="*/ 9 w 2270"/>
              <a:gd name="T1" fmla="*/ 990 h 2262"/>
              <a:gd name="T2" fmla="*/ 43 w 2270"/>
              <a:gd name="T3" fmla="*/ 824 h 2262"/>
              <a:gd name="T4" fmla="*/ 100 w 2270"/>
              <a:gd name="T5" fmla="*/ 668 h 2262"/>
              <a:gd name="T6" fmla="*/ 179 w 2270"/>
              <a:gd name="T7" fmla="*/ 523 h 2262"/>
              <a:gd name="T8" fmla="*/ 277 w 2270"/>
              <a:gd name="T9" fmla="*/ 392 h 2262"/>
              <a:gd name="T10" fmla="*/ 392 w 2270"/>
              <a:gd name="T11" fmla="*/ 276 h 2262"/>
              <a:gd name="T12" fmla="*/ 523 w 2270"/>
              <a:gd name="T13" fmla="*/ 178 h 2262"/>
              <a:gd name="T14" fmla="*/ 668 w 2270"/>
              <a:gd name="T15" fmla="*/ 100 h 2262"/>
              <a:gd name="T16" fmla="*/ 825 w 2270"/>
              <a:gd name="T17" fmla="*/ 43 h 2262"/>
              <a:gd name="T18" fmla="*/ 991 w 2270"/>
              <a:gd name="T19" fmla="*/ 9 h 2262"/>
              <a:gd name="T20" fmla="*/ 1164 w 2270"/>
              <a:gd name="T21" fmla="*/ 0 h 2262"/>
              <a:gd name="T22" fmla="*/ 1336 w 2270"/>
              <a:gd name="T23" fmla="*/ 18 h 2262"/>
              <a:gd name="T24" fmla="*/ 1499 w 2270"/>
              <a:gd name="T25" fmla="*/ 59 h 2262"/>
              <a:gd name="T26" fmla="*/ 1651 w 2270"/>
              <a:gd name="T27" fmla="*/ 124 h 2262"/>
              <a:gd name="T28" fmla="*/ 1792 w 2270"/>
              <a:gd name="T29" fmla="*/ 209 h 2262"/>
              <a:gd name="T30" fmla="*/ 1918 w 2270"/>
              <a:gd name="T31" fmla="*/ 313 h 2262"/>
              <a:gd name="T32" fmla="*/ 2028 w 2270"/>
              <a:gd name="T33" fmla="*/ 434 h 2262"/>
              <a:gd name="T34" fmla="*/ 2120 w 2270"/>
              <a:gd name="T35" fmla="*/ 570 h 2262"/>
              <a:gd name="T36" fmla="*/ 2191 w 2270"/>
              <a:gd name="T37" fmla="*/ 719 h 2262"/>
              <a:gd name="T38" fmla="*/ 2241 w 2270"/>
              <a:gd name="T39" fmla="*/ 879 h 2262"/>
              <a:gd name="T40" fmla="*/ 2267 w 2270"/>
              <a:gd name="T41" fmla="*/ 1047 h 2262"/>
              <a:gd name="T42" fmla="*/ 2267 w 2270"/>
              <a:gd name="T43" fmla="*/ 1216 h 2262"/>
              <a:gd name="T44" fmla="*/ 2245 w 2270"/>
              <a:gd name="T45" fmla="*/ 1373 h 2262"/>
              <a:gd name="T46" fmla="*/ 2202 w 2270"/>
              <a:gd name="T47" fmla="*/ 1523 h 2262"/>
              <a:gd name="T48" fmla="*/ 2139 w 2270"/>
              <a:gd name="T49" fmla="*/ 1664 h 2262"/>
              <a:gd name="T50" fmla="*/ 2059 w 2270"/>
              <a:gd name="T51" fmla="*/ 1794 h 2262"/>
              <a:gd name="T52" fmla="*/ 1963 w 2270"/>
              <a:gd name="T53" fmla="*/ 1912 h 2262"/>
              <a:gd name="T54" fmla="*/ 1852 w 2270"/>
              <a:gd name="T55" fmla="*/ 2015 h 2262"/>
              <a:gd name="T56" fmla="*/ 1728 w 2270"/>
              <a:gd name="T57" fmla="*/ 2103 h 2262"/>
              <a:gd name="T58" fmla="*/ 1592 w 2270"/>
              <a:gd name="T59" fmla="*/ 2174 h 2262"/>
              <a:gd name="T60" fmla="*/ 1446 w 2270"/>
              <a:gd name="T61" fmla="*/ 2226 h 2262"/>
              <a:gd name="T62" fmla="*/ 1292 w 2270"/>
              <a:gd name="T63" fmla="*/ 2259 h 2262"/>
              <a:gd name="T64" fmla="*/ 1266 w 2270"/>
              <a:gd name="T65" fmla="*/ 952 h 2262"/>
              <a:gd name="T66" fmla="*/ 1274 w 2270"/>
              <a:gd name="T67" fmla="*/ 882 h 2262"/>
              <a:gd name="T68" fmla="*/ 1300 w 2270"/>
              <a:gd name="T69" fmla="*/ 835 h 2262"/>
              <a:gd name="T70" fmla="*/ 1336 w 2270"/>
              <a:gd name="T71" fmla="*/ 811 h 2262"/>
              <a:gd name="T72" fmla="*/ 1390 w 2270"/>
              <a:gd name="T73" fmla="*/ 798 h 2262"/>
              <a:gd name="T74" fmla="*/ 1579 w 2270"/>
              <a:gd name="T75" fmla="*/ 508 h 2262"/>
              <a:gd name="T76" fmla="*/ 1347 w 2270"/>
              <a:gd name="T77" fmla="*/ 497 h 2262"/>
              <a:gd name="T78" fmla="*/ 1238 w 2270"/>
              <a:gd name="T79" fmla="*/ 508 h 2262"/>
              <a:gd name="T80" fmla="*/ 1126 w 2270"/>
              <a:gd name="T81" fmla="*/ 549 h 2262"/>
              <a:gd name="T82" fmla="*/ 1050 w 2270"/>
              <a:gd name="T83" fmla="*/ 607 h 2262"/>
              <a:gd name="T84" fmla="*/ 991 w 2270"/>
              <a:gd name="T85" fmla="*/ 684 h 2262"/>
              <a:gd name="T86" fmla="*/ 956 w 2270"/>
              <a:gd name="T87" fmla="*/ 769 h 2262"/>
              <a:gd name="T88" fmla="*/ 937 w 2270"/>
              <a:gd name="T89" fmla="*/ 883 h 2262"/>
              <a:gd name="T90" fmla="*/ 936 w 2270"/>
              <a:gd name="T91" fmla="*/ 1476 h 2262"/>
              <a:gd name="T92" fmla="*/ 814 w 2270"/>
              <a:gd name="T93" fmla="*/ 2223 h 2262"/>
              <a:gd name="T94" fmla="*/ 675 w 2270"/>
              <a:gd name="T95" fmla="*/ 2172 h 2262"/>
              <a:gd name="T96" fmla="*/ 544 w 2270"/>
              <a:gd name="T97" fmla="*/ 2104 h 2262"/>
              <a:gd name="T98" fmla="*/ 424 w 2270"/>
              <a:gd name="T99" fmla="*/ 2020 h 2262"/>
              <a:gd name="T100" fmla="*/ 317 w 2270"/>
              <a:gd name="T101" fmla="*/ 1922 h 2262"/>
              <a:gd name="T102" fmla="*/ 223 w 2270"/>
              <a:gd name="T103" fmla="*/ 1811 h 2262"/>
              <a:gd name="T104" fmla="*/ 144 w 2270"/>
              <a:gd name="T105" fmla="*/ 1687 h 2262"/>
              <a:gd name="T106" fmla="*/ 80 w 2270"/>
              <a:gd name="T107" fmla="*/ 1554 h 2262"/>
              <a:gd name="T108" fmla="*/ 34 w 2270"/>
              <a:gd name="T109" fmla="*/ 1413 h 2262"/>
              <a:gd name="T110" fmla="*/ 7 w 2270"/>
              <a:gd name="T111" fmla="*/ 1264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70" h="2262">
                <a:moveTo>
                  <a:pt x="0" y="1135"/>
                </a:moveTo>
                <a:lnTo>
                  <a:pt x="0" y="1105"/>
                </a:lnTo>
                <a:lnTo>
                  <a:pt x="2" y="1076"/>
                </a:lnTo>
                <a:lnTo>
                  <a:pt x="3" y="1047"/>
                </a:lnTo>
                <a:lnTo>
                  <a:pt x="6" y="1019"/>
                </a:lnTo>
                <a:lnTo>
                  <a:pt x="9" y="990"/>
                </a:lnTo>
                <a:lnTo>
                  <a:pt x="13" y="962"/>
                </a:lnTo>
                <a:lnTo>
                  <a:pt x="18" y="934"/>
                </a:lnTo>
                <a:lnTo>
                  <a:pt x="23" y="906"/>
                </a:lnTo>
                <a:lnTo>
                  <a:pt x="29" y="879"/>
                </a:lnTo>
                <a:lnTo>
                  <a:pt x="36" y="851"/>
                </a:lnTo>
                <a:lnTo>
                  <a:pt x="43" y="824"/>
                </a:lnTo>
                <a:lnTo>
                  <a:pt x="51" y="798"/>
                </a:lnTo>
                <a:lnTo>
                  <a:pt x="60" y="771"/>
                </a:lnTo>
                <a:lnTo>
                  <a:pt x="69" y="745"/>
                </a:lnTo>
                <a:lnTo>
                  <a:pt x="79" y="719"/>
                </a:lnTo>
                <a:lnTo>
                  <a:pt x="89" y="693"/>
                </a:lnTo>
                <a:lnTo>
                  <a:pt x="100" y="668"/>
                </a:lnTo>
                <a:lnTo>
                  <a:pt x="112" y="643"/>
                </a:lnTo>
                <a:lnTo>
                  <a:pt x="124" y="619"/>
                </a:lnTo>
                <a:lnTo>
                  <a:pt x="137" y="594"/>
                </a:lnTo>
                <a:lnTo>
                  <a:pt x="150" y="570"/>
                </a:lnTo>
                <a:lnTo>
                  <a:pt x="164" y="546"/>
                </a:lnTo>
                <a:lnTo>
                  <a:pt x="179" y="523"/>
                </a:lnTo>
                <a:lnTo>
                  <a:pt x="194" y="500"/>
                </a:lnTo>
                <a:lnTo>
                  <a:pt x="209" y="477"/>
                </a:lnTo>
                <a:lnTo>
                  <a:pt x="225" y="455"/>
                </a:lnTo>
                <a:lnTo>
                  <a:pt x="242" y="434"/>
                </a:lnTo>
                <a:lnTo>
                  <a:pt x="259" y="412"/>
                </a:lnTo>
                <a:lnTo>
                  <a:pt x="277" y="392"/>
                </a:lnTo>
                <a:lnTo>
                  <a:pt x="295" y="371"/>
                </a:lnTo>
                <a:lnTo>
                  <a:pt x="313" y="351"/>
                </a:lnTo>
                <a:lnTo>
                  <a:pt x="332" y="332"/>
                </a:lnTo>
                <a:lnTo>
                  <a:pt x="352" y="313"/>
                </a:lnTo>
                <a:lnTo>
                  <a:pt x="372" y="294"/>
                </a:lnTo>
                <a:lnTo>
                  <a:pt x="392" y="276"/>
                </a:lnTo>
                <a:lnTo>
                  <a:pt x="413" y="259"/>
                </a:lnTo>
                <a:lnTo>
                  <a:pt x="434" y="242"/>
                </a:lnTo>
                <a:lnTo>
                  <a:pt x="456" y="225"/>
                </a:lnTo>
                <a:lnTo>
                  <a:pt x="478" y="209"/>
                </a:lnTo>
                <a:lnTo>
                  <a:pt x="500" y="194"/>
                </a:lnTo>
                <a:lnTo>
                  <a:pt x="523" y="178"/>
                </a:lnTo>
                <a:lnTo>
                  <a:pt x="546" y="164"/>
                </a:lnTo>
                <a:lnTo>
                  <a:pt x="571" y="150"/>
                </a:lnTo>
                <a:lnTo>
                  <a:pt x="595" y="137"/>
                </a:lnTo>
                <a:lnTo>
                  <a:pt x="619" y="124"/>
                </a:lnTo>
                <a:lnTo>
                  <a:pt x="643" y="112"/>
                </a:lnTo>
                <a:lnTo>
                  <a:pt x="668" y="100"/>
                </a:lnTo>
                <a:lnTo>
                  <a:pt x="694" y="89"/>
                </a:lnTo>
                <a:lnTo>
                  <a:pt x="719" y="79"/>
                </a:lnTo>
                <a:lnTo>
                  <a:pt x="745" y="69"/>
                </a:lnTo>
                <a:lnTo>
                  <a:pt x="771" y="59"/>
                </a:lnTo>
                <a:lnTo>
                  <a:pt x="798" y="51"/>
                </a:lnTo>
                <a:lnTo>
                  <a:pt x="825" y="43"/>
                </a:lnTo>
                <a:lnTo>
                  <a:pt x="852" y="36"/>
                </a:lnTo>
                <a:lnTo>
                  <a:pt x="879" y="29"/>
                </a:lnTo>
                <a:lnTo>
                  <a:pt x="906" y="23"/>
                </a:lnTo>
                <a:lnTo>
                  <a:pt x="934" y="18"/>
                </a:lnTo>
                <a:lnTo>
                  <a:pt x="962" y="13"/>
                </a:lnTo>
                <a:lnTo>
                  <a:pt x="991" y="9"/>
                </a:lnTo>
                <a:lnTo>
                  <a:pt x="1019" y="6"/>
                </a:lnTo>
                <a:lnTo>
                  <a:pt x="1048" y="3"/>
                </a:lnTo>
                <a:lnTo>
                  <a:pt x="1077" y="1"/>
                </a:lnTo>
                <a:lnTo>
                  <a:pt x="1106" y="0"/>
                </a:lnTo>
                <a:lnTo>
                  <a:pt x="1135" y="0"/>
                </a:lnTo>
                <a:lnTo>
                  <a:pt x="1164" y="0"/>
                </a:lnTo>
                <a:lnTo>
                  <a:pt x="1193" y="1"/>
                </a:lnTo>
                <a:lnTo>
                  <a:pt x="1222" y="3"/>
                </a:lnTo>
                <a:lnTo>
                  <a:pt x="1251" y="6"/>
                </a:lnTo>
                <a:lnTo>
                  <a:pt x="1279" y="9"/>
                </a:lnTo>
                <a:lnTo>
                  <a:pt x="1308" y="13"/>
                </a:lnTo>
                <a:lnTo>
                  <a:pt x="1336" y="18"/>
                </a:lnTo>
                <a:lnTo>
                  <a:pt x="1363" y="23"/>
                </a:lnTo>
                <a:lnTo>
                  <a:pt x="1391" y="29"/>
                </a:lnTo>
                <a:lnTo>
                  <a:pt x="1418" y="36"/>
                </a:lnTo>
                <a:lnTo>
                  <a:pt x="1445" y="43"/>
                </a:lnTo>
                <a:lnTo>
                  <a:pt x="1472" y="51"/>
                </a:lnTo>
                <a:lnTo>
                  <a:pt x="1499" y="59"/>
                </a:lnTo>
                <a:lnTo>
                  <a:pt x="1525" y="69"/>
                </a:lnTo>
                <a:lnTo>
                  <a:pt x="1551" y="79"/>
                </a:lnTo>
                <a:lnTo>
                  <a:pt x="1576" y="89"/>
                </a:lnTo>
                <a:lnTo>
                  <a:pt x="1602" y="100"/>
                </a:lnTo>
                <a:lnTo>
                  <a:pt x="1627" y="112"/>
                </a:lnTo>
                <a:lnTo>
                  <a:pt x="1651" y="124"/>
                </a:lnTo>
                <a:lnTo>
                  <a:pt x="1675" y="137"/>
                </a:lnTo>
                <a:lnTo>
                  <a:pt x="1699" y="150"/>
                </a:lnTo>
                <a:lnTo>
                  <a:pt x="1724" y="164"/>
                </a:lnTo>
                <a:lnTo>
                  <a:pt x="1747" y="178"/>
                </a:lnTo>
                <a:lnTo>
                  <a:pt x="1770" y="194"/>
                </a:lnTo>
                <a:lnTo>
                  <a:pt x="1792" y="209"/>
                </a:lnTo>
                <a:lnTo>
                  <a:pt x="1814" y="225"/>
                </a:lnTo>
                <a:lnTo>
                  <a:pt x="1836" y="242"/>
                </a:lnTo>
                <a:lnTo>
                  <a:pt x="1857" y="259"/>
                </a:lnTo>
                <a:lnTo>
                  <a:pt x="1878" y="276"/>
                </a:lnTo>
                <a:lnTo>
                  <a:pt x="1898" y="294"/>
                </a:lnTo>
                <a:lnTo>
                  <a:pt x="1918" y="313"/>
                </a:lnTo>
                <a:lnTo>
                  <a:pt x="1938" y="332"/>
                </a:lnTo>
                <a:lnTo>
                  <a:pt x="1957" y="351"/>
                </a:lnTo>
                <a:lnTo>
                  <a:pt x="1975" y="371"/>
                </a:lnTo>
                <a:lnTo>
                  <a:pt x="1993" y="392"/>
                </a:lnTo>
                <a:lnTo>
                  <a:pt x="2011" y="412"/>
                </a:lnTo>
                <a:lnTo>
                  <a:pt x="2028" y="434"/>
                </a:lnTo>
                <a:lnTo>
                  <a:pt x="2045" y="455"/>
                </a:lnTo>
                <a:lnTo>
                  <a:pt x="2061" y="477"/>
                </a:lnTo>
                <a:lnTo>
                  <a:pt x="2076" y="500"/>
                </a:lnTo>
                <a:lnTo>
                  <a:pt x="2091" y="523"/>
                </a:lnTo>
                <a:lnTo>
                  <a:pt x="2106" y="546"/>
                </a:lnTo>
                <a:lnTo>
                  <a:pt x="2120" y="570"/>
                </a:lnTo>
                <a:lnTo>
                  <a:pt x="2133" y="594"/>
                </a:lnTo>
                <a:lnTo>
                  <a:pt x="2146" y="619"/>
                </a:lnTo>
                <a:lnTo>
                  <a:pt x="2158" y="643"/>
                </a:lnTo>
                <a:lnTo>
                  <a:pt x="2170" y="668"/>
                </a:lnTo>
                <a:lnTo>
                  <a:pt x="2181" y="693"/>
                </a:lnTo>
                <a:lnTo>
                  <a:pt x="2191" y="719"/>
                </a:lnTo>
                <a:lnTo>
                  <a:pt x="2201" y="745"/>
                </a:lnTo>
                <a:lnTo>
                  <a:pt x="2210" y="771"/>
                </a:lnTo>
                <a:lnTo>
                  <a:pt x="2219" y="798"/>
                </a:lnTo>
                <a:lnTo>
                  <a:pt x="2227" y="824"/>
                </a:lnTo>
                <a:lnTo>
                  <a:pt x="2234" y="851"/>
                </a:lnTo>
                <a:lnTo>
                  <a:pt x="2241" y="879"/>
                </a:lnTo>
                <a:lnTo>
                  <a:pt x="2247" y="906"/>
                </a:lnTo>
                <a:lnTo>
                  <a:pt x="2252" y="934"/>
                </a:lnTo>
                <a:lnTo>
                  <a:pt x="2257" y="962"/>
                </a:lnTo>
                <a:lnTo>
                  <a:pt x="2261" y="990"/>
                </a:lnTo>
                <a:lnTo>
                  <a:pt x="2264" y="1019"/>
                </a:lnTo>
                <a:lnTo>
                  <a:pt x="2267" y="1047"/>
                </a:lnTo>
                <a:lnTo>
                  <a:pt x="2268" y="1076"/>
                </a:lnTo>
                <a:lnTo>
                  <a:pt x="2269" y="1105"/>
                </a:lnTo>
                <a:lnTo>
                  <a:pt x="2270" y="1135"/>
                </a:lnTo>
                <a:lnTo>
                  <a:pt x="2270" y="1162"/>
                </a:lnTo>
                <a:lnTo>
                  <a:pt x="2269" y="1189"/>
                </a:lnTo>
                <a:lnTo>
                  <a:pt x="2267" y="1216"/>
                </a:lnTo>
                <a:lnTo>
                  <a:pt x="2265" y="1243"/>
                </a:lnTo>
                <a:lnTo>
                  <a:pt x="2262" y="1269"/>
                </a:lnTo>
                <a:lnTo>
                  <a:pt x="2259" y="1295"/>
                </a:lnTo>
                <a:lnTo>
                  <a:pt x="2255" y="1322"/>
                </a:lnTo>
                <a:lnTo>
                  <a:pt x="2250" y="1348"/>
                </a:lnTo>
                <a:lnTo>
                  <a:pt x="2245" y="1373"/>
                </a:lnTo>
                <a:lnTo>
                  <a:pt x="2239" y="1399"/>
                </a:lnTo>
                <a:lnTo>
                  <a:pt x="2233" y="1424"/>
                </a:lnTo>
                <a:lnTo>
                  <a:pt x="2226" y="1449"/>
                </a:lnTo>
                <a:lnTo>
                  <a:pt x="2218" y="1474"/>
                </a:lnTo>
                <a:lnTo>
                  <a:pt x="2210" y="1499"/>
                </a:lnTo>
                <a:lnTo>
                  <a:pt x="2202" y="1523"/>
                </a:lnTo>
                <a:lnTo>
                  <a:pt x="2193" y="1547"/>
                </a:lnTo>
                <a:lnTo>
                  <a:pt x="2183" y="1571"/>
                </a:lnTo>
                <a:lnTo>
                  <a:pt x="2173" y="1595"/>
                </a:lnTo>
                <a:lnTo>
                  <a:pt x="2162" y="1618"/>
                </a:lnTo>
                <a:lnTo>
                  <a:pt x="2151" y="1641"/>
                </a:lnTo>
                <a:lnTo>
                  <a:pt x="2139" y="1664"/>
                </a:lnTo>
                <a:lnTo>
                  <a:pt x="2127" y="1686"/>
                </a:lnTo>
                <a:lnTo>
                  <a:pt x="2114" y="1709"/>
                </a:lnTo>
                <a:lnTo>
                  <a:pt x="2101" y="1731"/>
                </a:lnTo>
                <a:lnTo>
                  <a:pt x="2088" y="1752"/>
                </a:lnTo>
                <a:lnTo>
                  <a:pt x="2074" y="1773"/>
                </a:lnTo>
                <a:lnTo>
                  <a:pt x="2059" y="1794"/>
                </a:lnTo>
                <a:lnTo>
                  <a:pt x="2044" y="1815"/>
                </a:lnTo>
                <a:lnTo>
                  <a:pt x="2029" y="1835"/>
                </a:lnTo>
                <a:lnTo>
                  <a:pt x="2013" y="1854"/>
                </a:lnTo>
                <a:lnTo>
                  <a:pt x="1997" y="1874"/>
                </a:lnTo>
                <a:lnTo>
                  <a:pt x="1980" y="1893"/>
                </a:lnTo>
                <a:lnTo>
                  <a:pt x="1963" y="1912"/>
                </a:lnTo>
                <a:lnTo>
                  <a:pt x="1945" y="1930"/>
                </a:lnTo>
                <a:lnTo>
                  <a:pt x="1928" y="1948"/>
                </a:lnTo>
                <a:lnTo>
                  <a:pt x="1909" y="1965"/>
                </a:lnTo>
                <a:lnTo>
                  <a:pt x="1891" y="1982"/>
                </a:lnTo>
                <a:lnTo>
                  <a:pt x="1871" y="1999"/>
                </a:lnTo>
                <a:lnTo>
                  <a:pt x="1852" y="2015"/>
                </a:lnTo>
                <a:lnTo>
                  <a:pt x="1832" y="2031"/>
                </a:lnTo>
                <a:lnTo>
                  <a:pt x="1812" y="2046"/>
                </a:lnTo>
                <a:lnTo>
                  <a:pt x="1792" y="2061"/>
                </a:lnTo>
                <a:lnTo>
                  <a:pt x="1771" y="2075"/>
                </a:lnTo>
                <a:lnTo>
                  <a:pt x="1750" y="2089"/>
                </a:lnTo>
                <a:lnTo>
                  <a:pt x="1728" y="2103"/>
                </a:lnTo>
                <a:lnTo>
                  <a:pt x="1706" y="2116"/>
                </a:lnTo>
                <a:lnTo>
                  <a:pt x="1683" y="2129"/>
                </a:lnTo>
                <a:lnTo>
                  <a:pt x="1661" y="2141"/>
                </a:lnTo>
                <a:lnTo>
                  <a:pt x="1638" y="2152"/>
                </a:lnTo>
                <a:lnTo>
                  <a:pt x="1615" y="2163"/>
                </a:lnTo>
                <a:lnTo>
                  <a:pt x="1592" y="2174"/>
                </a:lnTo>
                <a:lnTo>
                  <a:pt x="1568" y="2184"/>
                </a:lnTo>
                <a:lnTo>
                  <a:pt x="1544" y="2194"/>
                </a:lnTo>
                <a:lnTo>
                  <a:pt x="1520" y="2203"/>
                </a:lnTo>
                <a:lnTo>
                  <a:pt x="1496" y="2211"/>
                </a:lnTo>
                <a:lnTo>
                  <a:pt x="1471" y="2219"/>
                </a:lnTo>
                <a:lnTo>
                  <a:pt x="1446" y="2226"/>
                </a:lnTo>
                <a:lnTo>
                  <a:pt x="1421" y="2233"/>
                </a:lnTo>
                <a:lnTo>
                  <a:pt x="1396" y="2239"/>
                </a:lnTo>
                <a:lnTo>
                  <a:pt x="1370" y="2245"/>
                </a:lnTo>
                <a:lnTo>
                  <a:pt x="1344" y="2250"/>
                </a:lnTo>
                <a:lnTo>
                  <a:pt x="1318" y="2255"/>
                </a:lnTo>
                <a:lnTo>
                  <a:pt x="1292" y="2259"/>
                </a:lnTo>
                <a:lnTo>
                  <a:pt x="1266" y="2262"/>
                </a:lnTo>
                <a:lnTo>
                  <a:pt x="1266" y="1476"/>
                </a:lnTo>
                <a:lnTo>
                  <a:pt x="1541" y="1476"/>
                </a:lnTo>
                <a:lnTo>
                  <a:pt x="1582" y="1156"/>
                </a:lnTo>
                <a:lnTo>
                  <a:pt x="1266" y="1156"/>
                </a:lnTo>
                <a:lnTo>
                  <a:pt x="1266" y="952"/>
                </a:lnTo>
                <a:lnTo>
                  <a:pt x="1266" y="935"/>
                </a:lnTo>
                <a:lnTo>
                  <a:pt x="1267" y="919"/>
                </a:lnTo>
                <a:lnTo>
                  <a:pt x="1268" y="911"/>
                </a:lnTo>
                <a:lnTo>
                  <a:pt x="1269" y="903"/>
                </a:lnTo>
                <a:lnTo>
                  <a:pt x="1272" y="889"/>
                </a:lnTo>
                <a:lnTo>
                  <a:pt x="1274" y="882"/>
                </a:lnTo>
                <a:lnTo>
                  <a:pt x="1276" y="875"/>
                </a:lnTo>
                <a:lnTo>
                  <a:pt x="1281" y="862"/>
                </a:lnTo>
                <a:lnTo>
                  <a:pt x="1284" y="856"/>
                </a:lnTo>
                <a:lnTo>
                  <a:pt x="1287" y="850"/>
                </a:lnTo>
                <a:lnTo>
                  <a:pt x="1295" y="840"/>
                </a:lnTo>
                <a:lnTo>
                  <a:pt x="1300" y="835"/>
                </a:lnTo>
                <a:lnTo>
                  <a:pt x="1305" y="830"/>
                </a:lnTo>
                <a:lnTo>
                  <a:pt x="1310" y="825"/>
                </a:lnTo>
                <a:lnTo>
                  <a:pt x="1316" y="821"/>
                </a:lnTo>
                <a:lnTo>
                  <a:pt x="1322" y="817"/>
                </a:lnTo>
                <a:lnTo>
                  <a:pt x="1329" y="814"/>
                </a:lnTo>
                <a:lnTo>
                  <a:pt x="1336" y="811"/>
                </a:lnTo>
                <a:lnTo>
                  <a:pt x="1343" y="808"/>
                </a:lnTo>
                <a:lnTo>
                  <a:pt x="1352" y="805"/>
                </a:lnTo>
                <a:lnTo>
                  <a:pt x="1360" y="803"/>
                </a:lnTo>
                <a:lnTo>
                  <a:pt x="1369" y="801"/>
                </a:lnTo>
                <a:lnTo>
                  <a:pt x="1379" y="799"/>
                </a:lnTo>
                <a:lnTo>
                  <a:pt x="1390" y="798"/>
                </a:lnTo>
                <a:lnTo>
                  <a:pt x="1400" y="797"/>
                </a:lnTo>
                <a:lnTo>
                  <a:pt x="1412" y="797"/>
                </a:lnTo>
                <a:lnTo>
                  <a:pt x="1424" y="796"/>
                </a:lnTo>
                <a:lnTo>
                  <a:pt x="1593" y="796"/>
                </a:lnTo>
                <a:lnTo>
                  <a:pt x="1593" y="510"/>
                </a:lnTo>
                <a:lnTo>
                  <a:pt x="1579" y="508"/>
                </a:lnTo>
                <a:lnTo>
                  <a:pt x="1559" y="506"/>
                </a:lnTo>
                <a:lnTo>
                  <a:pt x="1503" y="502"/>
                </a:lnTo>
                <a:lnTo>
                  <a:pt x="1468" y="500"/>
                </a:lnTo>
                <a:lnTo>
                  <a:pt x="1430" y="498"/>
                </a:lnTo>
                <a:lnTo>
                  <a:pt x="1390" y="497"/>
                </a:lnTo>
                <a:lnTo>
                  <a:pt x="1347" y="497"/>
                </a:lnTo>
                <a:lnTo>
                  <a:pt x="1324" y="497"/>
                </a:lnTo>
                <a:lnTo>
                  <a:pt x="1302" y="499"/>
                </a:lnTo>
                <a:lnTo>
                  <a:pt x="1280" y="501"/>
                </a:lnTo>
                <a:lnTo>
                  <a:pt x="1270" y="502"/>
                </a:lnTo>
                <a:lnTo>
                  <a:pt x="1259" y="504"/>
                </a:lnTo>
                <a:lnTo>
                  <a:pt x="1238" y="508"/>
                </a:lnTo>
                <a:lnTo>
                  <a:pt x="1218" y="513"/>
                </a:lnTo>
                <a:lnTo>
                  <a:pt x="1199" y="518"/>
                </a:lnTo>
                <a:lnTo>
                  <a:pt x="1180" y="525"/>
                </a:lnTo>
                <a:lnTo>
                  <a:pt x="1161" y="532"/>
                </a:lnTo>
                <a:lnTo>
                  <a:pt x="1143" y="540"/>
                </a:lnTo>
                <a:lnTo>
                  <a:pt x="1126" y="549"/>
                </a:lnTo>
                <a:lnTo>
                  <a:pt x="1118" y="554"/>
                </a:lnTo>
                <a:lnTo>
                  <a:pt x="1109" y="559"/>
                </a:lnTo>
                <a:lnTo>
                  <a:pt x="1094" y="570"/>
                </a:lnTo>
                <a:lnTo>
                  <a:pt x="1078" y="581"/>
                </a:lnTo>
                <a:lnTo>
                  <a:pt x="1064" y="594"/>
                </a:lnTo>
                <a:lnTo>
                  <a:pt x="1050" y="607"/>
                </a:lnTo>
                <a:lnTo>
                  <a:pt x="1037" y="620"/>
                </a:lnTo>
                <a:lnTo>
                  <a:pt x="1024" y="635"/>
                </a:lnTo>
                <a:lnTo>
                  <a:pt x="1018" y="643"/>
                </a:lnTo>
                <a:lnTo>
                  <a:pt x="1012" y="650"/>
                </a:lnTo>
                <a:lnTo>
                  <a:pt x="1001" y="667"/>
                </a:lnTo>
                <a:lnTo>
                  <a:pt x="991" y="684"/>
                </a:lnTo>
                <a:lnTo>
                  <a:pt x="986" y="692"/>
                </a:lnTo>
                <a:lnTo>
                  <a:pt x="982" y="701"/>
                </a:lnTo>
                <a:lnTo>
                  <a:pt x="973" y="720"/>
                </a:lnTo>
                <a:lnTo>
                  <a:pt x="966" y="739"/>
                </a:lnTo>
                <a:lnTo>
                  <a:pt x="959" y="759"/>
                </a:lnTo>
                <a:lnTo>
                  <a:pt x="956" y="769"/>
                </a:lnTo>
                <a:lnTo>
                  <a:pt x="953" y="780"/>
                </a:lnTo>
                <a:lnTo>
                  <a:pt x="948" y="801"/>
                </a:lnTo>
                <a:lnTo>
                  <a:pt x="943" y="824"/>
                </a:lnTo>
                <a:lnTo>
                  <a:pt x="940" y="847"/>
                </a:lnTo>
                <a:lnTo>
                  <a:pt x="938" y="871"/>
                </a:lnTo>
                <a:lnTo>
                  <a:pt x="937" y="883"/>
                </a:lnTo>
                <a:lnTo>
                  <a:pt x="936" y="895"/>
                </a:lnTo>
                <a:lnTo>
                  <a:pt x="936" y="920"/>
                </a:lnTo>
                <a:lnTo>
                  <a:pt x="936" y="1156"/>
                </a:lnTo>
                <a:lnTo>
                  <a:pt x="660" y="1156"/>
                </a:lnTo>
                <a:lnTo>
                  <a:pt x="660" y="1476"/>
                </a:lnTo>
                <a:lnTo>
                  <a:pt x="936" y="1476"/>
                </a:lnTo>
                <a:lnTo>
                  <a:pt x="936" y="2252"/>
                </a:lnTo>
                <a:lnTo>
                  <a:pt x="911" y="2247"/>
                </a:lnTo>
                <a:lnTo>
                  <a:pt x="886" y="2242"/>
                </a:lnTo>
                <a:lnTo>
                  <a:pt x="862" y="2236"/>
                </a:lnTo>
                <a:lnTo>
                  <a:pt x="838" y="2230"/>
                </a:lnTo>
                <a:lnTo>
                  <a:pt x="814" y="2223"/>
                </a:lnTo>
                <a:lnTo>
                  <a:pt x="790" y="2216"/>
                </a:lnTo>
                <a:lnTo>
                  <a:pt x="766" y="2208"/>
                </a:lnTo>
                <a:lnTo>
                  <a:pt x="743" y="2200"/>
                </a:lnTo>
                <a:lnTo>
                  <a:pt x="720" y="2191"/>
                </a:lnTo>
                <a:lnTo>
                  <a:pt x="697" y="2182"/>
                </a:lnTo>
                <a:lnTo>
                  <a:pt x="675" y="2172"/>
                </a:lnTo>
                <a:lnTo>
                  <a:pt x="652" y="2162"/>
                </a:lnTo>
                <a:lnTo>
                  <a:pt x="630" y="2151"/>
                </a:lnTo>
                <a:lnTo>
                  <a:pt x="608" y="2140"/>
                </a:lnTo>
                <a:lnTo>
                  <a:pt x="587" y="2129"/>
                </a:lnTo>
                <a:lnTo>
                  <a:pt x="565" y="2116"/>
                </a:lnTo>
                <a:lnTo>
                  <a:pt x="544" y="2104"/>
                </a:lnTo>
                <a:lnTo>
                  <a:pt x="523" y="2091"/>
                </a:lnTo>
                <a:lnTo>
                  <a:pt x="503" y="2078"/>
                </a:lnTo>
                <a:lnTo>
                  <a:pt x="483" y="2064"/>
                </a:lnTo>
                <a:lnTo>
                  <a:pt x="463" y="2050"/>
                </a:lnTo>
                <a:lnTo>
                  <a:pt x="443" y="2035"/>
                </a:lnTo>
                <a:lnTo>
                  <a:pt x="424" y="2020"/>
                </a:lnTo>
                <a:lnTo>
                  <a:pt x="406" y="2005"/>
                </a:lnTo>
                <a:lnTo>
                  <a:pt x="387" y="1989"/>
                </a:lnTo>
                <a:lnTo>
                  <a:pt x="369" y="1973"/>
                </a:lnTo>
                <a:lnTo>
                  <a:pt x="351" y="1956"/>
                </a:lnTo>
                <a:lnTo>
                  <a:pt x="334" y="1939"/>
                </a:lnTo>
                <a:lnTo>
                  <a:pt x="317" y="1922"/>
                </a:lnTo>
                <a:lnTo>
                  <a:pt x="300" y="1904"/>
                </a:lnTo>
                <a:lnTo>
                  <a:pt x="284" y="1886"/>
                </a:lnTo>
                <a:lnTo>
                  <a:pt x="268" y="1868"/>
                </a:lnTo>
                <a:lnTo>
                  <a:pt x="253" y="1849"/>
                </a:lnTo>
                <a:lnTo>
                  <a:pt x="238" y="1830"/>
                </a:lnTo>
                <a:lnTo>
                  <a:pt x="223" y="1811"/>
                </a:lnTo>
                <a:lnTo>
                  <a:pt x="209" y="1791"/>
                </a:lnTo>
                <a:lnTo>
                  <a:pt x="195" y="1771"/>
                </a:lnTo>
                <a:lnTo>
                  <a:pt x="181" y="1751"/>
                </a:lnTo>
                <a:lnTo>
                  <a:pt x="168" y="1730"/>
                </a:lnTo>
                <a:lnTo>
                  <a:pt x="156" y="1709"/>
                </a:lnTo>
                <a:lnTo>
                  <a:pt x="144" y="1687"/>
                </a:lnTo>
                <a:lnTo>
                  <a:pt x="132" y="1666"/>
                </a:lnTo>
                <a:lnTo>
                  <a:pt x="121" y="1644"/>
                </a:lnTo>
                <a:lnTo>
                  <a:pt x="110" y="1622"/>
                </a:lnTo>
                <a:lnTo>
                  <a:pt x="100" y="1600"/>
                </a:lnTo>
                <a:lnTo>
                  <a:pt x="90" y="1577"/>
                </a:lnTo>
                <a:lnTo>
                  <a:pt x="80" y="1554"/>
                </a:lnTo>
                <a:lnTo>
                  <a:pt x="71" y="1531"/>
                </a:lnTo>
                <a:lnTo>
                  <a:pt x="63" y="1508"/>
                </a:lnTo>
                <a:lnTo>
                  <a:pt x="55" y="1485"/>
                </a:lnTo>
                <a:lnTo>
                  <a:pt x="48" y="1461"/>
                </a:lnTo>
                <a:lnTo>
                  <a:pt x="41" y="1437"/>
                </a:lnTo>
                <a:lnTo>
                  <a:pt x="34" y="1413"/>
                </a:lnTo>
                <a:lnTo>
                  <a:pt x="29" y="1388"/>
                </a:lnTo>
                <a:lnTo>
                  <a:pt x="23" y="1364"/>
                </a:lnTo>
                <a:lnTo>
                  <a:pt x="18" y="1339"/>
                </a:lnTo>
                <a:lnTo>
                  <a:pt x="14" y="1314"/>
                </a:lnTo>
                <a:lnTo>
                  <a:pt x="11" y="1289"/>
                </a:lnTo>
                <a:lnTo>
                  <a:pt x="7" y="1264"/>
                </a:lnTo>
                <a:lnTo>
                  <a:pt x="5" y="1238"/>
                </a:lnTo>
                <a:lnTo>
                  <a:pt x="3" y="1213"/>
                </a:lnTo>
                <a:lnTo>
                  <a:pt x="1" y="1187"/>
                </a:lnTo>
                <a:lnTo>
                  <a:pt x="0" y="1161"/>
                </a:lnTo>
                <a:lnTo>
                  <a:pt x="0" y="1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lvl="0"/>
            <a:endParaRPr lang="fi-FI" dirty="0"/>
          </a:p>
        </p:txBody>
      </p:sp>
      <p:sp>
        <p:nvSpPr>
          <p:cNvPr id="11" name="TextBox 12">
            <a:hlinkClick r:id="rId8"/>
            <a:extLst>
              <a:ext uri="{FF2B5EF4-FFF2-40B4-BE49-F238E27FC236}">
                <a16:creationId xmlns:a16="http://schemas.microsoft.com/office/drawing/2014/main" id="{558E583F-15F2-4E9B-DFD2-C0AEF921E88A}"/>
              </a:ext>
            </a:extLst>
          </p:cNvPr>
          <p:cNvSpPr txBox="1"/>
          <p:nvPr userDrawn="1"/>
        </p:nvSpPr>
        <p:spPr>
          <a:xfrm>
            <a:off x="8013549" y="5929551"/>
            <a:ext cx="3411191" cy="615553"/>
          </a:xfrm>
          <a:prstGeom prst="rect">
            <a:avLst/>
          </a:prstGeom>
          <a:noFill/>
        </p:spPr>
        <p:txBody>
          <a:bodyPr wrap="none" lIns="0" tIns="0" rIns="0" bIns="0" rtlCol="0">
            <a:spAutoFit/>
          </a:bodyPr>
          <a:lstStyle/>
          <a:p>
            <a:pPr algn="r"/>
            <a:r>
              <a:rPr lang="fi-FI" sz="2000" b="1" u="none" dirty="0">
                <a:solidFill>
                  <a:schemeClr val="bg1"/>
                </a:solidFill>
                <a:latin typeface="+mn-lt"/>
              </a:rPr>
              <a:t>www.kuntaliitto.fi</a:t>
            </a:r>
          </a:p>
          <a:p>
            <a:pPr algn="r"/>
            <a:r>
              <a:rPr lang="fi-FI" sz="2000" b="1" dirty="0">
                <a:solidFill>
                  <a:schemeClr val="bg1"/>
                </a:solidFill>
                <a:latin typeface="+mn-lt"/>
              </a:rPr>
              <a:t>www.kommunforbundet.fi</a:t>
            </a:r>
          </a:p>
        </p:txBody>
      </p:sp>
    </p:spTree>
    <p:extLst>
      <p:ext uri="{BB962C8B-B14F-4D97-AF65-F5344CB8AC3E}">
        <p14:creationId xmlns:p14="http://schemas.microsoft.com/office/powerpoint/2010/main" val="199517428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Kiitos rajattu lisenssi 2">
    <p:bg>
      <p:bgPr>
        <a:solidFill>
          <a:srgbClr val="FF3E6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1556740"/>
            <a:ext cx="10658475" cy="1008660"/>
          </a:xfrm>
        </p:spPr>
        <p:txBody>
          <a:bodyPr anchor="t" anchorCtr="0">
            <a:noAutofit/>
          </a:bodyPr>
          <a:lstStyle>
            <a:lvl1pPr algn="l">
              <a:defRPr sz="6000">
                <a:solidFill>
                  <a:schemeClr val="bg1"/>
                </a:solidFill>
              </a:defRPr>
            </a:lvl1pPr>
          </a:lstStyle>
          <a:p>
            <a:r>
              <a:rPr lang="fi-FI" noProof="0" dirty="0"/>
              <a:t>Kiitos. </a:t>
            </a:r>
            <a:r>
              <a:rPr lang="fi-FI" noProof="0" dirty="0" err="1"/>
              <a:t>Tack</a:t>
            </a:r>
            <a:r>
              <a:rPr lang="fi-FI" noProof="0" dirty="0"/>
              <a:t>.</a:t>
            </a:r>
          </a:p>
        </p:txBody>
      </p:sp>
      <p:sp>
        <p:nvSpPr>
          <p:cNvPr id="3" name="Subtitle 2"/>
          <p:cNvSpPr>
            <a:spLocks noGrp="1"/>
          </p:cNvSpPr>
          <p:nvPr>
            <p:ph type="subTitle" idx="1" hasCustomPrompt="1"/>
          </p:nvPr>
        </p:nvSpPr>
        <p:spPr>
          <a:xfrm>
            <a:off x="766763" y="2852920"/>
            <a:ext cx="10658475" cy="2448340"/>
          </a:xfrm>
        </p:spPr>
        <p:txBody>
          <a:bodyPr>
            <a:noAutofit/>
          </a:bodyPr>
          <a:lstStyle>
            <a:lvl1pPr marL="0" indent="0" algn="l">
              <a:spcBef>
                <a:spcPts val="200"/>
              </a:spcBef>
              <a:buNone/>
              <a:defRPr sz="2400">
                <a:solidFill>
                  <a:schemeClr val="bg1"/>
                </a:solidFill>
                <a:latin typeface="Work Sans SemiBold" panose="000007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yhteystiedot</a:t>
            </a:r>
          </a:p>
        </p:txBody>
      </p:sp>
      <p:sp>
        <p:nvSpPr>
          <p:cNvPr id="4" name="Date Placeholder 3"/>
          <p:cNvSpPr>
            <a:spLocks noGrp="1"/>
          </p:cNvSpPr>
          <p:nvPr>
            <p:ph type="dt" sz="half" idx="10"/>
          </p:nvPr>
        </p:nvSpPr>
        <p:spPr/>
        <p:txBody>
          <a:bodyPr/>
          <a:lstStyle>
            <a:lvl1pPr>
              <a:defRPr>
                <a:noFill/>
              </a:defRPr>
            </a:lvl1pPr>
          </a:lstStyle>
          <a:p>
            <a:fld id="{B9145441-B421-48FF-AF9C-FF5C4818C8F7}"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pic>
        <p:nvPicPr>
          <p:cNvPr id="17" name="Picture 16" descr="Icon&#10;&#10;Description automatically generated">
            <a:hlinkClick r:id="rId2"/>
            <a:extLst>
              <a:ext uri="{FF2B5EF4-FFF2-40B4-BE49-F238E27FC236}">
                <a16:creationId xmlns:a16="http://schemas.microsoft.com/office/drawing/2014/main" id="{685C5932-3F7F-41CB-87DD-B2ABBE5E62A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7260" y="5877340"/>
            <a:ext cx="1023158" cy="432000"/>
          </a:xfrm>
          <a:prstGeom prst="rect">
            <a:avLst/>
          </a:prstGeom>
        </p:spPr>
      </p:pic>
      <p:sp>
        <p:nvSpPr>
          <p:cNvPr id="7" name="Freeform 7">
            <a:hlinkClick r:id="rId4" tooltip="twitter"/>
            <a:extLst>
              <a:ext uri="{FF2B5EF4-FFF2-40B4-BE49-F238E27FC236}">
                <a16:creationId xmlns:a16="http://schemas.microsoft.com/office/drawing/2014/main" id="{42871911-1ADF-F9C3-D383-CD21243260C6}"/>
              </a:ext>
            </a:extLst>
          </p:cNvPr>
          <p:cNvSpPr>
            <a:spLocks noChangeAspect="1" noEditPoints="1"/>
          </p:cNvSpPr>
          <p:nvPr userDrawn="1"/>
        </p:nvSpPr>
        <p:spPr bwMode="auto">
          <a:xfrm>
            <a:off x="10308063" y="5661248"/>
            <a:ext cx="252557" cy="252000"/>
          </a:xfrm>
          <a:custGeom>
            <a:avLst/>
            <a:gdLst>
              <a:gd name="T0" fmla="*/ 1085 w 2269"/>
              <a:gd name="T1" fmla="*/ 2052 h 2720"/>
              <a:gd name="T2" fmla="*/ 1276 w 2269"/>
              <a:gd name="T3" fmla="*/ 1961 h 2720"/>
              <a:gd name="T4" fmla="*/ 1432 w 2269"/>
              <a:gd name="T5" fmla="*/ 1821 h 2720"/>
              <a:gd name="T6" fmla="*/ 1551 w 2269"/>
              <a:gd name="T7" fmla="*/ 1643 h 2720"/>
              <a:gd name="T8" fmla="*/ 1647 w 2269"/>
              <a:gd name="T9" fmla="*/ 1380 h 2720"/>
              <a:gd name="T10" fmla="*/ 1677 w 2269"/>
              <a:gd name="T11" fmla="*/ 1129 h 2720"/>
              <a:gd name="T12" fmla="*/ 1815 w 2269"/>
              <a:gd name="T13" fmla="*/ 911 h 2720"/>
              <a:gd name="T14" fmla="*/ 1676 w 2269"/>
              <a:gd name="T15" fmla="*/ 949 h 2720"/>
              <a:gd name="T16" fmla="*/ 1751 w 2269"/>
              <a:gd name="T17" fmla="*/ 849 h 2720"/>
              <a:gd name="T18" fmla="*/ 1704 w 2269"/>
              <a:gd name="T19" fmla="*/ 824 h 2720"/>
              <a:gd name="T20" fmla="*/ 1558 w 2269"/>
              <a:gd name="T21" fmla="*/ 817 h 2720"/>
              <a:gd name="T22" fmla="*/ 1426 w 2269"/>
              <a:gd name="T23" fmla="*/ 757 h 2720"/>
              <a:gd name="T24" fmla="*/ 1287 w 2269"/>
              <a:gd name="T25" fmla="*/ 782 h 2720"/>
              <a:gd name="T26" fmla="*/ 1181 w 2269"/>
              <a:gd name="T27" fmla="*/ 877 h 2720"/>
              <a:gd name="T28" fmla="*/ 1122 w 2269"/>
              <a:gd name="T29" fmla="*/ 1022 h 2720"/>
              <a:gd name="T30" fmla="*/ 1081 w 2269"/>
              <a:gd name="T31" fmla="*/ 1162 h 2720"/>
              <a:gd name="T32" fmla="*/ 877 w 2269"/>
              <a:gd name="T33" fmla="*/ 1102 h 2720"/>
              <a:gd name="T34" fmla="*/ 697 w 2269"/>
              <a:gd name="T35" fmla="*/ 985 h 2720"/>
              <a:gd name="T36" fmla="*/ 549 w 2269"/>
              <a:gd name="T37" fmla="*/ 817 h 2720"/>
              <a:gd name="T38" fmla="*/ 511 w 2269"/>
              <a:gd name="T39" fmla="*/ 973 h 2720"/>
              <a:gd name="T40" fmla="*/ 554 w 2269"/>
              <a:gd name="T41" fmla="*/ 1162 h 2720"/>
              <a:gd name="T42" fmla="*/ 635 w 2269"/>
              <a:gd name="T43" fmla="*/ 1263 h 2720"/>
              <a:gd name="T44" fmla="*/ 516 w 2269"/>
              <a:gd name="T45" fmla="*/ 1226 h 2720"/>
              <a:gd name="T46" fmla="*/ 522 w 2269"/>
              <a:gd name="T47" fmla="*/ 1328 h 2720"/>
              <a:gd name="T48" fmla="*/ 581 w 2269"/>
              <a:gd name="T49" fmla="*/ 1449 h 2720"/>
              <a:gd name="T50" fmla="*/ 676 w 2269"/>
              <a:gd name="T51" fmla="*/ 1532 h 2720"/>
              <a:gd name="T52" fmla="*/ 659 w 2269"/>
              <a:gd name="T53" fmla="*/ 1565 h 2720"/>
              <a:gd name="T54" fmla="*/ 634 w 2269"/>
              <a:gd name="T55" fmla="*/ 1630 h 2720"/>
              <a:gd name="T56" fmla="*/ 722 w 2269"/>
              <a:gd name="T57" fmla="*/ 1739 h 2720"/>
              <a:gd name="T58" fmla="*/ 823 w 2269"/>
              <a:gd name="T59" fmla="*/ 1786 h 2720"/>
              <a:gd name="T60" fmla="*/ 761 w 2269"/>
              <a:gd name="T61" fmla="*/ 1871 h 2720"/>
              <a:gd name="T62" fmla="*/ 593 w 2269"/>
              <a:gd name="T63" fmla="*/ 1930 h 2720"/>
              <a:gd name="T64" fmla="*/ 514 w 2269"/>
              <a:gd name="T65" fmla="*/ 1972 h 2720"/>
              <a:gd name="T66" fmla="*/ 738 w 2269"/>
              <a:gd name="T67" fmla="*/ 2065 h 2720"/>
              <a:gd name="T68" fmla="*/ 6 w 2269"/>
              <a:gd name="T69" fmla="*/ 1221 h 2720"/>
              <a:gd name="T70" fmla="*/ 69 w 2269"/>
              <a:gd name="T71" fmla="*/ 892 h 2720"/>
              <a:gd name="T72" fmla="*/ 194 w 2269"/>
              <a:gd name="T73" fmla="*/ 600 h 2720"/>
              <a:gd name="T74" fmla="*/ 372 w 2269"/>
              <a:gd name="T75" fmla="*/ 354 h 2720"/>
              <a:gd name="T76" fmla="*/ 594 w 2269"/>
              <a:gd name="T77" fmla="*/ 164 h 2720"/>
              <a:gd name="T78" fmla="*/ 851 w 2269"/>
              <a:gd name="T79" fmla="*/ 43 h 2720"/>
              <a:gd name="T80" fmla="*/ 1134 w 2269"/>
              <a:gd name="T81" fmla="*/ 0 h 2720"/>
              <a:gd name="T82" fmla="*/ 1418 w 2269"/>
              <a:gd name="T83" fmla="*/ 43 h 2720"/>
              <a:gd name="T84" fmla="*/ 1676 w 2269"/>
              <a:gd name="T85" fmla="*/ 164 h 2720"/>
              <a:gd name="T86" fmla="*/ 1898 w 2269"/>
              <a:gd name="T87" fmla="*/ 354 h 2720"/>
              <a:gd name="T88" fmla="*/ 2075 w 2269"/>
              <a:gd name="T89" fmla="*/ 600 h 2720"/>
              <a:gd name="T90" fmla="*/ 2200 w 2269"/>
              <a:gd name="T91" fmla="*/ 892 h 2720"/>
              <a:gd name="T92" fmla="*/ 2263 w 2269"/>
              <a:gd name="T93" fmla="*/ 1221 h 2720"/>
              <a:gd name="T94" fmla="*/ 2256 w 2269"/>
              <a:gd name="T95" fmla="*/ 1568 h 2720"/>
              <a:gd name="T96" fmla="*/ 2180 w 2269"/>
              <a:gd name="T97" fmla="*/ 1889 h 2720"/>
              <a:gd name="T98" fmla="*/ 2044 w 2269"/>
              <a:gd name="T99" fmla="*/ 2174 h 2720"/>
              <a:gd name="T100" fmla="*/ 1857 w 2269"/>
              <a:gd name="T101" fmla="*/ 2410 h 2720"/>
              <a:gd name="T102" fmla="*/ 1627 w 2269"/>
              <a:gd name="T103" fmla="*/ 2586 h 2720"/>
              <a:gd name="T104" fmla="*/ 1363 w 2269"/>
              <a:gd name="T105" fmla="*/ 2693 h 2720"/>
              <a:gd name="T106" fmla="*/ 1076 w 2269"/>
              <a:gd name="T107" fmla="*/ 2719 h 2720"/>
              <a:gd name="T108" fmla="*/ 797 w 2269"/>
              <a:gd name="T109" fmla="*/ 2659 h 2720"/>
              <a:gd name="T110" fmla="*/ 546 w 2269"/>
              <a:gd name="T111" fmla="*/ 2524 h 2720"/>
              <a:gd name="T112" fmla="*/ 332 w 2269"/>
              <a:gd name="T113" fmla="*/ 2322 h 2720"/>
              <a:gd name="T114" fmla="*/ 165 w 2269"/>
              <a:gd name="T115" fmla="*/ 2065 h 2720"/>
              <a:gd name="T116" fmla="*/ 51 w 2269"/>
              <a:gd name="T117" fmla="*/ 1764 h 2720"/>
              <a:gd name="T118" fmla="*/ 2 w 2269"/>
              <a:gd name="T119" fmla="*/ 1430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9" h="2720">
                <a:moveTo>
                  <a:pt x="882" y="2081"/>
                </a:moveTo>
                <a:lnTo>
                  <a:pt x="906" y="2080"/>
                </a:lnTo>
                <a:lnTo>
                  <a:pt x="929" y="2079"/>
                </a:lnTo>
                <a:lnTo>
                  <a:pt x="953" y="2077"/>
                </a:lnTo>
                <a:lnTo>
                  <a:pt x="976" y="2075"/>
                </a:lnTo>
                <a:lnTo>
                  <a:pt x="998" y="2071"/>
                </a:lnTo>
                <a:lnTo>
                  <a:pt x="1020" y="2068"/>
                </a:lnTo>
                <a:lnTo>
                  <a:pt x="1042" y="2063"/>
                </a:lnTo>
                <a:lnTo>
                  <a:pt x="1063" y="2058"/>
                </a:lnTo>
                <a:lnTo>
                  <a:pt x="1085" y="2052"/>
                </a:lnTo>
                <a:lnTo>
                  <a:pt x="1105" y="2045"/>
                </a:lnTo>
                <a:lnTo>
                  <a:pt x="1126" y="2038"/>
                </a:lnTo>
                <a:lnTo>
                  <a:pt x="1146" y="2031"/>
                </a:lnTo>
                <a:lnTo>
                  <a:pt x="1166" y="2022"/>
                </a:lnTo>
                <a:lnTo>
                  <a:pt x="1185" y="2014"/>
                </a:lnTo>
                <a:lnTo>
                  <a:pt x="1204" y="2004"/>
                </a:lnTo>
                <a:lnTo>
                  <a:pt x="1223" y="1993"/>
                </a:lnTo>
                <a:lnTo>
                  <a:pt x="1241" y="1984"/>
                </a:lnTo>
                <a:lnTo>
                  <a:pt x="1259" y="1972"/>
                </a:lnTo>
                <a:lnTo>
                  <a:pt x="1276" y="1961"/>
                </a:lnTo>
                <a:lnTo>
                  <a:pt x="1293" y="1949"/>
                </a:lnTo>
                <a:lnTo>
                  <a:pt x="1310" y="1936"/>
                </a:lnTo>
                <a:lnTo>
                  <a:pt x="1327" y="1924"/>
                </a:lnTo>
                <a:lnTo>
                  <a:pt x="1343" y="1909"/>
                </a:lnTo>
                <a:lnTo>
                  <a:pt x="1359" y="1896"/>
                </a:lnTo>
                <a:lnTo>
                  <a:pt x="1374" y="1882"/>
                </a:lnTo>
                <a:lnTo>
                  <a:pt x="1389" y="1866"/>
                </a:lnTo>
                <a:lnTo>
                  <a:pt x="1404" y="1852"/>
                </a:lnTo>
                <a:lnTo>
                  <a:pt x="1418" y="1836"/>
                </a:lnTo>
                <a:lnTo>
                  <a:pt x="1432" y="1821"/>
                </a:lnTo>
                <a:lnTo>
                  <a:pt x="1445" y="1804"/>
                </a:lnTo>
                <a:lnTo>
                  <a:pt x="1459" y="1787"/>
                </a:lnTo>
                <a:lnTo>
                  <a:pt x="1471" y="1770"/>
                </a:lnTo>
                <a:lnTo>
                  <a:pt x="1484" y="1753"/>
                </a:lnTo>
                <a:lnTo>
                  <a:pt x="1496" y="1735"/>
                </a:lnTo>
                <a:lnTo>
                  <a:pt x="1507" y="1717"/>
                </a:lnTo>
                <a:lnTo>
                  <a:pt x="1520" y="1699"/>
                </a:lnTo>
                <a:lnTo>
                  <a:pt x="1531" y="1680"/>
                </a:lnTo>
                <a:lnTo>
                  <a:pt x="1541" y="1662"/>
                </a:lnTo>
                <a:lnTo>
                  <a:pt x="1551" y="1643"/>
                </a:lnTo>
                <a:lnTo>
                  <a:pt x="1561" y="1624"/>
                </a:lnTo>
                <a:lnTo>
                  <a:pt x="1570" y="1605"/>
                </a:lnTo>
                <a:lnTo>
                  <a:pt x="1579" y="1586"/>
                </a:lnTo>
                <a:lnTo>
                  <a:pt x="1588" y="1565"/>
                </a:lnTo>
                <a:lnTo>
                  <a:pt x="1596" y="1545"/>
                </a:lnTo>
                <a:lnTo>
                  <a:pt x="1604" y="1526"/>
                </a:lnTo>
                <a:lnTo>
                  <a:pt x="1611" y="1505"/>
                </a:lnTo>
                <a:lnTo>
                  <a:pt x="1625" y="1463"/>
                </a:lnTo>
                <a:lnTo>
                  <a:pt x="1637" y="1422"/>
                </a:lnTo>
                <a:lnTo>
                  <a:pt x="1647" y="1380"/>
                </a:lnTo>
                <a:lnTo>
                  <a:pt x="1656" y="1338"/>
                </a:lnTo>
                <a:lnTo>
                  <a:pt x="1660" y="1317"/>
                </a:lnTo>
                <a:lnTo>
                  <a:pt x="1664" y="1296"/>
                </a:lnTo>
                <a:lnTo>
                  <a:pt x="1667" y="1275"/>
                </a:lnTo>
                <a:lnTo>
                  <a:pt x="1669" y="1254"/>
                </a:lnTo>
                <a:lnTo>
                  <a:pt x="1672" y="1233"/>
                </a:lnTo>
                <a:lnTo>
                  <a:pt x="1673" y="1212"/>
                </a:lnTo>
                <a:lnTo>
                  <a:pt x="1675" y="1191"/>
                </a:lnTo>
                <a:lnTo>
                  <a:pt x="1676" y="1171"/>
                </a:lnTo>
                <a:lnTo>
                  <a:pt x="1677" y="1129"/>
                </a:lnTo>
                <a:lnTo>
                  <a:pt x="1676" y="1085"/>
                </a:lnTo>
                <a:lnTo>
                  <a:pt x="1696" y="1067"/>
                </a:lnTo>
                <a:lnTo>
                  <a:pt x="1715" y="1048"/>
                </a:lnTo>
                <a:lnTo>
                  <a:pt x="1734" y="1028"/>
                </a:lnTo>
                <a:lnTo>
                  <a:pt x="1752" y="1006"/>
                </a:lnTo>
                <a:lnTo>
                  <a:pt x="1769" y="983"/>
                </a:lnTo>
                <a:lnTo>
                  <a:pt x="1785" y="961"/>
                </a:lnTo>
                <a:lnTo>
                  <a:pt x="1793" y="949"/>
                </a:lnTo>
                <a:lnTo>
                  <a:pt x="1801" y="937"/>
                </a:lnTo>
                <a:lnTo>
                  <a:pt x="1815" y="911"/>
                </a:lnTo>
                <a:lnTo>
                  <a:pt x="1796" y="921"/>
                </a:lnTo>
                <a:lnTo>
                  <a:pt x="1777" y="931"/>
                </a:lnTo>
                <a:lnTo>
                  <a:pt x="1757" y="938"/>
                </a:lnTo>
                <a:lnTo>
                  <a:pt x="1737" y="945"/>
                </a:lnTo>
                <a:lnTo>
                  <a:pt x="1717" y="951"/>
                </a:lnTo>
                <a:lnTo>
                  <a:pt x="1697" y="957"/>
                </a:lnTo>
                <a:lnTo>
                  <a:pt x="1676" y="961"/>
                </a:lnTo>
                <a:lnTo>
                  <a:pt x="1655" y="964"/>
                </a:lnTo>
                <a:lnTo>
                  <a:pt x="1666" y="957"/>
                </a:lnTo>
                <a:lnTo>
                  <a:pt x="1676" y="949"/>
                </a:lnTo>
                <a:lnTo>
                  <a:pt x="1686" y="939"/>
                </a:lnTo>
                <a:lnTo>
                  <a:pt x="1695" y="929"/>
                </a:lnTo>
                <a:lnTo>
                  <a:pt x="1705" y="919"/>
                </a:lnTo>
                <a:lnTo>
                  <a:pt x="1714" y="909"/>
                </a:lnTo>
                <a:lnTo>
                  <a:pt x="1722" y="897"/>
                </a:lnTo>
                <a:lnTo>
                  <a:pt x="1730" y="886"/>
                </a:lnTo>
                <a:lnTo>
                  <a:pt x="1734" y="880"/>
                </a:lnTo>
                <a:lnTo>
                  <a:pt x="1738" y="874"/>
                </a:lnTo>
                <a:lnTo>
                  <a:pt x="1745" y="861"/>
                </a:lnTo>
                <a:lnTo>
                  <a:pt x="1751" y="849"/>
                </a:lnTo>
                <a:lnTo>
                  <a:pt x="1758" y="836"/>
                </a:lnTo>
                <a:lnTo>
                  <a:pt x="1763" y="823"/>
                </a:lnTo>
                <a:lnTo>
                  <a:pt x="1769" y="808"/>
                </a:lnTo>
                <a:lnTo>
                  <a:pt x="1773" y="794"/>
                </a:lnTo>
                <a:lnTo>
                  <a:pt x="1778" y="779"/>
                </a:lnTo>
                <a:lnTo>
                  <a:pt x="1757" y="794"/>
                </a:lnTo>
                <a:lnTo>
                  <a:pt x="1736" y="806"/>
                </a:lnTo>
                <a:lnTo>
                  <a:pt x="1725" y="812"/>
                </a:lnTo>
                <a:lnTo>
                  <a:pt x="1715" y="818"/>
                </a:lnTo>
                <a:lnTo>
                  <a:pt x="1704" y="824"/>
                </a:lnTo>
                <a:lnTo>
                  <a:pt x="1693" y="829"/>
                </a:lnTo>
                <a:lnTo>
                  <a:pt x="1670" y="838"/>
                </a:lnTo>
                <a:lnTo>
                  <a:pt x="1647" y="847"/>
                </a:lnTo>
                <a:lnTo>
                  <a:pt x="1624" y="855"/>
                </a:lnTo>
                <a:lnTo>
                  <a:pt x="1612" y="857"/>
                </a:lnTo>
                <a:lnTo>
                  <a:pt x="1600" y="861"/>
                </a:lnTo>
                <a:lnTo>
                  <a:pt x="1591" y="849"/>
                </a:lnTo>
                <a:lnTo>
                  <a:pt x="1580" y="837"/>
                </a:lnTo>
                <a:lnTo>
                  <a:pt x="1570" y="827"/>
                </a:lnTo>
                <a:lnTo>
                  <a:pt x="1558" y="817"/>
                </a:lnTo>
                <a:lnTo>
                  <a:pt x="1547" y="807"/>
                </a:lnTo>
                <a:lnTo>
                  <a:pt x="1535" y="799"/>
                </a:lnTo>
                <a:lnTo>
                  <a:pt x="1522" y="790"/>
                </a:lnTo>
                <a:lnTo>
                  <a:pt x="1509" y="783"/>
                </a:lnTo>
                <a:lnTo>
                  <a:pt x="1496" y="777"/>
                </a:lnTo>
                <a:lnTo>
                  <a:pt x="1482" y="771"/>
                </a:lnTo>
                <a:lnTo>
                  <a:pt x="1468" y="766"/>
                </a:lnTo>
                <a:lnTo>
                  <a:pt x="1454" y="763"/>
                </a:lnTo>
                <a:lnTo>
                  <a:pt x="1440" y="759"/>
                </a:lnTo>
                <a:lnTo>
                  <a:pt x="1426" y="757"/>
                </a:lnTo>
                <a:lnTo>
                  <a:pt x="1411" y="755"/>
                </a:lnTo>
                <a:lnTo>
                  <a:pt x="1396" y="755"/>
                </a:lnTo>
                <a:lnTo>
                  <a:pt x="1381" y="755"/>
                </a:lnTo>
                <a:lnTo>
                  <a:pt x="1367" y="757"/>
                </a:lnTo>
                <a:lnTo>
                  <a:pt x="1353" y="759"/>
                </a:lnTo>
                <a:lnTo>
                  <a:pt x="1340" y="761"/>
                </a:lnTo>
                <a:lnTo>
                  <a:pt x="1326" y="765"/>
                </a:lnTo>
                <a:lnTo>
                  <a:pt x="1313" y="770"/>
                </a:lnTo>
                <a:lnTo>
                  <a:pt x="1300" y="776"/>
                </a:lnTo>
                <a:lnTo>
                  <a:pt x="1287" y="782"/>
                </a:lnTo>
                <a:lnTo>
                  <a:pt x="1275" y="788"/>
                </a:lnTo>
                <a:lnTo>
                  <a:pt x="1263" y="795"/>
                </a:lnTo>
                <a:lnTo>
                  <a:pt x="1251" y="803"/>
                </a:lnTo>
                <a:lnTo>
                  <a:pt x="1240" y="812"/>
                </a:lnTo>
                <a:lnTo>
                  <a:pt x="1229" y="821"/>
                </a:lnTo>
                <a:lnTo>
                  <a:pt x="1218" y="831"/>
                </a:lnTo>
                <a:lnTo>
                  <a:pt x="1208" y="842"/>
                </a:lnTo>
                <a:lnTo>
                  <a:pt x="1199" y="853"/>
                </a:lnTo>
                <a:lnTo>
                  <a:pt x="1189" y="865"/>
                </a:lnTo>
                <a:lnTo>
                  <a:pt x="1181" y="877"/>
                </a:lnTo>
                <a:lnTo>
                  <a:pt x="1172" y="890"/>
                </a:lnTo>
                <a:lnTo>
                  <a:pt x="1164" y="903"/>
                </a:lnTo>
                <a:lnTo>
                  <a:pt x="1157" y="916"/>
                </a:lnTo>
                <a:lnTo>
                  <a:pt x="1150" y="931"/>
                </a:lnTo>
                <a:lnTo>
                  <a:pt x="1144" y="945"/>
                </a:lnTo>
                <a:lnTo>
                  <a:pt x="1139" y="959"/>
                </a:lnTo>
                <a:lnTo>
                  <a:pt x="1134" y="975"/>
                </a:lnTo>
                <a:lnTo>
                  <a:pt x="1129" y="991"/>
                </a:lnTo>
                <a:lnTo>
                  <a:pt x="1126" y="1006"/>
                </a:lnTo>
                <a:lnTo>
                  <a:pt x="1122" y="1022"/>
                </a:lnTo>
                <a:lnTo>
                  <a:pt x="1120" y="1039"/>
                </a:lnTo>
                <a:lnTo>
                  <a:pt x="1118" y="1055"/>
                </a:lnTo>
                <a:lnTo>
                  <a:pt x="1117" y="1072"/>
                </a:lnTo>
                <a:lnTo>
                  <a:pt x="1117" y="1090"/>
                </a:lnTo>
                <a:lnTo>
                  <a:pt x="1117" y="1109"/>
                </a:lnTo>
                <a:lnTo>
                  <a:pt x="1119" y="1129"/>
                </a:lnTo>
                <a:lnTo>
                  <a:pt x="1121" y="1148"/>
                </a:lnTo>
                <a:lnTo>
                  <a:pt x="1124" y="1166"/>
                </a:lnTo>
                <a:lnTo>
                  <a:pt x="1102" y="1165"/>
                </a:lnTo>
                <a:lnTo>
                  <a:pt x="1081" y="1162"/>
                </a:lnTo>
                <a:lnTo>
                  <a:pt x="1060" y="1159"/>
                </a:lnTo>
                <a:lnTo>
                  <a:pt x="1038" y="1155"/>
                </a:lnTo>
                <a:lnTo>
                  <a:pt x="1017" y="1151"/>
                </a:lnTo>
                <a:lnTo>
                  <a:pt x="997" y="1145"/>
                </a:lnTo>
                <a:lnTo>
                  <a:pt x="976" y="1141"/>
                </a:lnTo>
                <a:lnTo>
                  <a:pt x="956" y="1133"/>
                </a:lnTo>
                <a:lnTo>
                  <a:pt x="936" y="1127"/>
                </a:lnTo>
                <a:lnTo>
                  <a:pt x="916" y="1119"/>
                </a:lnTo>
                <a:lnTo>
                  <a:pt x="896" y="1112"/>
                </a:lnTo>
                <a:lnTo>
                  <a:pt x="877" y="1102"/>
                </a:lnTo>
                <a:lnTo>
                  <a:pt x="857" y="1094"/>
                </a:lnTo>
                <a:lnTo>
                  <a:pt x="838" y="1083"/>
                </a:lnTo>
                <a:lnTo>
                  <a:pt x="820" y="1073"/>
                </a:lnTo>
                <a:lnTo>
                  <a:pt x="801" y="1061"/>
                </a:lnTo>
                <a:lnTo>
                  <a:pt x="783" y="1051"/>
                </a:lnTo>
                <a:lnTo>
                  <a:pt x="765" y="1039"/>
                </a:lnTo>
                <a:lnTo>
                  <a:pt x="748" y="1025"/>
                </a:lnTo>
                <a:lnTo>
                  <a:pt x="730" y="1012"/>
                </a:lnTo>
                <a:lnTo>
                  <a:pt x="713" y="999"/>
                </a:lnTo>
                <a:lnTo>
                  <a:pt x="697" y="985"/>
                </a:lnTo>
                <a:lnTo>
                  <a:pt x="680" y="970"/>
                </a:lnTo>
                <a:lnTo>
                  <a:pt x="664" y="955"/>
                </a:lnTo>
                <a:lnTo>
                  <a:pt x="649" y="939"/>
                </a:lnTo>
                <a:lnTo>
                  <a:pt x="633" y="922"/>
                </a:lnTo>
                <a:lnTo>
                  <a:pt x="618" y="905"/>
                </a:lnTo>
                <a:lnTo>
                  <a:pt x="604" y="889"/>
                </a:lnTo>
                <a:lnTo>
                  <a:pt x="590" y="872"/>
                </a:lnTo>
                <a:lnTo>
                  <a:pt x="576" y="854"/>
                </a:lnTo>
                <a:lnTo>
                  <a:pt x="562" y="835"/>
                </a:lnTo>
                <a:lnTo>
                  <a:pt x="549" y="817"/>
                </a:lnTo>
                <a:lnTo>
                  <a:pt x="541" y="835"/>
                </a:lnTo>
                <a:lnTo>
                  <a:pt x="537" y="845"/>
                </a:lnTo>
                <a:lnTo>
                  <a:pt x="533" y="855"/>
                </a:lnTo>
                <a:lnTo>
                  <a:pt x="527" y="875"/>
                </a:lnTo>
                <a:lnTo>
                  <a:pt x="521" y="896"/>
                </a:lnTo>
                <a:lnTo>
                  <a:pt x="517" y="917"/>
                </a:lnTo>
                <a:lnTo>
                  <a:pt x="515" y="928"/>
                </a:lnTo>
                <a:lnTo>
                  <a:pt x="514" y="939"/>
                </a:lnTo>
                <a:lnTo>
                  <a:pt x="512" y="962"/>
                </a:lnTo>
                <a:lnTo>
                  <a:pt x="511" y="973"/>
                </a:lnTo>
                <a:lnTo>
                  <a:pt x="511" y="985"/>
                </a:lnTo>
                <a:lnTo>
                  <a:pt x="512" y="1006"/>
                </a:lnTo>
                <a:lnTo>
                  <a:pt x="514" y="1028"/>
                </a:lnTo>
                <a:lnTo>
                  <a:pt x="516" y="1048"/>
                </a:lnTo>
                <a:lnTo>
                  <a:pt x="520" y="1069"/>
                </a:lnTo>
                <a:lnTo>
                  <a:pt x="525" y="1089"/>
                </a:lnTo>
                <a:lnTo>
                  <a:pt x="531" y="1108"/>
                </a:lnTo>
                <a:lnTo>
                  <a:pt x="538" y="1126"/>
                </a:lnTo>
                <a:lnTo>
                  <a:pt x="545" y="1145"/>
                </a:lnTo>
                <a:lnTo>
                  <a:pt x="554" y="1162"/>
                </a:lnTo>
                <a:lnTo>
                  <a:pt x="563" y="1179"/>
                </a:lnTo>
                <a:lnTo>
                  <a:pt x="573" y="1196"/>
                </a:lnTo>
                <a:lnTo>
                  <a:pt x="584" y="1210"/>
                </a:lnTo>
                <a:lnTo>
                  <a:pt x="590" y="1217"/>
                </a:lnTo>
                <a:lnTo>
                  <a:pt x="596" y="1224"/>
                </a:lnTo>
                <a:lnTo>
                  <a:pt x="602" y="1232"/>
                </a:lnTo>
                <a:lnTo>
                  <a:pt x="609" y="1239"/>
                </a:lnTo>
                <a:lnTo>
                  <a:pt x="622" y="1251"/>
                </a:lnTo>
                <a:lnTo>
                  <a:pt x="628" y="1257"/>
                </a:lnTo>
                <a:lnTo>
                  <a:pt x="635" y="1263"/>
                </a:lnTo>
                <a:lnTo>
                  <a:pt x="618" y="1262"/>
                </a:lnTo>
                <a:lnTo>
                  <a:pt x="602" y="1259"/>
                </a:lnTo>
                <a:lnTo>
                  <a:pt x="585" y="1256"/>
                </a:lnTo>
                <a:lnTo>
                  <a:pt x="569" y="1251"/>
                </a:lnTo>
                <a:lnTo>
                  <a:pt x="561" y="1248"/>
                </a:lnTo>
                <a:lnTo>
                  <a:pt x="554" y="1245"/>
                </a:lnTo>
                <a:lnTo>
                  <a:pt x="538" y="1238"/>
                </a:lnTo>
                <a:lnTo>
                  <a:pt x="531" y="1234"/>
                </a:lnTo>
                <a:lnTo>
                  <a:pt x="523" y="1230"/>
                </a:lnTo>
                <a:lnTo>
                  <a:pt x="516" y="1226"/>
                </a:lnTo>
                <a:lnTo>
                  <a:pt x="509" y="1221"/>
                </a:lnTo>
                <a:lnTo>
                  <a:pt x="509" y="1226"/>
                </a:lnTo>
                <a:lnTo>
                  <a:pt x="509" y="1240"/>
                </a:lnTo>
                <a:lnTo>
                  <a:pt x="510" y="1256"/>
                </a:lnTo>
                <a:lnTo>
                  <a:pt x="511" y="1270"/>
                </a:lnTo>
                <a:lnTo>
                  <a:pt x="513" y="1284"/>
                </a:lnTo>
                <a:lnTo>
                  <a:pt x="516" y="1299"/>
                </a:lnTo>
                <a:lnTo>
                  <a:pt x="517" y="1306"/>
                </a:lnTo>
                <a:lnTo>
                  <a:pt x="519" y="1313"/>
                </a:lnTo>
                <a:lnTo>
                  <a:pt x="522" y="1328"/>
                </a:lnTo>
                <a:lnTo>
                  <a:pt x="526" y="1341"/>
                </a:lnTo>
                <a:lnTo>
                  <a:pt x="530" y="1354"/>
                </a:lnTo>
                <a:lnTo>
                  <a:pt x="535" y="1367"/>
                </a:lnTo>
                <a:lnTo>
                  <a:pt x="540" y="1380"/>
                </a:lnTo>
                <a:lnTo>
                  <a:pt x="546" y="1392"/>
                </a:lnTo>
                <a:lnTo>
                  <a:pt x="552" y="1404"/>
                </a:lnTo>
                <a:lnTo>
                  <a:pt x="559" y="1416"/>
                </a:lnTo>
                <a:lnTo>
                  <a:pt x="566" y="1427"/>
                </a:lnTo>
                <a:lnTo>
                  <a:pt x="573" y="1439"/>
                </a:lnTo>
                <a:lnTo>
                  <a:pt x="581" y="1449"/>
                </a:lnTo>
                <a:lnTo>
                  <a:pt x="589" y="1460"/>
                </a:lnTo>
                <a:lnTo>
                  <a:pt x="597" y="1469"/>
                </a:lnTo>
                <a:lnTo>
                  <a:pt x="606" y="1479"/>
                </a:lnTo>
                <a:lnTo>
                  <a:pt x="615" y="1488"/>
                </a:lnTo>
                <a:lnTo>
                  <a:pt x="624" y="1497"/>
                </a:lnTo>
                <a:lnTo>
                  <a:pt x="634" y="1504"/>
                </a:lnTo>
                <a:lnTo>
                  <a:pt x="644" y="1512"/>
                </a:lnTo>
                <a:lnTo>
                  <a:pt x="654" y="1520"/>
                </a:lnTo>
                <a:lnTo>
                  <a:pt x="665" y="1526"/>
                </a:lnTo>
                <a:lnTo>
                  <a:pt x="676" y="1532"/>
                </a:lnTo>
                <a:lnTo>
                  <a:pt x="687" y="1538"/>
                </a:lnTo>
                <a:lnTo>
                  <a:pt x="698" y="1542"/>
                </a:lnTo>
                <a:lnTo>
                  <a:pt x="709" y="1546"/>
                </a:lnTo>
                <a:lnTo>
                  <a:pt x="721" y="1551"/>
                </a:lnTo>
                <a:lnTo>
                  <a:pt x="733" y="1553"/>
                </a:lnTo>
                <a:lnTo>
                  <a:pt x="715" y="1558"/>
                </a:lnTo>
                <a:lnTo>
                  <a:pt x="706" y="1560"/>
                </a:lnTo>
                <a:lnTo>
                  <a:pt x="697" y="1563"/>
                </a:lnTo>
                <a:lnTo>
                  <a:pt x="678" y="1564"/>
                </a:lnTo>
                <a:lnTo>
                  <a:pt x="659" y="1565"/>
                </a:lnTo>
                <a:lnTo>
                  <a:pt x="646" y="1565"/>
                </a:lnTo>
                <a:lnTo>
                  <a:pt x="633" y="1564"/>
                </a:lnTo>
                <a:lnTo>
                  <a:pt x="620" y="1562"/>
                </a:lnTo>
                <a:lnTo>
                  <a:pt x="607" y="1559"/>
                </a:lnTo>
                <a:lnTo>
                  <a:pt x="610" y="1571"/>
                </a:lnTo>
                <a:lnTo>
                  <a:pt x="614" y="1583"/>
                </a:lnTo>
                <a:lnTo>
                  <a:pt x="619" y="1595"/>
                </a:lnTo>
                <a:lnTo>
                  <a:pt x="623" y="1607"/>
                </a:lnTo>
                <a:lnTo>
                  <a:pt x="628" y="1619"/>
                </a:lnTo>
                <a:lnTo>
                  <a:pt x="634" y="1630"/>
                </a:lnTo>
                <a:lnTo>
                  <a:pt x="639" y="1641"/>
                </a:lnTo>
                <a:lnTo>
                  <a:pt x="645" y="1651"/>
                </a:lnTo>
                <a:lnTo>
                  <a:pt x="658" y="1672"/>
                </a:lnTo>
                <a:lnTo>
                  <a:pt x="665" y="1681"/>
                </a:lnTo>
                <a:lnTo>
                  <a:pt x="673" y="1690"/>
                </a:lnTo>
                <a:lnTo>
                  <a:pt x="680" y="1699"/>
                </a:lnTo>
                <a:lnTo>
                  <a:pt x="688" y="1708"/>
                </a:lnTo>
                <a:lnTo>
                  <a:pt x="696" y="1716"/>
                </a:lnTo>
                <a:lnTo>
                  <a:pt x="705" y="1725"/>
                </a:lnTo>
                <a:lnTo>
                  <a:pt x="722" y="1739"/>
                </a:lnTo>
                <a:lnTo>
                  <a:pt x="731" y="1745"/>
                </a:lnTo>
                <a:lnTo>
                  <a:pt x="741" y="1752"/>
                </a:lnTo>
                <a:lnTo>
                  <a:pt x="750" y="1758"/>
                </a:lnTo>
                <a:lnTo>
                  <a:pt x="760" y="1763"/>
                </a:lnTo>
                <a:lnTo>
                  <a:pt x="770" y="1768"/>
                </a:lnTo>
                <a:lnTo>
                  <a:pt x="780" y="1773"/>
                </a:lnTo>
                <a:lnTo>
                  <a:pt x="791" y="1777"/>
                </a:lnTo>
                <a:lnTo>
                  <a:pt x="801" y="1781"/>
                </a:lnTo>
                <a:lnTo>
                  <a:pt x="812" y="1783"/>
                </a:lnTo>
                <a:lnTo>
                  <a:pt x="823" y="1786"/>
                </a:lnTo>
                <a:lnTo>
                  <a:pt x="834" y="1788"/>
                </a:lnTo>
                <a:lnTo>
                  <a:pt x="845" y="1789"/>
                </a:lnTo>
                <a:lnTo>
                  <a:pt x="856" y="1791"/>
                </a:lnTo>
                <a:lnTo>
                  <a:pt x="867" y="1792"/>
                </a:lnTo>
                <a:lnTo>
                  <a:pt x="849" y="1807"/>
                </a:lnTo>
                <a:lnTo>
                  <a:pt x="830" y="1823"/>
                </a:lnTo>
                <a:lnTo>
                  <a:pt x="811" y="1839"/>
                </a:lnTo>
                <a:lnTo>
                  <a:pt x="791" y="1852"/>
                </a:lnTo>
                <a:lnTo>
                  <a:pt x="771" y="1865"/>
                </a:lnTo>
                <a:lnTo>
                  <a:pt x="761" y="1871"/>
                </a:lnTo>
                <a:lnTo>
                  <a:pt x="750" y="1876"/>
                </a:lnTo>
                <a:lnTo>
                  <a:pt x="740" y="1882"/>
                </a:lnTo>
                <a:lnTo>
                  <a:pt x="729" y="1887"/>
                </a:lnTo>
                <a:lnTo>
                  <a:pt x="707" y="1897"/>
                </a:lnTo>
                <a:lnTo>
                  <a:pt x="685" y="1906"/>
                </a:lnTo>
                <a:lnTo>
                  <a:pt x="674" y="1909"/>
                </a:lnTo>
                <a:lnTo>
                  <a:pt x="663" y="1913"/>
                </a:lnTo>
                <a:lnTo>
                  <a:pt x="640" y="1920"/>
                </a:lnTo>
                <a:lnTo>
                  <a:pt x="617" y="1925"/>
                </a:lnTo>
                <a:lnTo>
                  <a:pt x="593" y="1930"/>
                </a:lnTo>
                <a:lnTo>
                  <a:pt x="569" y="1932"/>
                </a:lnTo>
                <a:lnTo>
                  <a:pt x="545" y="1935"/>
                </a:lnTo>
                <a:lnTo>
                  <a:pt x="521" y="1935"/>
                </a:lnTo>
                <a:lnTo>
                  <a:pt x="504" y="1935"/>
                </a:lnTo>
                <a:lnTo>
                  <a:pt x="487" y="1933"/>
                </a:lnTo>
                <a:lnTo>
                  <a:pt x="471" y="1932"/>
                </a:lnTo>
                <a:lnTo>
                  <a:pt x="454" y="1930"/>
                </a:lnTo>
                <a:lnTo>
                  <a:pt x="478" y="1948"/>
                </a:lnTo>
                <a:lnTo>
                  <a:pt x="502" y="1963"/>
                </a:lnTo>
                <a:lnTo>
                  <a:pt x="514" y="1972"/>
                </a:lnTo>
                <a:lnTo>
                  <a:pt x="526" y="1979"/>
                </a:lnTo>
                <a:lnTo>
                  <a:pt x="539" y="1986"/>
                </a:lnTo>
                <a:lnTo>
                  <a:pt x="551" y="1993"/>
                </a:lnTo>
                <a:lnTo>
                  <a:pt x="577" y="2007"/>
                </a:lnTo>
                <a:lnTo>
                  <a:pt x="602" y="2020"/>
                </a:lnTo>
                <a:lnTo>
                  <a:pt x="629" y="2031"/>
                </a:lnTo>
                <a:lnTo>
                  <a:pt x="655" y="2041"/>
                </a:lnTo>
                <a:lnTo>
                  <a:pt x="683" y="2050"/>
                </a:lnTo>
                <a:lnTo>
                  <a:pt x="710" y="2058"/>
                </a:lnTo>
                <a:lnTo>
                  <a:pt x="738" y="2065"/>
                </a:lnTo>
                <a:lnTo>
                  <a:pt x="766" y="2070"/>
                </a:lnTo>
                <a:lnTo>
                  <a:pt x="795" y="2075"/>
                </a:lnTo>
                <a:lnTo>
                  <a:pt x="823" y="2079"/>
                </a:lnTo>
                <a:lnTo>
                  <a:pt x="853" y="2080"/>
                </a:lnTo>
                <a:lnTo>
                  <a:pt x="882" y="2081"/>
                </a:lnTo>
                <a:close/>
                <a:moveTo>
                  <a:pt x="0" y="1360"/>
                </a:moveTo>
                <a:lnTo>
                  <a:pt x="1" y="1325"/>
                </a:lnTo>
                <a:lnTo>
                  <a:pt x="2" y="1290"/>
                </a:lnTo>
                <a:lnTo>
                  <a:pt x="4" y="1256"/>
                </a:lnTo>
                <a:lnTo>
                  <a:pt x="6" y="1221"/>
                </a:lnTo>
                <a:lnTo>
                  <a:pt x="10" y="1187"/>
                </a:lnTo>
                <a:lnTo>
                  <a:pt x="13" y="1153"/>
                </a:lnTo>
                <a:lnTo>
                  <a:pt x="18" y="1119"/>
                </a:lnTo>
                <a:lnTo>
                  <a:pt x="23" y="1087"/>
                </a:lnTo>
                <a:lnTo>
                  <a:pt x="29" y="1053"/>
                </a:lnTo>
                <a:lnTo>
                  <a:pt x="36" y="1021"/>
                </a:lnTo>
                <a:lnTo>
                  <a:pt x="43" y="988"/>
                </a:lnTo>
                <a:lnTo>
                  <a:pt x="51" y="956"/>
                </a:lnTo>
                <a:lnTo>
                  <a:pt x="60" y="923"/>
                </a:lnTo>
                <a:lnTo>
                  <a:pt x="69" y="892"/>
                </a:lnTo>
                <a:lnTo>
                  <a:pt x="79" y="861"/>
                </a:lnTo>
                <a:lnTo>
                  <a:pt x="90" y="831"/>
                </a:lnTo>
                <a:lnTo>
                  <a:pt x="101" y="801"/>
                </a:lnTo>
                <a:lnTo>
                  <a:pt x="112" y="771"/>
                </a:lnTo>
                <a:lnTo>
                  <a:pt x="124" y="741"/>
                </a:lnTo>
                <a:lnTo>
                  <a:pt x="137" y="712"/>
                </a:lnTo>
                <a:lnTo>
                  <a:pt x="151" y="684"/>
                </a:lnTo>
                <a:lnTo>
                  <a:pt x="165" y="655"/>
                </a:lnTo>
                <a:lnTo>
                  <a:pt x="179" y="627"/>
                </a:lnTo>
                <a:lnTo>
                  <a:pt x="194" y="600"/>
                </a:lnTo>
                <a:lnTo>
                  <a:pt x="210" y="573"/>
                </a:lnTo>
                <a:lnTo>
                  <a:pt x="226"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3" y="134"/>
                </a:lnTo>
                <a:lnTo>
                  <a:pt x="668" y="120"/>
                </a:lnTo>
                <a:lnTo>
                  <a:pt x="693" y="107"/>
                </a:lnTo>
                <a:lnTo>
                  <a:pt x="718" y="95"/>
                </a:lnTo>
                <a:lnTo>
                  <a:pt x="744" y="83"/>
                </a:lnTo>
                <a:lnTo>
                  <a:pt x="771" y="72"/>
                </a:lnTo>
                <a:lnTo>
                  <a:pt x="797" y="61"/>
                </a:lnTo>
                <a:lnTo>
                  <a:pt x="824" y="51"/>
                </a:lnTo>
                <a:lnTo>
                  <a:pt x="851" y="43"/>
                </a:lnTo>
                <a:lnTo>
                  <a:pt x="878" y="35"/>
                </a:lnTo>
                <a:lnTo>
                  <a:pt x="906" y="27"/>
                </a:lnTo>
                <a:lnTo>
                  <a:pt x="934" y="21"/>
                </a:lnTo>
                <a:lnTo>
                  <a:pt x="962" y="15"/>
                </a:lnTo>
                <a:lnTo>
                  <a:pt x="990" y="11"/>
                </a:lnTo>
                <a:lnTo>
                  <a:pt x="1018" y="7"/>
                </a:lnTo>
                <a:lnTo>
                  <a:pt x="1047" y="5"/>
                </a:lnTo>
                <a:lnTo>
                  <a:pt x="1076" y="2"/>
                </a:lnTo>
                <a:lnTo>
                  <a:pt x="1105" y="1"/>
                </a:lnTo>
                <a:lnTo>
                  <a:pt x="1134" y="0"/>
                </a:lnTo>
                <a:lnTo>
                  <a:pt x="1164" y="1"/>
                </a:lnTo>
                <a:lnTo>
                  <a:pt x="1193" y="2"/>
                </a:lnTo>
                <a:lnTo>
                  <a:pt x="1221" y="5"/>
                </a:lnTo>
                <a:lnTo>
                  <a:pt x="1250" y="7"/>
                </a:lnTo>
                <a:lnTo>
                  <a:pt x="1279" y="11"/>
                </a:lnTo>
                <a:lnTo>
                  <a:pt x="1307" y="15"/>
                </a:lnTo>
                <a:lnTo>
                  <a:pt x="1335" y="21"/>
                </a:lnTo>
                <a:lnTo>
                  <a:pt x="1363" y="27"/>
                </a:lnTo>
                <a:lnTo>
                  <a:pt x="1390" y="35"/>
                </a:lnTo>
                <a:lnTo>
                  <a:pt x="1418" y="43"/>
                </a:lnTo>
                <a:lnTo>
                  <a:pt x="1445" y="51"/>
                </a:lnTo>
                <a:lnTo>
                  <a:pt x="1471" y="61"/>
                </a:lnTo>
                <a:lnTo>
                  <a:pt x="1498" y="72"/>
                </a:lnTo>
                <a:lnTo>
                  <a:pt x="1525" y="83"/>
                </a:lnTo>
                <a:lnTo>
                  <a:pt x="1551" y="95"/>
                </a:lnTo>
                <a:lnTo>
                  <a:pt x="1577" y="107"/>
                </a:lnTo>
                <a:lnTo>
                  <a:pt x="1602" y="120"/>
                </a:lnTo>
                <a:lnTo>
                  <a:pt x="1627" y="134"/>
                </a:lnTo>
                <a:lnTo>
                  <a:pt x="1651" y="149"/>
                </a:lnTo>
                <a:lnTo>
                  <a:pt x="1676" y="164"/>
                </a:lnTo>
                <a:lnTo>
                  <a:pt x="1700" y="181"/>
                </a:lnTo>
                <a:lnTo>
                  <a:pt x="1723" y="197"/>
                </a:lnTo>
                <a:lnTo>
                  <a:pt x="1746" y="215"/>
                </a:lnTo>
                <a:lnTo>
                  <a:pt x="1769" y="232"/>
                </a:lnTo>
                <a:lnTo>
                  <a:pt x="1792" y="250"/>
                </a:lnTo>
                <a:lnTo>
                  <a:pt x="1814" y="271"/>
                </a:lnTo>
                <a:lnTo>
                  <a:pt x="1835" y="290"/>
                </a:lnTo>
                <a:lnTo>
                  <a:pt x="1857" y="310"/>
                </a:lnTo>
                <a:lnTo>
                  <a:pt x="1877" y="332"/>
                </a:lnTo>
                <a:lnTo>
                  <a:pt x="1898" y="354"/>
                </a:lnTo>
                <a:lnTo>
                  <a:pt x="1918" y="375"/>
                </a:lnTo>
                <a:lnTo>
                  <a:pt x="1937" y="398"/>
                </a:lnTo>
                <a:lnTo>
                  <a:pt x="1956" y="422"/>
                </a:lnTo>
                <a:lnTo>
                  <a:pt x="1975" y="446"/>
                </a:lnTo>
                <a:lnTo>
                  <a:pt x="1993"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10"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8" y="1290"/>
                </a:lnTo>
                <a:lnTo>
                  <a:pt x="2269" y="1325"/>
                </a:lnTo>
                <a:lnTo>
                  <a:pt x="2269" y="1360"/>
                </a:lnTo>
                <a:lnTo>
                  <a:pt x="2269" y="1395"/>
                </a:lnTo>
                <a:lnTo>
                  <a:pt x="2268"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10"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3" y="2250"/>
                </a:lnTo>
                <a:lnTo>
                  <a:pt x="1975" y="2275"/>
                </a:lnTo>
                <a:lnTo>
                  <a:pt x="1956" y="2298"/>
                </a:lnTo>
                <a:lnTo>
                  <a:pt x="1937" y="2322"/>
                </a:lnTo>
                <a:lnTo>
                  <a:pt x="1918" y="2345"/>
                </a:lnTo>
                <a:lnTo>
                  <a:pt x="1898" y="2366"/>
                </a:lnTo>
                <a:lnTo>
                  <a:pt x="1877" y="2389"/>
                </a:lnTo>
                <a:lnTo>
                  <a:pt x="1857" y="2410"/>
                </a:lnTo>
                <a:lnTo>
                  <a:pt x="1835" y="2430"/>
                </a:lnTo>
                <a:lnTo>
                  <a:pt x="1814" y="2450"/>
                </a:lnTo>
                <a:lnTo>
                  <a:pt x="1792" y="2470"/>
                </a:lnTo>
                <a:lnTo>
                  <a:pt x="1769" y="2488"/>
                </a:lnTo>
                <a:lnTo>
                  <a:pt x="1746" y="2506"/>
                </a:lnTo>
                <a:lnTo>
                  <a:pt x="1723" y="2524"/>
                </a:lnTo>
                <a:lnTo>
                  <a:pt x="1700" y="2540"/>
                </a:lnTo>
                <a:lnTo>
                  <a:pt x="1676" y="2556"/>
                </a:lnTo>
                <a:lnTo>
                  <a:pt x="1651" y="2572"/>
                </a:lnTo>
                <a:lnTo>
                  <a:pt x="1627" y="2586"/>
                </a:lnTo>
                <a:lnTo>
                  <a:pt x="1602" y="2600"/>
                </a:lnTo>
                <a:lnTo>
                  <a:pt x="1577" y="2613"/>
                </a:lnTo>
                <a:lnTo>
                  <a:pt x="1551" y="2625"/>
                </a:lnTo>
                <a:lnTo>
                  <a:pt x="1525" y="2637"/>
                </a:lnTo>
                <a:lnTo>
                  <a:pt x="1498" y="2648"/>
                </a:lnTo>
                <a:lnTo>
                  <a:pt x="1471" y="2659"/>
                </a:lnTo>
                <a:lnTo>
                  <a:pt x="1445" y="2669"/>
                </a:lnTo>
                <a:lnTo>
                  <a:pt x="1418" y="2677"/>
                </a:lnTo>
                <a:lnTo>
                  <a:pt x="1390" y="2685"/>
                </a:lnTo>
                <a:lnTo>
                  <a:pt x="1363" y="2693"/>
                </a:lnTo>
                <a:lnTo>
                  <a:pt x="1335" y="2699"/>
                </a:lnTo>
                <a:lnTo>
                  <a:pt x="1307" y="2705"/>
                </a:lnTo>
                <a:lnTo>
                  <a:pt x="1279" y="2709"/>
                </a:lnTo>
                <a:lnTo>
                  <a:pt x="1250" y="2713"/>
                </a:lnTo>
                <a:lnTo>
                  <a:pt x="1221" y="2717"/>
                </a:lnTo>
                <a:lnTo>
                  <a:pt x="1193" y="2719"/>
                </a:lnTo>
                <a:lnTo>
                  <a:pt x="1164" y="2720"/>
                </a:lnTo>
                <a:lnTo>
                  <a:pt x="1134" y="2720"/>
                </a:lnTo>
                <a:lnTo>
                  <a:pt x="1105" y="2720"/>
                </a:lnTo>
                <a:lnTo>
                  <a:pt x="1076" y="2719"/>
                </a:lnTo>
                <a:lnTo>
                  <a:pt x="1047" y="2717"/>
                </a:lnTo>
                <a:lnTo>
                  <a:pt x="1018" y="2713"/>
                </a:lnTo>
                <a:lnTo>
                  <a:pt x="990" y="2709"/>
                </a:lnTo>
                <a:lnTo>
                  <a:pt x="962" y="2705"/>
                </a:lnTo>
                <a:lnTo>
                  <a:pt x="934" y="2699"/>
                </a:lnTo>
                <a:lnTo>
                  <a:pt x="906" y="2693"/>
                </a:lnTo>
                <a:lnTo>
                  <a:pt x="878" y="2685"/>
                </a:lnTo>
                <a:lnTo>
                  <a:pt x="851" y="2677"/>
                </a:lnTo>
                <a:lnTo>
                  <a:pt x="824" y="2669"/>
                </a:lnTo>
                <a:lnTo>
                  <a:pt x="797" y="2659"/>
                </a:lnTo>
                <a:lnTo>
                  <a:pt x="771" y="2648"/>
                </a:lnTo>
                <a:lnTo>
                  <a:pt x="744" y="2637"/>
                </a:lnTo>
                <a:lnTo>
                  <a:pt x="718" y="2625"/>
                </a:lnTo>
                <a:lnTo>
                  <a:pt x="693" y="2613"/>
                </a:lnTo>
                <a:lnTo>
                  <a:pt x="668" y="2600"/>
                </a:lnTo>
                <a:lnTo>
                  <a:pt x="643"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6" y="2174"/>
                </a:lnTo>
                <a:lnTo>
                  <a:pt x="210" y="2148"/>
                </a:lnTo>
                <a:lnTo>
                  <a:pt x="194" y="2121"/>
                </a:lnTo>
                <a:lnTo>
                  <a:pt x="179" y="2093"/>
                </a:lnTo>
                <a:lnTo>
                  <a:pt x="165" y="2065"/>
                </a:lnTo>
                <a:lnTo>
                  <a:pt x="151" y="2038"/>
                </a:lnTo>
                <a:lnTo>
                  <a:pt x="137" y="2009"/>
                </a:lnTo>
                <a:lnTo>
                  <a:pt x="124" y="1979"/>
                </a:lnTo>
                <a:lnTo>
                  <a:pt x="112" y="1950"/>
                </a:lnTo>
                <a:lnTo>
                  <a:pt x="101" y="1920"/>
                </a:lnTo>
                <a:lnTo>
                  <a:pt x="90"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10" y="1534"/>
                </a:lnTo>
                <a:lnTo>
                  <a:pt x="6" y="1499"/>
                </a:lnTo>
                <a:lnTo>
                  <a:pt x="4" y="1464"/>
                </a:lnTo>
                <a:lnTo>
                  <a:pt x="2" y="1430"/>
                </a:lnTo>
                <a:lnTo>
                  <a:pt x="1"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8" name="Freeform 8">
            <a:hlinkClick r:id="rId5" tooltip="linkedin"/>
            <a:extLst>
              <a:ext uri="{FF2B5EF4-FFF2-40B4-BE49-F238E27FC236}">
                <a16:creationId xmlns:a16="http://schemas.microsoft.com/office/drawing/2014/main" id="{5A2FC993-D716-8A8B-05AB-C86F52E1531E}"/>
              </a:ext>
            </a:extLst>
          </p:cNvPr>
          <p:cNvSpPr>
            <a:spLocks noChangeAspect="1" noEditPoints="1"/>
          </p:cNvSpPr>
          <p:nvPr userDrawn="1"/>
        </p:nvSpPr>
        <p:spPr bwMode="auto">
          <a:xfrm>
            <a:off x="10596103" y="5661248"/>
            <a:ext cx="252557" cy="252000"/>
          </a:xfrm>
          <a:custGeom>
            <a:avLst/>
            <a:gdLst>
              <a:gd name="T0" fmla="*/ 730 w 2269"/>
              <a:gd name="T1" fmla="*/ 684 h 2720"/>
              <a:gd name="T2" fmla="*/ 799 w 2269"/>
              <a:gd name="T3" fmla="*/ 728 h 2720"/>
              <a:gd name="T4" fmla="*/ 833 w 2269"/>
              <a:gd name="T5" fmla="*/ 795 h 2720"/>
              <a:gd name="T6" fmla="*/ 836 w 2269"/>
              <a:gd name="T7" fmla="*/ 877 h 2720"/>
              <a:gd name="T8" fmla="*/ 799 w 2269"/>
              <a:gd name="T9" fmla="*/ 959 h 2720"/>
              <a:gd name="T10" fmla="*/ 743 w 2269"/>
              <a:gd name="T11" fmla="*/ 1000 h 2720"/>
              <a:gd name="T12" fmla="*/ 662 w 2269"/>
              <a:gd name="T13" fmla="*/ 1000 h 2720"/>
              <a:gd name="T14" fmla="*/ 601 w 2269"/>
              <a:gd name="T15" fmla="*/ 953 h 2720"/>
              <a:gd name="T16" fmla="*/ 570 w 2269"/>
              <a:gd name="T17" fmla="*/ 885 h 2720"/>
              <a:gd name="T18" fmla="*/ 572 w 2269"/>
              <a:gd name="T19" fmla="*/ 795 h 2720"/>
              <a:gd name="T20" fmla="*/ 611 w 2269"/>
              <a:gd name="T21" fmla="*/ 723 h 2720"/>
              <a:gd name="T22" fmla="*/ 668 w 2269"/>
              <a:gd name="T23" fmla="*/ 685 h 2720"/>
              <a:gd name="T24" fmla="*/ 1197 w 2269"/>
              <a:gd name="T25" fmla="*/ 1256 h 2720"/>
              <a:gd name="T26" fmla="*/ 1264 w 2269"/>
              <a:gd name="T27" fmla="*/ 1167 h 2720"/>
              <a:gd name="T28" fmla="*/ 1350 w 2269"/>
              <a:gd name="T29" fmla="*/ 1119 h 2720"/>
              <a:gd name="T30" fmla="*/ 1441 w 2269"/>
              <a:gd name="T31" fmla="*/ 1109 h 2720"/>
              <a:gd name="T32" fmla="*/ 1564 w 2269"/>
              <a:gd name="T33" fmla="*/ 1143 h 2720"/>
              <a:gd name="T34" fmla="*/ 1642 w 2269"/>
              <a:gd name="T35" fmla="*/ 1220 h 2720"/>
              <a:gd name="T36" fmla="*/ 1688 w 2269"/>
              <a:gd name="T37" fmla="*/ 1352 h 2720"/>
              <a:gd name="T38" fmla="*/ 1702 w 2269"/>
              <a:gd name="T39" fmla="*/ 1520 h 2720"/>
              <a:gd name="T40" fmla="*/ 1463 w 2269"/>
              <a:gd name="T41" fmla="*/ 1496 h 2720"/>
              <a:gd name="T42" fmla="*/ 1440 w 2269"/>
              <a:gd name="T43" fmla="*/ 1414 h 2720"/>
              <a:gd name="T44" fmla="*/ 1393 w 2269"/>
              <a:gd name="T45" fmla="*/ 1367 h 2720"/>
              <a:gd name="T46" fmla="*/ 1323 w 2269"/>
              <a:gd name="T47" fmla="*/ 1359 h 2720"/>
              <a:gd name="T48" fmla="*/ 1257 w 2269"/>
              <a:gd name="T49" fmla="*/ 1388 h 2720"/>
              <a:gd name="T50" fmla="*/ 1221 w 2269"/>
              <a:gd name="T51" fmla="*/ 1446 h 2720"/>
              <a:gd name="T52" fmla="*/ 1203 w 2269"/>
              <a:gd name="T53" fmla="*/ 1590 h 2720"/>
              <a:gd name="T54" fmla="*/ 6 w 2269"/>
              <a:gd name="T55" fmla="*/ 1221 h 2720"/>
              <a:gd name="T56" fmla="*/ 51 w 2269"/>
              <a:gd name="T57" fmla="*/ 956 h 2720"/>
              <a:gd name="T58" fmla="*/ 137 w 2269"/>
              <a:gd name="T59" fmla="*/ 712 h 2720"/>
              <a:gd name="T60" fmla="*/ 259 w 2269"/>
              <a:gd name="T61" fmla="*/ 495 h 2720"/>
              <a:gd name="T62" fmla="*/ 413 w 2269"/>
              <a:gd name="T63" fmla="*/ 310 h 2720"/>
              <a:gd name="T64" fmla="*/ 594 w 2269"/>
              <a:gd name="T65" fmla="*/ 164 h 2720"/>
              <a:gd name="T66" fmla="*/ 797 w 2269"/>
              <a:gd name="T67" fmla="*/ 61 h 2720"/>
              <a:gd name="T68" fmla="*/ 1018 w 2269"/>
              <a:gd name="T69" fmla="*/ 7 h 2720"/>
              <a:gd name="T70" fmla="*/ 1250 w 2269"/>
              <a:gd name="T71" fmla="*/ 7 h 2720"/>
              <a:gd name="T72" fmla="*/ 1471 w 2269"/>
              <a:gd name="T73" fmla="*/ 61 h 2720"/>
              <a:gd name="T74" fmla="*/ 1674 w 2269"/>
              <a:gd name="T75" fmla="*/ 164 h 2720"/>
              <a:gd name="T76" fmla="*/ 1855 w 2269"/>
              <a:gd name="T77" fmla="*/ 310 h 2720"/>
              <a:gd name="T78" fmla="*/ 2010 w 2269"/>
              <a:gd name="T79" fmla="*/ 495 h 2720"/>
              <a:gd name="T80" fmla="*/ 2132 w 2269"/>
              <a:gd name="T81" fmla="*/ 712 h 2720"/>
              <a:gd name="T82" fmla="*/ 2218 w 2269"/>
              <a:gd name="T83" fmla="*/ 956 h 2720"/>
              <a:gd name="T84" fmla="*/ 2263 w 2269"/>
              <a:gd name="T85" fmla="*/ 1221 h 2720"/>
              <a:gd name="T86" fmla="*/ 2263 w 2269"/>
              <a:gd name="T87" fmla="*/ 1499 h 2720"/>
              <a:gd name="T88" fmla="*/ 2218 w 2269"/>
              <a:gd name="T89" fmla="*/ 1764 h 2720"/>
              <a:gd name="T90" fmla="*/ 2132 w 2269"/>
              <a:gd name="T91" fmla="*/ 2009 h 2720"/>
              <a:gd name="T92" fmla="*/ 2010 w 2269"/>
              <a:gd name="T93" fmla="*/ 2225 h 2720"/>
              <a:gd name="T94" fmla="*/ 1855 w 2269"/>
              <a:gd name="T95" fmla="*/ 2410 h 2720"/>
              <a:gd name="T96" fmla="*/ 1674 w 2269"/>
              <a:gd name="T97" fmla="*/ 2556 h 2720"/>
              <a:gd name="T98" fmla="*/ 1471 w 2269"/>
              <a:gd name="T99" fmla="*/ 2659 h 2720"/>
              <a:gd name="T100" fmla="*/ 1250 w 2269"/>
              <a:gd name="T101" fmla="*/ 2713 h 2720"/>
              <a:gd name="T102" fmla="*/ 1018 w 2269"/>
              <a:gd name="T103" fmla="*/ 2713 h 2720"/>
              <a:gd name="T104" fmla="*/ 797 w 2269"/>
              <a:gd name="T105" fmla="*/ 2659 h 2720"/>
              <a:gd name="T106" fmla="*/ 594 w 2269"/>
              <a:gd name="T107" fmla="*/ 2556 h 2720"/>
              <a:gd name="T108" fmla="*/ 413 w 2269"/>
              <a:gd name="T109" fmla="*/ 2410 h 2720"/>
              <a:gd name="T110" fmla="*/ 259 w 2269"/>
              <a:gd name="T111" fmla="*/ 2225 h 2720"/>
              <a:gd name="T112" fmla="*/ 137 w 2269"/>
              <a:gd name="T113" fmla="*/ 2009 h 2720"/>
              <a:gd name="T114" fmla="*/ 51 w 2269"/>
              <a:gd name="T115" fmla="*/ 1764 h 2720"/>
              <a:gd name="T116" fmla="*/ 6 w 2269"/>
              <a:gd name="T117"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9" h="2720">
                <a:moveTo>
                  <a:pt x="585" y="1132"/>
                </a:moveTo>
                <a:lnTo>
                  <a:pt x="820" y="1132"/>
                </a:lnTo>
                <a:lnTo>
                  <a:pt x="820" y="2040"/>
                </a:lnTo>
                <a:lnTo>
                  <a:pt x="585" y="2040"/>
                </a:lnTo>
                <a:lnTo>
                  <a:pt x="585" y="1132"/>
                </a:lnTo>
                <a:close/>
                <a:moveTo>
                  <a:pt x="703" y="680"/>
                </a:moveTo>
                <a:lnTo>
                  <a:pt x="716" y="681"/>
                </a:lnTo>
                <a:lnTo>
                  <a:pt x="730" y="684"/>
                </a:lnTo>
                <a:lnTo>
                  <a:pt x="743" y="687"/>
                </a:lnTo>
                <a:lnTo>
                  <a:pt x="749" y="690"/>
                </a:lnTo>
                <a:lnTo>
                  <a:pt x="756" y="693"/>
                </a:lnTo>
                <a:lnTo>
                  <a:pt x="768" y="700"/>
                </a:lnTo>
                <a:lnTo>
                  <a:pt x="779" y="707"/>
                </a:lnTo>
                <a:lnTo>
                  <a:pt x="784" y="712"/>
                </a:lnTo>
                <a:lnTo>
                  <a:pt x="789" y="717"/>
                </a:lnTo>
                <a:lnTo>
                  <a:pt x="799" y="728"/>
                </a:lnTo>
                <a:lnTo>
                  <a:pt x="804" y="734"/>
                </a:lnTo>
                <a:lnTo>
                  <a:pt x="808" y="740"/>
                </a:lnTo>
                <a:lnTo>
                  <a:pt x="812" y="746"/>
                </a:lnTo>
                <a:lnTo>
                  <a:pt x="816" y="752"/>
                </a:lnTo>
                <a:lnTo>
                  <a:pt x="823" y="766"/>
                </a:lnTo>
                <a:lnTo>
                  <a:pt x="828" y="781"/>
                </a:lnTo>
                <a:lnTo>
                  <a:pt x="831" y="788"/>
                </a:lnTo>
                <a:lnTo>
                  <a:pt x="833" y="795"/>
                </a:lnTo>
                <a:lnTo>
                  <a:pt x="835" y="803"/>
                </a:lnTo>
                <a:lnTo>
                  <a:pt x="836" y="811"/>
                </a:lnTo>
                <a:lnTo>
                  <a:pt x="837" y="819"/>
                </a:lnTo>
                <a:lnTo>
                  <a:pt x="838" y="827"/>
                </a:lnTo>
                <a:lnTo>
                  <a:pt x="839" y="836"/>
                </a:lnTo>
                <a:lnTo>
                  <a:pt x="839" y="844"/>
                </a:lnTo>
                <a:lnTo>
                  <a:pt x="838" y="861"/>
                </a:lnTo>
                <a:lnTo>
                  <a:pt x="836" y="877"/>
                </a:lnTo>
                <a:lnTo>
                  <a:pt x="833" y="892"/>
                </a:lnTo>
                <a:lnTo>
                  <a:pt x="831" y="901"/>
                </a:lnTo>
                <a:lnTo>
                  <a:pt x="828" y="908"/>
                </a:lnTo>
                <a:lnTo>
                  <a:pt x="823" y="922"/>
                </a:lnTo>
                <a:lnTo>
                  <a:pt x="816" y="935"/>
                </a:lnTo>
                <a:lnTo>
                  <a:pt x="812" y="941"/>
                </a:lnTo>
                <a:lnTo>
                  <a:pt x="808" y="947"/>
                </a:lnTo>
                <a:lnTo>
                  <a:pt x="799" y="959"/>
                </a:lnTo>
                <a:lnTo>
                  <a:pt x="794" y="965"/>
                </a:lnTo>
                <a:lnTo>
                  <a:pt x="789" y="970"/>
                </a:lnTo>
                <a:lnTo>
                  <a:pt x="784" y="975"/>
                </a:lnTo>
                <a:lnTo>
                  <a:pt x="779" y="980"/>
                </a:lnTo>
                <a:lnTo>
                  <a:pt x="768" y="988"/>
                </a:lnTo>
                <a:lnTo>
                  <a:pt x="756" y="994"/>
                </a:lnTo>
                <a:lnTo>
                  <a:pt x="749" y="998"/>
                </a:lnTo>
                <a:lnTo>
                  <a:pt x="743" y="1000"/>
                </a:lnTo>
                <a:lnTo>
                  <a:pt x="737" y="1003"/>
                </a:lnTo>
                <a:lnTo>
                  <a:pt x="730" y="1004"/>
                </a:lnTo>
                <a:lnTo>
                  <a:pt x="723" y="1006"/>
                </a:lnTo>
                <a:lnTo>
                  <a:pt x="716" y="1006"/>
                </a:lnTo>
                <a:lnTo>
                  <a:pt x="703" y="1007"/>
                </a:lnTo>
                <a:lnTo>
                  <a:pt x="689" y="1006"/>
                </a:lnTo>
                <a:lnTo>
                  <a:pt x="675" y="1004"/>
                </a:lnTo>
                <a:lnTo>
                  <a:pt x="662" y="1000"/>
                </a:lnTo>
                <a:lnTo>
                  <a:pt x="656" y="998"/>
                </a:lnTo>
                <a:lnTo>
                  <a:pt x="649" y="994"/>
                </a:lnTo>
                <a:lnTo>
                  <a:pt x="637" y="988"/>
                </a:lnTo>
                <a:lnTo>
                  <a:pt x="626" y="980"/>
                </a:lnTo>
                <a:lnTo>
                  <a:pt x="621" y="975"/>
                </a:lnTo>
                <a:lnTo>
                  <a:pt x="616" y="970"/>
                </a:lnTo>
                <a:lnTo>
                  <a:pt x="606" y="959"/>
                </a:lnTo>
                <a:lnTo>
                  <a:pt x="601" y="953"/>
                </a:lnTo>
                <a:lnTo>
                  <a:pt x="597" y="947"/>
                </a:lnTo>
                <a:lnTo>
                  <a:pt x="593" y="941"/>
                </a:lnTo>
                <a:lnTo>
                  <a:pt x="589" y="935"/>
                </a:lnTo>
                <a:lnTo>
                  <a:pt x="582" y="922"/>
                </a:lnTo>
                <a:lnTo>
                  <a:pt x="577" y="908"/>
                </a:lnTo>
                <a:lnTo>
                  <a:pt x="574" y="901"/>
                </a:lnTo>
                <a:lnTo>
                  <a:pt x="572" y="892"/>
                </a:lnTo>
                <a:lnTo>
                  <a:pt x="570" y="885"/>
                </a:lnTo>
                <a:lnTo>
                  <a:pt x="569" y="877"/>
                </a:lnTo>
                <a:lnTo>
                  <a:pt x="568" y="868"/>
                </a:lnTo>
                <a:lnTo>
                  <a:pt x="567" y="861"/>
                </a:lnTo>
                <a:lnTo>
                  <a:pt x="566" y="853"/>
                </a:lnTo>
                <a:lnTo>
                  <a:pt x="566" y="844"/>
                </a:lnTo>
                <a:lnTo>
                  <a:pt x="567" y="827"/>
                </a:lnTo>
                <a:lnTo>
                  <a:pt x="569" y="811"/>
                </a:lnTo>
                <a:lnTo>
                  <a:pt x="572" y="795"/>
                </a:lnTo>
                <a:lnTo>
                  <a:pt x="574" y="788"/>
                </a:lnTo>
                <a:lnTo>
                  <a:pt x="577" y="781"/>
                </a:lnTo>
                <a:lnTo>
                  <a:pt x="582" y="766"/>
                </a:lnTo>
                <a:lnTo>
                  <a:pt x="589" y="752"/>
                </a:lnTo>
                <a:lnTo>
                  <a:pt x="593" y="746"/>
                </a:lnTo>
                <a:lnTo>
                  <a:pt x="597" y="740"/>
                </a:lnTo>
                <a:lnTo>
                  <a:pt x="606" y="728"/>
                </a:lnTo>
                <a:lnTo>
                  <a:pt x="611" y="723"/>
                </a:lnTo>
                <a:lnTo>
                  <a:pt x="616" y="717"/>
                </a:lnTo>
                <a:lnTo>
                  <a:pt x="621" y="712"/>
                </a:lnTo>
                <a:lnTo>
                  <a:pt x="626" y="707"/>
                </a:lnTo>
                <a:lnTo>
                  <a:pt x="637" y="700"/>
                </a:lnTo>
                <a:lnTo>
                  <a:pt x="649" y="693"/>
                </a:lnTo>
                <a:lnTo>
                  <a:pt x="656" y="690"/>
                </a:lnTo>
                <a:lnTo>
                  <a:pt x="662" y="687"/>
                </a:lnTo>
                <a:lnTo>
                  <a:pt x="668" y="685"/>
                </a:lnTo>
                <a:lnTo>
                  <a:pt x="675" y="684"/>
                </a:lnTo>
                <a:lnTo>
                  <a:pt x="682" y="682"/>
                </a:lnTo>
                <a:lnTo>
                  <a:pt x="689" y="681"/>
                </a:lnTo>
                <a:lnTo>
                  <a:pt x="703" y="680"/>
                </a:lnTo>
                <a:close/>
                <a:moveTo>
                  <a:pt x="968" y="1132"/>
                </a:moveTo>
                <a:lnTo>
                  <a:pt x="1194" y="1132"/>
                </a:lnTo>
                <a:lnTo>
                  <a:pt x="1194" y="1256"/>
                </a:lnTo>
                <a:lnTo>
                  <a:pt x="1197" y="1256"/>
                </a:lnTo>
                <a:lnTo>
                  <a:pt x="1200" y="1250"/>
                </a:lnTo>
                <a:lnTo>
                  <a:pt x="1203" y="1242"/>
                </a:lnTo>
                <a:lnTo>
                  <a:pt x="1211" y="1229"/>
                </a:lnTo>
                <a:lnTo>
                  <a:pt x="1219" y="1216"/>
                </a:lnTo>
                <a:lnTo>
                  <a:pt x="1229" y="1203"/>
                </a:lnTo>
                <a:lnTo>
                  <a:pt x="1239" y="1190"/>
                </a:lnTo>
                <a:lnTo>
                  <a:pt x="1251" y="1178"/>
                </a:lnTo>
                <a:lnTo>
                  <a:pt x="1264" y="1167"/>
                </a:lnTo>
                <a:lnTo>
                  <a:pt x="1277" y="1156"/>
                </a:lnTo>
                <a:lnTo>
                  <a:pt x="1284" y="1150"/>
                </a:lnTo>
                <a:lnTo>
                  <a:pt x="1292" y="1145"/>
                </a:lnTo>
                <a:lnTo>
                  <a:pt x="1299" y="1142"/>
                </a:lnTo>
                <a:lnTo>
                  <a:pt x="1307" y="1137"/>
                </a:lnTo>
                <a:lnTo>
                  <a:pt x="1324" y="1129"/>
                </a:lnTo>
                <a:lnTo>
                  <a:pt x="1341" y="1123"/>
                </a:lnTo>
                <a:lnTo>
                  <a:pt x="1350" y="1119"/>
                </a:lnTo>
                <a:lnTo>
                  <a:pt x="1359" y="1117"/>
                </a:lnTo>
                <a:lnTo>
                  <a:pt x="1369" y="1114"/>
                </a:lnTo>
                <a:lnTo>
                  <a:pt x="1378" y="1113"/>
                </a:lnTo>
                <a:lnTo>
                  <a:pt x="1388" y="1111"/>
                </a:lnTo>
                <a:lnTo>
                  <a:pt x="1399" y="1111"/>
                </a:lnTo>
                <a:lnTo>
                  <a:pt x="1409" y="1109"/>
                </a:lnTo>
                <a:lnTo>
                  <a:pt x="1420" y="1109"/>
                </a:lnTo>
                <a:lnTo>
                  <a:pt x="1441" y="1109"/>
                </a:lnTo>
                <a:lnTo>
                  <a:pt x="1462" y="1112"/>
                </a:lnTo>
                <a:lnTo>
                  <a:pt x="1472" y="1113"/>
                </a:lnTo>
                <a:lnTo>
                  <a:pt x="1482" y="1114"/>
                </a:lnTo>
                <a:lnTo>
                  <a:pt x="1500" y="1118"/>
                </a:lnTo>
                <a:lnTo>
                  <a:pt x="1518" y="1123"/>
                </a:lnTo>
                <a:lnTo>
                  <a:pt x="1534" y="1129"/>
                </a:lnTo>
                <a:lnTo>
                  <a:pt x="1550" y="1135"/>
                </a:lnTo>
                <a:lnTo>
                  <a:pt x="1564" y="1143"/>
                </a:lnTo>
                <a:lnTo>
                  <a:pt x="1578" y="1151"/>
                </a:lnTo>
                <a:lnTo>
                  <a:pt x="1591" y="1160"/>
                </a:lnTo>
                <a:lnTo>
                  <a:pt x="1603" y="1171"/>
                </a:lnTo>
                <a:lnTo>
                  <a:pt x="1614" y="1181"/>
                </a:lnTo>
                <a:lnTo>
                  <a:pt x="1624" y="1193"/>
                </a:lnTo>
                <a:lnTo>
                  <a:pt x="1633" y="1206"/>
                </a:lnTo>
                <a:lnTo>
                  <a:pt x="1638" y="1212"/>
                </a:lnTo>
                <a:lnTo>
                  <a:pt x="1642" y="1220"/>
                </a:lnTo>
                <a:lnTo>
                  <a:pt x="1650" y="1234"/>
                </a:lnTo>
                <a:lnTo>
                  <a:pt x="1657" y="1248"/>
                </a:lnTo>
                <a:lnTo>
                  <a:pt x="1664" y="1264"/>
                </a:lnTo>
                <a:lnTo>
                  <a:pt x="1670" y="1281"/>
                </a:lnTo>
                <a:lnTo>
                  <a:pt x="1676" y="1298"/>
                </a:lnTo>
                <a:lnTo>
                  <a:pt x="1680" y="1316"/>
                </a:lnTo>
                <a:lnTo>
                  <a:pt x="1685" y="1334"/>
                </a:lnTo>
                <a:lnTo>
                  <a:pt x="1688" y="1352"/>
                </a:lnTo>
                <a:lnTo>
                  <a:pt x="1691" y="1371"/>
                </a:lnTo>
                <a:lnTo>
                  <a:pt x="1694" y="1391"/>
                </a:lnTo>
                <a:lnTo>
                  <a:pt x="1696" y="1412"/>
                </a:lnTo>
                <a:lnTo>
                  <a:pt x="1698" y="1432"/>
                </a:lnTo>
                <a:lnTo>
                  <a:pt x="1700" y="1454"/>
                </a:lnTo>
                <a:lnTo>
                  <a:pt x="1701" y="1475"/>
                </a:lnTo>
                <a:lnTo>
                  <a:pt x="1701" y="1497"/>
                </a:lnTo>
                <a:lnTo>
                  <a:pt x="1702" y="1520"/>
                </a:lnTo>
                <a:lnTo>
                  <a:pt x="1702" y="1542"/>
                </a:lnTo>
                <a:lnTo>
                  <a:pt x="1702" y="2040"/>
                </a:lnTo>
                <a:lnTo>
                  <a:pt x="1467" y="2040"/>
                </a:lnTo>
                <a:lnTo>
                  <a:pt x="1467" y="1599"/>
                </a:lnTo>
                <a:lnTo>
                  <a:pt x="1466" y="1558"/>
                </a:lnTo>
                <a:lnTo>
                  <a:pt x="1466" y="1538"/>
                </a:lnTo>
                <a:lnTo>
                  <a:pt x="1465" y="1516"/>
                </a:lnTo>
                <a:lnTo>
                  <a:pt x="1463" y="1496"/>
                </a:lnTo>
                <a:lnTo>
                  <a:pt x="1460" y="1476"/>
                </a:lnTo>
                <a:lnTo>
                  <a:pt x="1458" y="1467"/>
                </a:lnTo>
                <a:lnTo>
                  <a:pt x="1456" y="1457"/>
                </a:lnTo>
                <a:lnTo>
                  <a:pt x="1454" y="1448"/>
                </a:lnTo>
                <a:lnTo>
                  <a:pt x="1451" y="1438"/>
                </a:lnTo>
                <a:lnTo>
                  <a:pt x="1448" y="1430"/>
                </a:lnTo>
                <a:lnTo>
                  <a:pt x="1444" y="1421"/>
                </a:lnTo>
                <a:lnTo>
                  <a:pt x="1440" y="1414"/>
                </a:lnTo>
                <a:lnTo>
                  <a:pt x="1436" y="1406"/>
                </a:lnTo>
                <a:lnTo>
                  <a:pt x="1431" y="1398"/>
                </a:lnTo>
                <a:lnTo>
                  <a:pt x="1426" y="1392"/>
                </a:lnTo>
                <a:lnTo>
                  <a:pt x="1421" y="1386"/>
                </a:lnTo>
                <a:lnTo>
                  <a:pt x="1414" y="1380"/>
                </a:lnTo>
                <a:lnTo>
                  <a:pt x="1408" y="1376"/>
                </a:lnTo>
                <a:lnTo>
                  <a:pt x="1400" y="1371"/>
                </a:lnTo>
                <a:lnTo>
                  <a:pt x="1393" y="1367"/>
                </a:lnTo>
                <a:lnTo>
                  <a:pt x="1384" y="1364"/>
                </a:lnTo>
                <a:lnTo>
                  <a:pt x="1375" y="1361"/>
                </a:lnTo>
                <a:lnTo>
                  <a:pt x="1370" y="1360"/>
                </a:lnTo>
                <a:lnTo>
                  <a:pt x="1366" y="1359"/>
                </a:lnTo>
                <a:lnTo>
                  <a:pt x="1355" y="1358"/>
                </a:lnTo>
                <a:lnTo>
                  <a:pt x="1344" y="1358"/>
                </a:lnTo>
                <a:lnTo>
                  <a:pt x="1333" y="1358"/>
                </a:lnTo>
                <a:lnTo>
                  <a:pt x="1323" y="1359"/>
                </a:lnTo>
                <a:lnTo>
                  <a:pt x="1313" y="1360"/>
                </a:lnTo>
                <a:lnTo>
                  <a:pt x="1303" y="1362"/>
                </a:lnTo>
                <a:lnTo>
                  <a:pt x="1294" y="1366"/>
                </a:lnTo>
                <a:lnTo>
                  <a:pt x="1286" y="1368"/>
                </a:lnTo>
                <a:lnTo>
                  <a:pt x="1278" y="1373"/>
                </a:lnTo>
                <a:lnTo>
                  <a:pt x="1271" y="1377"/>
                </a:lnTo>
                <a:lnTo>
                  <a:pt x="1264" y="1383"/>
                </a:lnTo>
                <a:lnTo>
                  <a:pt x="1257" y="1388"/>
                </a:lnTo>
                <a:lnTo>
                  <a:pt x="1251" y="1394"/>
                </a:lnTo>
                <a:lnTo>
                  <a:pt x="1246" y="1400"/>
                </a:lnTo>
                <a:lnTo>
                  <a:pt x="1241" y="1407"/>
                </a:lnTo>
                <a:lnTo>
                  <a:pt x="1236" y="1414"/>
                </a:lnTo>
                <a:lnTo>
                  <a:pt x="1232" y="1422"/>
                </a:lnTo>
                <a:lnTo>
                  <a:pt x="1228" y="1430"/>
                </a:lnTo>
                <a:lnTo>
                  <a:pt x="1224" y="1438"/>
                </a:lnTo>
                <a:lnTo>
                  <a:pt x="1221" y="1446"/>
                </a:lnTo>
                <a:lnTo>
                  <a:pt x="1215" y="1466"/>
                </a:lnTo>
                <a:lnTo>
                  <a:pt x="1211" y="1485"/>
                </a:lnTo>
                <a:lnTo>
                  <a:pt x="1208" y="1504"/>
                </a:lnTo>
                <a:lnTo>
                  <a:pt x="1207" y="1515"/>
                </a:lnTo>
                <a:lnTo>
                  <a:pt x="1206" y="1526"/>
                </a:lnTo>
                <a:lnTo>
                  <a:pt x="1204" y="1547"/>
                </a:lnTo>
                <a:lnTo>
                  <a:pt x="1203" y="1569"/>
                </a:lnTo>
                <a:lnTo>
                  <a:pt x="1203" y="1590"/>
                </a:lnTo>
                <a:lnTo>
                  <a:pt x="1203" y="2040"/>
                </a:lnTo>
                <a:lnTo>
                  <a:pt x="968" y="2040"/>
                </a:lnTo>
                <a:lnTo>
                  <a:pt x="968" y="1132"/>
                </a:lnTo>
                <a:close/>
                <a:moveTo>
                  <a:pt x="0" y="1360"/>
                </a:moveTo>
                <a:lnTo>
                  <a:pt x="0" y="1325"/>
                </a:lnTo>
                <a:lnTo>
                  <a:pt x="2" y="1290"/>
                </a:lnTo>
                <a:lnTo>
                  <a:pt x="3" y="1256"/>
                </a:lnTo>
                <a:lnTo>
                  <a:pt x="6" y="1221"/>
                </a:lnTo>
                <a:lnTo>
                  <a:pt x="9" y="1187"/>
                </a:lnTo>
                <a:lnTo>
                  <a:pt x="13" y="1153"/>
                </a:lnTo>
                <a:lnTo>
                  <a:pt x="18" y="1119"/>
                </a:lnTo>
                <a:lnTo>
                  <a:pt x="23" y="1087"/>
                </a:lnTo>
                <a:lnTo>
                  <a:pt x="29" y="1053"/>
                </a:lnTo>
                <a:lnTo>
                  <a:pt x="36" y="1021"/>
                </a:lnTo>
                <a:lnTo>
                  <a:pt x="43" y="988"/>
                </a:lnTo>
                <a:lnTo>
                  <a:pt x="51" y="956"/>
                </a:lnTo>
                <a:lnTo>
                  <a:pt x="60" y="923"/>
                </a:lnTo>
                <a:lnTo>
                  <a:pt x="69" y="892"/>
                </a:lnTo>
                <a:lnTo>
                  <a:pt x="79" y="861"/>
                </a:lnTo>
                <a:lnTo>
                  <a:pt x="89" y="831"/>
                </a:lnTo>
                <a:lnTo>
                  <a:pt x="100" y="801"/>
                </a:lnTo>
                <a:lnTo>
                  <a:pt x="112" y="771"/>
                </a:lnTo>
                <a:lnTo>
                  <a:pt x="124" y="741"/>
                </a:lnTo>
                <a:lnTo>
                  <a:pt x="137" y="712"/>
                </a:lnTo>
                <a:lnTo>
                  <a:pt x="150" y="684"/>
                </a:lnTo>
                <a:lnTo>
                  <a:pt x="164" y="655"/>
                </a:lnTo>
                <a:lnTo>
                  <a:pt x="179" y="627"/>
                </a:lnTo>
                <a:lnTo>
                  <a:pt x="194" y="600"/>
                </a:lnTo>
                <a:lnTo>
                  <a:pt x="209" y="573"/>
                </a:lnTo>
                <a:lnTo>
                  <a:pt x="225"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2" y="134"/>
                </a:lnTo>
                <a:lnTo>
                  <a:pt x="667" y="120"/>
                </a:lnTo>
                <a:lnTo>
                  <a:pt x="693" y="107"/>
                </a:lnTo>
                <a:lnTo>
                  <a:pt x="718" y="95"/>
                </a:lnTo>
                <a:lnTo>
                  <a:pt x="744" y="83"/>
                </a:lnTo>
                <a:lnTo>
                  <a:pt x="770" y="72"/>
                </a:lnTo>
                <a:lnTo>
                  <a:pt x="797" y="61"/>
                </a:lnTo>
                <a:lnTo>
                  <a:pt x="824" y="51"/>
                </a:lnTo>
                <a:lnTo>
                  <a:pt x="851" y="43"/>
                </a:lnTo>
                <a:lnTo>
                  <a:pt x="878" y="35"/>
                </a:lnTo>
                <a:lnTo>
                  <a:pt x="905" y="27"/>
                </a:lnTo>
                <a:lnTo>
                  <a:pt x="933" y="21"/>
                </a:lnTo>
                <a:lnTo>
                  <a:pt x="961" y="15"/>
                </a:lnTo>
                <a:lnTo>
                  <a:pt x="990" y="11"/>
                </a:lnTo>
                <a:lnTo>
                  <a:pt x="1018" y="7"/>
                </a:lnTo>
                <a:lnTo>
                  <a:pt x="1047" y="5"/>
                </a:lnTo>
                <a:lnTo>
                  <a:pt x="1076" y="2"/>
                </a:lnTo>
                <a:lnTo>
                  <a:pt x="1105" y="1"/>
                </a:lnTo>
                <a:lnTo>
                  <a:pt x="1134" y="0"/>
                </a:lnTo>
                <a:lnTo>
                  <a:pt x="1163" y="1"/>
                </a:lnTo>
                <a:lnTo>
                  <a:pt x="1192" y="2"/>
                </a:lnTo>
                <a:lnTo>
                  <a:pt x="1221" y="5"/>
                </a:lnTo>
                <a:lnTo>
                  <a:pt x="1250" y="7"/>
                </a:lnTo>
                <a:lnTo>
                  <a:pt x="1278" y="11"/>
                </a:lnTo>
                <a:lnTo>
                  <a:pt x="1307" y="15"/>
                </a:lnTo>
                <a:lnTo>
                  <a:pt x="1335" y="21"/>
                </a:lnTo>
                <a:lnTo>
                  <a:pt x="1362" y="27"/>
                </a:lnTo>
                <a:lnTo>
                  <a:pt x="1390" y="35"/>
                </a:lnTo>
                <a:lnTo>
                  <a:pt x="1417" y="43"/>
                </a:lnTo>
                <a:lnTo>
                  <a:pt x="1444" y="51"/>
                </a:lnTo>
                <a:lnTo>
                  <a:pt x="1471" y="61"/>
                </a:lnTo>
                <a:lnTo>
                  <a:pt x="1498" y="72"/>
                </a:lnTo>
                <a:lnTo>
                  <a:pt x="1524" y="83"/>
                </a:lnTo>
                <a:lnTo>
                  <a:pt x="1550" y="95"/>
                </a:lnTo>
                <a:lnTo>
                  <a:pt x="1575" y="107"/>
                </a:lnTo>
                <a:lnTo>
                  <a:pt x="1601" y="120"/>
                </a:lnTo>
                <a:lnTo>
                  <a:pt x="1626" y="134"/>
                </a:lnTo>
                <a:lnTo>
                  <a:pt x="1650" y="149"/>
                </a:lnTo>
                <a:lnTo>
                  <a:pt x="1674" y="164"/>
                </a:lnTo>
                <a:lnTo>
                  <a:pt x="1698" y="181"/>
                </a:lnTo>
                <a:lnTo>
                  <a:pt x="1722" y="197"/>
                </a:lnTo>
                <a:lnTo>
                  <a:pt x="1745" y="215"/>
                </a:lnTo>
                <a:lnTo>
                  <a:pt x="1768" y="232"/>
                </a:lnTo>
                <a:lnTo>
                  <a:pt x="1790" y="250"/>
                </a:lnTo>
                <a:lnTo>
                  <a:pt x="1812" y="271"/>
                </a:lnTo>
                <a:lnTo>
                  <a:pt x="1834" y="290"/>
                </a:lnTo>
                <a:lnTo>
                  <a:pt x="1855" y="310"/>
                </a:lnTo>
                <a:lnTo>
                  <a:pt x="1876" y="332"/>
                </a:lnTo>
                <a:lnTo>
                  <a:pt x="1896" y="354"/>
                </a:lnTo>
                <a:lnTo>
                  <a:pt x="1917" y="375"/>
                </a:lnTo>
                <a:lnTo>
                  <a:pt x="1937" y="398"/>
                </a:lnTo>
                <a:lnTo>
                  <a:pt x="1956" y="422"/>
                </a:lnTo>
                <a:lnTo>
                  <a:pt x="1974" y="446"/>
                </a:lnTo>
                <a:lnTo>
                  <a:pt x="1992"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09"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7" y="1290"/>
                </a:lnTo>
                <a:lnTo>
                  <a:pt x="2268" y="1325"/>
                </a:lnTo>
                <a:lnTo>
                  <a:pt x="2269" y="1360"/>
                </a:lnTo>
                <a:lnTo>
                  <a:pt x="2268" y="1395"/>
                </a:lnTo>
                <a:lnTo>
                  <a:pt x="2267"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09"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2" y="2250"/>
                </a:lnTo>
                <a:lnTo>
                  <a:pt x="1974" y="2275"/>
                </a:lnTo>
                <a:lnTo>
                  <a:pt x="1956" y="2298"/>
                </a:lnTo>
                <a:lnTo>
                  <a:pt x="1937" y="2322"/>
                </a:lnTo>
                <a:lnTo>
                  <a:pt x="1917" y="2345"/>
                </a:lnTo>
                <a:lnTo>
                  <a:pt x="1896" y="2366"/>
                </a:lnTo>
                <a:lnTo>
                  <a:pt x="1876" y="2389"/>
                </a:lnTo>
                <a:lnTo>
                  <a:pt x="1855" y="2410"/>
                </a:lnTo>
                <a:lnTo>
                  <a:pt x="1834" y="2430"/>
                </a:lnTo>
                <a:lnTo>
                  <a:pt x="1812" y="2450"/>
                </a:lnTo>
                <a:lnTo>
                  <a:pt x="1790" y="2470"/>
                </a:lnTo>
                <a:lnTo>
                  <a:pt x="1768" y="2488"/>
                </a:lnTo>
                <a:lnTo>
                  <a:pt x="1745" y="2506"/>
                </a:lnTo>
                <a:lnTo>
                  <a:pt x="1722" y="2524"/>
                </a:lnTo>
                <a:lnTo>
                  <a:pt x="1698" y="2540"/>
                </a:lnTo>
                <a:lnTo>
                  <a:pt x="1674" y="2556"/>
                </a:lnTo>
                <a:lnTo>
                  <a:pt x="1650" y="2572"/>
                </a:lnTo>
                <a:lnTo>
                  <a:pt x="1626" y="2586"/>
                </a:lnTo>
                <a:lnTo>
                  <a:pt x="1601" y="2600"/>
                </a:lnTo>
                <a:lnTo>
                  <a:pt x="1575" y="2613"/>
                </a:lnTo>
                <a:lnTo>
                  <a:pt x="1550" y="2625"/>
                </a:lnTo>
                <a:lnTo>
                  <a:pt x="1524" y="2637"/>
                </a:lnTo>
                <a:lnTo>
                  <a:pt x="1498" y="2648"/>
                </a:lnTo>
                <a:lnTo>
                  <a:pt x="1471" y="2659"/>
                </a:lnTo>
                <a:lnTo>
                  <a:pt x="1444" y="2669"/>
                </a:lnTo>
                <a:lnTo>
                  <a:pt x="1417" y="2677"/>
                </a:lnTo>
                <a:lnTo>
                  <a:pt x="1390" y="2685"/>
                </a:lnTo>
                <a:lnTo>
                  <a:pt x="1362" y="2693"/>
                </a:lnTo>
                <a:lnTo>
                  <a:pt x="1335" y="2699"/>
                </a:lnTo>
                <a:lnTo>
                  <a:pt x="1307" y="2705"/>
                </a:lnTo>
                <a:lnTo>
                  <a:pt x="1278" y="2709"/>
                </a:lnTo>
                <a:lnTo>
                  <a:pt x="1250" y="2713"/>
                </a:lnTo>
                <a:lnTo>
                  <a:pt x="1221" y="2717"/>
                </a:lnTo>
                <a:lnTo>
                  <a:pt x="1192" y="2719"/>
                </a:lnTo>
                <a:lnTo>
                  <a:pt x="1163" y="2720"/>
                </a:lnTo>
                <a:lnTo>
                  <a:pt x="1134" y="2720"/>
                </a:lnTo>
                <a:lnTo>
                  <a:pt x="1105" y="2720"/>
                </a:lnTo>
                <a:lnTo>
                  <a:pt x="1076" y="2719"/>
                </a:lnTo>
                <a:lnTo>
                  <a:pt x="1047" y="2717"/>
                </a:lnTo>
                <a:lnTo>
                  <a:pt x="1018" y="2713"/>
                </a:lnTo>
                <a:lnTo>
                  <a:pt x="990" y="2709"/>
                </a:lnTo>
                <a:lnTo>
                  <a:pt x="961" y="2705"/>
                </a:lnTo>
                <a:lnTo>
                  <a:pt x="933" y="2699"/>
                </a:lnTo>
                <a:lnTo>
                  <a:pt x="905" y="2693"/>
                </a:lnTo>
                <a:lnTo>
                  <a:pt x="878" y="2685"/>
                </a:lnTo>
                <a:lnTo>
                  <a:pt x="851" y="2677"/>
                </a:lnTo>
                <a:lnTo>
                  <a:pt x="824" y="2669"/>
                </a:lnTo>
                <a:lnTo>
                  <a:pt x="797" y="2659"/>
                </a:lnTo>
                <a:lnTo>
                  <a:pt x="770" y="2648"/>
                </a:lnTo>
                <a:lnTo>
                  <a:pt x="744" y="2637"/>
                </a:lnTo>
                <a:lnTo>
                  <a:pt x="718" y="2625"/>
                </a:lnTo>
                <a:lnTo>
                  <a:pt x="693" y="2613"/>
                </a:lnTo>
                <a:lnTo>
                  <a:pt x="667" y="2600"/>
                </a:lnTo>
                <a:lnTo>
                  <a:pt x="642"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5" y="2174"/>
                </a:lnTo>
                <a:lnTo>
                  <a:pt x="209" y="2148"/>
                </a:lnTo>
                <a:lnTo>
                  <a:pt x="194" y="2121"/>
                </a:lnTo>
                <a:lnTo>
                  <a:pt x="179" y="2093"/>
                </a:lnTo>
                <a:lnTo>
                  <a:pt x="164" y="2065"/>
                </a:lnTo>
                <a:lnTo>
                  <a:pt x="150" y="2038"/>
                </a:lnTo>
                <a:lnTo>
                  <a:pt x="137" y="2009"/>
                </a:lnTo>
                <a:lnTo>
                  <a:pt x="124" y="1979"/>
                </a:lnTo>
                <a:lnTo>
                  <a:pt x="112" y="1950"/>
                </a:lnTo>
                <a:lnTo>
                  <a:pt x="100" y="1920"/>
                </a:lnTo>
                <a:lnTo>
                  <a:pt x="89"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9" y="1534"/>
                </a:lnTo>
                <a:lnTo>
                  <a:pt x="6" y="1499"/>
                </a:lnTo>
                <a:lnTo>
                  <a:pt x="3" y="1464"/>
                </a:lnTo>
                <a:lnTo>
                  <a:pt x="2" y="1430"/>
                </a:lnTo>
                <a:lnTo>
                  <a:pt x="0" y="1395"/>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9" name="Freeform 9">
            <a:hlinkClick r:id="rId6" tooltip="instragram"/>
            <a:extLst>
              <a:ext uri="{FF2B5EF4-FFF2-40B4-BE49-F238E27FC236}">
                <a16:creationId xmlns:a16="http://schemas.microsoft.com/office/drawing/2014/main" id="{FDF0951A-B82D-46BF-F594-6FDF1979216F}"/>
              </a:ext>
            </a:extLst>
          </p:cNvPr>
          <p:cNvSpPr>
            <a:spLocks noChangeAspect="1" noEditPoints="1"/>
          </p:cNvSpPr>
          <p:nvPr userDrawn="1"/>
        </p:nvSpPr>
        <p:spPr bwMode="auto">
          <a:xfrm>
            <a:off x="10884143" y="5661248"/>
            <a:ext cx="252000" cy="252000"/>
          </a:xfrm>
          <a:custGeom>
            <a:avLst/>
            <a:gdLst>
              <a:gd name="T0" fmla="*/ 1482 w 2269"/>
              <a:gd name="T1" fmla="*/ 827 h 2720"/>
              <a:gd name="T2" fmla="*/ 1577 w 2269"/>
              <a:gd name="T3" fmla="*/ 894 h 2720"/>
              <a:gd name="T4" fmla="*/ 1531 w 2269"/>
              <a:gd name="T5" fmla="*/ 1014 h 2720"/>
              <a:gd name="T6" fmla="*/ 1427 w 2269"/>
              <a:gd name="T7" fmla="*/ 971 h 2720"/>
              <a:gd name="T8" fmla="*/ 1036 w 2269"/>
              <a:gd name="T9" fmla="*/ 1606 h 2720"/>
              <a:gd name="T10" fmla="*/ 925 w 2269"/>
              <a:gd name="T11" fmla="*/ 1467 h 2720"/>
              <a:gd name="T12" fmla="*/ 921 w 2269"/>
              <a:gd name="T13" fmla="*/ 1266 h 2720"/>
              <a:gd name="T14" fmla="*/ 1026 w 2269"/>
              <a:gd name="T15" fmla="*/ 1121 h 2720"/>
              <a:gd name="T16" fmla="*/ 1191 w 2269"/>
              <a:gd name="T17" fmla="*/ 1096 h 2720"/>
              <a:gd name="T18" fmla="*/ 1324 w 2269"/>
              <a:gd name="T19" fmla="*/ 1207 h 2720"/>
              <a:gd name="T20" fmla="*/ 1360 w 2269"/>
              <a:gd name="T21" fmla="*/ 1402 h 2720"/>
              <a:gd name="T22" fmla="*/ 1280 w 2269"/>
              <a:gd name="T23" fmla="*/ 1571 h 2720"/>
              <a:gd name="T24" fmla="*/ 1134 w 2269"/>
              <a:gd name="T25" fmla="*/ 940 h 2720"/>
              <a:gd name="T26" fmla="*/ 918 w 2269"/>
              <a:gd name="T27" fmla="*/ 1030 h 2720"/>
              <a:gd name="T28" fmla="*/ 791 w 2269"/>
              <a:gd name="T29" fmla="*/ 1276 h 2720"/>
              <a:gd name="T30" fmla="*/ 827 w 2269"/>
              <a:gd name="T31" fmla="*/ 1560 h 2720"/>
              <a:gd name="T32" fmla="*/ 998 w 2269"/>
              <a:gd name="T33" fmla="*/ 1747 h 2720"/>
              <a:gd name="T34" fmla="*/ 1238 w 2269"/>
              <a:gd name="T35" fmla="*/ 1760 h 2720"/>
              <a:gd name="T36" fmla="*/ 1425 w 2269"/>
              <a:gd name="T37" fmla="*/ 1595 h 2720"/>
              <a:gd name="T38" fmla="*/ 1482 w 2269"/>
              <a:gd name="T39" fmla="*/ 1307 h 2720"/>
              <a:gd name="T40" fmla="*/ 1383 w 2269"/>
              <a:gd name="T41" fmla="*/ 1064 h 2720"/>
              <a:gd name="T42" fmla="*/ 1152 w 2269"/>
              <a:gd name="T43" fmla="*/ 941 h 2720"/>
              <a:gd name="T44" fmla="*/ 688 w 2269"/>
              <a:gd name="T45" fmla="*/ 586 h 2720"/>
              <a:gd name="T46" fmla="*/ 511 w 2269"/>
              <a:gd name="T47" fmla="*/ 767 h 2720"/>
              <a:gd name="T48" fmla="*/ 457 w 2269"/>
              <a:gd name="T49" fmla="*/ 1023 h 2720"/>
              <a:gd name="T50" fmla="*/ 477 w 2269"/>
              <a:gd name="T51" fmla="*/ 1855 h 2720"/>
              <a:gd name="T52" fmla="*/ 610 w 2269"/>
              <a:gd name="T53" fmla="*/ 2084 h 2720"/>
              <a:gd name="T54" fmla="*/ 827 w 2269"/>
              <a:gd name="T55" fmla="*/ 2171 h 2720"/>
              <a:gd name="T56" fmla="*/ 1510 w 2269"/>
              <a:gd name="T57" fmla="*/ 2160 h 2720"/>
              <a:gd name="T58" fmla="*/ 1728 w 2269"/>
              <a:gd name="T59" fmla="*/ 2006 h 2720"/>
              <a:gd name="T60" fmla="*/ 1809 w 2269"/>
              <a:gd name="T61" fmla="*/ 1758 h 2720"/>
              <a:gd name="T62" fmla="*/ 1809 w 2269"/>
              <a:gd name="T63" fmla="*/ 963 h 2720"/>
              <a:gd name="T64" fmla="*/ 1702 w 2269"/>
              <a:gd name="T65" fmla="*/ 680 h 2720"/>
              <a:gd name="T66" fmla="*/ 1489 w 2269"/>
              <a:gd name="T67" fmla="*/ 556 h 2720"/>
              <a:gd name="T68" fmla="*/ 1411 w 2269"/>
              <a:gd name="T69" fmla="*/ 695 h 2720"/>
              <a:gd name="T70" fmla="*/ 1598 w 2269"/>
              <a:gd name="T71" fmla="*/ 765 h 2720"/>
              <a:gd name="T72" fmla="*/ 1686 w 2269"/>
              <a:gd name="T73" fmla="*/ 977 h 2720"/>
              <a:gd name="T74" fmla="*/ 1681 w 2269"/>
              <a:gd name="T75" fmla="*/ 1786 h 2720"/>
              <a:gd name="T76" fmla="*/ 1589 w 2269"/>
              <a:gd name="T77" fmla="*/ 1964 h 2720"/>
              <a:gd name="T78" fmla="*/ 1244 w 2269"/>
              <a:gd name="T79" fmla="*/ 2030 h 2720"/>
              <a:gd name="T80" fmla="*/ 721 w 2269"/>
              <a:gd name="T81" fmla="*/ 1992 h 2720"/>
              <a:gd name="T82" fmla="*/ 603 w 2269"/>
              <a:gd name="T83" fmla="*/ 1842 h 2720"/>
              <a:gd name="T84" fmla="*/ 580 w 2269"/>
              <a:gd name="T85" fmla="*/ 1030 h 2720"/>
              <a:gd name="T86" fmla="*/ 638 w 2269"/>
              <a:gd name="T87" fmla="*/ 806 h 2720"/>
              <a:gd name="T88" fmla="*/ 814 w 2269"/>
              <a:gd name="T89" fmla="*/ 699 h 2720"/>
              <a:gd name="T90" fmla="*/ 23 w 2269"/>
              <a:gd name="T91" fmla="*/ 1086 h 2720"/>
              <a:gd name="T92" fmla="*/ 179 w 2269"/>
              <a:gd name="T93" fmla="*/ 627 h 2720"/>
              <a:gd name="T94" fmla="*/ 456 w 2269"/>
              <a:gd name="T95" fmla="*/ 271 h 2720"/>
              <a:gd name="T96" fmla="*/ 824 w 2269"/>
              <a:gd name="T97" fmla="*/ 51 h 2720"/>
              <a:gd name="T98" fmla="*/ 1250 w 2269"/>
              <a:gd name="T99" fmla="*/ 7 h 2720"/>
              <a:gd name="T100" fmla="*/ 1651 w 2269"/>
              <a:gd name="T101" fmla="*/ 148 h 2720"/>
              <a:gd name="T102" fmla="*/ 1975 w 2269"/>
              <a:gd name="T103" fmla="*/ 446 h 2720"/>
              <a:gd name="T104" fmla="*/ 2190 w 2269"/>
              <a:gd name="T105" fmla="*/ 862 h 2720"/>
              <a:gd name="T106" fmla="*/ 2269 w 2269"/>
              <a:gd name="T107" fmla="*/ 1360 h 2720"/>
              <a:gd name="T108" fmla="*/ 2190 w 2269"/>
              <a:gd name="T109" fmla="*/ 1859 h 2720"/>
              <a:gd name="T110" fmla="*/ 1975 w 2269"/>
              <a:gd name="T111" fmla="*/ 2275 h 2720"/>
              <a:gd name="T112" fmla="*/ 1651 w 2269"/>
              <a:gd name="T113" fmla="*/ 2571 h 2720"/>
              <a:gd name="T114" fmla="*/ 1250 w 2269"/>
              <a:gd name="T115" fmla="*/ 2713 h 2720"/>
              <a:gd name="T116" fmla="*/ 824 w 2269"/>
              <a:gd name="T117" fmla="*/ 2668 h 2720"/>
              <a:gd name="T118" fmla="*/ 456 w 2269"/>
              <a:gd name="T119" fmla="*/ 2450 h 2720"/>
              <a:gd name="T120" fmla="*/ 179 w 2269"/>
              <a:gd name="T121" fmla="*/ 2093 h 2720"/>
              <a:gd name="T122" fmla="*/ 23 w 2269"/>
              <a:gd name="T123" fmla="*/ 1634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9" h="2720">
                <a:moveTo>
                  <a:pt x="1417" y="924"/>
                </a:moveTo>
                <a:lnTo>
                  <a:pt x="1418" y="914"/>
                </a:lnTo>
                <a:lnTo>
                  <a:pt x="1419" y="904"/>
                </a:lnTo>
                <a:lnTo>
                  <a:pt x="1421" y="894"/>
                </a:lnTo>
                <a:lnTo>
                  <a:pt x="1424" y="886"/>
                </a:lnTo>
                <a:lnTo>
                  <a:pt x="1427" y="878"/>
                </a:lnTo>
                <a:lnTo>
                  <a:pt x="1431" y="869"/>
                </a:lnTo>
                <a:lnTo>
                  <a:pt x="1436" y="862"/>
                </a:lnTo>
                <a:lnTo>
                  <a:pt x="1441" y="855"/>
                </a:lnTo>
                <a:lnTo>
                  <a:pt x="1447" y="848"/>
                </a:lnTo>
                <a:lnTo>
                  <a:pt x="1453" y="843"/>
                </a:lnTo>
                <a:lnTo>
                  <a:pt x="1460" y="838"/>
                </a:lnTo>
                <a:lnTo>
                  <a:pt x="1467" y="833"/>
                </a:lnTo>
                <a:lnTo>
                  <a:pt x="1475" y="830"/>
                </a:lnTo>
                <a:lnTo>
                  <a:pt x="1482" y="827"/>
                </a:lnTo>
                <a:lnTo>
                  <a:pt x="1491" y="826"/>
                </a:lnTo>
                <a:lnTo>
                  <a:pt x="1499" y="826"/>
                </a:lnTo>
                <a:lnTo>
                  <a:pt x="1507" y="826"/>
                </a:lnTo>
                <a:lnTo>
                  <a:pt x="1515" y="827"/>
                </a:lnTo>
                <a:lnTo>
                  <a:pt x="1523" y="830"/>
                </a:lnTo>
                <a:lnTo>
                  <a:pt x="1531" y="833"/>
                </a:lnTo>
                <a:lnTo>
                  <a:pt x="1538" y="838"/>
                </a:lnTo>
                <a:lnTo>
                  <a:pt x="1545" y="843"/>
                </a:lnTo>
                <a:lnTo>
                  <a:pt x="1551" y="848"/>
                </a:lnTo>
                <a:lnTo>
                  <a:pt x="1557" y="855"/>
                </a:lnTo>
                <a:lnTo>
                  <a:pt x="1562" y="862"/>
                </a:lnTo>
                <a:lnTo>
                  <a:pt x="1567" y="869"/>
                </a:lnTo>
                <a:lnTo>
                  <a:pt x="1571" y="878"/>
                </a:lnTo>
                <a:lnTo>
                  <a:pt x="1574" y="886"/>
                </a:lnTo>
                <a:lnTo>
                  <a:pt x="1577" y="894"/>
                </a:lnTo>
                <a:lnTo>
                  <a:pt x="1579" y="904"/>
                </a:lnTo>
                <a:lnTo>
                  <a:pt x="1580" y="914"/>
                </a:lnTo>
                <a:lnTo>
                  <a:pt x="1581" y="924"/>
                </a:lnTo>
                <a:lnTo>
                  <a:pt x="1580" y="934"/>
                </a:lnTo>
                <a:lnTo>
                  <a:pt x="1579" y="944"/>
                </a:lnTo>
                <a:lnTo>
                  <a:pt x="1577" y="953"/>
                </a:lnTo>
                <a:lnTo>
                  <a:pt x="1574" y="962"/>
                </a:lnTo>
                <a:lnTo>
                  <a:pt x="1571" y="971"/>
                </a:lnTo>
                <a:lnTo>
                  <a:pt x="1567" y="978"/>
                </a:lnTo>
                <a:lnTo>
                  <a:pt x="1562" y="987"/>
                </a:lnTo>
                <a:lnTo>
                  <a:pt x="1557" y="993"/>
                </a:lnTo>
                <a:lnTo>
                  <a:pt x="1551" y="1000"/>
                </a:lnTo>
                <a:lnTo>
                  <a:pt x="1545" y="1005"/>
                </a:lnTo>
                <a:lnTo>
                  <a:pt x="1538" y="1010"/>
                </a:lnTo>
                <a:lnTo>
                  <a:pt x="1531" y="1014"/>
                </a:lnTo>
                <a:lnTo>
                  <a:pt x="1523" y="1018"/>
                </a:lnTo>
                <a:lnTo>
                  <a:pt x="1515" y="1020"/>
                </a:lnTo>
                <a:lnTo>
                  <a:pt x="1507" y="1022"/>
                </a:lnTo>
                <a:lnTo>
                  <a:pt x="1499" y="1022"/>
                </a:lnTo>
                <a:lnTo>
                  <a:pt x="1491" y="1022"/>
                </a:lnTo>
                <a:lnTo>
                  <a:pt x="1482" y="1020"/>
                </a:lnTo>
                <a:lnTo>
                  <a:pt x="1475" y="1018"/>
                </a:lnTo>
                <a:lnTo>
                  <a:pt x="1467" y="1014"/>
                </a:lnTo>
                <a:lnTo>
                  <a:pt x="1460" y="1010"/>
                </a:lnTo>
                <a:lnTo>
                  <a:pt x="1453" y="1005"/>
                </a:lnTo>
                <a:lnTo>
                  <a:pt x="1447" y="1000"/>
                </a:lnTo>
                <a:lnTo>
                  <a:pt x="1441" y="993"/>
                </a:lnTo>
                <a:lnTo>
                  <a:pt x="1436" y="987"/>
                </a:lnTo>
                <a:lnTo>
                  <a:pt x="1431" y="978"/>
                </a:lnTo>
                <a:lnTo>
                  <a:pt x="1427" y="971"/>
                </a:lnTo>
                <a:lnTo>
                  <a:pt x="1424" y="962"/>
                </a:lnTo>
                <a:lnTo>
                  <a:pt x="1421" y="953"/>
                </a:lnTo>
                <a:lnTo>
                  <a:pt x="1419" y="944"/>
                </a:lnTo>
                <a:lnTo>
                  <a:pt x="1418" y="934"/>
                </a:lnTo>
                <a:lnTo>
                  <a:pt x="1417" y="924"/>
                </a:lnTo>
                <a:close/>
                <a:moveTo>
                  <a:pt x="1134" y="1632"/>
                </a:moveTo>
                <a:lnTo>
                  <a:pt x="1123" y="1632"/>
                </a:lnTo>
                <a:lnTo>
                  <a:pt x="1111" y="1631"/>
                </a:lnTo>
                <a:lnTo>
                  <a:pt x="1100" y="1630"/>
                </a:lnTo>
                <a:lnTo>
                  <a:pt x="1088" y="1627"/>
                </a:lnTo>
                <a:lnTo>
                  <a:pt x="1077" y="1624"/>
                </a:lnTo>
                <a:lnTo>
                  <a:pt x="1067" y="1620"/>
                </a:lnTo>
                <a:lnTo>
                  <a:pt x="1056" y="1616"/>
                </a:lnTo>
                <a:lnTo>
                  <a:pt x="1046" y="1612"/>
                </a:lnTo>
                <a:lnTo>
                  <a:pt x="1036" y="1606"/>
                </a:lnTo>
                <a:lnTo>
                  <a:pt x="1026" y="1600"/>
                </a:lnTo>
                <a:lnTo>
                  <a:pt x="1016" y="1594"/>
                </a:lnTo>
                <a:lnTo>
                  <a:pt x="1007" y="1586"/>
                </a:lnTo>
                <a:lnTo>
                  <a:pt x="998" y="1578"/>
                </a:lnTo>
                <a:lnTo>
                  <a:pt x="990" y="1571"/>
                </a:lnTo>
                <a:lnTo>
                  <a:pt x="982" y="1561"/>
                </a:lnTo>
                <a:lnTo>
                  <a:pt x="974" y="1553"/>
                </a:lnTo>
                <a:lnTo>
                  <a:pt x="966" y="1543"/>
                </a:lnTo>
                <a:lnTo>
                  <a:pt x="959" y="1534"/>
                </a:lnTo>
                <a:lnTo>
                  <a:pt x="952" y="1523"/>
                </a:lnTo>
                <a:lnTo>
                  <a:pt x="946" y="1512"/>
                </a:lnTo>
                <a:lnTo>
                  <a:pt x="940" y="1501"/>
                </a:lnTo>
                <a:lnTo>
                  <a:pt x="935" y="1491"/>
                </a:lnTo>
                <a:lnTo>
                  <a:pt x="930" y="1479"/>
                </a:lnTo>
                <a:lnTo>
                  <a:pt x="925" y="1467"/>
                </a:lnTo>
                <a:lnTo>
                  <a:pt x="921" y="1453"/>
                </a:lnTo>
                <a:lnTo>
                  <a:pt x="917" y="1441"/>
                </a:lnTo>
                <a:lnTo>
                  <a:pt x="914" y="1428"/>
                </a:lnTo>
                <a:lnTo>
                  <a:pt x="912" y="1415"/>
                </a:lnTo>
                <a:lnTo>
                  <a:pt x="910" y="1402"/>
                </a:lnTo>
                <a:lnTo>
                  <a:pt x="908" y="1387"/>
                </a:lnTo>
                <a:lnTo>
                  <a:pt x="907" y="1374"/>
                </a:lnTo>
                <a:lnTo>
                  <a:pt x="907" y="1360"/>
                </a:lnTo>
                <a:lnTo>
                  <a:pt x="907" y="1347"/>
                </a:lnTo>
                <a:lnTo>
                  <a:pt x="908" y="1332"/>
                </a:lnTo>
                <a:lnTo>
                  <a:pt x="910" y="1319"/>
                </a:lnTo>
                <a:lnTo>
                  <a:pt x="912" y="1305"/>
                </a:lnTo>
                <a:lnTo>
                  <a:pt x="914" y="1293"/>
                </a:lnTo>
                <a:lnTo>
                  <a:pt x="917" y="1279"/>
                </a:lnTo>
                <a:lnTo>
                  <a:pt x="921" y="1266"/>
                </a:lnTo>
                <a:lnTo>
                  <a:pt x="925" y="1254"/>
                </a:lnTo>
                <a:lnTo>
                  <a:pt x="930" y="1242"/>
                </a:lnTo>
                <a:lnTo>
                  <a:pt x="935" y="1230"/>
                </a:lnTo>
                <a:lnTo>
                  <a:pt x="940" y="1218"/>
                </a:lnTo>
                <a:lnTo>
                  <a:pt x="946" y="1207"/>
                </a:lnTo>
                <a:lnTo>
                  <a:pt x="952" y="1197"/>
                </a:lnTo>
                <a:lnTo>
                  <a:pt x="959" y="1187"/>
                </a:lnTo>
                <a:lnTo>
                  <a:pt x="966" y="1177"/>
                </a:lnTo>
                <a:lnTo>
                  <a:pt x="974" y="1168"/>
                </a:lnTo>
                <a:lnTo>
                  <a:pt x="982" y="1158"/>
                </a:lnTo>
                <a:lnTo>
                  <a:pt x="990" y="1150"/>
                </a:lnTo>
                <a:lnTo>
                  <a:pt x="998" y="1141"/>
                </a:lnTo>
                <a:lnTo>
                  <a:pt x="1007" y="1134"/>
                </a:lnTo>
                <a:lnTo>
                  <a:pt x="1016" y="1127"/>
                </a:lnTo>
                <a:lnTo>
                  <a:pt x="1026" y="1121"/>
                </a:lnTo>
                <a:lnTo>
                  <a:pt x="1036" y="1115"/>
                </a:lnTo>
                <a:lnTo>
                  <a:pt x="1046" y="1109"/>
                </a:lnTo>
                <a:lnTo>
                  <a:pt x="1056" y="1104"/>
                </a:lnTo>
                <a:lnTo>
                  <a:pt x="1067" y="1099"/>
                </a:lnTo>
                <a:lnTo>
                  <a:pt x="1077" y="1096"/>
                </a:lnTo>
                <a:lnTo>
                  <a:pt x="1088" y="1093"/>
                </a:lnTo>
                <a:lnTo>
                  <a:pt x="1100" y="1091"/>
                </a:lnTo>
                <a:lnTo>
                  <a:pt x="1111" y="1089"/>
                </a:lnTo>
                <a:lnTo>
                  <a:pt x="1123" y="1087"/>
                </a:lnTo>
                <a:lnTo>
                  <a:pt x="1134" y="1087"/>
                </a:lnTo>
                <a:lnTo>
                  <a:pt x="1146" y="1087"/>
                </a:lnTo>
                <a:lnTo>
                  <a:pt x="1157" y="1089"/>
                </a:lnTo>
                <a:lnTo>
                  <a:pt x="1169" y="1091"/>
                </a:lnTo>
                <a:lnTo>
                  <a:pt x="1180" y="1093"/>
                </a:lnTo>
                <a:lnTo>
                  <a:pt x="1191" y="1096"/>
                </a:lnTo>
                <a:lnTo>
                  <a:pt x="1202" y="1099"/>
                </a:lnTo>
                <a:lnTo>
                  <a:pt x="1212" y="1104"/>
                </a:lnTo>
                <a:lnTo>
                  <a:pt x="1223" y="1109"/>
                </a:lnTo>
                <a:lnTo>
                  <a:pt x="1233" y="1115"/>
                </a:lnTo>
                <a:lnTo>
                  <a:pt x="1243" y="1121"/>
                </a:lnTo>
                <a:lnTo>
                  <a:pt x="1252" y="1127"/>
                </a:lnTo>
                <a:lnTo>
                  <a:pt x="1261" y="1134"/>
                </a:lnTo>
                <a:lnTo>
                  <a:pt x="1270" y="1141"/>
                </a:lnTo>
                <a:lnTo>
                  <a:pt x="1280" y="1150"/>
                </a:lnTo>
                <a:lnTo>
                  <a:pt x="1288" y="1158"/>
                </a:lnTo>
                <a:lnTo>
                  <a:pt x="1296" y="1168"/>
                </a:lnTo>
                <a:lnTo>
                  <a:pt x="1303" y="1177"/>
                </a:lnTo>
                <a:lnTo>
                  <a:pt x="1311" y="1187"/>
                </a:lnTo>
                <a:lnTo>
                  <a:pt x="1317" y="1197"/>
                </a:lnTo>
                <a:lnTo>
                  <a:pt x="1324" y="1207"/>
                </a:lnTo>
                <a:lnTo>
                  <a:pt x="1329" y="1218"/>
                </a:lnTo>
                <a:lnTo>
                  <a:pt x="1335" y="1230"/>
                </a:lnTo>
                <a:lnTo>
                  <a:pt x="1340" y="1242"/>
                </a:lnTo>
                <a:lnTo>
                  <a:pt x="1345" y="1254"/>
                </a:lnTo>
                <a:lnTo>
                  <a:pt x="1349" y="1266"/>
                </a:lnTo>
                <a:lnTo>
                  <a:pt x="1352" y="1279"/>
                </a:lnTo>
                <a:lnTo>
                  <a:pt x="1355" y="1293"/>
                </a:lnTo>
                <a:lnTo>
                  <a:pt x="1358" y="1305"/>
                </a:lnTo>
                <a:lnTo>
                  <a:pt x="1360" y="1319"/>
                </a:lnTo>
                <a:lnTo>
                  <a:pt x="1361" y="1332"/>
                </a:lnTo>
                <a:lnTo>
                  <a:pt x="1362" y="1347"/>
                </a:lnTo>
                <a:lnTo>
                  <a:pt x="1362" y="1360"/>
                </a:lnTo>
                <a:lnTo>
                  <a:pt x="1362" y="1374"/>
                </a:lnTo>
                <a:lnTo>
                  <a:pt x="1361" y="1387"/>
                </a:lnTo>
                <a:lnTo>
                  <a:pt x="1360" y="1402"/>
                </a:lnTo>
                <a:lnTo>
                  <a:pt x="1358" y="1415"/>
                </a:lnTo>
                <a:lnTo>
                  <a:pt x="1355" y="1428"/>
                </a:lnTo>
                <a:lnTo>
                  <a:pt x="1352" y="1441"/>
                </a:lnTo>
                <a:lnTo>
                  <a:pt x="1349" y="1453"/>
                </a:lnTo>
                <a:lnTo>
                  <a:pt x="1345" y="1467"/>
                </a:lnTo>
                <a:lnTo>
                  <a:pt x="1340" y="1479"/>
                </a:lnTo>
                <a:lnTo>
                  <a:pt x="1335" y="1491"/>
                </a:lnTo>
                <a:lnTo>
                  <a:pt x="1329" y="1501"/>
                </a:lnTo>
                <a:lnTo>
                  <a:pt x="1324" y="1512"/>
                </a:lnTo>
                <a:lnTo>
                  <a:pt x="1317" y="1523"/>
                </a:lnTo>
                <a:lnTo>
                  <a:pt x="1311" y="1534"/>
                </a:lnTo>
                <a:lnTo>
                  <a:pt x="1303" y="1543"/>
                </a:lnTo>
                <a:lnTo>
                  <a:pt x="1296" y="1553"/>
                </a:lnTo>
                <a:lnTo>
                  <a:pt x="1288" y="1561"/>
                </a:lnTo>
                <a:lnTo>
                  <a:pt x="1280" y="1571"/>
                </a:lnTo>
                <a:lnTo>
                  <a:pt x="1270" y="1578"/>
                </a:lnTo>
                <a:lnTo>
                  <a:pt x="1261" y="1586"/>
                </a:lnTo>
                <a:lnTo>
                  <a:pt x="1252" y="1594"/>
                </a:lnTo>
                <a:lnTo>
                  <a:pt x="1243" y="1600"/>
                </a:lnTo>
                <a:lnTo>
                  <a:pt x="1233" y="1606"/>
                </a:lnTo>
                <a:lnTo>
                  <a:pt x="1223" y="1612"/>
                </a:lnTo>
                <a:lnTo>
                  <a:pt x="1212" y="1616"/>
                </a:lnTo>
                <a:lnTo>
                  <a:pt x="1202" y="1620"/>
                </a:lnTo>
                <a:lnTo>
                  <a:pt x="1191" y="1624"/>
                </a:lnTo>
                <a:lnTo>
                  <a:pt x="1180" y="1627"/>
                </a:lnTo>
                <a:lnTo>
                  <a:pt x="1169" y="1630"/>
                </a:lnTo>
                <a:lnTo>
                  <a:pt x="1157" y="1631"/>
                </a:lnTo>
                <a:lnTo>
                  <a:pt x="1146" y="1632"/>
                </a:lnTo>
                <a:lnTo>
                  <a:pt x="1134" y="1632"/>
                </a:lnTo>
                <a:close/>
                <a:moveTo>
                  <a:pt x="1134" y="940"/>
                </a:moveTo>
                <a:lnTo>
                  <a:pt x="1116" y="941"/>
                </a:lnTo>
                <a:lnTo>
                  <a:pt x="1098" y="942"/>
                </a:lnTo>
                <a:lnTo>
                  <a:pt x="1090" y="944"/>
                </a:lnTo>
                <a:lnTo>
                  <a:pt x="1081" y="945"/>
                </a:lnTo>
                <a:lnTo>
                  <a:pt x="1064" y="948"/>
                </a:lnTo>
                <a:lnTo>
                  <a:pt x="1047" y="953"/>
                </a:lnTo>
                <a:lnTo>
                  <a:pt x="1030" y="959"/>
                </a:lnTo>
                <a:lnTo>
                  <a:pt x="1014" y="966"/>
                </a:lnTo>
                <a:lnTo>
                  <a:pt x="998" y="974"/>
                </a:lnTo>
                <a:lnTo>
                  <a:pt x="983" y="982"/>
                </a:lnTo>
                <a:lnTo>
                  <a:pt x="967" y="992"/>
                </a:lnTo>
                <a:lnTo>
                  <a:pt x="953" y="1001"/>
                </a:lnTo>
                <a:lnTo>
                  <a:pt x="939" y="1012"/>
                </a:lnTo>
                <a:lnTo>
                  <a:pt x="925" y="1024"/>
                </a:lnTo>
                <a:lnTo>
                  <a:pt x="918" y="1030"/>
                </a:lnTo>
                <a:lnTo>
                  <a:pt x="912" y="1036"/>
                </a:lnTo>
                <a:lnTo>
                  <a:pt x="899" y="1049"/>
                </a:lnTo>
                <a:lnTo>
                  <a:pt x="887" y="1064"/>
                </a:lnTo>
                <a:lnTo>
                  <a:pt x="875" y="1078"/>
                </a:lnTo>
                <a:lnTo>
                  <a:pt x="864" y="1093"/>
                </a:lnTo>
                <a:lnTo>
                  <a:pt x="854" y="1109"/>
                </a:lnTo>
                <a:lnTo>
                  <a:pt x="844" y="1126"/>
                </a:lnTo>
                <a:lnTo>
                  <a:pt x="835" y="1143"/>
                </a:lnTo>
                <a:lnTo>
                  <a:pt x="827" y="1159"/>
                </a:lnTo>
                <a:lnTo>
                  <a:pt x="819" y="1179"/>
                </a:lnTo>
                <a:lnTo>
                  <a:pt x="812" y="1197"/>
                </a:lnTo>
                <a:lnTo>
                  <a:pt x="806" y="1216"/>
                </a:lnTo>
                <a:lnTo>
                  <a:pt x="800" y="1235"/>
                </a:lnTo>
                <a:lnTo>
                  <a:pt x="795" y="1255"/>
                </a:lnTo>
                <a:lnTo>
                  <a:pt x="791" y="1276"/>
                </a:lnTo>
                <a:lnTo>
                  <a:pt x="788" y="1296"/>
                </a:lnTo>
                <a:lnTo>
                  <a:pt x="786" y="1317"/>
                </a:lnTo>
                <a:lnTo>
                  <a:pt x="785" y="1338"/>
                </a:lnTo>
                <a:lnTo>
                  <a:pt x="784" y="1360"/>
                </a:lnTo>
                <a:lnTo>
                  <a:pt x="785" y="1381"/>
                </a:lnTo>
                <a:lnTo>
                  <a:pt x="786" y="1403"/>
                </a:lnTo>
                <a:lnTo>
                  <a:pt x="787" y="1414"/>
                </a:lnTo>
                <a:lnTo>
                  <a:pt x="788" y="1425"/>
                </a:lnTo>
                <a:lnTo>
                  <a:pt x="791" y="1445"/>
                </a:lnTo>
                <a:lnTo>
                  <a:pt x="795" y="1465"/>
                </a:lnTo>
                <a:lnTo>
                  <a:pt x="800" y="1485"/>
                </a:lnTo>
                <a:lnTo>
                  <a:pt x="806" y="1505"/>
                </a:lnTo>
                <a:lnTo>
                  <a:pt x="812" y="1523"/>
                </a:lnTo>
                <a:lnTo>
                  <a:pt x="819" y="1542"/>
                </a:lnTo>
                <a:lnTo>
                  <a:pt x="827" y="1560"/>
                </a:lnTo>
                <a:lnTo>
                  <a:pt x="835" y="1578"/>
                </a:lnTo>
                <a:lnTo>
                  <a:pt x="844" y="1595"/>
                </a:lnTo>
                <a:lnTo>
                  <a:pt x="854" y="1612"/>
                </a:lnTo>
                <a:lnTo>
                  <a:pt x="859" y="1619"/>
                </a:lnTo>
                <a:lnTo>
                  <a:pt x="864" y="1627"/>
                </a:lnTo>
                <a:lnTo>
                  <a:pt x="875" y="1643"/>
                </a:lnTo>
                <a:lnTo>
                  <a:pt x="887" y="1657"/>
                </a:lnTo>
                <a:lnTo>
                  <a:pt x="899" y="1670"/>
                </a:lnTo>
                <a:lnTo>
                  <a:pt x="912" y="1684"/>
                </a:lnTo>
                <a:lnTo>
                  <a:pt x="925" y="1697"/>
                </a:lnTo>
                <a:lnTo>
                  <a:pt x="939" y="1708"/>
                </a:lnTo>
                <a:lnTo>
                  <a:pt x="953" y="1720"/>
                </a:lnTo>
                <a:lnTo>
                  <a:pt x="967" y="1729"/>
                </a:lnTo>
                <a:lnTo>
                  <a:pt x="983" y="1739"/>
                </a:lnTo>
                <a:lnTo>
                  <a:pt x="998" y="1747"/>
                </a:lnTo>
                <a:lnTo>
                  <a:pt x="1014" y="1754"/>
                </a:lnTo>
                <a:lnTo>
                  <a:pt x="1030" y="1760"/>
                </a:lnTo>
                <a:lnTo>
                  <a:pt x="1047" y="1766"/>
                </a:lnTo>
                <a:lnTo>
                  <a:pt x="1064" y="1771"/>
                </a:lnTo>
                <a:lnTo>
                  <a:pt x="1081" y="1775"/>
                </a:lnTo>
                <a:lnTo>
                  <a:pt x="1098" y="1777"/>
                </a:lnTo>
                <a:lnTo>
                  <a:pt x="1116" y="1780"/>
                </a:lnTo>
                <a:lnTo>
                  <a:pt x="1134" y="1780"/>
                </a:lnTo>
                <a:lnTo>
                  <a:pt x="1152" y="1780"/>
                </a:lnTo>
                <a:lnTo>
                  <a:pt x="1170" y="1777"/>
                </a:lnTo>
                <a:lnTo>
                  <a:pt x="1179" y="1776"/>
                </a:lnTo>
                <a:lnTo>
                  <a:pt x="1188" y="1775"/>
                </a:lnTo>
                <a:lnTo>
                  <a:pt x="1205" y="1771"/>
                </a:lnTo>
                <a:lnTo>
                  <a:pt x="1222" y="1766"/>
                </a:lnTo>
                <a:lnTo>
                  <a:pt x="1238" y="1760"/>
                </a:lnTo>
                <a:lnTo>
                  <a:pt x="1255" y="1754"/>
                </a:lnTo>
                <a:lnTo>
                  <a:pt x="1270" y="1747"/>
                </a:lnTo>
                <a:lnTo>
                  <a:pt x="1287" y="1739"/>
                </a:lnTo>
                <a:lnTo>
                  <a:pt x="1302" y="1729"/>
                </a:lnTo>
                <a:lnTo>
                  <a:pt x="1317" y="1720"/>
                </a:lnTo>
                <a:lnTo>
                  <a:pt x="1331" y="1708"/>
                </a:lnTo>
                <a:lnTo>
                  <a:pt x="1345" y="1697"/>
                </a:lnTo>
                <a:lnTo>
                  <a:pt x="1351" y="1691"/>
                </a:lnTo>
                <a:lnTo>
                  <a:pt x="1358" y="1684"/>
                </a:lnTo>
                <a:lnTo>
                  <a:pt x="1371" y="1670"/>
                </a:lnTo>
                <a:lnTo>
                  <a:pt x="1383" y="1657"/>
                </a:lnTo>
                <a:lnTo>
                  <a:pt x="1394" y="1643"/>
                </a:lnTo>
                <a:lnTo>
                  <a:pt x="1405" y="1627"/>
                </a:lnTo>
                <a:lnTo>
                  <a:pt x="1416" y="1612"/>
                </a:lnTo>
                <a:lnTo>
                  <a:pt x="1425" y="1595"/>
                </a:lnTo>
                <a:lnTo>
                  <a:pt x="1434" y="1578"/>
                </a:lnTo>
                <a:lnTo>
                  <a:pt x="1443" y="1560"/>
                </a:lnTo>
                <a:lnTo>
                  <a:pt x="1451" y="1542"/>
                </a:lnTo>
                <a:lnTo>
                  <a:pt x="1458" y="1523"/>
                </a:lnTo>
                <a:lnTo>
                  <a:pt x="1464" y="1505"/>
                </a:lnTo>
                <a:lnTo>
                  <a:pt x="1469" y="1485"/>
                </a:lnTo>
                <a:lnTo>
                  <a:pt x="1474" y="1465"/>
                </a:lnTo>
                <a:lnTo>
                  <a:pt x="1478" y="1445"/>
                </a:lnTo>
                <a:lnTo>
                  <a:pt x="1481" y="1425"/>
                </a:lnTo>
                <a:lnTo>
                  <a:pt x="1483" y="1403"/>
                </a:lnTo>
                <a:lnTo>
                  <a:pt x="1485" y="1381"/>
                </a:lnTo>
                <a:lnTo>
                  <a:pt x="1485" y="1360"/>
                </a:lnTo>
                <a:lnTo>
                  <a:pt x="1485" y="1338"/>
                </a:lnTo>
                <a:lnTo>
                  <a:pt x="1483" y="1317"/>
                </a:lnTo>
                <a:lnTo>
                  <a:pt x="1482" y="1307"/>
                </a:lnTo>
                <a:lnTo>
                  <a:pt x="1481" y="1296"/>
                </a:lnTo>
                <a:lnTo>
                  <a:pt x="1478" y="1276"/>
                </a:lnTo>
                <a:lnTo>
                  <a:pt x="1474" y="1255"/>
                </a:lnTo>
                <a:lnTo>
                  <a:pt x="1469" y="1235"/>
                </a:lnTo>
                <a:lnTo>
                  <a:pt x="1464" y="1216"/>
                </a:lnTo>
                <a:lnTo>
                  <a:pt x="1458" y="1197"/>
                </a:lnTo>
                <a:lnTo>
                  <a:pt x="1451" y="1179"/>
                </a:lnTo>
                <a:lnTo>
                  <a:pt x="1443" y="1159"/>
                </a:lnTo>
                <a:lnTo>
                  <a:pt x="1434" y="1143"/>
                </a:lnTo>
                <a:lnTo>
                  <a:pt x="1425" y="1126"/>
                </a:lnTo>
                <a:lnTo>
                  <a:pt x="1416" y="1109"/>
                </a:lnTo>
                <a:lnTo>
                  <a:pt x="1411" y="1101"/>
                </a:lnTo>
                <a:lnTo>
                  <a:pt x="1405" y="1093"/>
                </a:lnTo>
                <a:lnTo>
                  <a:pt x="1394" y="1078"/>
                </a:lnTo>
                <a:lnTo>
                  <a:pt x="1383" y="1064"/>
                </a:lnTo>
                <a:lnTo>
                  <a:pt x="1371" y="1049"/>
                </a:lnTo>
                <a:lnTo>
                  <a:pt x="1358" y="1036"/>
                </a:lnTo>
                <a:lnTo>
                  <a:pt x="1345" y="1024"/>
                </a:lnTo>
                <a:lnTo>
                  <a:pt x="1331" y="1012"/>
                </a:lnTo>
                <a:lnTo>
                  <a:pt x="1317" y="1001"/>
                </a:lnTo>
                <a:lnTo>
                  <a:pt x="1302" y="992"/>
                </a:lnTo>
                <a:lnTo>
                  <a:pt x="1287" y="982"/>
                </a:lnTo>
                <a:lnTo>
                  <a:pt x="1270" y="974"/>
                </a:lnTo>
                <a:lnTo>
                  <a:pt x="1255" y="966"/>
                </a:lnTo>
                <a:lnTo>
                  <a:pt x="1238" y="959"/>
                </a:lnTo>
                <a:lnTo>
                  <a:pt x="1222" y="953"/>
                </a:lnTo>
                <a:lnTo>
                  <a:pt x="1205" y="948"/>
                </a:lnTo>
                <a:lnTo>
                  <a:pt x="1188" y="945"/>
                </a:lnTo>
                <a:lnTo>
                  <a:pt x="1170" y="942"/>
                </a:lnTo>
                <a:lnTo>
                  <a:pt x="1152" y="941"/>
                </a:lnTo>
                <a:lnTo>
                  <a:pt x="1134" y="940"/>
                </a:lnTo>
                <a:close/>
                <a:moveTo>
                  <a:pt x="1134" y="543"/>
                </a:moveTo>
                <a:lnTo>
                  <a:pt x="1022" y="543"/>
                </a:lnTo>
                <a:lnTo>
                  <a:pt x="983" y="543"/>
                </a:lnTo>
                <a:lnTo>
                  <a:pt x="952" y="544"/>
                </a:lnTo>
                <a:lnTo>
                  <a:pt x="902" y="545"/>
                </a:lnTo>
                <a:lnTo>
                  <a:pt x="853" y="548"/>
                </a:lnTo>
                <a:lnTo>
                  <a:pt x="827" y="550"/>
                </a:lnTo>
                <a:lnTo>
                  <a:pt x="803" y="553"/>
                </a:lnTo>
                <a:lnTo>
                  <a:pt x="781" y="556"/>
                </a:lnTo>
                <a:lnTo>
                  <a:pt x="760" y="561"/>
                </a:lnTo>
                <a:lnTo>
                  <a:pt x="740" y="566"/>
                </a:lnTo>
                <a:lnTo>
                  <a:pt x="722" y="572"/>
                </a:lnTo>
                <a:lnTo>
                  <a:pt x="704" y="579"/>
                </a:lnTo>
                <a:lnTo>
                  <a:pt x="688" y="586"/>
                </a:lnTo>
                <a:lnTo>
                  <a:pt x="671" y="593"/>
                </a:lnTo>
                <a:lnTo>
                  <a:pt x="655" y="603"/>
                </a:lnTo>
                <a:lnTo>
                  <a:pt x="648" y="608"/>
                </a:lnTo>
                <a:lnTo>
                  <a:pt x="640" y="612"/>
                </a:lnTo>
                <a:lnTo>
                  <a:pt x="625" y="623"/>
                </a:lnTo>
                <a:lnTo>
                  <a:pt x="610" y="635"/>
                </a:lnTo>
                <a:lnTo>
                  <a:pt x="596" y="648"/>
                </a:lnTo>
                <a:lnTo>
                  <a:pt x="581" y="664"/>
                </a:lnTo>
                <a:lnTo>
                  <a:pt x="567" y="680"/>
                </a:lnTo>
                <a:lnTo>
                  <a:pt x="554" y="696"/>
                </a:lnTo>
                <a:lnTo>
                  <a:pt x="541" y="714"/>
                </a:lnTo>
                <a:lnTo>
                  <a:pt x="536" y="723"/>
                </a:lnTo>
                <a:lnTo>
                  <a:pt x="530" y="731"/>
                </a:lnTo>
                <a:lnTo>
                  <a:pt x="520" y="749"/>
                </a:lnTo>
                <a:lnTo>
                  <a:pt x="511" y="767"/>
                </a:lnTo>
                <a:lnTo>
                  <a:pt x="507" y="777"/>
                </a:lnTo>
                <a:lnTo>
                  <a:pt x="503" y="786"/>
                </a:lnTo>
                <a:lnTo>
                  <a:pt x="495" y="804"/>
                </a:lnTo>
                <a:lnTo>
                  <a:pt x="489" y="825"/>
                </a:lnTo>
                <a:lnTo>
                  <a:pt x="483" y="845"/>
                </a:lnTo>
                <a:lnTo>
                  <a:pt x="477" y="866"/>
                </a:lnTo>
                <a:lnTo>
                  <a:pt x="472" y="887"/>
                </a:lnTo>
                <a:lnTo>
                  <a:pt x="468" y="911"/>
                </a:lnTo>
                <a:lnTo>
                  <a:pt x="464" y="936"/>
                </a:lnTo>
                <a:lnTo>
                  <a:pt x="462" y="950"/>
                </a:lnTo>
                <a:lnTo>
                  <a:pt x="461" y="963"/>
                </a:lnTo>
                <a:lnTo>
                  <a:pt x="460" y="977"/>
                </a:lnTo>
                <a:lnTo>
                  <a:pt x="459" y="992"/>
                </a:lnTo>
                <a:lnTo>
                  <a:pt x="458" y="1007"/>
                </a:lnTo>
                <a:lnTo>
                  <a:pt x="457" y="1023"/>
                </a:lnTo>
                <a:lnTo>
                  <a:pt x="455" y="1081"/>
                </a:lnTo>
                <a:lnTo>
                  <a:pt x="454" y="1141"/>
                </a:lnTo>
                <a:lnTo>
                  <a:pt x="453" y="1227"/>
                </a:lnTo>
                <a:lnTo>
                  <a:pt x="453" y="1360"/>
                </a:lnTo>
                <a:lnTo>
                  <a:pt x="453" y="1494"/>
                </a:lnTo>
                <a:lnTo>
                  <a:pt x="453" y="1541"/>
                </a:lnTo>
                <a:lnTo>
                  <a:pt x="454" y="1579"/>
                </a:lnTo>
                <a:lnTo>
                  <a:pt x="455" y="1639"/>
                </a:lnTo>
                <a:lnTo>
                  <a:pt x="457" y="1697"/>
                </a:lnTo>
                <a:lnTo>
                  <a:pt x="459" y="1728"/>
                </a:lnTo>
                <a:lnTo>
                  <a:pt x="461" y="1758"/>
                </a:lnTo>
                <a:lnTo>
                  <a:pt x="464" y="1784"/>
                </a:lnTo>
                <a:lnTo>
                  <a:pt x="468" y="1810"/>
                </a:lnTo>
                <a:lnTo>
                  <a:pt x="472" y="1832"/>
                </a:lnTo>
                <a:lnTo>
                  <a:pt x="477" y="1855"/>
                </a:lnTo>
                <a:lnTo>
                  <a:pt x="483" y="1876"/>
                </a:lnTo>
                <a:lnTo>
                  <a:pt x="489" y="1896"/>
                </a:lnTo>
                <a:lnTo>
                  <a:pt x="495" y="1915"/>
                </a:lnTo>
                <a:lnTo>
                  <a:pt x="503" y="1934"/>
                </a:lnTo>
                <a:lnTo>
                  <a:pt x="507" y="1944"/>
                </a:lnTo>
                <a:lnTo>
                  <a:pt x="511" y="1952"/>
                </a:lnTo>
                <a:lnTo>
                  <a:pt x="520" y="1972"/>
                </a:lnTo>
                <a:lnTo>
                  <a:pt x="530" y="1988"/>
                </a:lnTo>
                <a:lnTo>
                  <a:pt x="541" y="2006"/>
                </a:lnTo>
                <a:lnTo>
                  <a:pt x="554" y="2023"/>
                </a:lnTo>
                <a:lnTo>
                  <a:pt x="567" y="2040"/>
                </a:lnTo>
                <a:lnTo>
                  <a:pt x="581" y="2057"/>
                </a:lnTo>
                <a:lnTo>
                  <a:pt x="596" y="2071"/>
                </a:lnTo>
                <a:lnTo>
                  <a:pt x="603" y="2078"/>
                </a:lnTo>
                <a:lnTo>
                  <a:pt x="610" y="2084"/>
                </a:lnTo>
                <a:lnTo>
                  <a:pt x="625" y="2096"/>
                </a:lnTo>
                <a:lnTo>
                  <a:pt x="640" y="2107"/>
                </a:lnTo>
                <a:lnTo>
                  <a:pt x="648" y="2113"/>
                </a:lnTo>
                <a:lnTo>
                  <a:pt x="655" y="2118"/>
                </a:lnTo>
                <a:lnTo>
                  <a:pt x="671" y="2126"/>
                </a:lnTo>
                <a:lnTo>
                  <a:pt x="688" y="2135"/>
                </a:lnTo>
                <a:lnTo>
                  <a:pt x="704" y="2142"/>
                </a:lnTo>
                <a:lnTo>
                  <a:pt x="722" y="2148"/>
                </a:lnTo>
                <a:lnTo>
                  <a:pt x="740" y="2154"/>
                </a:lnTo>
                <a:lnTo>
                  <a:pt x="760" y="2160"/>
                </a:lnTo>
                <a:lnTo>
                  <a:pt x="781" y="2165"/>
                </a:lnTo>
                <a:lnTo>
                  <a:pt x="792" y="2166"/>
                </a:lnTo>
                <a:lnTo>
                  <a:pt x="803" y="2168"/>
                </a:lnTo>
                <a:lnTo>
                  <a:pt x="815" y="2169"/>
                </a:lnTo>
                <a:lnTo>
                  <a:pt x="827" y="2171"/>
                </a:lnTo>
                <a:lnTo>
                  <a:pt x="840" y="2172"/>
                </a:lnTo>
                <a:lnTo>
                  <a:pt x="853" y="2173"/>
                </a:lnTo>
                <a:lnTo>
                  <a:pt x="902" y="2175"/>
                </a:lnTo>
                <a:lnTo>
                  <a:pt x="952" y="2177"/>
                </a:lnTo>
                <a:lnTo>
                  <a:pt x="1022" y="2177"/>
                </a:lnTo>
                <a:lnTo>
                  <a:pt x="1134" y="2178"/>
                </a:lnTo>
                <a:lnTo>
                  <a:pt x="1246" y="2177"/>
                </a:lnTo>
                <a:lnTo>
                  <a:pt x="1286" y="2177"/>
                </a:lnTo>
                <a:lnTo>
                  <a:pt x="1318" y="2177"/>
                </a:lnTo>
                <a:lnTo>
                  <a:pt x="1368" y="2175"/>
                </a:lnTo>
                <a:lnTo>
                  <a:pt x="1416" y="2173"/>
                </a:lnTo>
                <a:lnTo>
                  <a:pt x="1442" y="2171"/>
                </a:lnTo>
                <a:lnTo>
                  <a:pt x="1467" y="2168"/>
                </a:lnTo>
                <a:lnTo>
                  <a:pt x="1489" y="2165"/>
                </a:lnTo>
                <a:lnTo>
                  <a:pt x="1510" y="2160"/>
                </a:lnTo>
                <a:lnTo>
                  <a:pt x="1529" y="2154"/>
                </a:lnTo>
                <a:lnTo>
                  <a:pt x="1548" y="2148"/>
                </a:lnTo>
                <a:lnTo>
                  <a:pt x="1565" y="2142"/>
                </a:lnTo>
                <a:lnTo>
                  <a:pt x="1582" y="2135"/>
                </a:lnTo>
                <a:lnTo>
                  <a:pt x="1598" y="2126"/>
                </a:lnTo>
                <a:lnTo>
                  <a:pt x="1614" y="2118"/>
                </a:lnTo>
                <a:lnTo>
                  <a:pt x="1622" y="2113"/>
                </a:lnTo>
                <a:lnTo>
                  <a:pt x="1629" y="2107"/>
                </a:lnTo>
                <a:lnTo>
                  <a:pt x="1645" y="2096"/>
                </a:lnTo>
                <a:lnTo>
                  <a:pt x="1659" y="2084"/>
                </a:lnTo>
                <a:lnTo>
                  <a:pt x="1674" y="2071"/>
                </a:lnTo>
                <a:lnTo>
                  <a:pt x="1688" y="2057"/>
                </a:lnTo>
                <a:lnTo>
                  <a:pt x="1702" y="2040"/>
                </a:lnTo>
                <a:lnTo>
                  <a:pt x="1716" y="2023"/>
                </a:lnTo>
                <a:lnTo>
                  <a:pt x="1728" y="2006"/>
                </a:lnTo>
                <a:lnTo>
                  <a:pt x="1734" y="1998"/>
                </a:lnTo>
                <a:lnTo>
                  <a:pt x="1739" y="1988"/>
                </a:lnTo>
                <a:lnTo>
                  <a:pt x="1749" y="1972"/>
                </a:lnTo>
                <a:lnTo>
                  <a:pt x="1758" y="1952"/>
                </a:lnTo>
                <a:lnTo>
                  <a:pt x="1763" y="1944"/>
                </a:lnTo>
                <a:lnTo>
                  <a:pt x="1767" y="1934"/>
                </a:lnTo>
                <a:lnTo>
                  <a:pt x="1774" y="1915"/>
                </a:lnTo>
                <a:lnTo>
                  <a:pt x="1781" y="1896"/>
                </a:lnTo>
                <a:lnTo>
                  <a:pt x="1787" y="1876"/>
                </a:lnTo>
                <a:lnTo>
                  <a:pt x="1792" y="1855"/>
                </a:lnTo>
                <a:lnTo>
                  <a:pt x="1797" y="1832"/>
                </a:lnTo>
                <a:lnTo>
                  <a:pt x="1802" y="1810"/>
                </a:lnTo>
                <a:lnTo>
                  <a:pt x="1806" y="1784"/>
                </a:lnTo>
                <a:lnTo>
                  <a:pt x="1807" y="1771"/>
                </a:lnTo>
                <a:lnTo>
                  <a:pt x="1809" y="1758"/>
                </a:lnTo>
                <a:lnTo>
                  <a:pt x="1810" y="1744"/>
                </a:lnTo>
                <a:lnTo>
                  <a:pt x="1811" y="1728"/>
                </a:lnTo>
                <a:lnTo>
                  <a:pt x="1812" y="1714"/>
                </a:lnTo>
                <a:lnTo>
                  <a:pt x="1813" y="1697"/>
                </a:lnTo>
                <a:lnTo>
                  <a:pt x="1815" y="1639"/>
                </a:lnTo>
                <a:lnTo>
                  <a:pt x="1816" y="1579"/>
                </a:lnTo>
                <a:lnTo>
                  <a:pt x="1816" y="1494"/>
                </a:lnTo>
                <a:lnTo>
                  <a:pt x="1817" y="1360"/>
                </a:lnTo>
                <a:lnTo>
                  <a:pt x="1816" y="1227"/>
                </a:lnTo>
                <a:lnTo>
                  <a:pt x="1816" y="1179"/>
                </a:lnTo>
                <a:lnTo>
                  <a:pt x="1816" y="1141"/>
                </a:lnTo>
                <a:lnTo>
                  <a:pt x="1815" y="1081"/>
                </a:lnTo>
                <a:lnTo>
                  <a:pt x="1813" y="1023"/>
                </a:lnTo>
                <a:lnTo>
                  <a:pt x="1811" y="992"/>
                </a:lnTo>
                <a:lnTo>
                  <a:pt x="1809" y="963"/>
                </a:lnTo>
                <a:lnTo>
                  <a:pt x="1806" y="936"/>
                </a:lnTo>
                <a:lnTo>
                  <a:pt x="1802" y="911"/>
                </a:lnTo>
                <a:lnTo>
                  <a:pt x="1797" y="887"/>
                </a:lnTo>
                <a:lnTo>
                  <a:pt x="1792" y="866"/>
                </a:lnTo>
                <a:lnTo>
                  <a:pt x="1787" y="845"/>
                </a:lnTo>
                <a:lnTo>
                  <a:pt x="1781" y="825"/>
                </a:lnTo>
                <a:lnTo>
                  <a:pt x="1774" y="804"/>
                </a:lnTo>
                <a:lnTo>
                  <a:pt x="1767" y="786"/>
                </a:lnTo>
                <a:lnTo>
                  <a:pt x="1763" y="777"/>
                </a:lnTo>
                <a:lnTo>
                  <a:pt x="1758" y="767"/>
                </a:lnTo>
                <a:lnTo>
                  <a:pt x="1749" y="749"/>
                </a:lnTo>
                <a:lnTo>
                  <a:pt x="1739" y="731"/>
                </a:lnTo>
                <a:lnTo>
                  <a:pt x="1728" y="714"/>
                </a:lnTo>
                <a:lnTo>
                  <a:pt x="1716" y="696"/>
                </a:lnTo>
                <a:lnTo>
                  <a:pt x="1702" y="680"/>
                </a:lnTo>
                <a:lnTo>
                  <a:pt x="1688" y="664"/>
                </a:lnTo>
                <a:lnTo>
                  <a:pt x="1674" y="648"/>
                </a:lnTo>
                <a:lnTo>
                  <a:pt x="1667" y="642"/>
                </a:lnTo>
                <a:lnTo>
                  <a:pt x="1659" y="635"/>
                </a:lnTo>
                <a:lnTo>
                  <a:pt x="1645" y="623"/>
                </a:lnTo>
                <a:lnTo>
                  <a:pt x="1629" y="612"/>
                </a:lnTo>
                <a:lnTo>
                  <a:pt x="1622" y="608"/>
                </a:lnTo>
                <a:lnTo>
                  <a:pt x="1614" y="603"/>
                </a:lnTo>
                <a:lnTo>
                  <a:pt x="1598" y="593"/>
                </a:lnTo>
                <a:lnTo>
                  <a:pt x="1582" y="586"/>
                </a:lnTo>
                <a:lnTo>
                  <a:pt x="1565" y="579"/>
                </a:lnTo>
                <a:lnTo>
                  <a:pt x="1548" y="572"/>
                </a:lnTo>
                <a:lnTo>
                  <a:pt x="1529" y="566"/>
                </a:lnTo>
                <a:lnTo>
                  <a:pt x="1510" y="561"/>
                </a:lnTo>
                <a:lnTo>
                  <a:pt x="1489" y="556"/>
                </a:lnTo>
                <a:lnTo>
                  <a:pt x="1478" y="554"/>
                </a:lnTo>
                <a:lnTo>
                  <a:pt x="1467" y="553"/>
                </a:lnTo>
                <a:lnTo>
                  <a:pt x="1455" y="551"/>
                </a:lnTo>
                <a:lnTo>
                  <a:pt x="1442" y="550"/>
                </a:lnTo>
                <a:lnTo>
                  <a:pt x="1430" y="549"/>
                </a:lnTo>
                <a:lnTo>
                  <a:pt x="1416" y="548"/>
                </a:lnTo>
                <a:lnTo>
                  <a:pt x="1368" y="545"/>
                </a:lnTo>
                <a:lnTo>
                  <a:pt x="1318" y="544"/>
                </a:lnTo>
                <a:lnTo>
                  <a:pt x="1246" y="543"/>
                </a:lnTo>
                <a:lnTo>
                  <a:pt x="1134" y="543"/>
                </a:lnTo>
                <a:close/>
                <a:moveTo>
                  <a:pt x="1134" y="690"/>
                </a:moveTo>
                <a:lnTo>
                  <a:pt x="1244" y="690"/>
                </a:lnTo>
                <a:lnTo>
                  <a:pt x="1314" y="690"/>
                </a:lnTo>
                <a:lnTo>
                  <a:pt x="1363" y="693"/>
                </a:lnTo>
                <a:lnTo>
                  <a:pt x="1411" y="695"/>
                </a:lnTo>
                <a:lnTo>
                  <a:pt x="1434" y="696"/>
                </a:lnTo>
                <a:lnTo>
                  <a:pt x="1445" y="698"/>
                </a:lnTo>
                <a:lnTo>
                  <a:pt x="1455" y="699"/>
                </a:lnTo>
                <a:lnTo>
                  <a:pt x="1473" y="702"/>
                </a:lnTo>
                <a:lnTo>
                  <a:pt x="1490" y="706"/>
                </a:lnTo>
                <a:lnTo>
                  <a:pt x="1504" y="710"/>
                </a:lnTo>
                <a:lnTo>
                  <a:pt x="1517" y="714"/>
                </a:lnTo>
                <a:lnTo>
                  <a:pt x="1528" y="719"/>
                </a:lnTo>
                <a:lnTo>
                  <a:pt x="1537" y="723"/>
                </a:lnTo>
                <a:lnTo>
                  <a:pt x="1549" y="729"/>
                </a:lnTo>
                <a:lnTo>
                  <a:pt x="1559" y="735"/>
                </a:lnTo>
                <a:lnTo>
                  <a:pt x="1570" y="741"/>
                </a:lnTo>
                <a:lnTo>
                  <a:pt x="1579" y="748"/>
                </a:lnTo>
                <a:lnTo>
                  <a:pt x="1589" y="756"/>
                </a:lnTo>
                <a:lnTo>
                  <a:pt x="1598" y="765"/>
                </a:lnTo>
                <a:lnTo>
                  <a:pt x="1607" y="774"/>
                </a:lnTo>
                <a:lnTo>
                  <a:pt x="1615" y="784"/>
                </a:lnTo>
                <a:lnTo>
                  <a:pt x="1624" y="795"/>
                </a:lnTo>
                <a:lnTo>
                  <a:pt x="1632" y="806"/>
                </a:lnTo>
                <a:lnTo>
                  <a:pt x="1639" y="816"/>
                </a:lnTo>
                <a:lnTo>
                  <a:pt x="1645" y="827"/>
                </a:lnTo>
                <a:lnTo>
                  <a:pt x="1651" y="839"/>
                </a:lnTo>
                <a:lnTo>
                  <a:pt x="1657" y="851"/>
                </a:lnTo>
                <a:lnTo>
                  <a:pt x="1662" y="864"/>
                </a:lnTo>
                <a:lnTo>
                  <a:pt x="1666" y="878"/>
                </a:lnTo>
                <a:lnTo>
                  <a:pt x="1674" y="903"/>
                </a:lnTo>
                <a:lnTo>
                  <a:pt x="1677" y="917"/>
                </a:lnTo>
                <a:lnTo>
                  <a:pt x="1681" y="935"/>
                </a:lnTo>
                <a:lnTo>
                  <a:pt x="1684" y="954"/>
                </a:lnTo>
                <a:lnTo>
                  <a:pt x="1686" y="977"/>
                </a:lnTo>
                <a:lnTo>
                  <a:pt x="1688" y="1001"/>
                </a:lnTo>
                <a:lnTo>
                  <a:pt x="1690" y="1030"/>
                </a:lnTo>
                <a:lnTo>
                  <a:pt x="1692" y="1087"/>
                </a:lnTo>
                <a:lnTo>
                  <a:pt x="1693" y="1145"/>
                </a:lnTo>
                <a:lnTo>
                  <a:pt x="1694" y="1229"/>
                </a:lnTo>
                <a:lnTo>
                  <a:pt x="1694" y="1360"/>
                </a:lnTo>
                <a:lnTo>
                  <a:pt x="1694" y="1492"/>
                </a:lnTo>
                <a:lnTo>
                  <a:pt x="1693" y="1574"/>
                </a:lnTo>
                <a:lnTo>
                  <a:pt x="1692" y="1633"/>
                </a:lnTo>
                <a:lnTo>
                  <a:pt x="1690" y="1691"/>
                </a:lnTo>
                <a:lnTo>
                  <a:pt x="1688" y="1718"/>
                </a:lnTo>
                <a:lnTo>
                  <a:pt x="1687" y="1732"/>
                </a:lnTo>
                <a:lnTo>
                  <a:pt x="1686" y="1744"/>
                </a:lnTo>
                <a:lnTo>
                  <a:pt x="1684" y="1765"/>
                </a:lnTo>
                <a:lnTo>
                  <a:pt x="1681" y="1786"/>
                </a:lnTo>
                <a:lnTo>
                  <a:pt x="1677" y="1802"/>
                </a:lnTo>
                <a:lnTo>
                  <a:pt x="1674" y="1818"/>
                </a:lnTo>
                <a:lnTo>
                  <a:pt x="1670" y="1831"/>
                </a:lnTo>
                <a:lnTo>
                  <a:pt x="1666" y="1842"/>
                </a:lnTo>
                <a:lnTo>
                  <a:pt x="1662" y="1856"/>
                </a:lnTo>
                <a:lnTo>
                  <a:pt x="1657" y="1868"/>
                </a:lnTo>
                <a:lnTo>
                  <a:pt x="1651" y="1882"/>
                </a:lnTo>
                <a:lnTo>
                  <a:pt x="1645" y="1892"/>
                </a:lnTo>
                <a:lnTo>
                  <a:pt x="1639" y="1904"/>
                </a:lnTo>
                <a:lnTo>
                  <a:pt x="1632" y="1915"/>
                </a:lnTo>
                <a:lnTo>
                  <a:pt x="1624" y="1926"/>
                </a:lnTo>
                <a:lnTo>
                  <a:pt x="1615" y="1936"/>
                </a:lnTo>
                <a:lnTo>
                  <a:pt x="1607" y="1946"/>
                </a:lnTo>
                <a:lnTo>
                  <a:pt x="1598" y="1956"/>
                </a:lnTo>
                <a:lnTo>
                  <a:pt x="1589" y="1964"/>
                </a:lnTo>
                <a:lnTo>
                  <a:pt x="1579" y="1972"/>
                </a:lnTo>
                <a:lnTo>
                  <a:pt x="1570" y="1979"/>
                </a:lnTo>
                <a:lnTo>
                  <a:pt x="1559" y="1986"/>
                </a:lnTo>
                <a:lnTo>
                  <a:pt x="1549" y="1992"/>
                </a:lnTo>
                <a:lnTo>
                  <a:pt x="1537" y="1997"/>
                </a:lnTo>
                <a:lnTo>
                  <a:pt x="1517" y="2006"/>
                </a:lnTo>
                <a:lnTo>
                  <a:pt x="1504" y="2010"/>
                </a:lnTo>
                <a:lnTo>
                  <a:pt x="1490" y="2015"/>
                </a:lnTo>
                <a:lnTo>
                  <a:pt x="1473" y="2018"/>
                </a:lnTo>
                <a:lnTo>
                  <a:pt x="1455" y="2021"/>
                </a:lnTo>
                <a:lnTo>
                  <a:pt x="1434" y="2023"/>
                </a:lnTo>
                <a:lnTo>
                  <a:pt x="1411" y="2025"/>
                </a:lnTo>
                <a:lnTo>
                  <a:pt x="1363" y="2028"/>
                </a:lnTo>
                <a:lnTo>
                  <a:pt x="1314" y="2029"/>
                </a:lnTo>
                <a:lnTo>
                  <a:pt x="1244" y="2030"/>
                </a:lnTo>
                <a:lnTo>
                  <a:pt x="1134" y="2030"/>
                </a:lnTo>
                <a:lnTo>
                  <a:pt x="1025" y="2030"/>
                </a:lnTo>
                <a:lnTo>
                  <a:pt x="955" y="2029"/>
                </a:lnTo>
                <a:lnTo>
                  <a:pt x="907" y="2028"/>
                </a:lnTo>
                <a:lnTo>
                  <a:pt x="859" y="2025"/>
                </a:lnTo>
                <a:lnTo>
                  <a:pt x="835" y="2023"/>
                </a:lnTo>
                <a:lnTo>
                  <a:pt x="825" y="2022"/>
                </a:lnTo>
                <a:lnTo>
                  <a:pt x="814" y="2021"/>
                </a:lnTo>
                <a:lnTo>
                  <a:pt x="796" y="2018"/>
                </a:lnTo>
                <a:lnTo>
                  <a:pt x="780" y="2015"/>
                </a:lnTo>
                <a:lnTo>
                  <a:pt x="765" y="2010"/>
                </a:lnTo>
                <a:lnTo>
                  <a:pt x="753" y="2006"/>
                </a:lnTo>
                <a:lnTo>
                  <a:pt x="742" y="2002"/>
                </a:lnTo>
                <a:lnTo>
                  <a:pt x="732" y="1997"/>
                </a:lnTo>
                <a:lnTo>
                  <a:pt x="721" y="1992"/>
                </a:lnTo>
                <a:lnTo>
                  <a:pt x="710" y="1986"/>
                </a:lnTo>
                <a:lnTo>
                  <a:pt x="700" y="1979"/>
                </a:lnTo>
                <a:lnTo>
                  <a:pt x="690" y="1972"/>
                </a:lnTo>
                <a:lnTo>
                  <a:pt x="681" y="1964"/>
                </a:lnTo>
                <a:lnTo>
                  <a:pt x="672" y="1956"/>
                </a:lnTo>
                <a:lnTo>
                  <a:pt x="663" y="1946"/>
                </a:lnTo>
                <a:lnTo>
                  <a:pt x="654" y="1936"/>
                </a:lnTo>
                <a:lnTo>
                  <a:pt x="645" y="1926"/>
                </a:lnTo>
                <a:lnTo>
                  <a:pt x="638" y="1915"/>
                </a:lnTo>
                <a:lnTo>
                  <a:pt x="631" y="1904"/>
                </a:lnTo>
                <a:lnTo>
                  <a:pt x="624" y="1892"/>
                </a:lnTo>
                <a:lnTo>
                  <a:pt x="618" y="1882"/>
                </a:lnTo>
                <a:lnTo>
                  <a:pt x="613" y="1868"/>
                </a:lnTo>
                <a:lnTo>
                  <a:pt x="608" y="1856"/>
                </a:lnTo>
                <a:lnTo>
                  <a:pt x="603" y="1842"/>
                </a:lnTo>
                <a:lnTo>
                  <a:pt x="596" y="1818"/>
                </a:lnTo>
                <a:lnTo>
                  <a:pt x="592" y="1802"/>
                </a:lnTo>
                <a:lnTo>
                  <a:pt x="589" y="1786"/>
                </a:lnTo>
                <a:lnTo>
                  <a:pt x="586" y="1766"/>
                </a:lnTo>
                <a:lnTo>
                  <a:pt x="583" y="1744"/>
                </a:lnTo>
                <a:lnTo>
                  <a:pt x="581" y="1718"/>
                </a:lnTo>
                <a:lnTo>
                  <a:pt x="580" y="1691"/>
                </a:lnTo>
                <a:lnTo>
                  <a:pt x="578" y="1633"/>
                </a:lnTo>
                <a:lnTo>
                  <a:pt x="576" y="1574"/>
                </a:lnTo>
                <a:lnTo>
                  <a:pt x="576" y="1492"/>
                </a:lnTo>
                <a:lnTo>
                  <a:pt x="576" y="1360"/>
                </a:lnTo>
                <a:lnTo>
                  <a:pt x="576" y="1229"/>
                </a:lnTo>
                <a:lnTo>
                  <a:pt x="576" y="1145"/>
                </a:lnTo>
                <a:lnTo>
                  <a:pt x="578" y="1087"/>
                </a:lnTo>
                <a:lnTo>
                  <a:pt x="580" y="1030"/>
                </a:lnTo>
                <a:lnTo>
                  <a:pt x="581" y="1001"/>
                </a:lnTo>
                <a:lnTo>
                  <a:pt x="582" y="989"/>
                </a:lnTo>
                <a:lnTo>
                  <a:pt x="583" y="977"/>
                </a:lnTo>
                <a:lnTo>
                  <a:pt x="586" y="954"/>
                </a:lnTo>
                <a:lnTo>
                  <a:pt x="589" y="935"/>
                </a:lnTo>
                <a:lnTo>
                  <a:pt x="592" y="917"/>
                </a:lnTo>
                <a:lnTo>
                  <a:pt x="596" y="903"/>
                </a:lnTo>
                <a:lnTo>
                  <a:pt x="599" y="890"/>
                </a:lnTo>
                <a:lnTo>
                  <a:pt x="603" y="878"/>
                </a:lnTo>
                <a:lnTo>
                  <a:pt x="608" y="864"/>
                </a:lnTo>
                <a:lnTo>
                  <a:pt x="613" y="851"/>
                </a:lnTo>
                <a:lnTo>
                  <a:pt x="618" y="839"/>
                </a:lnTo>
                <a:lnTo>
                  <a:pt x="624" y="827"/>
                </a:lnTo>
                <a:lnTo>
                  <a:pt x="631" y="816"/>
                </a:lnTo>
                <a:lnTo>
                  <a:pt x="638" y="806"/>
                </a:lnTo>
                <a:lnTo>
                  <a:pt x="645" y="795"/>
                </a:lnTo>
                <a:lnTo>
                  <a:pt x="654" y="784"/>
                </a:lnTo>
                <a:lnTo>
                  <a:pt x="663" y="774"/>
                </a:lnTo>
                <a:lnTo>
                  <a:pt x="672" y="765"/>
                </a:lnTo>
                <a:lnTo>
                  <a:pt x="681" y="756"/>
                </a:lnTo>
                <a:lnTo>
                  <a:pt x="690" y="748"/>
                </a:lnTo>
                <a:lnTo>
                  <a:pt x="700" y="741"/>
                </a:lnTo>
                <a:lnTo>
                  <a:pt x="710" y="735"/>
                </a:lnTo>
                <a:lnTo>
                  <a:pt x="721" y="729"/>
                </a:lnTo>
                <a:lnTo>
                  <a:pt x="732" y="723"/>
                </a:lnTo>
                <a:lnTo>
                  <a:pt x="753" y="714"/>
                </a:lnTo>
                <a:lnTo>
                  <a:pt x="765" y="710"/>
                </a:lnTo>
                <a:lnTo>
                  <a:pt x="780" y="706"/>
                </a:lnTo>
                <a:lnTo>
                  <a:pt x="796" y="702"/>
                </a:lnTo>
                <a:lnTo>
                  <a:pt x="814" y="699"/>
                </a:lnTo>
                <a:lnTo>
                  <a:pt x="835" y="696"/>
                </a:lnTo>
                <a:lnTo>
                  <a:pt x="859" y="695"/>
                </a:lnTo>
                <a:lnTo>
                  <a:pt x="907" y="693"/>
                </a:lnTo>
                <a:lnTo>
                  <a:pt x="955" y="690"/>
                </a:lnTo>
                <a:lnTo>
                  <a:pt x="1025" y="690"/>
                </a:lnTo>
                <a:lnTo>
                  <a:pt x="1134" y="690"/>
                </a:lnTo>
                <a:close/>
                <a:moveTo>
                  <a:pt x="0" y="1360"/>
                </a:moveTo>
                <a:lnTo>
                  <a:pt x="1" y="1325"/>
                </a:lnTo>
                <a:lnTo>
                  <a:pt x="2" y="1290"/>
                </a:lnTo>
                <a:lnTo>
                  <a:pt x="4" y="1255"/>
                </a:lnTo>
                <a:lnTo>
                  <a:pt x="6" y="1221"/>
                </a:lnTo>
                <a:lnTo>
                  <a:pt x="9" y="1187"/>
                </a:lnTo>
                <a:lnTo>
                  <a:pt x="13" y="1153"/>
                </a:lnTo>
                <a:lnTo>
                  <a:pt x="18" y="1120"/>
                </a:lnTo>
                <a:lnTo>
                  <a:pt x="23" y="1086"/>
                </a:lnTo>
                <a:lnTo>
                  <a:pt x="29" y="1053"/>
                </a:lnTo>
                <a:lnTo>
                  <a:pt x="36" y="1020"/>
                </a:lnTo>
                <a:lnTo>
                  <a:pt x="43" y="988"/>
                </a:lnTo>
                <a:lnTo>
                  <a:pt x="51" y="956"/>
                </a:lnTo>
                <a:lnTo>
                  <a:pt x="60" y="924"/>
                </a:lnTo>
                <a:lnTo>
                  <a:pt x="69" y="892"/>
                </a:lnTo>
                <a:lnTo>
                  <a:pt x="79" y="862"/>
                </a:lnTo>
                <a:lnTo>
                  <a:pt x="89" y="831"/>
                </a:lnTo>
                <a:lnTo>
                  <a:pt x="101" y="801"/>
                </a:lnTo>
                <a:lnTo>
                  <a:pt x="112" y="771"/>
                </a:lnTo>
                <a:lnTo>
                  <a:pt x="124" y="741"/>
                </a:lnTo>
                <a:lnTo>
                  <a:pt x="137" y="712"/>
                </a:lnTo>
                <a:lnTo>
                  <a:pt x="151" y="683"/>
                </a:lnTo>
                <a:lnTo>
                  <a:pt x="165" y="654"/>
                </a:lnTo>
                <a:lnTo>
                  <a:pt x="179" y="627"/>
                </a:lnTo>
                <a:lnTo>
                  <a:pt x="194" y="599"/>
                </a:lnTo>
                <a:lnTo>
                  <a:pt x="210" y="573"/>
                </a:lnTo>
                <a:lnTo>
                  <a:pt x="226" y="547"/>
                </a:lnTo>
                <a:lnTo>
                  <a:pt x="242" y="520"/>
                </a:lnTo>
                <a:lnTo>
                  <a:pt x="259" y="495"/>
                </a:lnTo>
                <a:lnTo>
                  <a:pt x="277" y="470"/>
                </a:lnTo>
                <a:lnTo>
                  <a:pt x="295" y="446"/>
                </a:lnTo>
                <a:lnTo>
                  <a:pt x="313" y="422"/>
                </a:lnTo>
                <a:lnTo>
                  <a:pt x="332" y="399"/>
                </a:lnTo>
                <a:lnTo>
                  <a:pt x="352" y="375"/>
                </a:lnTo>
                <a:lnTo>
                  <a:pt x="372" y="353"/>
                </a:lnTo>
                <a:lnTo>
                  <a:pt x="392" y="332"/>
                </a:lnTo>
                <a:lnTo>
                  <a:pt x="413" y="310"/>
                </a:lnTo>
                <a:lnTo>
                  <a:pt x="434" y="290"/>
                </a:lnTo>
                <a:lnTo>
                  <a:pt x="456" y="271"/>
                </a:lnTo>
                <a:lnTo>
                  <a:pt x="478" y="251"/>
                </a:lnTo>
                <a:lnTo>
                  <a:pt x="500" y="232"/>
                </a:lnTo>
                <a:lnTo>
                  <a:pt x="523" y="214"/>
                </a:lnTo>
                <a:lnTo>
                  <a:pt x="546" y="197"/>
                </a:lnTo>
                <a:lnTo>
                  <a:pt x="570" y="181"/>
                </a:lnTo>
                <a:lnTo>
                  <a:pt x="594" y="164"/>
                </a:lnTo>
                <a:lnTo>
                  <a:pt x="618" y="148"/>
                </a:lnTo>
                <a:lnTo>
                  <a:pt x="643" y="134"/>
                </a:lnTo>
                <a:lnTo>
                  <a:pt x="668" y="121"/>
                </a:lnTo>
                <a:lnTo>
                  <a:pt x="693" y="108"/>
                </a:lnTo>
                <a:lnTo>
                  <a:pt x="718" y="94"/>
                </a:lnTo>
                <a:lnTo>
                  <a:pt x="744" y="82"/>
                </a:lnTo>
                <a:lnTo>
                  <a:pt x="771" y="72"/>
                </a:lnTo>
                <a:lnTo>
                  <a:pt x="797" y="61"/>
                </a:lnTo>
                <a:lnTo>
                  <a:pt x="824" y="51"/>
                </a:lnTo>
                <a:lnTo>
                  <a:pt x="851" y="43"/>
                </a:lnTo>
                <a:lnTo>
                  <a:pt x="878" y="34"/>
                </a:lnTo>
                <a:lnTo>
                  <a:pt x="906" y="27"/>
                </a:lnTo>
                <a:lnTo>
                  <a:pt x="934" y="21"/>
                </a:lnTo>
                <a:lnTo>
                  <a:pt x="962" y="15"/>
                </a:lnTo>
                <a:lnTo>
                  <a:pt x="990" y="12"/>
                </a:lnTo>
                <a:lnTo>
                  <a:pt x="1018" y="7"/>
                </a:lnTo>
                <a:lnTo>
                  <a:pt x="1047" y="4"/>
                </a:lnTo>
                <a:lnTo>
                  <a:pt x="1076" y="2"/>
                </a:lnTo>
                <a:lnTo>
                  <a:pt x="1105" y="1"/>
                </a:lnTo>
                <a:lnTo>
                  <a:pt x="1134" y="0"/>
                </a:lnTo>
                <a:lnTo>
                  <a:pt x="1164" y="1"/>
                </a:lnTo>
                <a:lnTo>
                  <a:pt x="1193" y="2"/>
                </a:lnTo>
                <a:lnTo>
                  <a:pt x="1221" y="4"/>
                </a:lnTo>
                <a:lnTo>
                  <a:pt x="1250" y="7"/>
                </a:lnTo>
                <a:lnTo>
                  <a:pt x="1280" y="12"/>
                </a:lnTo>
                <a:lnTo>
                  <a:pt x="1308" y="15"/>
                </a:lnTo>
                <a:lnTo>
                  <a:pt x="1336" y="21"/>
                </a:lnTo>
                <a:lnTo>
                  <a:pt x="1364" y="27"/>
                </a:lnTo>
                <a:lnTo>
                  <a:pt x="1391" y="34"/>
                </a:lnTo>
                <a:lnTo>
                  <a:pt x="1419" y="43"/>
                </a:lnTo>
                <a:lnTo>
                  <a:pt x="1446" y="51"/>
                </a:lnTo>
                <a:lnTo>
                  <a:pt x="1472" y="61"/>
                </a:lnTo>
                <a:lnTo>
                  <a:pt x="1499" y="72"/>
                </a:lnTo>
                <a:lnTo>
                  <a:pt x="1525" y="82"/>
                </a:lnTo>
                <a:lnTo>
                  <a:pt x="1551" y="94"/>
                </a:lnTo>
                <a:lnTo>
                  <a:pt x="1577" y="108"/>
                </a:lnTo>
                <a:lnTo>
                  <a:pt x="1602" y="121"/>
                </a:lnTo>
                <a:lnTo>
                  <a:pt x="1627" y="134"/>
                </a:lnTo>
                <a:lnTo>
                  <a:pt x="1651" y="148"/>
                </a:lnTo>
                <a:lnTo>
                  <a:pt x="1676" y="164"/>
                </a:lnTo>
                <a:lnTo>
                  <a:pt x="1700" y="181"/>
                </a:lnTo>
                <a:lnTo>
                  <a:pt x="1723" y="197"/>
                </a:lnTo>
                <a:lnTo>
                  <a:pt x="1746" y="214"/>
                </a:lnTo>
                <a:lnTo>
                  <a:pt x="1769" y="232"/>
                </a:lnTo>
                <a:lnTo>
                  <a:pt x="1792" y="251"/>
                </a:lnTo>
                <a:lnTo>
                  <a:pt x="1814" y="271"/>
                </a:lnTo>
                <a:lnTo>
                  <a:pt x="1835" y="290"/>
                </a:lnTo>
                <a:lnTo>
                  <a:pt x="1856" y="310"/>
                </a:lnTo>
                <a:lnTo>
                  <a:pt x="1877" y="332"/>
                </a:lnTo>
                <a:lnTo>
                  <a:pt x="1898" y="353"/>
                </a:lnTo>
                <a:lnTo>
                  <a:pt x="1918" y="375"/>
                </a:lnTo>
                <a:lnTo>
                  <a:pt x="1937" y="399"/>
                </a:lnTo>
                <a:lnTo>
                  <a:pt x="1956" y="422"/>
                </a:lnTo>
                <a:lnTo>
                  <a:pt x="1975" y="446"/>
                </a:lnTo>
                <a:lnTo>
                  <a:pt x="1993" y="470"/>
                </a:lnTo>
                <a:lnTo>
                  <a:pt x="2010" y="495"/>
                </a:lnTo>
                <a:lnTo>
                  <a:pt x="2027" y="520"/>
                </a:lnTo>
                <a:lnTo>
                  <a:pt x="2044" y="547"/>
                </a:lnTo>
                <a:lnTo>
                  <a:pt x="2060" y="573"/>
                </a:lnTo>
                <a:lnTo>
                  <a:pt x="2075" y="599"/>
                </a:lnTo>
                <a:lnTo>
                  <a:pt x="2090" y="627"/>
                </a:lnTo>
                <a:lnTo>
                  <a:pt x="2105" y="654"/>
                </a:lnTo>
                <a:lnTo>
                  <a:pt x="2119" y="683"/>
                </a:lnTo>
                <a:lnTo>
                  <a:pt x="2132" y="712"/>
                </a:lnTo>
                <a:lnTo>
                  <a:pt x="2145" y="741"/>
                </a:lnTo>
                <a:lnTo>
                  <a:pt x="2157" y="771"/>
                </a:lnTo>
                <a:lnTo>
                  <a:pt x="2169" y="801"/>
                </a:lnTo>
                <a:lnTo>
                  <a:pt x="2180" y="831"/>
                </a:lnTo>
                <a:lnTo>
                  <a:pt x="2190" y="862"/>
                </a:lnTo>
                <a:lnTo>
                  <a:pt x="2200" y="892"/>
                </a:lnTo>
                <a:lnTo>
                  <a:pt x="2210" y="924"/>
                </a:lnTo>
                <a:lnTo>
                  <a:pt x="2218" y="956"/>
                </a:lnTo>
                <a:lnTo>
                  <a:pt x="2226" y="988"/>
                </a:lnTo>
                <a:lnTo>
                  <a:pt x="2233" y="1020"/>
                </a:lnTo>
                <a:lnTo>
                  <a:pt x="2240" y="1053"/>
                </a:lnTo>
                <a:lnTo>
                  <a:pt x="2246" y="1086"/>
                </a:lnTo>
                <a:lnTo>
                  <a:pt x="2251" y="1120"/>
                </a:lnTo>
                <a:lnTo>
                  <a:pt x="2256" y="1153"/>
                </a:lnTo>
                <a:lnTo>
                  <a:pt x="2260" y="1187"/>
                </a:lnTo>
                <a:lnTo>
                  <a:pt x="2263" y="1221"/>
                </a:lnTo>
                <a:lnTo>
                  <a:pt x="2266" y="1255"/>
                </a:lnTo>
                <a:lnTo>
                  <a:pt x="2268" y="1290"/>
                </a:lnTo>
                <a:lnTo>
                  <a:pt x="2269" y="1325"/>
                </a:lnTo>
                <a:lnTo>
                  <a:pt x="2269" y="1360"/>
                </a:lnTo>
                <a:lnTo>
                  <a:pt x="2269" y="1396"/>
                </a:lnTo>
                <a:lnTo>
                  <a:pt x="2268" y="1431"/>
                </a:lnTo>
                <a:lnTo>
                  <a:pt x="2266" y="1465"/>
                </a:lnTo>
                <a:lnTo>
                  <a:pt x="2263" y="1499"/>
                </a:lnTo>
                <a:lnTo>
                  <a:pt x="2260" y="1534"/>
                </a:lnTo>
                <a:lnTo>
                  <a:pt x="2256" y="1567"/>
                </a:lnTo>
                <a:lnTo>
                  <a:pt x="2251" y="1601"/>
                </a:lnTo>
                <a:lnTo>
                  <a:pt x="2246" y="1634"/>
                </a:lnTo>
                <a:lnTo>
                  <a:pt x="2240" y="1667"/>
                </a:lnTo>
                <a:lnTo>
                  <a:pt x="2233" y="1700"/>
                </a:lnTo>
                <a:lnTo>
                  <a:pt x="2226" y="1733"/>
                </a:lnTo>
                <a:lnTo>
                  <a:pt x="2218" y="1764"/>
                </a:lnTo>
                <a:lnTo>
                  <a:pt x="2210" y="1796"/>
                </a:lnTo>
                <a:lnTo>
                  <a:pt x="2200" y="1828"/>
                </a:lnTo>
                <a:lnTo>
                  <a:pt x="2190" y="1859"/>
                </a:lnTo>
                <a:lnTo>
                  <a:pt x="2180" y="1890"/>
                </a:lnTo>
                <a:lnTo>
                  <a:pt x="2169" y="1920"/>
                </a:lnTo>
                <a:lnTo>
                  <a:pt x="2157" y="1950"/>
                </a:lnTo>
                <a:lnTo>
                  <a:pt x="2145" y="1979"/>
                </a:lnTo>
                <a:lnTo>
                  <a:pt x="2132" y="2009"/>
                </a:lnTo>
                <a:lnTo>
                  <a:pt x="2119" y="2037"/>
                </a:lnTo>
                <a:lnTo>
                  <a:pt x="2105" y="2065"/>
                </a:lnTo>
                <a:lnTo>
                  <a:pt x="2090" y="2093"/>
                </a:lnTo>
                <a:lnTo>
                  <a:pt x="2075" y="2120"/>
                </a:lnTo>
                <a:lnTo>
                  <a:pt x="2060" y="2148"/>
                </a:lnTo>
                <a:lnTo>
                  <a:pt x="2044" y="2174"/>
                </a:lnTo>
                <a:lnTo>
                  <a:pt x="2027" y="2199"/>
                </a:lnTo>
                <a:lnTo>
                  <a:pt x="2010" y="2226"/>
                </a:lnTo>
                <a:lnTo>
                  <a:pt x="1993" y="2250"/>
                </a:lnTo>
                <a:lnTo>
                  <a:pt x="1975" y="2275"/>
                </a:lnTo>
                <a:lnTo>
                  <a:pt x="1956" y="2299"/>
                </a:lnTo>
                <a:lnTo>
                  <a:pt x="1937" y="2322"/>
                </a:lnTo>
                <a:lnTo>
                  <a:pt x="1918" y="2345"/>
                </a:lnTo>
                <a:lnTo>
                  <a:pt x="1898" y="2367"/>
                </a:lnTo>
                <a:lnTo>
                  <a:pt x="1877" y="2389"/>
                </a:lnTo>
                <a:lnTo>
                  <a:pt x="1856" y="2409"/>
                </a:lnTo>
                <a:lnTo>
                  <a:pt x="1835" y="2430"/>
                </a:lnTo>
                <a:lnTo>
                  <a:pt x="1814" y="2450"/>
                </a:lnTo>
                <a:lnTo>
                  <a:pt x="1792" y="2469"/>
                </a:lnTo>
                <a:lnTo>
                  <a:pt x="1769" y="2487"/>
                </a:lnTo>
                <a:lnTo>
                  <a:pt x="1746" y="2505"/>
                </a:lnTo>
                <a:lnTo>
                  <a:pt x="1723" y="2523"/>
                </a:lnTo>
                <a:lnTo>
                  <a:pt x="1700" y="2540"/>
                </a:lnTo>
                <a:lnTo>
                  <a:pt x="1676" y="2556"/>
                </a:lnTo>
                <a:lnTo>
                  <a:pt x="1651" y="2571"/>
                </a:lnTo>
                <a:lnTo>
                  <a:pt x="1627" y="2586"/>
                </a:lnTo>
                <a:lnTo>
                  <a:pt x="1602" y="2600"/>
                </a:lnTo>
                <a:lnTo>
                  <a:pt x="1577" y="2613"/>
                </a:lnTo>
                <a:lnTo>
                  <a:pt x="1551" y="2625"/>
                </a:lnTo>
                <a:lnTo>
                  <a:pt x="1525" y="2637"/>
                </a:lnTo>
                <a:lnTo>
                  <a:pt x="1499" y="2649"/>
                </a:lnTo>
                <a:lnTo>
                  <a:pt x="1472" y="2659"/>
                </a:lnTo>
                <a:lnTo>
                  <a:pt x="1446" y="2668"/>
                </a:lnTo>
                <a:lnTo>
                  <a:pt x="1419" y="2677"/>
                </a:lnTo>
                <a:lnTo>
                  <a:pt x="1391" y="2685"/>
                </a:lnTo>
                <a:lnTo>
                  <a:pt x="1364" y="2692"/>
                </a:lnTo>
                <a:lnTo>
                  <a:pt x="1336" y="2698"/>
                </a:lnTo>
                <a:lnTo>
                  <a:pt x="1308" y="2704"/>
                </a:lnTo>
                <a:lnTo>
                  <a:pt x="1280" y="2709"/>
                </a:lnTo>
                <a:lnTo>
                  <a:pt x="1250" y="2713"/>
                </a:lnTo>
                <a:lnTo>
                  <a:pt x="1221" y="2716"/>
                </a:lnTo>
                <a:lnTo>
                  <a:pt x="1193" y="2719"/>
                </a:lnTo>
                <a:lnTo>
                  <a:pt x="1164" y="2720"/>
                </a:lnTo>
                <a:lnTo>
                  <a:pt x="1134" y="2720"/>
                </a:lnTo>
                <a:lnTo>
                  <a:pt x="1105" y="2720"/>
                </a:lnTo>
                <a:lnTo>
                  <a:pt x="1076" y="2719"/>
                </a:lnTo>
                <a:lnTo>
                  <a:pt x="1047" y="2716"/>
                </a:lnTo>
                <a:lnTo>
                  <a:pt x="1018" y="2713"/>
                </a:lnTo>
                <a:lnTo>
                  <a:pt x="990" y="2709"/>
                </a:lnTo>
                <a:lnTo>
                  <a:pt x="962" y="2704"/>
                </a:lnTo>
                <a:lnTo>
                  <a:pt x="934" y="2698"/>
                </a:lnTo>
                <a:lnTo>
                  <a:pt x="906" y="2692"/>
                </a:lnTo>
                <a:lnTo>
                  <a:pt x="878" y="2685"/>
                </a:lnTo>
                <a:lnTo>
                  <a:pt x="851" y="2677"/>
                </a:lnTo>
                <a:lnTo>
                  <a:pt x="824" y="2668"/>
                </a:lnTo>
                <a:lnTo>
                  <a:pt x="797" y="2659"/>
                </a:lnTo>
                <a:lnTo>
                  <a:pt x="771" y="2649"/>
                </a:lnTo>
                <a:lnTo>
                  <a:pt x="744" y="2637"/>
                </a:lnTo>
                <a:lnTo>
                  <a:pt x="718" y="2625"/>
                </a:lnTo>
                <a:lnTo>
                  <a:pt x="693" y="2613"/>
                </a:lnTo>
                <a:lnTo>
                  <a:pt x="668" y="2600"/>
                </a:lnTo>
                <a:lnTo>
                  <a:pt x="643" y="2586"/>
                </a:lnTo>
                <a:lnTo>
                  <a:pt x="618" y="2571"/>
                </a:lnTo>
                <a:lnTo>
                  <a:pt x="594" y="2556"/>
                </a:lnTo>
                <a:lnTo>
                  <a:pt x="570" y="2540"/>
                </a:lnTo>
                <a:lnTo>
                  <a:pt x="546" y="2523"/>
                </a:lnTo>
                <a:lnTo>
                  <a:pt x="523" y="2505"/>
                </a:lnTo>
                <a:lnTo>
                  <a:pt x="500" y="2487"/>
                </a:lnTo>
                <a:lnTo>
                  <a:pt x="478" y="2469"/>
                </a:lnTo>
                <a:lnTo>
                  <a:pt x="456" y="2450"/>
                </a:lnTo>
                <a:lnTo>
                  <a:pt x="434" y="2430"/>
                </a:lnTo>
                <a:lnTo>
                  <a:pt x="413" y="2409"/>
                </a:lnTo>
                <a:lnTo>
                  <a:pt x="392" y="2389"/>
                </a:lnTo>
                <a:lnTo>
                  <a:pt x="372" y="2367"/>
                </a:lnTo>
                <a:lnTo>
                  <a:pt x="352" y="2345"/>
                </a:lnTo>
                <a:lnTo>
                  <a:pt x="332" y="2322"/>
                </a:lnTo>
                <a:lnTo>
                  <a:pt x="313" y="2299"/>
                </a:lnTo>
                <a:lnTo>
                  <a:pt x="295" y="2275"/>
                </a:lnTo>
                <a:lnTo>
                  <a:pt x="277" y="2250"/>
                </a:lnTo>
                <a:lnTo>
                  <a:pt x="259" y="2226"/>
                </a:lnTo>
                <a:lnTo>
                  <a:pt x="242" y="2199"/>
                </a:lnTo>
                <a:lnTo>
                  <a:pt x="226" y="2174"/>
                </a:lnTo>
                <a:lnTo>
                  <a:pt x="210" y="2148"/>
                </a:lnTo>
                <a:lnTo>
                  <a:pt x="194" y="2120"/>
                </a:lnTo>
                <a:lnTo>
                  <a:pt x="179" y="2093"/>
                </a:lnTo>
                <a:lnTo>
                  <a:pt x="165" y="2065"/>
                </a:lnTo>
                <a:lnTo>
                  <a:pt x="151" y="2037"/>
                </a:lnTo>
                <a:lnTo>
                  <a:pt x="137" y="2009"/>
                </a:lnTo>
                <a:lnTo>
                  <a:pt x="124" y="1979"/>
                </a:lnTo>
                <a:lnTo>
                  <a:pt x="112" y="1950"/>
                </a:lnTo>
                <a:lnTo>
                  <a:pt x="101" y="1920"/>
                </a:lnTo>
                <a:lnTo>
                  <a:pt x="89" y="1890"/>
                </a:lnTo>
                <a:lnTo>
                  <a:pt x="79" y="1859"/>
                </a:lnTo>
                <a:lnTo>
                  <a:pt x="69" y="1828"/>
                </a:lnTo>
                <a:lnTo>
                  <a:pt x="60" y="1796"/>
                </a:lnTo>
                <a:lnTo>
                  <a:pt x="51" y="1764"/>
                </a:lnTo>
                <a:lnTo>
                  <a:pt x="43" y="1733"/>
                </a:lnTo>
                <a:lnTo>
                  <a:pt x="36" y="1700"/>
                </a:lnTo>
                <a:lnTo>
                  <a:pt x="29" y="1667"/>
                </a:lnTo>
                <a:lnTo>
                  <a:pt x="23" y="1634"/>
                </a:lnTo>
                <a:lnTo>
                  <a:pt x="18" y="1601"/>
                </a:lnTo>
                <a:lnTo>
                  <a:pt x="13" y="1567"/>
                </a:lnTo>
                <a:lnTo>
                  <a:pt x="9" y="1534"/>
                </a:lnTo>
                <a:lnTo>
                  <a:pt x="6" y="1499"/>
                </a:lnTo>
                <a:lnTo>
                  <a:pt x="4" y="1465"/>
                </a:lnTo>
                <a:lnTo>
                  <a:pt x="2" y="1431"/>
                </a:lnTo>
                <a:lnTo>
                  <a:pt x="1" y="1396"/>
                </a:lnTo>
                <a:lnTo>
                  <a:pt x="0" y="136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10" name="Freeform 6">
            <a:hlinkClick r:id="rId7" tooltip="Facebook"/>
            <a:extLst>
              <a:ext uri="{FF2B5EF4-FFF2-40B4-BE49-F238E27FC236}">
                <a16:creationId xmlns:a16="http://schemas.microsoft.com/office/drawing/2014/main" id="{F8F07150-8D38-166D-C4D3-816676F50DDF}"/>
              </a:ext>
            </a:extLst>
          </p:cNvPr>
          <p:cNvSpPr>
            <a:spLocks noChangeAspect="1"/>
          </p:cNvSpPr>
          <p:nvPr userDrawn="1"/>
        </p:nvSpPr>
        <p:spPr bwMode="auto">
          <a:xfrm>
            <a:off x="11172347" y="5661248"/>
            <a:ext cx="252891" cy="252000"/>
          </a:xfrm>
          <a:custGeom>
            <a:avLst/>
            <a:gdLst>
              <a:gd name="T0" fmla="*/ 9 w 2270"/>
              <a:gd name="T1" fmla="*/ 990 h 2262"/>
              <a:gd name="T2" fmla="*/ 43 w 2270"/>
              <a:gd name="T3" fmla="*/ 824 h 2262"/>
              <a:gd name="T4" fmla="*/ 100 w 2270"/>
              <a:gd name="T5" fmla="*/ 668 h 2262"/>
              <a:gd name="T6" fmla="*/ 179 w 2270"/>
              <a:gd name="T7" fmla="*/ 523 h 2262"/>
              <a:gd name="T8" fmla="*/ 277 w 2270"/>
              <a:gd name="T9" fmla="*/ 392 h 2262"/>
              <a:gd name="T10" fmla="*/ 392 w 2270"/>
              <a:gd name="T11" fmla="*/ 276 h 2262"/>
              <a:gd name="T12" fmla="*/ 523 w 2270"/>
              <a:gd name="T13" fmla="*/ 178 h 2262"/>
              <a:gd name="T14" fmla="*/ 668 w 2270"/>
              <a:gd name="T15" fmla="*/ 100 h 2262"/>
              <a:gd name="T16" fmla="*/ 825 w 2270"/>
              <a:gd name="T17" fmla="*/ 43 h 2262"/>
              <a:gd name="T18" fmla="*/ 991 w 2270"/>
              <a:gd name="T19" fmla="*/ 9 h 2262"/>
              <a:gd name="T20" fmla="*/ 1164 w 2270"/>
              <a:gd name="T21" fmla="*/ 0 h 2262"/>
              <a:gd name="T22" fmla="*/ 1336 w 2270"/>
              <a:gd name="T23" fmla="*/ 18 h 2262"/>
              <a:gd name="T24" fmla="*/ 1499 w 2270"/>
              <a:gd name="T25" fmla="*/ 59 h 2262"/>
              <a:gd name="T26" fmla="*/ 1651 w 2270"/>
              <a:gd name="T27" fmla="*/ 124 h 2262"/>
              <a:gd name="T28" fmla="*/ 1792 w 2270"/>
              <a:gd name="T29" fmla="*/ 209 h 2262"/>
              <a:gd name="T30" fmla="*/ 1918 w 2270"/>
              <a:gd name="T31" fmla="*/ 313 h 2262"/>
              <a:gd name="T32" fmla="*/ 2028 w 2270"/>
              <a:gd name="T33" fmla="*/ 434 h 2262"/>
              <a:gd name="T34" fmla="*/ 2120 w 2270"/>
              <a:gd name="T35" fmla="*/ 570 h 2262"/>
              <a:gd name="T36" fmla="*/ 2191 w 2270"/>
              <a:gd name="T37" fmla="*/ 719 h 2262"/>
              <a:gd name="T38" fmla="*/ 2241 w 2270"/>
              <a:gd name="T39" fmla="*/ 879 h 2262"/>
              <a:gd name="T40" fmla="*/ 2267 w 2270"/>
              <a:gd name="T41" fmla="*/ 1047 h 2262"/>
              <a:gd name="T42" fmla="*/ 2267 w 2270"/>
              <a:gd name="T43" fmla="*/ 1216 h 2262"/>
              <a:gd name="T44" fmla="*/ 2245 w 2270"/>
              <a:gd name="T45" fmla="*/ 1373 h 2262"/>
              <a:gd name="T46" fmla="*/ 2202 w 2270"/>
              <a:gd name="T47" fmla="*/ 1523 h 2262"/>
              <a:gd name="T48" fmla="*/ 2139 w 2270"/>
              <a:gd name="T49" fmla="*/ 1664 h 2262"/>
              <a:gd name="T50" fmla="*/ 2059 w 2270"/>
              <a:gd name="T51" fmla="*/ 1794 h 2262"/>
              <a:gd name="T52" fmla="*/ 1963 w 2270"/>
              <a:gd name="T53" fmla="*/ 1912 h 2262"/>
              <a:gd name="T54" fmla="*/ 1852 w 2270"/>
              <a:gd name="T55" fmla="*/ 2015 h 2262"/>
              <a:gd name="T56" fmla="*/ 1728 w 2270"/>
              <a:gd name="T57" fmla="*/ 2103 h 2262"/>
              <a:gd name="T58" fmla="*/ 1592 w 2270"/>
              <a:gd name="T59" fmla="*/ 2174 h 2262"/>
              <a:gd name="T60" fmla="*/ 1446 w 2270"/>
              <a:gd name="T61" fmla="*/ 2226 h 2262"/>
              <a:gd name="T62" fmla="*/ 1292 w 2270"/>
              <a:gd name="T63" fmla="*/ 2259 h 2262"/>
              <a:gd name="T64" fmla="*/ 1266 w 2270"/>
              <a:gd name="T65" fmla="*/ 952 h 2262"/>
              <a:gd name="T66" fmla="*/ 1274 w 2270"/>
              <a:gd name="T67" fmla="*/ 882 h 2262"/>
              <a:gd name="T68" fmla="*/ 1300 w 2270"/>
              <a:gd name="T69" fmla="*/ 835 h 2262"/>
              <a:gd name="T70" fmla="*/ 1336 w 2270"/>
              <a:gd name="T71" fmla="*/ 811 h 2262"/>
              <a:gd name="T72" fmla="*/ 1390 w 2270"/>
              <a:gd name="T73" fmla="*/ 798 h 2262"/>
              <a:gd name="T74" fmla="*/ 1579 w 2270"/>
              <a:gd name="T75" fmla="*/ 508 h 2262"/>
              <a:gd name="T76" fmla="*/ 1347 w 2270"/>
              <a:gd name="T77" fmla="*/ 497 h 2262"/>
              <a:gd name="T78" fmla="*/ 1238 w 2270"/>
              <a:gd name="T79" fmla="*/ 508 h 2262"/>
              <a:gd name="T80" fmla="*/ 1126 w 2270"/>
              <a:gd name="T81" fmla="*/ 549 h 2262"/>
              <a:gd name="T82" fmla="*/ 1050 w 2270"/>
              <a:gd name="T83" fmla="*/ 607 h 2262"/>
              <a:gd name="T84" fmla="*/ 991 w 2270"/>
              <a:gd name="T85" fmla="*/ 684 h 2262"/>
              <a:gd name="T86" fmla="*/ 956 w 2270"/>
              <a:gd name="T87" fmla="*/ 769 h 2262"/>
              <a:gd name="T88" fmla="*/ 937 w 2270"/>
              <a:gd name="T89" fmla="*/ 883 h 2262"/>
              <a:gd name="T90" fmla="*/ 936 w 2270"/>
              <a:gd name="T91" fmla="*/ 1476 h 2262"/>
              <a:gd name="T92" fmla="*/ 814 w 2270"/>
              <a:gd name="T93" fmla="*/ 2223 h 2262"/>
              <a:gd name="T94" fmla="*/ 675 w 2270"/>
              <a:gd name="T95" fmla="*/ 2172 h 2262"/>
              <a:gd name="T96" fmla="*/ 544 w 2270"/>
              <a:gd name="T97" fmla="*/ 2104 h 2262"/>
              <a:gd name="T98" fmla="*/ 424 w 2270"/>
              <a:gd name="T99" fmla="*/ 2020 h 2262"/>
              <a:gd name="T100" fmla="*/ 317 w 2270"/>
              <a:gd name="T101" fmla="*/ 1922 h 2262"/>
              <a:gd name="T102" fmla="*/ 223 w 2270"/>
              <a:gd name="T103" fmla="*/ 1811 h 2262"/>
              <a:gd name="T104" fmla="*/ 144 w 2270"/>
              <a:gd name="T105" fmla="*/ 1687 h 2262"/>
              <a:gd name="T106" fmla="*/ 80 w 2270"/>
              <a:gd name="T107" fmla="*/ 1554 h 2262"/>
              <a:gd name="T108" fmla="*/ 34 w 2270"/>
              <a:gd name="T109" fmla="*/ 1413 h 2262"/>
              <a:gd name="T110" fmla="*/ 7 w 2270"/>
              <a:gd name="T111" fmla="*/ 1264 h 2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70" h="2262">
                <a:moveTo>
                  <a:pt x="0" y="1135"/>
                </a:moveTo>
                <a:lnTo>
                  <a:pt x="0" y="1105"/>
                </a:lnTo>
                <a:lnTo>
                  <a:pt x="2" y="1076"/>
                </a:lnTo>
                <a:lnTo>
                  <a:pt x="3" y="1047"/>
                </a:lnTo>
                <a:lnTo>
                  <a:pt x="6" y="1019"/>
                </a:lnTo>
                <a:lnTo>
                  <a:pt x="9" y="990"/>
                </a:lnTo>
                <a:lnTo>
                  <a:pt x="13" y="962"/>
                </a:lnTo>
                <a:lnTo>
                  <a:pt x="18" y="934"/>
                </a:lnTo>
                <a:lnTo>
                  <a:pt x="23" y="906"/>
                </a:lnTo>
                <a:lnTo>
                  <a:pt x="29" y="879"/>
                </a:lnTo>
                <a:lnTo>
                  <a:pt x="36" y="851"/>
                </a:lnTo>
                <a:lnTo>
                  <a:pt x="43" y="824"/>
                </a:lnTo>
                <a:lnTo>
                  <a:pt x="51" y="798"/>
                </a:lnTo>
                <a:lnTo>
                  <a:pt x="60" y="771"/>
                </a:lnTo>
                <a:lnTo>
                  <a:pt x="69" y="745"/>
                </a:lnTo>
                <a:lnTo>
                  <a:pt x="79" y="719"/>
                </a:lnTo>
                <a:lnTo>
                  <a:pt x="89" y="693"/>
                </a:lnTo>
                <a:lnTo>
                  <a:pt x="100" y="668"/>
                </a:lnTo>
                <a:lnTo>
                  <a:pt x="112" y="643"/>
                </a:lnTo>
                <a:lnTo>
                  <a:pt x="124" y="619"/>
                </a:lnTo>
                <a:lnTo>
                  <a:pt x="137" y="594"/>
                </a:lnTo>
                <a:lnTo>
                  <a:pt x="150" y="570"/>
                </a:lnTo>
                <a:lnTo>
                  <a:pt x="164" y="546"/>
                </a:lnTo>
                <a:lnTo>
                  <a:pt x="179" y="523"/>
                </a:lnTo>
                <a:lnTo>
                  <a:pt x="194" y="500"/>
                </a:lnTo>
                <a:lnTo>
                  <a:pt x="209" y="477"/>
                </a:lnTo>
                <a:lnTo>
                  <a:pt x="225" y="455"/>
                </a:lnTo>
                <a:lnTo>
                  <a:pt x="242" y="434"/>
                </a:lnTo>
                <a:lnTo>
                  <a:pt x="259" y="412"/>
                </a:lnTo>
                <a:lnTo>
                  <a:pt x="277" y="392"/>
                </a:lnTo>
                <a:lnTo>
                  <a:pt x="295" y="371"/>
                </a:lnTo>
                <a:lnTo>
                  <a:pt x="313" y="351"/>
                </a:lnTo>
                <a:lnTo>
                  <a:pt x="332" y="332"/>
                </a:lnTo>
                <a:lnTo>
                  <a:pt x="352" y="313"/>
                </a:lnTo>
                <a:lnTo>
                  <a:pt x="372" y="294"/>
                </a:lnTo>
                <a:lnTo>
                  <a:pt x="392" y="276"/>
                </a:lnTo>
                <a:lnTo>
                  <a:pt x="413" y="259"/>
                </a:lnTo>
                <a:lnTo>
                  <a:pt x="434" y="242"/>
                </a:lnTo>
                <a:lnTo>
                  <a:pt x="456" y="225"/>
                </a:lnTo>
                <a:lnTo>
                  <a:pt x="478" y="209"/>
                </a:lnTo>
                <a:lnTo>
                  <a:pt x="500" y="194"/>
                </a:lnTo>
                <a:lnTo>
                  <a:pt x="523" y="178"/>
                </a:lnTo>
                <a:lnTo>
                  <a:pt x="546" y="164"/>
                </a:lnTo>
                <a:lnTo>
                  <a:pt x="571" y="150"/>
                </a:lnTo>
                <a:lnTo>
                  <a:pt x="595" y="137"/>
                </a:lnTo>
                <a:lnTo>
                  <a:pt x="619" y="124"/>
                </a:lnTo>
                <a:lnTo>
                  <a:pt x="643" y="112"/>
                </a:lnTo>
                <a:lnTo>
                  <a:pt x="668" y="100"/>
                </a:lnTo>
                <a:lnTo>
                  <a:pt x="694" y="89"/>
                </a:lnTo>
                <a:lnTo>
                  <a:pt x="719" y="79"/>
                </a:lnTo>
                <a:lnTo>
                  <a:pt x="745" y="69"/>
                </a:lnTo>
                <a:lnTo>
                  <a:pt x="771" y="59"/>
                </a:lnTo>
                <a:lnTo>
                  <a:pt x="798" y="51"/>
                </a:lnTo>
                <a:lnTo>
                  <a:pt x="825" y="43"/>
                </a:lnTo>
                <a:lnTo>
                  <a:pt x="852" y="36"/>
                </a:lnTo>
                <a:lnTo>
                  <a:pt x="879" y="29"/>
                </a:lnTo>
                <a:lnTo>
                  <a:pt x="906" y="23"/>
                </a:lnTo>
                <a:lnTo>
                  <a:pt x="934" y="18"/>
                </a:lnTo>
                <a:lnTo>
                  <a:pt x="962" y="13"/>
                </a:lnTo>
                <a:lnTo>
                  <a:pt x="991" y="9"/>
                </a:lnTo>
                <a:lnTo>
                  <a:pt x="1019" y="6"/>
                </a:lnTo>
                <a:lnTo>
                  <a:pt x="1048" y="3"/>
                </a:lnTo>
                <a:lnTo>
                  <a:pt x="1077" y="1"/>
                </a:lnTo>
                <a:lnTo>
                  <a:pt x="1106" y="0"/>
                </a:lnTo>
                <a:lnTo>
                  <a:pt x="1135" y="0"/>
                </a:lnTo>
                <a:lnTo>
                  <a:pt x="1164" y="0"/>
                </a:lnTo>
                <a:lnTo>
                  <a:pt x="1193" y="1"/>
                </a:lnTo>
                <a:lnTo>
                  <a:pt x="1222" y="3"/>
                </a:lnTo>
                <a:lnTo>
                  <a:pt x="1251" y="6"/>
                </a:lnTo>
                <a:lnTo>
                  <a:pt x="1279" y="9"/>
                </a:lnTo>
                <a:lnTo>
                  <a:pt x="1308" y="13"/>
                </a:lnTo>
                <a:lnTo>
                  <a:pt x="1336" y="18"/>
                </a:lnTo>
                <a:lnTo>
                  <a:pt x="1363" y="23"/>
                </a:lnTo>
                <a:lnTo>
                  <a:pt x="1391" y="29"/>
                </a:lnTo>
                <a:lnTo>
                  <a:pt x="1418" y="36"/>
                </a:lnTo>
                <a:lnTo>
                  <a:pt x="1445" y="43"/>
                </a:lnTo>
                <a:lnTo>
                  <a:pt x="1472" y="51"/>
                </a:lnTo>
                <a:lnTo>
                  <a:pt x="1499" y="59"/>
                </a:lnTo>
                <a:lnTo>
                  <a:pt x="1525" y="69"/>
                </a:lnTo>
                <a:lnTo>
                  <a:pt x="1551" y="79"/>
                </a:lnTo>
                <a:lnTo>
                  <a:pt x="1576" y="89"/>
                </a:lnTo>
                <a:lnTo>
                  <a:pt x="1602" y="100"/>
                </a:lnTo>
                <a:lnTo>
                  <a:pt x="1627" y="112"/>
                </a:lnTo>
                <a:lnTo>
                  <a:pt x="1651" y="124"/>
                </a:lnTo>
                <a:lnTo>
                  <a:pt x="1675" y="137"/>
                </a:lnTo>
                <a:lnTo>
                  <a:pt x="1699" y="150"/>
                </a:lnTo>
                <a:lnTo>
                  <a:pt x="1724" y="164"/>
                </a:lnTo>
                <a:lnTo>
                  <a:pt x="1747" y="178"/>
                </a:lnTo>
                <a:lnTo>
                  <a:pt x="1770" y="194"/>
                </a:lnTo>
                <a:lnTo>
                  <a:pt x="1792" y="209"/>
                </a:lnTo>
                <a:lnTo>
                  <a:pt x="1814" y="225"/>
                </a:lnTo>
                <a:lnTo>
                  <a:pt x="1836" y="242"/>
                </a:lnTo>
                <a:lnTo>
                  <a:pt x="1857" y="259"/>
                </a:lnTo>
                <a:lnTo>
                  <a:pt x="1878" y="276"/>
                </a:lnTo>
                <a:lnTo>
                  <a:pt x="1898" y="294"/>
                </a:lnTo>
                <a:lnTo>
                  <a:pt x="1918" y="313"/>
                </a:lnTo>
                <a:lnTo>
                  <a:pt x="1938" y="332"/>
                </a:lnTo>
                <a:lnTo>
                  <a:pt x="1957" y="351"/>
                </a:lnTo>
                <a:lnTo>
                  <a:pt x="1975" y="371"/>
                </a:lnTo>
                <a:lnTo>
                  <a:pt x="1993" y="392"/>
                </a:lnTo>
                <a:lnTo>
                  <a:pt x="2011" y="412"/>
                </a:lnTo>
                <a:lnTo>
                  <a:pt x="2028" y="434"/>
                </a:lnTo>
                <a:lnTo>
                  <a:pt x="2045" y="455"/>
                </a:lnTo>
                <a:lnTo>
                  <a:pt x="2061" y="477"/>
                </a:lnTo>
                <a:lnTo>
                  <a:pt x="2076" y="500"/>
                </a:lnTo>
                <a:lnTo>
                  <a:pt x="2091" y="523"/>
                </a:lnTo>
                <a:lnTo>
                  <a:pt x="2106" y="546"/>
                </a:lnTo>
                <a:lnTo>
                  <a:pt x="2120" y="570"/>
                </a:lnTo>
                <a:lnTo>
                  <a:pt x="2133" y="594"/>
                </a:lnTo>
                <a:lnTo>
                  <a:pt x="2146" y="619"/>
                </a:lnTo>
                <a:lnTo>
                  <a:pt x="2158" y="643"/>
                </a:lnTo>
                <a:lnTo>
                  <a:pt x="2170" y="668"/>
                </a:lnTo>
                <a:lnTo>
                  <a:pt x="2181" y="693"/>
                </a:lnTo>
                <a:lnTo>
                  <a:pt x="2191" y="719"/>
                </a:lnTo>
                <a:lnTo>
                  <a:pt x="2201" y="745"/>
                </a:lnTo>
                <a:lnTo>
                  <a:pt x="2210" y="771"/>
                </a:lnTo>
                <a:lnTo>
                  <a:pt x="2219" y="798"/>
                </a:lnTo>
                <a:lnTo>
                  <a:pt x="2227" y="824"/>
                </a:lnTo>
                <a:lnTo>
                  <a:pt x="2234" y="851"/>
                </a:lnTo>
                <a:lnTo>
                  <a:pt x="2241" y="879"/>
                </a:lnTo>
                <a:lnTo>
                  <a:pt x="2247" y="906"/>
                </a:lnTo>
                <a:lnTo>
                  <a:pt x="2252" y="934"/>
                </a:lnTo>
                <a:lnTo>
                  <a:pt x="2257" y="962"/>
                </a:lnTo>
                <a:lnTo>
                  <a:pt x="2261" y="990"/>
                </a:lnTo>
                <a:lnTo>
                  <a:pt x="2264" y="1019"/>
                </a:lnTo>
                <a:lnTo>
                  <a:pt x="2267" y="1047"/>
                </a:lnTo>
                <a:lnTo>
                  <a:pt x="2268" y="1076"/>
                </a:lnTo>
                <a:lnTo>
                  <a:pt x="2269" y="1105"/>
                </a:lnTo>
                <a:lnTo>
                  <a:pt x="2270" y="1135"/>
                </a:lnTo>
                <a:lnTo>
                  <a:pt x="2270" y="1162"/>
                </a:lnTo>
                <a:lnTo>
                  <a:pt x="2269" y="1189"/>
                </a:lnTo>
                <a:lnTo>
                  <a:pt x="2267" y="1216"/>
                </a:lnTo>
                <a:lnTo>
                  <a:pt x="2265" y="1243"/>
                </a:lnTo>
                <a:lnTo>
                  <a:pt x="2262" y="1269"/>
                </a:lnTo>
                <a:lnTo>
                  <a:pt x="2259" y="1295"/>
                </a:lnTo>
                <a:lnTo>
                  <a:pt x="2255" y="1322"/>
                </a:lnTo>
                <a:lnTo>
                  <a:pt x="2250" y="1348"/>
                </a:lnTo>
                <a:lnTo>
                  <a:pt x="2245" y="1373"/>
                </a:lnTo>
                <a:lnTo>
                  <a:pt x="2239" y="1399"/>
                </a:lnTo>
                <a:lnTo>
                  <a:pt x="2233" y="1424"/>
                </a:lnTo>
                <a:lnTo>
                  <a:pt x="2226" y="1449"/>
                </a:lnTo>
                <a:lnTo>
                  <a:pt x="2218" y="1474"/>
                </a:lnTo>
                <a:lnTo>
                  <a:pt x="2210" y="1499"/>
                </a:lnTo>
                <a:lnTo>
                  <a:pt x="2202" y="1523"/>
                </a:lnTo>
                <a:lnTo>
                  <a:pt x="2193" y="1547"/>
                </a:lnTo>
                <a:lnTo>
                  <a:pt x="2183" y="1571"/>
                </a:lnTo>
                <a:lnTo>
                  <a:pt x="2173" y="1595"/>
                </a:lnTo>
                <a:lnTo>
                  <a:pt x="2162" y="1618"/>
                </a:lnTo>
                <a:lnTo>
                  <a:pt x="2151" y="1641"/>
                </a:lnTo>
                <a:lnTo>
                  <a:pt x="2139" y="1664"/>
                </a:lnTo>
                <a:lnTo>
                  <a:pt x="2127" y="1686"/>
                </a:lnTo>
                <a:lnTo>
                  <a:pt x="2114" y="1709"/>
                </a:lnTo>
                <a:lnTo>
                  <a:pt x="2101" y="1731"/>
                </a:lnTo>
                <a:lnTo>
                  <a:pt x="2088" y="1752"/>
                </a:lnTo>
                <a:lnTo>
                  <a:pt x="2074" y="1773"/>
                </a:lnTo>
                <a:lnTo>
                  <a:pt x="2059" y="1794"/>
                </a:lnTo>
                <a:lnTo>
                  <a:pt x="2044" y="1815"/>
                </a:lnTo>
                <a:lnTo>
                  <a:pt x="2029" y="1835"/>
                </a:lnTo>
                <a:lnTo>
                  <a:pt x="2013" y="1854"/>
                </a:lnTo>
                <a:lnTo>
                  <a:pt x="1997" y="1874"/>
                </a:lnTo>
                <a:lnTo>
                  <a:pt x="1980" y="1893"/>
                </a:lnTo>
                <a:lnTo>
                  <a:pt x="1963" y="1912"/>
                </a:lnTo>
                <a:lnTo>
                  <a:pt x="1945" y="1930"/>
                </a:lnTo>
                <a:lnTo>
                  <a:pt x="1928" y="1948"/>
                </a:lnTo>
                <a:lnTo>
                  <a:pt x="1909" y="1965"/>
                </a:lnTo>
                <a:lnTo>
                  <a:pt x="1891" y="1982"/>
                </a:lnTo>
                <a:lnTo>
                  <a:pt x="1871" y="1999"/>
                </a:lnTo>
                <a:lnTo>
                  <a:pt x="1852" y="2015"/>
                </a:lnTo>
                <a:lnTo>
                  <a:pt x="1832" y="2031"/>
                </a:lnTo>
                <a:lnTo>
                  <a:pt x="1812" y="2046"/>
                </a:lnTo>
                <a:lnTo>
                  <a:pt x="1792" y="2061"/>
                </a:lnTo>
                <a:lnTo>
                  <a:pt x="1771" y="2075"/>
                </a:lnTo>
                <a:lnTo>
                  <a:pt x="1750" y="2089"/>
                </a:lnTo>
                <a:lnTo>
                  <a:pt x="1728" y="2103"/>
                </a:lnTo>
                <a:lnTo>
                  <a:pt x="1706" y="2116"/>
                </a:lnTo>
                <a:lnTo>
                  <a:pt x="1683" y="2129"/>
                </a:lnTo>
                <a:lnTo>
                  <a:pt x="1661" y="2141"/>
                </a:lnTo>
                <a:lnTo>
                  <a:pt x="1638" y="2152"/>
                </a:lnTo>
                <a:lnTo>
                  <a:pt x="1615" y="2163"/>
                </a:lnTo>
                <a:lnTo>
                  <a:pt x="1592" y="2174"/>
                </a:lnTo>
                <a:lnTo>
                  <a:pt x="1568" y="2184"/>
                </a:lnTo>
                <a:lnTo>
                  <a:pt x="1544" y="2194"/>
                </a:lnTo>
                <a:lnTo>
                  <a:pt x="1520" y="2203"/>
                </a:lnTo>
                <a:lnTo>
                  <a:pt x="1496" y="2211"/>
                </a:lnTo>
                <a:lnTo>
                  <a:pt x="1471" y="2219"/>
                </a:lnTo>
                <a:lnTo>
                  <a:pt x="1446" y="2226"/>
                </a:lnTo>
                <a:lnTo>
                  <a:pt x="1421" y="2233"/>
                </a:lnTo>
                <a:lnTo>
                  <a:pt x="1396" y="2239"/>
                </a:lnTo>
                <a:lnTo>
                  <a:pt x="1370" y="2245"/>
                </a:lnTo>
                <a:lnTo>
                  <a:pt x="1344" y="2250"/>
                </a:lnTo>
                <a:lnTo>
                  <a:pt x="1318" y="2255"/>
                </a:lnTo>
                <a:lnTo>
                  <a:pt x="1292" y="2259"/>
                </a:lnTo>
                <a:lnTo>
                  <a:pt x="1266" y="2262"/>
                </a:lnTo>
                <a:lnTo>
                  <a:pt x="1266" y="1476"/>
                </a:lnTo>
                <a:lnTo>
                  <a:pt x="1541" y="1476"/>
                </a:lnTo>
                <a:lnTo>
                  <a:pt x="1582" y="1156"/>
                </a:lnTo>
                <a:lnTo>
                  <a:pt x="1266" y="1156"/>
                </a:lnTo>
                <a:lnTo>
                  <a:pt x="1266" y="952"/>
                </a:lnTo>
                <a:lnTo>
                  <a:pt x="1266" y="935"/>
                </a:lnTo>
                <a:lnTo>
                  <a:pt x="1267" y="919"/>
                </a:lnTo>
                <a:lnTo>
                  <a:pt x="1268" y="911"/>
                </a:lnTo>
                <a:lnTo>
                  <a:pt x="1269" y="903"/>
                </a:lnTo>
                <a:lnTo>
                  <a:pt x="1272" y="889"/>
                </a:lnTo>
                <a:lnTo>
                  <a:pt x="1274" y="882"/>
                </a:lnTo>
                <a:lnTo>
                  <a:pt x="1276" y="875"/>
                </a:lnTo>
                <a:lnTo>
                  <a:pt x="1281" y="862"/>
                </a:lnTo>
                <a:lnTo>
                  <a:pt x="1284" y="856"/>
                </a:lnTo>
                <a:lnTo>
                  <a:pt x="1287" y="850"/>
                </a:lnTo>
                <a:lnTo>
                  <a:pt x="1295" y="840"/>
                </a:lnTo>
                <a:lnTo>
                  <a:pt x="1300" y="835"/>
                </a:lnTo>
                <a:lnTo>
                  <a:pt x="1305" y="830"/>
                </a:lnTo>
                <a:lnTo>
                  <a:pt x="1310" y="825"/>
                </a:lnTo>
                <a:lnTo>
                  <a:pt x="1316" y="821"/>
                </a:lnTo>
                <a:lnTo>
                  <a:pt x="1322" y="817"/>
                </a:lnTo>
                <a:lnTo>
                  <a:pt x="1329" y="814"/>
                </a:lnTo>
                <a:lnTo>
                  <a:pt x="1336" y="811"/>
                </a:lnTo>
                <a:lnTo>
                  <a:pt x="1343" y="808"/>
                </a:lnTo>
                <a:lnTo>
                  <a:pt x="1352" y="805"/>
                </a:lnTo>
                <a:lnTo>
                  <a:pt x="1360" y="803"/>
                </a:lnTo>
                <a:lnTo>
                  <a:pt x="1369" y="801"/>
                </a:lnTo>
                <a:lnTo>
                  <a:pt x="1379" y="799"/>
                </a:lnTo>
                <a:lnTo>
                  <a:pt x="1390" y="798"/>
                </a:lnTo>
                <a:lnTo>
                  <a:pt x="1400" y="797"/>
                </a:lnTo>
                <a:lnTo>
                  <a:pt x="1412" y="797"/>
                </a:lnTo>
                <a:lnTo>
                  <a:pt x="1424" y="796"/>
                </a:lnTo>
                <a:lnTo>
                  <a:pt x="1593" y="796"/>
                </a:lnTo>
                <a:lnTo>
                  <a:pt x="1593" y="510"/>
                </a:lnTo>
                <a:lnTo>
                  <a:pt x="1579" y="508"/>
                </a:lnTo>
                <a:lnTo>
                  <a:pt x="1559" y="506"/>
                </a:lnTo>
                <a:lnTo>
                  <a:pt x="1503" y="502"/>
                </a:lnTo>
                <a:lnTo>
                  <a:pt x="1468" y="500"/>
                </a:lnTo>
                <a:lnTo>
                  <a:pt x="1430" y="498"/>
                </a:lnTo>
                <a:lnTo>
                  <a:pt x="1390" y="497"/>
                </a:lnTo>
                <a:lnTo>
                  <a:pt x="1347" y="497"/>
                </a:lnTo>
                <a:lnTo>
                  <a:pt x="1324" y="497"/>
                </a:lnTo>
                <a:lnTo>
                  <a:pt x="1302" y="499"/>
                </a:lnTo>
                <a:lnTo>
                  <a:pt x="1280" y="501"/>
                </a:lnTo>
                <a:lnTo>
                  <a:pt x="1270" y="502"/>
                </a:lnTo>
                <a:lnTo>
                  <a:pt x="1259" y="504"/>
                </a:lnTo>
                <a:lnTo>
                  <a:pt x="1238" y="508"/>
                </a:lnTo>
                <a:lnTo>
                  <a:pt x="1218" y="513"/>
                </a:lnTo>
                <a:lnTo>
                  <a:pt x="1199" y="518"/>
                </a:lnTo>
                <a:lnTo>
                  <a:pt x="1180" y="525"/>
                </a:lnTo>
                <a:lnTo>
                  <a:pt x="1161" y="532"/>
                </a:lnTo>
                <a:lnTo>
                  <a:pt x="1143" y="540"/>
                </a:lnTo>
                <a:lnTo>
                  <a:pt x="1126" y="549"/>
                </a:lnTo>
                <a:lnTo>
                  <a:pt x="1118" y="554"/>
                </a:lnTo>
                <a:lnTo>
                  <a:pt x="1109" y="559"/>
                </a:lnTo>
                <a:lnTo>
                  <a:pt x="1094" y="570"/>
                </a:lnTo>
                <a:lnTo>
                  <a:pt x="1078" y="581"/>
                </a:lnTo>
                <a:lnTo>
                  <a:pt x="1064" y="594"/>
                </a:lnTo>
                <a:lnTo>
                  <a:pt x="1050" y="607"/>
                </a:lnTo>
                <a:lnTo>
                  <a:pt x="1037" y="620"/>
                </a:lnTo>
                <a:lnTo>
                  <a:pt x="1024" y="635"/>
                </a:lnTo>
                <a:lnTo>
                  <a:pt x="1018" y="643"/>
                </a:lnTo>
                <a:lnTo>
                  <a:pt x="1012" y="650"/>
                </a:lnTo>
                <a:lnTo>
                  <a:pt x="1001" y="667"/>
                </a:lnTo>
                <a:lnTo>
                  <a:pt x="991" y="684"/>
                </a:lnTo>
                <a:lnTo>
                  <a:pt x="986" y="692"/>
                </a:lnTo>
                <a:lnTo>
                  <a:pt x="982" y="701"/>
                </a:lnTo>
                <a:lnTo>
                  <a:pt x="973" y="720"/>
                </a:lnTo>
                <a:lnTo>
                  <a:pt x="966" y="739"/>
                </a:lnTo>
                <a:lnTo>
                  <a:pt x="959" y="759"/>
                </a:lnTo>
                <a:lnTo>
                  <a:pt x="956" y="769"/>
                </a:lnTo>
                <a:lnTo>
                  <a:pt x="953" y="780"/>
                </a:lnTo>
                <a:lnTo>
                  <a:pt x="948" y="801"/>
                </a:lnTo>
                <a:lnTo>
                  <a:pt x="943" y="824"/>
                </a:lnTo>
                <a:lnTo>
                  <a:pt x="940" y="847"/>
                </a:lnTo>
                <a:lnTo>
                  <a:pt x="938" y="871"/>
                </a:lnTo>
                <a:lnTo>
                  <a:pt x="937" y="883"/>
                </a:lnTo>
                <a:lnTo>
                  <a:pt x="936" y="895"/>
                </a:lnTo>
                <a:lnTo>
                  <a:pt x="936" y="920"/>
                </a:lnTo>
                <a:lnTo>
                  <a:pt x="936" y="1156"/>
                </a:lnTo>
                <a:lnTo>
                  <a:pt x="660" y="1156"/>
                </a:lnTo>
                <a:lnTo>
                  <a:pt x="660" y="1476"/>
                </a:lnTo>
                <a:lnTo>
                  <a:pt x="936" y="1476"/>
                </a:lnTo>
                <a:lnTo>
                  <a:pt x="936" y="2252"/>
                </a:lnTo>
                <a:lnTo>
                  <a:pt x="911" y="2247"/>
                </a:lnTo>
                <a:lnTo>
                  <a:pt x="886" y="2242"/>
                </a:lnTo>
                <a:lnTo>
                  <a:pt x="862" y="2236"/>
                </a:lnTo>
                <a:lnTo>
                  <a:pt x="838" y="2230"/>
                </a:lnTo>
                <a:lnTo>
                  <a:pt x="814" y="2223"/>
                </a:lnTo>
                <a:lnTo>
                  <a:pt x="790" y="2216"/>
                </a:lnTo>
                <a:lnTo>
                  <a:pt x="766" y="2208"/>
                </a:lnTo>
                <a:lnTo>
                  <a:pt x="743" y="2200"/>
                </a:lnTo>
                <a:lnTo>
                  <a:pt x="720" y="2191"/>
                </a:lnTo>
                <a:lnTo>
                  <a:pt x="697" y="2182"/>
                </a:lnTo>
                <a:lnTo>
                  <a:pt x="675" y="2172"/>
                </a:lnTo>
                <a:lnTo>
                  <a:pt x="652" y="2162"/>
                </a:lnTo>
                <a:lnTo>
                  <a:pt x="630" y="2151"/>
                </a:lnTo>
                <a:lnTo>
                  <a:pt x="608" y="2140"/>
                </a:lnTo>
                <a:lnTo>
                  <a:pt x="587" y="2129"/>
                </a:lnTo>
                <a:lnTo>
                  <a:pt x="565" y="2116"/>
                </a:lnTo>
                <a:lnTo>
                  <a:pt x="544" y="2104"/>
                </a:lnTo>
                <a:lnTo>
                  <a:pt x="523" y="2091"/>
                </a:lnTo>
                <a:lnTo>
                  <a:pt x="503" y="2078"/>
                </a:lnTo>
                <a:lnTo>
                  <a:pt x="483" y="2064"/>
                </a:lnTo>
                <a:lnTo>
                  <a:pt x="463" y="2050"/>
                </a:lnTo>
                <a:lnTo>
                  <a:pt x="443" y="2035"/>
                </a:lnTo>
                <a:lnTo>
                  <a:pt x="424" y="2020"/>
                </a:lnTo>
                <a:lnTo>
                  <a:pt x="406" y="2005"/>
                </a:lnTo>
                <a:lnTo>
                  <a:pt x="387" y="1989"/>
                </a:lnTo>
                <a:lnTo>
                  <a:pt x="369" y="1973"/>
                </a:lnTo>
                <a:lnTo>
                  <a:pt x="351" y="1956"/>
                </a:lnTo>
                <a:lnTo>
                  <a:pt x="334" y="1939"/>
                </a:lnTo>
                <a:lnTo>
                  <a:pt x="317" y="1922"/>
                </a:lnTo>
                <a:lnTo>
                  <a:pt x="300" y="1904"/>
                </a:lnTo>
                <a:lnTo>
                  <a:pt x="284" y="1886"/>
                </a:lnTo>
                <a:lnTo>
                  <a:pt x="268" y="1868"/>
                </a:lnTo>
                <a:lnTo>
                  <a:pt x="253" y="1849"/>
                </a:lnTo>
                <a:lnTo>
                  <a:pt x="238" y="1830"/>
                </a:lnTo>
                <a:lnTo>
                  <a:pt x="223" y="1811"/>
                </a:lnTo>
                <a:lnTo>
                  <a:pt x="209" y="1791"/>
                </a:lnTo>
                <a:lnTo>
                  <a:pt x="195" y="1771"/>
                </a:lnTo>
                <a:lnTo>
                  <a:pt x="181" y="1751"/>
                </a:lnTo>
                <a:lnTo>
                  <a:pt x="168" y="1730"/>
                </a:lnTo>
                <a:lnTo>
                  <a:pt x="156" y="1709"/>
                </a:lnTo>
                <a:lnTo>
                  <a:pt x="144" y="1687"/>
                </a:lnTo>
                <a:lnTo>
                  <a:pt x="132" y="1666"/>
                </a:lnTo>
                <a:lnTo>
                  <a:pt x="121" y="1644"/>
                </a:lnTo>
                <a:lnTo>
                  <a:pt x="110" y="1622"/>
                </a:lnTo>
                <a:lnTo>
                  <a:pt x="100" y="1600"/>
                </a:lnTo>
                <a:lnTo>
                  <a:pt x="90" y="1577"/>
                </a:lnTo>
                <a:lnTo>
                  <a:pt x="80" y="1554"/>
                </a:lnTo>
                <a:lnTo>
                  <a:pt x="71" y="1531"/>
                </a:lnTo>
                <a:lnTo>
                  <a:pt x="63" y="1508"/>
                </a:lnTo>
                <a:lnTo>
                  <a:pt x="55" y="1485"/>
                </a:lnTo>
                <a:lnTo>
                  <a:pt x="48" y="1461"/>
                </a:lnTo>
                <a:lnTo>
                  <a:pt x="41" y="1437"/>
                </a:lnTo>
                <a:lnTo>
                  <a:pt x="34" y="1413"/>
                </a:lnTo>
                <a:lnTo>
                  <a:pt x="29" y="1388"/>
                </a:lnTo>
                <a:lnTo>
                  <a:pt x="23" y="1364"/>
                </a:lnTo>
                <a:lnTo>
                  <a:pt x="18" y="1339"/>
                </a:lnTo>
                <a:lnTo>
                  <a:pt x="14" y="1314"/>
                </a:lnTo>
                <a:lnTo>
                  <a:pt x="11" y="1289"/>
                </a:lnTo>
                <a:lnTo>
                  <a:pt x="7" y="1264"/>
                </a:lnTo>
                <a:lnTo>
                  <a:pt x="5" y="1238"/>
                </a:lnTo>
                <a:lnTo>
                  <a:pt x="3" y="1213"/>
                </a:lnTo>
                <a:lnTo>
                  <a:pt x="1" y="1187"/>
                </a:lnTo>
                <a:lnTo>
                  <a:pt x="0" y="1161"/>
                </a:lnTo>
                <a:lnTo>
                  <a:pt x="0" y="1135"/>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lvl="0"/>
            <a:endParaRPr lang="fi-FI" dirty="0"/>
          </a:p>
        </p:txBody>
      </p:sp>
      <p:sp>
        <p:nvSpPr>
          <p:cNvPr id="11" name="TextBox 12">
            <a:hlinkClick r:id="rId8"/>
            <a:extLst>
              <a:ext uri="{FF2B5EF4-FFF2-40B4-BE49-F238E27FC236}">
                <a16:creationId xmlns:a16="http://schemas.microsoft.com/office/drawing/2014/main" id="{1E33A53B-CD10-8760-CCBF-8F1177CAAC5F}"/>
              </a:ext>
            </a:extLst>
          </p:cNvPr>
          <p:cNvSpPr txBox="1"/>
          <p:nvPr userDrawn="1"/>
        </p:nvSpPr>
        <p:spPr>
          <a:xfrm>
            <a:off x="8013549" y="5929551"/>
            <a:ext cx="3411191" cy="615553"/>
          </a:xfrm>
          <a:prstGeom prst="rect">
            <a:avLst/>
          </a:prstGeom>
          <a:noFill/>
        </p:spPr>
        <p:txBody>
          <a:bodyPr wrap="none" lIns="0" tIns="0" rIns="0" bIns="0" rtlCol="0">
            <a:spAutoFit/>
          </a:bodyPr>
          <a:lstStyle/>
          <a:p>
            <a:pPr algn="r"/>
            <a:r>
              <a:rPr lang="fi-FI" sz="2000" b="1" u="none" dirty="0">
                <a:solidFill>
                  <a:schemeClr val="bg1"/>
                </a:solidFill>
                <a:latin typeface="+mn-lt"/>
              </a:rPr>
              <a:t>www.kuntaliitto.fi</a:t>
            </a:r>
          </a:p>
          <a:p>
            <a:pPr algn="r"/>
            <a:r>
              <a:rPr lang="fi-FI" sz="2000" b="1" dirty="0">
                <a:solidFill>
                  <a:schemeClr val="bg1"/>
                </a:solidFill>
                <a:latin typeface="+mn-lt"/>
              </a:rPr>
              <a:t>www.kommunforbundet.fi</a:t>
            </a:r>
          </a:p>
        </p:txBody>
      </p:sp>
    </p:spTree>
    <p:extLst>
      <p:ext uri="{BB962C8B-B14F-4D97-AF65-F5344CB8AC3E}">
        <p14:creationId xmlns:p14="http://schemas.microsoft.com/office/powerpoint/2010/main" val="108096271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0F58D591-17B7-4AE6-BB60-16CEB88C4BBC}" type="datetime1">
              <a:rPr lang="fi-FI" smtClean="0"/>
              <a:t>6.11.2023</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pic>
        <p:nvPicPr>
          <p:cNvPr id="5" name="Kuva 4">
            <a:extLst>
              <a:ext uri="{FF2B5EF4-FFF2-40B4-BE49-F238E27FC236}">
                <a16:creationId xmlns:a16="http://schemas.microsoft.com/office/drawing/2014/main" id="{B8253F78-F4F9-BFBD-5450-8B819FAD63E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76396" y="2780928"/>
            <a:ext cx="6043603" cy="1314594"/>
          </a:xfrm>
          <a:prstGeom prst="rect">
            <a:avLst/>
          </a:prstGeom>
        </p:spPr>
      </p:pic>
    </p:spTree>
    <p:extLst>
      <p:ext uri="{BB962C8B-B14F-4D97-AF65-F5344CB8AC3E}">
        <p14:creationId xmlns:p14="http://schemas.microsoft.com/office/powerpoint/2010/main" val="100611965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Logo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noFill/>
              </a:defRPr>
            </a:lvl1pPr>
          </a:lstStyle>
          <a:p>
            <a:fld id="{CD6567F7-A74A-4A34-A59B-3212670D2AE7}" type="datetime1">
              <a:rPr lang="fi-FI" smtClean="0"/>
              <a:t>6.11.2023</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pic>
        <p:nvPicPr>
          <p:cNvPr id="5" name="Kuva 4">
            <a:extLst>
              <a:ext uri="{FF2B5EF4-FFF2-40B4-BE49-F238E27FC236}">
                <a16:creationId xmlns:a16="http://schemas.microsoft.com/office/drawing/2014/main" id="{1A4B658C-4EE3-E011-005B-4EAFD0F5559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76396" y="2780928"/>
            <a:ext cx="6043603" cy="1314594"/>
          </a:xfrm>
          <a:prstGeom prst="rect">
            <a:avLst/>
          </a:prstGeom>
        </p:spPr>
      </p:pic>
    </p:spTree>
    <p:extLst>
      <p:ext uri="{BB962C8B-B14F-4D97-AF65-F5344CB8AC3E}">
        <p14:creationId xmlns:p14="http://schemas.microsoft.com/office/powerpoint/2010/main" val="425375782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Aloitusdia vaalealla kuvalla">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dirty="0"/>
              <a:t>Vaihdakuva: valitse tämä objekti ja lisää kuva valikosta</a:t>
            </a:r>
          </a:p>
        </p:txBody>
      </p:sp>
      <p:sp>
        <p:nvSpPr>
          <p:cNvPr id="2" name="Title 1"/>
          <p:cNvSpPr>
            <a:spLocks noGrp="1"/>
          </p:cNvSpPr>
          <p:nvPr>
            <p:ph type="ctrTitle"/>
          </p:nvPr>
        </p:nvSpPr>
        <p:spPr>
          <a:xfrm>
            <a:off x="766763" y="1989138"/>
            <a:ext cx="10658475" cy="747897"/>
          </a:xfrm>
        </p:spPr>
        <p:txBody>
          <a:bodyPr anchor="t" anchorCtr="0">
            <a:spAutoFit/>
          </a:bodyPr>
          <a:lstStyle>
            <a:lvl1pPr algn="l">
              <a:defRPr sz="5400">
                <a:solidFill>
                  <a:schemeClr val="accent3"/>
                </a:solidFill>
              </a:defRPr>
            </a:lvl1pPr>
          </a:lstStyle>
          <a:p>
            <a:r>
              <a:rPr lang="fi-FI" noProof="0"/>
              <a:t>Muokkaa ots. perustyyl. napsautt.</a:t>
            </a:r>
            <a:endParaRPr lang="fi-FI" noProof="0" dirty="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p:cNvSpPr>
            <a:spLocks noGrp="1"/>
          </p:cNvSpPr>
          <p:nvPr>
            <p:ph type="dt" sz="half" idx="10"/>
          </p:nvPr>
        </p:nvSpPr>
        <p:spPr/>
        <p:txBody>
          <a:bodyPr/>
          <a:lstStyle>
            <a:lvl1pPr>
              <a:defRPr>
                <a:noFill/>
              </a:defRPr>
            </a:lvl1pPr>
          </a:lstStyle>
          <a:p>
            <a:fld id="{779614B5-578D-468F-9090-1F59D13EFBEC}"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accent3"/>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pic>
        <p:nvPicPr>
          <p:cNvPr id="7" name="Kuva 6">
            <a:extLst>
              <a:ext uri="{FF2B5EF4-FFF2-40B4-BE49-F238E27FC236}">
                <a16:creationId xmlns:a16="http://schemas.microsoft.com/office/drawing/2014/main" id="{FA433A9E-C7ED-0AED-F9AD-A5F5D595D6C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4057" y="332656"/>
            <a:ext cx="2401583" cy="522388"/>
          </a:xfrm>
          <a:prstGeom prst="rect">
            <a:avLst/>
          </a:prstGeom>
        </p:spPr>
      </p:pic>
    </p:spTree>
    <p:extLst>
      <p:ext uri="{BB962C8B-B14F-4D97-AF65-F5344CB8AC3E}">
        <p14:creationId xmlns:p14="http://schemas.microsoft.com/office/powerpoint/2010/main" val="345511538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Aloitusdia tummalla kuvalla">
    <p:bg>
      <p:bgPr>
        <a:solidFill>
          <a:schemeClr val="bg2"/>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solidFill>
                  <a:schemeClr val="bg1"/>
                </a:solidFill>
              </a:defRPr>
            </a:lvl1pPr>
          </a:lstStyle>
          <a:p>
            <a:r>
              <a:rPr lang="fi-FI" dirty="0"/>
              <a:t>Vaihdakuva: valitse tämä objekti ja lisää kuva valikosta</a:t>
            </a:r>
          </a:p>
        </p:txBody>
      </p:sp>
      <p:sp>
        <p:nvSpPr>
          <p:cNvPr id="2" name="Title 1"/>
          <p:cNvSpPr>
            <a:spLocks noGrp="1"/>
          </p:cNvSpPr>
          <p:nvPr>
            <p:ph type="ctrTitle"/>
          </p:nvPr>
        </p:nvSpPr>
        <p:spPr>
          <a:xfrm>
            <a:off x="766763" y="1989138"/>
            <a:ext cx="10658475" cy="747897"/>
          </a:xfrm>
        </p:spPr>
        <p:txBody>
          <a:bodyPr anchor="t" anchorCtr="0">
            <a:spAutoFit/>
          </a:bodyPr>
          <a:lstStyle>
            <a:lvl1pPr algn="l">
              <a:defRPr sz="5400">
                <a:solidFill>
                  <a:schemeClr val="bg1"/>
                </a:solidFill>
              </a:defRPr>
            </a:lvl1pPr>
          </a:lstStyle>
          <a:p>
            <a:r>
              <a:rPr lang="fi-FI" noProof="0"/>
              <a:t>Muokkaa ots. perustyyl. napsautt.</a:t>
            </a:r>
            <a:endParaRPr lang="fi-FI" noProof="0" dirty="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p:cNvSpPr>
            <a:spLocks noGrp="1"/>
          </p:cNvSpPr>
          <p:nvPr>
            <p:ph type="dt" sz="half" idx="10"/>
          </p:nvPr>
        </p:nvSpPr>
        <p:spPr/>
        <p:txBody>
          <a:bodyPr/>
          <a:lstStyle>
            <a:lvl1pPr>
              <a:defRPr>
                <a:noFill/>
              </a:defRPr>
            </a:lvl1pPr>
          </a:lstStyle>
          <a:p>
            <a:fld id="{5735DE95-D114-4AEA-A812-E14BD5E49622}"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pic>
        <p:nvPicPr>
          <p:cNvPr id="7" name="Kuva 6" descr="Kuva, joka sisältää kohteen teksti, clipart-kuva, vaihde&#10;&#10;Kuvaus luotu automaattisesti">
            <a:extLst>
              <a:ext uri="{FF2B5EF4-FFF2-40B4-BE49-F238E27FC236}">
                <a16:creationId xmlns:a16="http://schemas.microsoft.com/office/drawing/2014/main" id="{A9580BFD-F674-A24B-CFA0-1502454B36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6065" y="387101"/>
            <a:ext cx="2257567" cy="449611"/>
          </a:xfrm>
          <a:prstGeom prst="rect">
            <a:avLst/>
          </a:prstGeom>
        </p:spPr>
      </p:pic>
    </p:spTree>
    <p:extLst>
      <p:ext uri="{BB962C8B-B14F-4D97-AF65-F5344CB8AC3E}">
        <p14:creationId xmlns:p14="http://schemas.microsoft.com/office/powerpoint/2010/main" val="235164016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Nosto vaalealla kuvalla">
    <p:spTree>
      <p:nvGrpSpPr>
        <p:cNvPr id="1" name=""/>
        <p:cNvGrpSpPr/>
        <p:nvPr/>
      </p:nvGrpSpPr>
      <p:grpSpPr>
        <a:xfrm>
          <a:off x="0" y="0"/>
          <a:ext cx="0" cy="0"/>
          <a:chOff x="0" y="0"/>
          <a:chExt cx="0" cy="0"/>
        </a:xfrm>
      </p:grpSpPr>
      <p:sp>
        <p:nvSpPr>
          <p:cNvPr id="8" name="Picture Placeholder 7"/>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dirty="0"/>
              <a:t>Vaihdakuva: valitse tämä objekti ja lisää kuva valikosta</a:t>
            </a:r>
          </a:p>
        </p:txBody>
      </p:sp>
      <p:sp>
        <p:nvSpPr>
          <p:cNvPr id="2" name="Date Placeholder 1"/>
          <p:cNvSpPr>
            <a:spLocks noGrp="1"/>
          </p:cNvSpPr>
          <p:nvPr>
            <p:ph type="dt" sz="half" idx="10"/>
          </p:nvPr>
        </p:nvSpPr>
        <p:spPr/>
        <p:txBody>
          <a:bodyPr/>
          <a:lstStyle>
            <a:lvl1pPr>
              <a:defRPr>
                <a:noFill/>
              </a:defRPr>
            </a:lvl1pPr>
          </a:lstStyle>
          <a:p>
            <a:fld id="{43208654-B07A-4704-BD4C-3600EF4D3889}" type="datetime1">
              <a:rPr lang="fi-FI" smtClean="0"/>
              <a:t>6.11.2023</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6000">
                <a:solidFill>
                  <a:schemeClr val="accent3"/>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pic>
        <p:nvPicPr>
          <p:cNvPr id="5" name="Kuva 4">
            <a:extLst>
              <a:ext uri="{FF2B5EF4-FFF2-40B4-BE49-F238E27FC236}">
                <a16:creationId xmlns:a16="http://schemas.microsoft.com/office/drawing/2014/main" id="{CB43AB4C-2F2A-B1DF-CE21-FCBA4998B229}"/>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26050" y="6285436"/>
            <a:ext cx="1199187" cy="260845"/>
          </a:xfrm>
          <a:prstGeom prst="rect">
            <a:avLst/>
          </a:prstGeom>
        </p:spPr>
      </p:pic>
    </p:spTree>
    <p:extLst>
      <p:ext uri="{BB962C8B-B14F-4D97-AF65-F5344CB8AC3E}">
        <p14:creationId xmlns:p14="http://schemas.microsoft.com/office/powerpoint/2010/main" val="134846582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Nosto tummalla kuvalla">
    <p:bg>
      <p:bgPr>
        <a:solidFill>
          <a:schemeClr val="bg2"/>
        </a:solidFill>
        <a:effectLst/>
      </p:bgPr>
    </p:bg>
    <p:spTree>
      <p:nvGrpSpPr>
        <p:cNvPr id="1" name=""/>
        <p:cNvGrpSpPr/>
        <p:nvPr/>
      </p:nvGrpSpPr>
      <p:grpSpPr>
        <a:xfrm>
          <a:off x="0" y="0"/>
          <a:ext cx="0" cy="0"/>
          <a:chOff x="0" y="0"/>
          <a:chExt cx="0" cy="0"/>
        </a:xfrm>
      </p:grpSpPr>
      <p:sp>
        <p:nvSpPr>
          <p:cNvPr id="9" name="Picture Placeholder 7"/>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dirty="0"/>
              <a:t>Vaihdakuva: valitse tämä objekti ja lisää kuva valikosta</a:t>
            </a:r>
          </a:p>
        </p:txBody>
      </p:sp>
      <p:sp>
        <p:nvSpPr>
          <p:cNvPr id="2" name="Date Placeholder 1"/>
          <p:cNvSpPr>
            <a:spLocks noGrp="1"/>
          </p:cNvSpPr>
          <p:nvPr>
            <p:ph type="dt" sz="half" idx="10"/>
          </p:nvPr>
        </p:nvSpPr>
        <p:spPr/>
        <p:txBody>
          <a:bodyPr/>
          <a:lstStyle>
            <a:lvl1pPr>
              <a:defRPr>
                <a:noFill/>
              </a:defRPr>
            </a:lvl1pPr>
          </a:lstStyle>
          <a:p>
            <a:fld id="{7E774FDB-E875-4D3F-8862-251C29449380}" type="datetime1">
              <a:rPr lang="fi-FI" smtClean="0"/>
              <a:t>6.11.2023</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10658475" cy="4464620"/>
          </a:xfrm>
        </p:spPr>
        <p:txBody>
          <a:bodyPr anchor="ctr" anchorCtr="0"/>
          <a:lstStyle>
            <a:lvl1pPr marL="0" indent="0" algn="ctr">
              <a:lnSpc>
                <a:spcPct val="90000"/>
              </a:lnSpc>
              <a:spcBef>
                <a:spcPts val="200"/>
              </a:spcBef>
              <a:buFontTx/>
              <a:buNone/>
              <a:defRPr sz="6000">
                <a:solidFill>
                  <a:schemeClr val="bg1"/>
                </a:solidFill>
                <a:latin typeface="+mj-lt"/>
              </a:defRPr>
            </a:lvl1pPr>
            <a:lvl2pPr marL="0" indent="0" algn="ctr">
              <a:buFontTx/>
              <a:buNone/>
              <a:defRPr>
                <a:solidFill>
                  <a:schemeClr val="bg1"/>
                </a:solidFill>
                <a:latin typeface="Work Sans SemiBold" panose="00000700000000000000" pitchFamily="2" charset="0"/>
              </a:defRPr>
            </a:lvl2pPr>
            <a:lvl3pPr marL="0" indent="0" algn="ctr">
              <a:buFontTx/>
              <a:buNone/>
              <a:defRPr>
                <a:solidFill>
                  <a:schemeClr val="bg1"/>
                </a:solidFill>
              </a:defRPr>
            </a:lvl3pPr>
            <a:lvl4pPr marL="0" indent="0" algn="ctr">
              <a:buFontTx/>
              <a:buNone/>
              <a:defRPr>
                <a:solidFill>
                  <a:schemeClr val="bg1"/>
                </a:solidFill>
              </a:defRPr>
            </a:lvl4pPr>
            <a:lvl5pPr marL="0" indent="0" algn="ctr">
              <a:buFontTx/>
              <a:buNone/>
              <a:defRPr>
                <a:solidFill>
                  <a:schemeClr val="bg1"/>
                </a:solidFill>
              </a:defRPr>
            </a:lvl5pPr>
            <a:lvl6pPr marL="0" indent="0" algn="ctr">
              <a:buFontTx/>
              <a:buNone/>
              <a:defRPr>
                <a:solidFill>
                  <a:schemeClr val="bg1"/>
                </a:solidFill>
              </a:defRPr>
            </a:lvl6pPr>
            <a:lvl7pPr marL="0" indent="0" algn="ctr">
              <a:buFontTx/>
              <a:buNone/>
              <a:defRPr>
                <a:solidFill>
                  <a:schemeClr val="bg1"/>
                </a:solidFill>
              </a:defRPr>
            </a:lvl7pPr>
            <a:lvl8pPr marL="0" indent="0" algn="ctr">
              <a:buFontTx/>
              <a:buNone/>
              <a:defRPr>
                <a:solidFill>
                  <a:schemeClr val="bg1"/>
                </a:solidFill>
              </a:defRPr>
            </a:lvl8pPr>
            <a:lvl9pPr marL="0" indent="0" algn="ctr">
              <a:buFontTx/>
              <a:buNone/>
              <a:defRPr>
                <a:solidFill>
                  <a:schemeClr val="bg1"/>
                </a:solidFill>
              </a:defRPr>
            </a:lvl9pPr>
          </a:lstStyle>
          <a:p>
            <a:pPr lvl="0"/>
            <a:r>
              <a:rPr lang="fi-FI" noProof="0"/>
              <a:t>Muokkaa tekstin perustyylejä napsauttamalla</a:t>
            </a:r>
          </a:p>
        </p:txBody>
      </p:sp>
      <p:pic>
        <p:nvPicPr>
          <p:cNvPr id="5" name="Kuva 4" descr="Kuva, joka sisältää kohteen teksti, clipart-kuva, vaihde&#10;&#10;Kuvaus luotu automaattisesti">
            <a:extLst>
              <a:ext uri="{FF2B5EF4-FFF2-40B4-BE49-F238E27FC236}">
                <a16:creationId xmlns:a16="http://schemas.microsoft.com/office/drawing/2014/main" id="{EBFD70F3-D100-FE48-6D70-F1B96F1D363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379075797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Väliotsikkodia kuvalla">
    <p:bg>
      <p:bgPr>
        <a:solidFill>
          <a:schemeClr val="bg2"/>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148526C6-3463-4172-A547-D35A96DC630A}"/>
              </a:ext>
            </a:extLst>
          </p:cNvPr>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dirty="0"/>
              <a:t>Vaihdakuva: valitse tämä objekti ja lisää kuva valikosta</a:t>
            </a:r>
          </a:p>
        </p:txBody>
      </p:sp>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bg1"/>
                </a:solidFill>
              </a:defRPr>
            </a:lvl1pPr>
          </a:lstStyle>
          <a:p>
            <a:r>
              <a:rPr lang="fi-FI" noProof="0"/>
              <a:t>Muokkaa ots. perustyyl. napsautt.</a:t>
            </a:r>
            <a:endParaRPr lang="fi-FI" noProof="0" dirty="0"/>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CC71194F-0947-4BD5-A12E-64CAC5CECC1F}"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pic>
        <p:nvPicPr>
          <p:cNvPr id="8" name="Kuva 7" descr="Kuva, joka sisältää kohteen teksti, clipart-kuva, vaihde&#10;&#10;Kuvaus luotu automaattisesti">
            <a:extLst>
              <a:ext uri="{FF2B5EF4-FFF2-40B4-BE49-F238E27FC236}">
                <a16:creationId xmlns:a16="http://schemas.microsoft.com/office/drawing/2014/main" id="{F0CA18D3-B0A6-4789-A332-2EB7544B67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298935739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Väliotsikkodia vaalealla kuvalla">
    <p:bg>
      <p:bgPr>
        <a:solidFill>
          <a:schemeClr val="bg2"/>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148526C6-3463-4172-A547-D35A96DC630A}"/>
              </a:ext>
            </a:extLst>
          </p:cNvPr>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dirty="0"/>
              <a:t>Vaihdakuva: valitse tämä objekti ja lisää kuva valikosta</a:t>
            </a:r>
          </a:p>
        </p:txBody>
      </p:sp>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accent3"/>
                </a:solidFill>
              </a:defRPr>
            </a:lvl1pPr>
          </a:lstStyle>
          <a:p>
            <a:r>
              <a:rPr lang="fi-FI" noProof="0"/>
              <a:t>Muokkaa ots. perustyyl. napsautt.</a:t>
            </a:r>
            <a:endParaRPr lang="fi-FI" noProof="0" dirty="0"/>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5C6EA409-A95B-408E-8809-4F287FB5716D}"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pic>
        <p:nvPicPr>
          <p:cNvPr id="8" name="Kuva 7">
            <a:extLst>
              <a:ext uri="{FF2B5EF4-FFF2-40B4-BE49-F238E27FC236}">
                <a16:creationId xmlns:a16="http://schemas.microsoft.com/office/drawing/2014/main" id="{0600899A-0F3F-7892-9152-B31192985F2B}"/>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26050" y="6285436"/>
            <a:ext cx="1199187" cy="260845"/>
          </a:xfrm>
          <a:prstGeom prst="rect">
            <a:avLst/>
          </a:prstGeom>
        </p:spPr>
      </p:pic>
    </p:spTree>
    <p:extLst>
      <p:ext uri="{BB962C8B-B14F-4D97-AF65-F5344CB8AC3E}">
        <p14:creationId xmlns:p14="http://schemas.microsoft.com/office/powerpoint/2010/main" val="235732271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loitusdia grafiikk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accent1"/>
                </a:solidFill>
              </a:defRPr>
            </a:lvl1pPr>
          </a:lstStyle>
          <a:p>
            <a:r>
              <a:rPr lang="fi-FI" noProof="0"/>
              <a:t>Muokkaa ots. perustyyl. napsautt.</a:t>
            </a:r>
            <a:endParaRPr lang="fi-FI" noProof="0" dirty="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p:cNvSpPr>
            <a:spLocks noGrp="1"/>
          </p:cNvSpPr>
          <p:nvPr>
            <p:ph type="dt" sz="half" idx="10"/>
          </p:nvPr>
        </p:nvSpPr>
        <p:spPr/>
        <p:txBody>
          <a:bodyPr/>
          <a:lstStyle>
            <a:lvl1pPr>
              <a:defRPr>
                <a:noFill/>
              </a:defRPr>
            </a:lvl1pPr>
          </a:lstStyle>
          <a:p>
            <a:fld id="{AD163EEF-B8F6-4FA6-A43B-42F29449964B}"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accent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pic>
        <p:nvPicPr>
          <p:cNvPr id="8" name="Kuva 7">
            <a:extLst>
              <a:ext uri="{FF2B5EF4-FFF2-40B4-BE49-F238E27FC236}">
                <a16:creationId xmlns:a16="http://schemas.microsoft.com/office/drawing/2014/main" id="{AF590D6E-CB0F-A027-0BE0-EDFB57AD7BFD}"/>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2507" y="332655"/>
            <a:ext cx="2321125" cy="504887"/>
          </a:xfrm>
          <a:prstGeom prst="rect">
            <a:avLst/>
          </a:prstGeom>
        </p:spPr>
      </p:pic>
    </p:spTree>
    <p:extLst>
      <p:ext uri="{BB962C8B-B14F-4D97-AF65-F5344CB8AC3E}">
        <p14:creationId xmlns:p14="http://schemas.microsoft.com/office/powerpoint/2010/main" val="64786680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Lainaus kuvalla">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6AC5613-0FBC-4A2B-A10F-E5C140DFFEEC}"/>
              </a:ext>
            </a:extLst>
          </p:cNvPr>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dirty="0"/>
              <a:t>Vaihdakuva: valitse tämä objekti ja lisää kuva valikosta</a:t>
            </a:r>
          </a:p>
        </p:txBody>
      </p:sp>
      <p:sp>
        <p:nvSpPr>
          <p:cNvPr id="2" name="Date Placeholder 1"/>
          <p:cNvSpPr>
            <a:spLocks noGrp="1"/>
          </p:cNvSpPr>
          <p:nvPr>
            <p:ph type="dt" sz="half" idx="10"/>
          </p:nvPr>
        </p:nvSpPr>
        <p:spPr/>
        <p:txBody>
          <a:bodyPr/>
          <a:lstStyle>
            <a:lvl1pPr>
              <a:defRPr>
                <a:noFill/>
              </a:defRPr>
            </a:lvl1pPr>
          </a:lstStyle>
          <a:p>
            <a:fld id="{1849ECF7-BCC6-444B-91DD-0A498E68CC2C}" type="datetime1">
              <a:rPr lang="fi-FI" smtClean="0"/>
              <a:t>6.11.2023</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6311900" y="1052670"/>
            <a:ext cx="5113338" cy="4464620"/>
          </a:xfrm>
        </p:spPr>
        <p:txBody>
          <a:bodyPr anchor="ctr" anchorCtr="0"/>
          <a:lstStyle>
            <a:lvl1pPr marL="0" indent="0" algn="l">
              <a:lnSpc>
                <a:spcPct val="90000"/>
              </a:lnSpc>
              <a:spcBef>
                <a:spcPts val="200"/>
              </a:spcBef>
              <a:buFontTx/>
              <a:buNone/>
              <a:defRPr sz="4000">
                <a:solidFill>
                  <a:schemeClr val="bg1"/>
                </a:solidFill>
                <a:latin typeface="+mj-lt"/>
              </a:defRPr>
            </a:lvl1pPr>
            <a:lvl2pPr marL="0" indent="0" algn="l">
              <a:buFontTx/>
              <a:buNone/>
              <a:defRPr>
                <a:solidFill>
                  <a:schemeClr val="accent3"/>
                </a:solidFill>
                <a:latin typeface="Work Sans SemiBold" panose="00000700000000000000" pitchFamily="2" charset="0"/>
              </a:defRPr>
            </a:lvl2pPr>
            <a:lvl3pPr marL="0" indent="0" algn="l">
              <a:buFontTx/>
              <a:buNone/>
              <a:defRPr>
                <a:solidFill>
                  <a:schemeClr val="accent3"/>
                </a:solidFill>
              </a:defRPr>
            </a:lvl3pPr>
            <a:lvl4pPr marL="0" indent="0" algn="l">
              <a:buFontTx/>
              <a:buNone/>
              <a:defRPr>
                <a:solidFill>
                  <a:schemeClr val="accent3"/>
                </a:solidFill>
              </a:defRPr>
            </a:lvl4pPr>
            <a:lvl5pPr marL="0" indent="0" algn="l">
              <a:buFontTx/>
              <a:buNone/>
              <a:defRPr>
                <a:solidFill>
                  <a:schemeClr val="accent3"/>
                </a:solidFill>
              </a:defRPr>
            </a:lvl5pPr>
            <a:lvl6pPr marL="0" indent="0" algn="l">
              <a:buFontTx/>
              <a:buNone/>
              <a:defRPr>
                <a:solidFill>
                  <a:schemeClr val="accent3"/>
                </a:solidFill>
              </a:defRPr>
            </a:lvl6pPr>
            <a:lvl7pPr marL="0" indent="0" algn="l">
              <a:buFontTx/>
              <a:buNone/>
              <a:defRPr>
                <a:solidFill>
                  <a:schemeClr val="accent3"/>
                </a:solidFill>
              </a:defRPr>
            </a:lvl7pPr>
            <a:lvl8pPr marL="0" indent="0" algn="l">
              <a:buFontTx/>
              <a:buNone/>
              <a:defRPr>
                <a:solidFill>
                  <a:schemeClr val="accent3"/>
                </a:solidFill>
              </a:defRPr>
            </a:lvl8pPr>
            <a:lvl9pPr marL="0" indent="0" algn="l">
              <a:buFontTx/>
              <a:buNone/>
              <a:defRPr>
                <a:solidFill>
                  <a:schemeClr val="accent3"/>
                </a:solidFill>
              </a:defRPr>
            </a:lvl9pPr>
          </a:lstStyle>
          <a:p>
            <a:pPr lvl="0"/>
            <a:r>
              <a:rPr lang="fi-FI" noProof="0"/>
              <a:t>Muokkaa tekstin perustyylejä napsauttamalla</a:t>
            </a:r>
          </a:p>
        </p:txBody>
      </p:sp>
      <p:pic>
        <p:nvPicPr>
          <p:cNvPr id="5" name="Kuva 4" descr="Kuva, joka sisältää kohteen teksti, clipart-kuva, vaihde&#10;&#10;Kuvaus luotu automaattisesti">
            <a:extLst>
              <a:ext uri="{FF2B5EF4-FFF2-40B4-BE49-F238E27FC236}">
                <a16:creationId xmlns:a16="http://schemas.microsoft.com/office/drawing/2014/main" id="{1F79A234-D42A-9E03-82BA-1C1914D308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50765842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Lainaus 2 kuvalla">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A6C31B4-89A7-4449-B288-D72F05738CB9}"/>
              </a:ext>
            </a:extLst>
          </p:cNvPr>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dirty="0"/>
              <a:t>Vaihdakuva: valitse tämä objekti ja lisää kuva valikosta</a:t>
            </a:r>
          </a:p>
        </p:txBody>
      </p:sp>
      <p:sp>
        <p:nvSpPr>
          <p:cNvPr id="2" name="Date Placeholder 1"/>
          <p:cNvSpPr>
            <a:spLocks noGrp="1"/>
          </p:cNvSpPr>
          <p:nvPr>
            <p:ph type="dt" sz="half" idx="10"/>
          </p:nvPr>
        </p:nvSpPr>
        <p:spPr/>
        <p:txBody>
          <a:bodyPr/>
          <a:lstStyle>
            <a:lvl1pPr>
              <a:defRPr>
                <a:noFill/>
              </a:defRPr>
            </a:lvl1pPr>
          </a:lstStyle>
          <a:p>
            <a:fld id="{B6892272-29E1-40F0-A23D-4521FB93520D}" type="datetime1">
              <a:rPr lang="fi-FI" smtClean="0"/>
              <a:t>6.11.2023</a:t>
            </a:fld>
            <a:endParaRPr lang="fi-FI"/>
          </a:p>
        </p:txBody>
      </p:sp>
      <p:sp>
        <p:nvSpPr>
          <p:cNvPr id="3" name="Footer Placeholder 2"/>
          <p:cNvSpPr>
            <a:spLocks noGrp="1"/>
          </p:cNvSpPr>
          <p:nvPr>
            <p:ph type="ftr" sz="quarter" idx="11"/>
          </p:nvPr>
        </p:nvSpPr>
        <p:spPr/>
        <p:txBody>
          <a:bodyPr/>
          <a:lstStyle>
            <a:lvl1pPr>
              <a:defRPr>
                <a:noFill/>
              </a:defRPr>
            </a:lvl1pPr>
          </a:lstStyle>
          <a:p>
            <a:r>
              <a:rPr lang="fi-FI"/>
              <a:t>Esityksen nimi ja tekijä</a:t>
            </a:r>
          </a:p>
        </p:txBody>
      </p:sp>
      <p:sp>
        <p:nvSpPr>
          <p:cNvPr id="4" name="Slide Number Placeholder 3"/>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7" name="Text Placeholder 6"/>
          <p:cNvSpPr>
            <a:spLocks noGrp="1"/>
          </p:cNvSpPr>
          <p:nvPr>
            <p:ph type="body" sz="quarter" idx="13"/>
          </p:nvPr>
        </p:nvSpPr>
        <p:spPr>
          <a:xfrm>
            <a:off x="766763" y="1052670"/>
            <a:ext cx="5113337" cy="4464620"/>
          </a:xfrm>
        </p:spPr>
        <p:txBody>
          <a:bodyPr anchor="ctr" anchorCtr="0"/>
          <a:lstStyle>
            <a:lvl1pPr marL="0" indent="0" algn="l">
              <a:lnSpc>
                <a:spcPct val="90000"/>
              </a:lnSpc>
              <a:spcBef>
                <a:spcPts val="200"/>
              </a:spcBef>
              <a:buFontTx/>
              <a:buNone/>
              <a:defRPr sz="4000">
                <a:solidFill>
                  <a:schemeClr val="bg1"/>
                </a:solidFill>
                <a:latin typeface="+mj-lt"/>
              </a:defRPr>
            </a:lvl1pPr>
            <a:lvl2pPr marL="0" indent="0" algn="l">
              <a:buFontTx/>
              <a:buNone/>
              <a:defRPr>
                <a:solidFill>
                  <a:schemeClr val="bg1"/>
                </a:solidFill>
                <a:latin typeface="Work Sans SemiBold" panose="00000700000000000000" pitchFamily="2" charset="0"/>
              </a:defRPr>
            </a:lvl2pPr>
            <a:lvl3pPr marL="0" indent="0" algn="l">
              <a:buFontTx/>
              <a:buNone/>
              <a:defRPr>
                <a:solidFill>
                  <a:schemeClr val="bg1"/>
                </a:solidFill>
              </a:defRPr>
            </a:lvl3pPr>
            <a:lvl4pPr marL="0" indent="0" algn="l">
              <a:buFontTx/>
              <a:buNone/>
              <a:defRPr>
                <a:solidFill>
                  <a:schemeClr val="bg1"/>
                </a:solidFill>
              </a:defRPr>
            </a:lvl4pPr>
            <a:lvl5pPr marL="0" indent="0" algn="l">
              <a:buFontTx/>
              <a:buNone/>
              <a:defRPr>
                <a:solidFill>
                  <a:schemeClr val="bg1"/>
                </a:solidFill>
              </a:defRPr>
            </a:lvl5pPr>
            <a:lvl6pPr marL="0" indent="0" algn="l">
              <a:buFontTx/>
              <a:buNone/>
              <a:defRPr>
                <a:solidFill>
                  <a:schemeClr val="bg1"/>
                </a:solidFill>
              </a:defRPr>
            </a:lvl6pPr>
            <a:lvl7pPr marL="0" indent="0" algn="l">
              <a:buFontTx/>
              <a:buNone/>
              <a:defRPr>
                <a:solidFill>
                  <a:schemeClr val="bg1"/>
                </a:solidFill>
              </a:defRPr>
            </a:lvl7pPr>
            <a:lvl8pPr marL="0" indent="0" algn="l">
              <a:buFontTx/>
              <a:buNone/>
              <a:defRPr>
                <a:solidFill>
                  <a:schemeClr val="bg1"/>
                </a:solidFill>
              </a:defRPr>
            </a:lvl8pPr>
            <a:lvl9pPr marL="0" indent="0" algn="l">
              <a:buFontTx/>
              <a:buNone/>
              <a:defRPr>
                <a:solidFill>
                  <a:schemeClr val="bg1"/>
                </a:solidFill>
              </a:defRPr>
            </a:lvl9pPr>
          </a:lstStyle>
          <a:p>
            <a:pPr lvl="0"/>
            <a:r>
              <a:rPr lang="fi-FI" noProof="0"/>
              <a:t>Muokkaa tekstin perustyylejä napsauttamalla</a:t>
            </a:r>
          </a:p>
        </p:txBody>
      </p:sp>
      <p:pic>
        <p:nvPicPr>
          <p:cNvPr id="5" name="Kuva 4" descr="Kuva, joka sisältää kohteen teksti, clipart-kuva, vaihde&#10;&#10;Kuvaus luotu automaattisesti">
            <a:extLst>
              <a:ext uri="{FF2B5EF4-FFF2-40B4-BE49-F238E27FC236}">
                <a16:creationId xmlns:a16="http://schemas.microsoft.com/office/drawing/2014/main" id="{E98D1C0E-0247-FD27-1951-2963C15DD6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26050" y="6290853"/>
            <a:ext cx="1177416" cy="234491"/>
          </a:xfrm>
          <a:prstGeom prst="rect">
            <a:avLst/>
          </a:prstGeom>
        </p:spPr>
      </p:pic>
    </p:spTree>
    <p:extLst>
      <p:ext uri="{BB962C8B-B14F-4D97-AF65-F5344CB8AC3E}">
        <p14:creationId xmlns:p14="http://schemas.microsoft.com/office/powerpoint/2010/main" val="251357220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Sisältö ja grafiikka kuvalla">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FD53BDE4-81AB-41F6-A004-26DAD8D0DCC6}"/>
              </a:ext>
            </a:extLst>
          </p:cNvPr>
          <p:cNvSpPr>
            <a:spLocks noGrp="1"/>
          </p:cNvSpPr>
          <p:nvPr>
            <p:ph type="pic" sz="quarter" idx="20" hasCustomPrompt="1"/>
          </p:nvPr>
        </p:nvSpPr>
        <p:spPr>
          <a:xfrm>
            <a:off x="0" y="0"/>
            <a:ext cx="12192000" cy="6858000"/>
          </a:xfrm>
          <a:solidFill>
            <a:schemeClr val="bg2"/>
          </a:solidFill>
        </p:spPr>
        <p:txBody>
          <a:bodyPr/>
          <a:lstStyle>
            <a:lvl1pPr marL="0" indent="0">
              <a:buFontTx/>
              <a:buNone/>
              <a:defRPr sz="1000" baseline="0"/>
            </a:lvl1pPr>
          </a:lstStyle>
          <a:p>
            <a:r>
              <a:rPr lang="fi-FI" dirty="0"/>
              <a:t>Vaihdakuva: valitse tämä objekti ja lisää kuva valikosta</a:t>
            </a:r>
          </a:p>
        </p:txBody>
      </p:sp>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7" name="Date Placeholder 6"/>
          <p:cNvSpPr>
            <a:spLocks noGrp="1"/>
          </p:cNvSpPr>
          <p:nvPr>
            <p:ph type="dt" sz="half" idx="10"/>
          </p:nvPr>
        </p:nvSpPr>
        <p:spPr/>
        <p:txBody>
          <a:bodyPr/>
          <a:lstStyle/>
          <a:p>
            <a:fld id="{22DBA17B-2728-4812-BD36-2D48D0819177}" type="datetime1">
              <a:rPr lang="fi-FI" smtClean="0"/>
              <a:t>6.11.2023</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endParaRPr lang="fi-FI" noProof="0" dirty="0"/>
          </a:p>
        </p:txBody>
      </p:sp>
      <p:pic>
        <p:nvPicPr>
          <p:cNvPr id="2" name="Kuva 1">
            <a:extLst>
              <a:ext uri="{FF2B5EF4-FFF2-40B4-BE49-F238E27FC236}">
                <a16:creationId xmlns:a16="http://schemas.microsoft.com/office/drawing/2014/main" id="{C506FFA0-A0EE-3C14-8AFC-27C2F51D2A1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226050" y="6285436"/>
            <a:ext cx="1199187" cy="260845"/>
          </a:xfrm>
          <a:prstGeom prst="rect">
            <a:avLst/>
          </a:prstGeom>
        </p:spPr>
      </p:pic>
    </p:spTree>
    <p:extLst>
      <p:ext uri="{BB962C8B-B14F-4D97-AF65-F5344CB8AC3E}">
        <p14:creationId xmlns:p14="http://schemas.microsoft.com/office/powerpoint/2010/main" val="387826993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userDrawn="1">
  <p:cSld name="Kiitos grafiikall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763" y="1556740"/>
            <a:ext cx="10658475" cy="1008660"/>
          </a:xfrm>
        </p:spPr>
        <p:txBody>
          <a:bodyPr anchor="t" anchorCtr="0">
            <a:noAutofit/>
          </a:bodyPr>
          <a:lstStyle>
            <a:lvl1pPr algn="l">
              <a:defRPr sz="6000">
                <a:solidFill>
                  <a:schemeClr val="accent3"/>
                </a:solidFill>
              </a:defRPr>
            </a:lvl1pPr>
          </a:lstStyle>
          <a:p>
            <a:r>
              <a:rPr lang="fi-FI" noProof="0" dirty="0"/>
              <a:t>Kiitos.</a:t>
            </a:r>
          </a:p>
        </p:txBody>
      </p:sp>
      <p:sp>
        <p:nvSpPr>
          <p:cNvPr id="3" name="Subtitle 2"/>
          <p:cNvSpPr>
            <a:spLocks noGrp="1"/>
          </p:cNvSpPr>
          <p:nvPr>
            <p:ph type="subTitle" idx="1" hasCustomPrompt="1"/>
          </p:nvPr>
        </p:nvSpPr>
        <p:spPr>
          <a:xfrm>
            <a:off x="766763" y="2852920"/>
            <a:ext cx="10658475" cy="2448340"/>
          </a:xfrm>
        </p:spPr>
        <p:txBody>
          <a:bodyPr>
            <a:noAutofit/>
          </a:bodyPr>
          <a:lstStyle>
            <a:lvl1pPr marL="0" indent="0" algn="l">
              <a:spcBef>
                <a:spcPts val="200"/>
              </a:spcBef>
              <a:buNone/>
              <a:defRPr sz="2400">
                <a:solidFill>
                  <a:schemeClr val="accent3"/>
                </a:solidFill>
                <a:latin typeface="Work Sans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dirty="0"/>
              <a:t>yhteystiedot</a:t>
            </a:r>
          </a:p>
        </p:txBody>
      </p:sp>
      <p:sp>
        <p:nvSpPr>
          <p:cNvPr id="4" name="Date Placeholder 3"/>
          <p:cNvSpPr>
            <a:spLocks noGrp="1"/>
          </p:cNvSpPr>
          <p:nvPr>
            <p:ph type="dt" sz="half" idx="10"/>
          </p:nvPr>
        </p:nvSpPr>
        <p:spPr/>
        <p:txBody>
          <a:bodyPr/>
          <a:lstStyle>
            <a:lvl1pPr>
              <a:defRPr>
                <a:noFill/>
              </a:defRPr>
            </a:lvl1pPr>
          </a:lstStyle>
          <a:p>
            <a:fld id="{2172D856-1DF6-4939-B870-A33B0202D2C1}"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TextBox 7">
            <a:hlinkClick r:id="rId3"/>
          </p:cNvPr>
          <p:cNvSpPr txBox="1"/>
          <p:nvPr userDrawn="1"/>
        </p:nvSpPr>
        <p:spPr>
          <a:xfrm>
            <a:off x="9047486" y="6145643"/>
            <a:ext cx="2377254" cy="307777"/>
          </a:xfrm>
          <a:prstGeom prst="rect">
            <a:avLst/>
          </a:prstGeom>
          <a:noFill/>
        </p:spPr>
        <p:txBody>
          <a:bodyPr wrap="none" lIns="0" tIns="0" rIns="0" bIns="0" rtlCol="0">
            <a:spAutoFit/>
          </a:bodyPr>
          <a:lstStyle/>
          <a:p>
            <a:pPr algn="r"/>
            <a:r>
              <a:rPr lang="fi-FI" sz="2000" b="1" dirty="0">
                <a:solidFill>
                  <a:schemeClr val="accent3"/>
                </a:solidFill>
                <a:latin typeface="+mn-lt"/>
              </a:rPr>
              <a:t>www.kuntaliitto.fi</a:t>
            </a:r>
          </a:p>
        </p:txBody>
      </p:sp>
      <p:sp>
        <p:nvSpPr>
          <p:cNvPr id="12" name="Freeform 6">
            <a:hlinkClick r:id="rId4" tooltip="facebook"/>
          </p:cNvPr>
          <p:cNvSpPr>
            <a:spLocks noChangeAspect="1" noEditPoints="1"/>
          </p:cNvSpPr>
          <p:nvPr userDrawn="1"/>
        </p:nvSpPr>
        <p:spPr bwMode="auto">
          <a:xfrm>
            <a:off x="11172183" y="5877340"/>
            <a:ext cx="252557" cy="252000"/>
          </a:xfrm>
          <a:custGeom>
            <a:avLst/>
            <a:gdLst>
              <a:gd name="T0" fmla="*/ 1245 w 2268"/>
              <a:gd name="T1" fmla="*/ 935 h 2720"/>
              <a:gd name="T2" fmla="*/ 1257 w 2268"/>
              <a:gd name="T3" fmla="*/ 850 h 2720"/>
              <a:gd name="T4" fmla="*/ 1285 w 2268"/>
              <a:gd name="T5" fmla="*/ 811 h 2720"/>
              <a:gd name="T6" fmla="*/ 1320 w 2268"/>
              <a:gd name="T7" fmla="*/ 794 h 2720"/>
              <a:gd name="T8" fmla="*/ 1506 w 2268"/>
              <a:gd name="T9" fmla="*/ 514 h 2720"/>
              <a:gd name="T10" fmla="*/ 1310 w 2268"/>
              <a:gd name="T11" fmla="*/ 502 h 2720"/>
              <a:gd name="T12" fmla="*/ 1207 w 2268"/>
              <a:gd name="T13" fmla="*/ 518 h 2720"/>
              <a:gd name="T14" fmla="*/ 1134 w 2268"/>
              <a:gd name="T15" fmla="*/ 551 h 2720"/>
              <a:gd name="T16" fmla="*/ 1073 w 2268"/>
              <a:gd name="T17" fmla="*/ 607 h 2720"/>
              <a:gd name="T18" fmla="*/ 1019 w 2268"/>
              <a:gd name="T19" fmla="*/ 697 h 2720"/>
              <a:gd name="T20" fmla="*/ 992 w 2268"/>
              <a:gd name="T21" fmla="*/ 793 h 2720"/>
              <a:gd name="T22" fmla="*/ 983 w 2268"/>
              <a:gd name="T23" fmla="*/ 1131 h 2720"/>
              <a:gd name="T24" fmla="*/ 0 w 2268"/>
              <a:gd name="T25" fmla="*/ 1360 h 2720"/>
              <a:gd name="T26" fmla="*/ 13 w 2268"/>
              <a:gd name="T27" fmla="*/ 1152 h 2720"/>
              <a:gd name="T28" fmla="*/ 51 w 2268"/>
              <a:gd name="T29" fmla="*/ 956 h 2720"/>
              <a:gd name="T30" fmla="*/ 111 w 2268"/>
              <a:gd name="T31" fmla="*/ 770 h 2720"/>
              <a:gd name="T32" fmla="*/ 193 w 2268"/>
              <a:gd name="T33" fmla="*/ 599 h 2720"/>
              <a:gd name="T34" fmla="*/ 294 w 2268"/>
              <a:gd name="T35" fmla="*/ 446 h 2720"/>
              <a:gd name="T36" fmla="*/ 413 w 2268"/>
              <a:gd name="T37" fmla="*/ 310 h 2720"/>
              <a:gd name="T38" fmla="*/ 547 w 2268"/>
              <a:gd name="T39" fmla="*/ 196 h 2720"/>
              <a:gd name="T40" fmla="*/ 693 w 2268"/>
              <a:gd name="T41" fmla="*/ 106 h 2720"/>
              <a:gd name="T42" fmla="*/ 851 w 2268"/>
              <a:gd name="T43" fmla="*/ 43 h 2720"/>
              <a:gd name="T44" fmla="*/ 1019 w 2268"/>
              <a:gd name="T45" fmla="*/ 7 h 2720"/>
              <a:gd name="T46" fmla="*/ 1193 w 2268"/>
              <a:gd name="T47" fmla="*/ 2 h 2720"/>
              <a:gd name="T48" fmla="*/ 1363 w 2268"/>
              <a:gd name="T49" fmla="*/ 27 h 2720"/>
              <a:gd name="T50" fmla="*/ 1524 w 2268"/>
              <a:gd name="T51" fmla="*/ 82 h 2720"/>
              <a:gd name="T52" fmla="*/ 1675 w 2268"/>
              <a:gd name="T53" fmla="*/ 164 h 2720"/>
              <a:gd name="T54" fmla="*/ 1813 w 2268"/>
              <a:gd name="T55" fmla="*/ 270 h 2720"/>
              <a:gd name="T56" fmla="*/ 1936 w 2268"/>
              <a:gd name="T57" fmla="*/ 398 h 2720"/>
              <a:gd name="T58" fmla="*/ 2043 w 2268"/>
              <a:gd name="T59" fmla="*/ 547 h 2720"/>
              <a:gd name="T60" fmla="*/ 2131 w 2268"/>
              <a:gd name="T61" fmla="*/ 712 h 2720"/>
              <a:gd name="T62" fmla="*/ 2200 w 2268"/>
              <a:gd name="T63" fmla="*/ 892 h 2720"/>
              <a:gd name="T64" fmla="*/ 2245 w 2268"/>
              <a:gd name="T65" fmla="*/ 1085 h 2720"/>
              <a:gd name="T66" fmla="*/ 2267 w 2268"/>
              <a:gd name="T67" fmla="*/ 1290 h 2720"/>
              <a:gd name="T68" fmla="*/ 2262 w 2268"/>
              <a:gd name="T69" fmla="*/ 1499 h 2720"/>
              <a:gd name="T70" fmla="*/ 2233 w 2268"/>
              <a:gd name="T71" fmla="*/ 1699 h 2720"/>
              <a:gd name="T72" fmla="*/ 2179 w 2268"/>
              <a:gd name="T73" fmla="*/ 1889 h 2720"/>
              <a:gd name="T74" fmla="*/ 2104 w 2268"/>
              <a:gd name="T75" fmla="*/ 2065 h 2720"/>
              <a:gd name="T76" fmla="*/ 2009 w 2268"/>
              <a:gd name="T77" fmla="*/ 2225 h 2720"/>
              <a:gd name="T78" fmla="*/ 1897 w 2268"/>
              <a:gd name="T79" fmla="*/ 2366 h 2720"/>
              <a:gd name="T80" fmla="*/ 1768 w 2268"/>
              <a:gd name="T81" fmla="*/ 2487 h 2720"/>
              <a:gd name="T82" fmla="*/ 1626 w 2268"/>
              <a:gd name="T83" fmla="*/ 2586 h 2720"/>
              <a:gd name="T84" fmla="*/ 1472 w 2268"/>
              <a:gd name="T85" fmla="*/ 2659 h 2720"/>
              <a:gd name="T86" fmla="*/ 1307 w 2268"/>
              <a:gd name="T87" fmla="*/ 2705 h 2720"/>
              <a:gd name="T88" fmla="*/ 1134 w 2268"/>
              <a:gd name="T89" fmla="*/ 2720 h 2720"/>
              <a:gd name="T90" fmla="*/ 962 w 2268"/>
              <a:gd name="T91" fmla="*/ 2705 h 2720"/>
              <a:gd name="T92" fmla="*/ 797 w 2268"/>
              <a:gd name="T93" fmla="*/ 2659 h 2720"/>
              <a:gd name="T94" fmla="*/ 643 w 2268"/>
              <a:gd name="T95" fmla="*/ 2586 h 2720"/>
              <a:gd name="T96" fmla="*/ 501 w 2268"/>
              <a:gd name="T97" fmla="*/ 2487 h 2720"/>
              <a:gd name="T98" fmla="*/ 372 w 2268"/>
              <a:gd name="T99" fmla="*/ 2366 h 2720"/>
              <a:gd name="T100" fmla="*/ 259 w 2268"/>
              <a:gd name="T101" fmla="*/ 2225 h 2720"/>
              <a:gd name="T102" fmla="*/ 164 w 2268"/>
              <a:gd name="T103" fmla="*/ 2065 h 2720"/>
              <a:gd name="T104" fmla="*/ 89 w 2268"/>
              <a:gd name="T105" fmla="*/ 1889 h 2720"/>
              <a:gd name="T106" fmla="*/ 35 w 2268"/>
              <a:gd name="T107" fmla="*/ 1699 h 2720"/>
              <a:gd name="T108" fmla="*/ 5 w 2268"/>
              <a:gd name="T109"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68" h="2720">
                <a:moveTo>
                  <a:pt x="1245" y="2218"/>
                </a:moveTo>
                <a:lnTo>
                  <a:pt x="1245" y="1436"/>
                </a:lnTo>
                <a:lnTo>
                  <a:pt x="1464" y="1436"/>
                </a:lnTo>
                <a:lnTo>
                  <a:pt x="1497" y="1131"/>
                </a:lnTo>
                <a:lnTo>
                  <a:pt x="1245" y="1131"/>
                </a:lnTo>
                <a:lnTo>
                  <a:pt x="1245" y="935"/>
                </a:lnTo>
                <a:lnTo>
                  <a:pt x="1245" y="920"/>
                </a:lnTo>
                <a:lnTo>
                  <a:pt x="1246" y="904"/>
                </a:lnTo>
                <a:lnTo>
                  <a:pt x="1248" y="890"/>
                </a:lnTo>
                <a:lnTo>
                  <a:pt x="1250" y="875"/>
                </a:lnTo>
                <a:lnTo>
                  <a:pt x="1253" y="862"/>
                </a:lnTo>
                <a:lnTo>
                  <a:pt x="1257" y="850"/>
                </a:lnTo>
                <a:lnTo>
                  <a:pt x="1262" y="838"/>
                </a:lnTo>
                <a:lnTo>
                  <a:pt x="1269" y="829"/>
                </a:lnTo>
                <a:lnTo>
                  <a:pt x="1272" y="824"/>
                </a:lnTo>
                <a:lnTo>
                  <a:pt x="1276" y="819"/>
                </a:lnTo>
                <a:lnTo>
                  <a:pt x="1280" y="815"/>
                </a:lnTo>
                <a:lnTo>
                  <a:pt x="1285" y="811"/>
                </a:lnTo>
                <a:lnTo>
                  <a:pt x="1290" y="807"/>
                </a:lnTo>
                <a:lnTo>
                  <a:pt x="1295" y="803"/>
                </a:lnTo>
                <a:lnTo>
                  <a:pt x="1301" y="801"/>
                </a:lnTo>
                <a:lnTo>
                  <a:pt x="1307" y="799"/>
                </a:lnTo>
                <a:lnTo>
                  <a:pt x="1313" y="795"/>
                </a:lnTo>
                <a:lnTo>
                  <a:pt x="1320" y="794"/>
                </a:lnTo>
                <a:lnTo>
                  <a:pt x="1335" y="790"/>
                </a:lnTo>
                <a:lnTo>
                  <a:pt x="1352" y="788"/>
                </a:lnTo>
                <a:lnTo>
                  <a:pt x="1361" y="788"/>
                </a:lnTo>
                <a:lnTo>
                  <a:pt x="1371" y="788"/>
                </a:lnTo>
                <a:lnTo>
                  <a:pt x="1506" y="788"/>
                </a:lnTo>
                <a:lnTo>
                  <a:pt x="1506" y="514"/>
                </a:lnTo>
                <a:lnTo>
                  <a:pt x="1478" y="511"/>
                </a:lnTo>
                <a:lnTo>
                  <a:pt x="1434" y="507"/>
                </a:lnTo>
                <a:lnTo>
                  <a:pt x="1376" y="503"/>
                </a:lnTo>
                <a:lnTo>
                  <a:pt x="1360" y="503"/>
                </a:lnTo>
                <a:lnTo>
                  <a:pt x="1344" y="503"/>
                </a:lnTo>
                <a:lnTo>
                  <a:pt x="1310" y="502"/>
                </a:lnTo>
                <a:lnTo>
                  <a:pt x="1292" y="503"/>
                </a:lnTo>
                <a:lnTo>
                  <a:pt x="1274" y="505"/>
                </a:lnTo>
                <a:lnTo>
                  <a:pt x="1257" y="506"/>
                </a:lnTo>
                <a:lnTo>
                  <a:pt x="1240" y="509"/>
                </a:lnTo>
                <a:lnTo>
                  <a:pt x="1223" y="513"/>
                </a:lnTo>
                <a:lnTo>
                  <a:pt x="1207" y="518"/>
                </a:lnTo>
                <a:lnTo>
                  <a:pt x="1200" y="520"/>
                </a:lnTo>
                <a:lnTo>
                  <a:pt x="1192" y="523"/>
                </a:lnTo>
                <a:lnTo>
                  <a:pt x="1177" y="529"/>
                </a:lnTo>
                <a:lnTo>
                  <a:pt x="1162" y="536"/>
                </a:lnTo>
                <a:lnTo>
                  <a:pt x="1148" y="543"/>
                </a:lnTo>
                <a:lnTo>
                  <a:pt x="1134" y="551"/>
                </a:lnTo>
                <a:lnTo>
                  <a:pt x="1121" y="561"/>
                </a:lnTo>
                <a:lnTo>
                  <a:pt x="1108" y="572"/>
                </a:lnTo>
                <a:lnTo>
                  <a:pt x="1096" y="583"/>
                </a:lnTo>
                <a:lnTo>
                  <a:pt x="1090" y="587"/>
                </a:lnTo>
                <a:lnTo>
                  <a:pt x="1084" y="593"/>
                </a:lnTo>
                <a:lnTo>
                  <a:pt x="1073" y="607"/>
                </a:lnTo>
                <a:lnTo>
                  <a:pt x="1063" y="620"/>
                </a:lnTo>
                <a:lnTo>
                  <a:pt x="1053" y="633"/>
                </a:lnTo>
                <a:lnTo>
                  <a:pt x="1044" y="647"/>
                </a:lnTo>
                <a:lnTo>
                  <a:pt x="1035" y="663"/>
                </a:lnTo>
                <a:lnTo>
                  <a:pt x="1027" y="680"/>
                </a:lnTo>
                <a:lnTo>
                  <a:pt x="1019" y="697"/>
                </a:lnTo>
                <a:lnTo>
                  <a:pt x="1016" y="705"/>
                </a:lnTo>
                <a:lnTo>
                  <a:pt x="1013" y="715"/>
                </a:lnTo>
                <a:lnTo>
                  <a:pt x="1007" y="733"/>
                </a:lnTo>
                <a:lnTo>
                  <a:pt x="1001" y="752"/>
                </a:lnTo>
                <a:lnTo>
                  <a:pt x="996" y="771"/>
                </a:lnTo>
                <a:lnTo>
                  <a:pt x="992" y="793"/>
                </a:lnTo>
                <a:lnTo>
                  <a:pt x="989" y="813"/>
                </a:lnTo>
                <a:lnTo>
                  <a:pt x="986" y="836"/>
                </a:lnTo>
                <a:lnTo>
                  <a:pt x="984" y="859"/>
                </a:lnTo>
                <a:lnTo>
                  <a:pt x="983" y="881"/>
                </a:lnTo>
                <a:lnTo>
                  <a:pt x="983" y="905"/>
                </a:lnTo>
                <a:lnTo>
                  <a:pt x="983" y="1131"/>
                </a:lnTo>
                <a:lnTo>
                  <a:pt x="763" y="1131"/>
                </a:lnTo>
                <a:lnTo>
                  <a:pt x="763" y="1436"/>
                </a:lnTo>
                <a:lnTo>
                  <a:pt x="983" y="1436"/>
                </a:lnTo>
                <a:lnTo>
                  <a:pt x="983" y="2218"/>
                </a:lnTo>
                <a:lnTo>
                  <a:pt x="1245" y="2218"/>
                </a:lnTo>
                <a:close/>
                <a:moveTo>
                  <a:pt x="0" y="1360"/>
                </a:moveTo>
                <a:lnTo>
                  <a:pt x="0" y="1325"/>
                </a:lnTo>
                <a:lnTo>
                  <a:pt x="1" y="1290"/>
                </a:lnTo>
                <a:lnTo>
                  <a:pt x="3" y="1256"/>
                </a:lnTo>
                <a:lnTo>
                  <a:pt x="5" y="1221"/>
                </a:lnTo>
                <a:lnTo>
                  <a:pt x="9" y="1187"/>
                </a:lnTo>
                <a:lnTo>
                  <a:pt x="13" y="1152"/>
                </a:lnTo>
                <a:lnTo>
                  <a:pt x="17" y="1119"/>
                </a:lnTo>
                <a:lnTo>
                  <a:pt x="23" y="1085"/>
                </a:lnTo>
                <a:lnTo>
                  <a:pt x="29" y="1053"/>
                </a:lnTo>
                <a:lnTo>
                  <a:pt x="35" y="1020"/>
                </a:lnTo>
                <a:lnTo>
                  <a:pt x="43" y="988"/>
                </a:lnTo>
                <a:lnTo>
                  <a:pt x="51" y="956"/>
                </a:lnTo>
                <a:lnTo>
                  <a:pt x="59" y="923"/>
                </a:lnTo>
                <a:lnTo>
                  <a:pt x="68" y="892"/>
                </a:lnTo>
                <a:lnTo>
                  <a:pt x="78" y="861"/>
                </a:lnTo>
                <a:lnTo>
                  <a:pt x="89" y="831"/>
                </a:lnTo>
                <a:lnTo>
                  <a:pt x="100" y="800"/>
                </a:lnTo>
                <a:lnTo>
                  <a:pt x="111" y="770"/>
                </a:lnTo>
                <a:lnTo>
                  <a:pt x="124" y="741"/>
                </a:lnTo>
                <a:lnTo>
                  <a:pt x="136" y="712"/>
                </a:lnTo>
                <a:lnTo>
                  <a:pt x="150" y="683"/>
                </a:lnTo>
                <a:lnTo>
                  <a:pt x="164" y="655"/>
                </a:lnTo>
                <a:lnTo>
                  <a:pt x="178" y="627"/>
                </a:lnTo>
                <a:lnTo>
                  <a:pt x="193" y="599"/>
                </a:lnTo>
                <a:lnTo>
                  <a:pt x="209" y="573"/>
                </a:lnTo>
                <a:lnTo>
                  <a:pt x="225" y="547"/>
                </a:lnTo>
                <a:lnTo>
                  <a:pt x="241" y="520"/>
                </a:lnTo>
                <a:lnTo>
                  <a:pt x="259" y="495"/>
                </a:lnTo>
                <a:lnTo>
                  <a:pt x="276" y="470"/>
                </a:lnTo>
                <a:lnTo>
                  <a:pt x="294" y="446"/>
                </a:lnTo>
                <a:lnTo>
                  <a:pt x="313" y="422"/>
                </a:lnTo>
                <a:lnTo>
                  <a:pt x="332" y="398"/>
                </a:lnTo>
                <a:lnTo>
                  <a:pt x="351" y="375"/>
                </a:lnTo>
                <a:lnTo>
                  <a:pt x="372" y="354"/>
                </a:lnTo>
                <a:lnTo>
                  <a:pt x="392" y="332"/>
                </a:lnTo>
                <a:lnTo>
                  <a:pt x="413" y="310"/>
                </a:lnTo>
                <a:lnTo>
                  <a:pt x="434" y="290"/>
                </a:lnTo>
                <a:lnTo>
                  <a:pt x="456" y="270"/>
                </a:lnTo>
                <a:lnTo>
                  <a:pt x="478" y="250"/>
                </a:lnTo>
                <a:lnTo>
                  <a:pt x="501" y="232"/>
                </a:lnTo>
                <a:lnTo>
                  <a:pt x="523" y="214"/>
                </a:lnTo>
                <a:lnTo>
                  <a:pt x="547" y="196"/>
                </a:lnTo>
                <a:lnTo>
                  <a:pt x="570" y="180"/>
                </a:lnTo>
                <a:lnTo>
                  <a:pt x="594" y="164"/>
                </a:lnTo>
                <a:lnTo>
                  <a:pt x="618" y="148"/>
                </a:lnTo>
                <a:lnTo>
                  <a:pt x="643" y="134"/>
                </a:lnTo>
                <a:lnTo>
                  <a:pt x="668" y="120"/>
                </a:lnTo>
                <a:lnTo>
                  <a:pt x="693" y="106"/>
                </a:lnTo>
                <a:lnTo>
                  <a:pt x="719" y="94"/>
                </a:lnTo>
                <a:lnTo>
                  <a:pt x="745" y="82"/>
                </a:lnTo>
                <a:lnTo>
                  <a:pt x="771" y="72"/>
                </a:lnTo>
                <a:lnTo>
                  <a:pt x="797" y="61"/>
                </a:lnTo>
                <a:lnTo>
                  <a:pt x="824" y="51"/>
                </a:lnTo>
                <a:lnTo>
                  <a:pt x="851" y="43"/>
                </a:lnTo>
                <a:lnTo>
                  <a:pt x="878" y="34"/>
                </a:lnTo>
                <a:lnTo>
                  <a:pt x="906" y="27"/>
                </a:lnTo>
                <a:lnTo>
                  <a:pt x="934" y="21"/>
                </a:lnTo>
                <a:lnTo>
                  <a:pt x="962" y="15"/>
                </a:lnTo>
                <a:lnTo>
                  <a:pt x="990" y="11"/>
                </a:lnTo>
                <a:lnTo>
                  <a:pt x="1019" y="7"/>
                </a:lnTo>
                <a:lnTo>
                  <a:pt x="1047" y="3"/>
                </a:lnTo>
                <a:lnTo>
                  <a:pt x="1076" y="2"/>
                </a:lnTo>
                <a:lnTo>
                  <a:pt x="1105" y="0"/>
                </a:lnTo>
                <a:lnTo>
                  <a:pt x="1134" y="0"/>
                </a:lnTo>
                <a:lnTo>
                  <a:pt x="1164" y="0"/>
                </a:lnTo>
                <a:lnTo>
                  <a:pt x="1193" y="2"/>
                </a:lnTo>
                <a:lnTo>
                  <a:pt x="1222" y="3"/>
                </a:lnTo>
                <a:lnTo>
                  <a:pt x="1250" y="7"/>
                </a:lnTo>
                <a:lnTo>
                  <a:pt x="1279" y="11"/>
                </a:lnTo>
                <a:lnTo>
                  <a:pt x="1307" y="15"/>
                </a:lnTo>
                <a:lnTo>
                  <a:pt x="1335" y="21"/>
                </a:lnTo>
                <a:lnTo>
                  <a:pt x="1363" y="27"/>
                </a:lnTo>
                <a:lnTo>
                  <a:pt x="1391" y="34"/>
                </a:lnTo>
                <a:lnTo>
                  <a:pt x="1418" y="43"/>
                </a:lnTo>
                <a:lnTo>
                  <a:pt x="1445" y="51"/>
                </a:lnTo>
                <a:lnTo>
                  <a:pt x="1472" y="61"/>
                </a:lnTo>
                <a:lnTo>
                  <a:pt x="1498" y="72"/>
                </a:lnTo>
                <a:lnTo>
                  <a:pt x="1524" y="82"/>
                </a:lnTo>
                <a:lnTo>
                  <a:pt x="1550" y="94"/>
                </a:lnTo>
                <a:lnTo>
                  <a:pt x="1576" y="106"/>
                </a:lnTo>
                <a:lnTo>
                  <a:pt x="1601" y="120"/>
                </a:lnTo>
                <a:lnTo>
                  <a:pt x="1626" y="134"/>
                </a:lnTo>
                <a:lnTo>
                  <a:pt x="1651" y="148"/>
                </a:lnTo>
                <a:lnTo>
                  <a:pt x="1675" y="164"/>
                </a:lnTo>
                <a:lnTo>
                  <a:pt x="1699" y="180"/>
                </a:lnTo>
                <a:lnTo>
                  <a:pt x="1722" y="196"/>
                </a:lnTo>
                <a:lnTo>
                  <a:pt x="1746" y="214"/>
                </a:lnTo>
                <a:lnTo>
                  <a:pt x="1768" y="232"/>
                </a:lnTo>
                <a:lnTo>
                  <a:pt x="1791" y="250"/>
                </a:lnTo>
                <a:lnTo>
                  <a:pt x="1813" y="270"/>
                </a:lnTo>
                <a:lnTo>
                  <a:pt x="1835" y="290"/>
                </a:lnTo>
                <a:lnTo>
                  <a:pt x="1856" y="310"/>
                </a:lnTo>
                <a:lnTo>
                  <a:pt x="1876" y="332"/>
                </a:lnTo>
                <a:lnTo>
                  <a:pt x="1897" y="354"/>
                </a:lnTo>
                <a:lnTo>
                  <a:pt x="1917" y="375"/>
                </a:lnTo>
                <a:lnTo>
                  <a:pt x="1936" y="398"/>
                </a:lnTo>
                <a:lnTo>
                  <a:pt x="1955" y="422"/>
                </a:lnTo>
                <a:lnTo>
                  <a:pt x="1974" y="446"/>
                </a:lnTo>
                <a:lnTo>
                  <a:pt x="1992" y="470"/>
                </a:lnTo>
                <a:lnTo>
                  <a:pt x="2009" y="495"/>
                </a:lnTo>
                <a:lnTo>
                  <a:pt x="2026" y="520"/>
                </a:lnTo>
                <a:lnTo>
                  <a:pt x="2043" y="547"/>
                </a:lnTo>
                <a:lnTo>
                  <a:pt x="2059" y="573"/>
                </a:lnTo>
                <a:lnTo>
                  <a:pt x="2075" y="599"/>
                </a:lnTo>
                <a:lnTo>
                  <a:pt x="2090" y="627"/>
                </a:lnTo>
                <a:lnTo>
                  <a:pt x="2104" y="655"/>
                </a:lnTo>
                <a:lnTo>
                  <a:pt x="2118" y="683"/>
                </a:lnTo>
                <a:lnTo>
                  <a:pt x="2131" y="712"/>
                </a:lnTo>
                <a:lnTo>
                  <a:pt x="2144" y="741"/>
                </a:lnTo>
                <a:lnTo>
                  <a:pt x="2157" y="770"/>
                </a:lnTo>
                <a:lnTo>
                  <a:pt x="2168" y="800"/>
                </a:lnTo>
                <a:lnTo>
                  <a:pt x="2179" y="831"/>
                </a:lnTo>
                <a:lnTo>
                  <a:pt x="2190" y="861"/>
                </a:lnTo>
                <a:lnTo>
                  <a:pt x="2200" y="892"/>
                </a:lnTo>
                <a:lnTo>
                  <a:pt x="2209" y="923"/>
                </a:lnTo>
                <a:lnTo>
                  <a:pt x="2217" y="956"/>
                </a:lnTo>
                <a:lnTo>
                  <a:pt x="2225" y="988"/>
                </a:lnTo>
                <a:lnTo>
                  <a:pt x="2233" y="1020"/>
                </a:lnTo>
                <a:lnTo>
                  <a:pt x="2239" y="1053"/>
                </a:lnTo>
                <a:lnTo>
                  <a:pt x="2245" y="1085"/>
                </a:lnTo>
                <a:lnTo>
                  <a:pt x="2251" y="1119"/>
                </a:lnTo>
                <a:lnTo>
                  <a:pt x="2255" y="1152"/>
                </a:lnTo>
                <a:lnTo>
                  <a:pt x="2259" y="1187"/>
                </a:lnTo>
                <a:lnTo>
                  <a:pt x="2262" y="1221"/>
                </a:lnTo>
                <a:lnTo>
                  <a:pt x="2265" y="1256"/>
                </a:lnTo>
                <a:lnTo>
                  <a:pt x="2267" y="1290"/>
                </a:lnTo>
                <a:lnTo>
                  <a:pt x="2268" y="1325"/>
                </a:lnTo>
                <a:lnTo>
                  <a:pt x="2268" y="1360"/>
                </a:lnTo>
                <a:lnTo>
                  <a:pt x="2268" y="1395"/>
                </a:lnTo>
                <a:lnTo>
                  <a:pt x="2267" y="1430"/>
                </a:lnTo>
                <a:lnTo>
                  <a:pt x="2265" y="1464"/>
                </a:lnTo>
                <a:lnTo>
                  <a:pt x="2262" y="1499"/>
                </a:lnTo>
                <a:lnTo>
                  <a:pt x="2259" y="1533"/>
                </a:lnTo>
                <a:lnTo>
                  <a:pt x="2255" y="1567"/>
                </a:lnTo>
                <a:lnTo>
                  <a:pt x="2251" y="1601"/>
                </a:lnTo>
                <a:lnTo>
                  <a:pt x="2245" y="1633"/>
                </a:lnTo>
                <a:lnTo>
                  <a:pt x="2239" y="1667"/>
                </a:lnTo>
                <a:lnTo>
                  <a:pt x="2233" y="1699"/>
                </a:lnTo>
                <a:lnTo>
                  <a:pt x="2225" y="1732"/>
                </a:lnTo>
                <a:lnTo>
                  <a:pt x="2217" y="1764"/>
                </a:lnTo>
                <a:lnTo>
                  <a:pt x="2209" y="1797"/>
                </a:lnTo>
                <a:lnTo>
                  <a:pt x="2200" y="1828"/>
                </a:lnTo>
                <a:lnTo>
                  <a:pt x="2190" y="1859"/>
                </a:lnTo>
                <a:lnTo>
                  <a:pt x="2179" y="1889"/>
                </a:lnTo>
                <a:lnTo>
                  <a:pt x="2168" y="1920"/>
                </a:lnTo>
                <a:lnTo>
                  <a:pt x="2157" y="1950"/>
                </a:lnTo>
                <a:lnTo>
                  <a:pt x="2144" y="1979"/>
                </a:lnTo>
                <a:lnTo>
                  <a:pt x="2131" y="2008"/>
                </a:lnTo>
                <a:lnTo>
                  <a:pt x="2118" y="2036"/>
                </a:lnTo>
                <a:lnTo>
                  <a:pt x="2104" y="2065"/>
                </a:lnTo>
                <a:lnTo>
                  <a:pt x="2090" y="2093"/>
                </a:lnTo>
                <a:lnTo>
                  <a:pt x="2075" y="2120"/>
                </a:lnTo>
                <a:lnTo>
                  <a:pt x="2059" y="2147"/>
                </a:lnTo>
                <a:lnTo>
                  <a:pt x="2043" y="2173"/>
                </a:lnTo>
                <a:lnTo>
                  <a:pt x="2026" y="2200"/>
                </a:lnTo>
                <a:lnTo>
                  <a:pt x="2009" y="2225"/>
                </a:lnTo>
                <a:lnTo>
                  <a:pt x="1992" y="2250"/>
                </a:lnTo>
                <a:lnTo>
                  <a:pt x="1974" y="2274"/>
                </a:lnTo>
                <a:lnTo>
                  <a:pt x="1955" y="2298"/>
                </a:lnTo>
                <a:lnTo>
                  <a:pt x="1936" y="2322"/>
                </a:lnTo>
                <a:lnTo>
                  <a:pt x="1917" y="2345"/>
                </a:lnTo>
                <a:lnTo>
                  <a:pt x="1897" y="2366"/>
                </a:lnTo>
                <a:lnTo>
                  <a:pt x="1876" y="2388"/>
                </a:lnTo>
                <a:lnTo>
                  <a:pt x="1856" y="2409"/>
                </a:lnTo>
                <a:lnTo>
                  <a:pt x="1835" y="2430"/>
                </a:lnTo>
                <a:lnTo>
                  <a:pt x="1813" y="2450"/>
                </a:lnTo>
                <a:lnTo>
                  <a:pt x="1791" y="2469"/>
                </a:lnTo>
                <a:lnTo>
                  <a:pt x="1768" y="2487"/>
                </a:lnTo>
                <a:lnTo>
                  <a:pt x="1746" y="2505"/>
                </a:lnTo>
                <a:lnTo>
                  <a:pt x="1722" y="2523"/>
                </a:lnTo>
                <a:lnTo>
                  <a:pt x="1699" y="2540"/>
                </a:lnTo>
                <a:lnTo>
                  <a:pt x="1675" y="2556"/>
                </a:lnTo>
                <a:lnTo>
                  <a:pt x="1651" y="2571"/>
                </a:lnTo>
                <a:lnTo>
                  <a:pt x="1626" y="2586"/>
                </a:lnTo>
                <a:lnTo>
                  <a:pt x="1601" y="2600"/>
                </a:lnTo>
                <a:lnTo>
                  <a:pt x="1576" y="2613"/>
                </a:lnTo>
                <a:lnTo>
                  <a:pt x="1550" y="2625"/>
                </a:lnTo>
                <a:lnTo>
                  <a:pt x="1524" y="2637"/>
                </a:lnTo>
                <a:lnTo>
                  <a:pt x="1498" y="2648"/>
                </a:lnTo>
                <a:lnTo>
                  <a:pt x="1472" y="2659"/>
                </a:lnTo>
                <a:lnTo>
                  <a:pt x="1445" y="2669"/>
                </a:lnTo>
                <a:lnTo>
                  <a:pt x="1418" y="2677"/>
                </a:lnTo>
                <a:lnTo>
                  <a:pt x="1391" y="2685"/>
                </a:lnTo>
                <a:lnTo>
                  <a:pt x="1363" y="2693"/>
                </a:lnTo>
                <a:lnTo>
                  <a:pt x="1335" y="2699"/>
                </a:lnTo>
                <a:lnTo>
                  <a:pt x="1307" y="2705"/>
                </a:lnTo>
                <a:lnTo>
                  <a:pt x="1279" y="2709"/>
                </a:lnTo>
                <a:lnTo>
                  <a:pt x="1250" y="2713"/>
                </a:lnTo>
                <a:lnTo>
                  <a:pt x="1222" y="2717"/>
                </a:lnTo>
                <a:lnTo>
                  <a:pt x="1193" y="2718"/>
                </a:lnTo>
                <a:lnTo>
                  <a:pt x="1164" y="2719"/>
                </a:lnTo>
                <a:lnTo>
                  <a:pt x="1134" y="2720"/>
                </a:lnTo>
                <a:lnTo>
                  <a:pt x="1105" y="2719"/>
                </a:lnTo>
                <a:lnTo>
                  <a:pt x="1076" y="2718"/>
                </a:lnTo>
                <a:lnTo>
                  <a:pt x="1047" y="2717"/>
                </a:lnTo>
                <a:lnTo>
                  <a:pt x="1019" y="2713"/>
                </a:lnTo>
                <a:lnTo>
                  <a:pt x="990" y="2709"/>
                </a:lnTo>
                <a:lnTo>
                  <a:pt x="962" y="2705"/>
                </a:lnTo>
                <a:lnTo>
                  <a:pt x="934" y="2699"/>
                </a:lnTo>
                <a:lnTo>
                  <a:pt x="906" y="2693"/>
                </a:lnTo>
                <a:lnTo>
                  <a:pt x="878" y="2685"/>
                </a:lnTo>
                <a:lnTo>
                  <a:pt x="851" y="2677"/>
                </a:lnTo>
                <a:lnTo>
                  <a:pt x="824" y="2669"/>
                </a:lnTo>
                <a:lnTo>
                  <a:pt x="797" y="2659"/>
                </a:lnTo>
                <a:lnTo>
                  <a:pt x="771" y="2648"/>
                </a:lnTo>
                <a:lnTo>
                  <a:pt x="745" y="2637"/>
                </a:lnTo>
                <a:lnTo>
                  <a:pt x="719" y="2625"/>
                </a:lnTo>
                <a:lnTo>
                  <a:pt x="693" y="2613"/>
                </a:lnTo>
                <a:lnTo>
                  <a:pt x="668" y="2600"/>
                </a:lnTo>
                <a:lnTo>
                  <a:pt x="643" y="2586"/>
                </a:lnTo>
                <a:lnTo>
                  <a:pt x="618" y="2571"/>
                </a:lnTo>
                <a:lnTo>
                  <a:pt x="594" y="2556"/>
                </a:lnTo>
                <a:lnTo>
                  <a:pt x="570" y="2540"/>
                </a:lnTo>
                <a:lnTo>
                  <a:pt x="547" y="2523"/>
                </a:lnTo>
                <a:lnTo>
                  <a:pt x="523" y="2505"/>
                </a:lnTo>
                <a:lnTo>
                  <a:pt x="501" y="2487"/>
                </a:lnTo>
                <a:lnTo>
                  <a:pt x="478" y="2469"/>
                </a:lnTo>
                <a:lnTo>
                  <a:pt x="456" y="2450"/>
                </a:lnTo>
                <a:lnTo>
                  <a:pt x="434" y="2430"/>
                </a:lnTo>
                <a:lnTo>
                  <a:pt x="413" y="2409"/>
                </a:lnTo>
                <a:lnTo>
                  <a:pt x="392" y="2388"/>
                </a:lnTo>
                <a:lnTo>
                  <a:pt x="372" y="2366"/>
                </a:lnTo>
                <a:lnTo>
                  <a:pt x="351" y="2345"/>
                </a:lnTo>
                <a:lnTo>
                  <a:pt x="332" y="2322"/>
                </a:lnTo>
                <a:lnTo>
                  <a:pt x="313" y="2298"/>
                </a:lnTo>
                <a:lnTo>
                  <a:pt x="294" y="2274"/>
                </a:lnTo>
                <a:lnTo>
                  <a:pt x="276" y="2250"/>
                </a:lnTo>
                <a:lnTo>
                  <a:pt x="259" y="2225"/>
                </a:lnTo>
                <a:lnTo>
                  <a:pt x="241" y="2200"/>
                </a:lnTo>
                <a:lnTo>
                  <a:pt x="225" y="2173"/>
                </a:lnTo>
                <a:lnTo>
                  <a:pt x="209" y="2147"/>
                </a:lnTo>
                <a:lnTo>
                  <a:pt x="193" y="2120"/>
                </a:lnTo>
                <a:lnTo>
                  <a:pt x="178" y="2093"/>
                </a:lnTo>
                <a:lnTo>
                  <a:pt x="164" y="2065"/>
                </a:lnTo>
                <a:lnTo>
                  <a:pt x="150" y="2036"/>
                </a:lnTo>
                <a:lnTo>
                  <a:pt x="136" y="2008"/>
                </a:lnTo>
                <a:lnTo>
                  <a:pt x="124" y="1979"/>
                </a:lnTo>
                <a:lnTo>
                  <a:pt x="111" y="1950"/>
                </a:lnTo>
                <a:lnTo>
                  <a:pt x="100" y="1920"/>
                </a:lnTo>
                <a:lnTo>
                  <a:pt x="89" y="1889"/>
                </a:lnTo>
                <a:lnTo>
                  <a:pt x="78" y="1859"/>
                </a:lnTo>
                <a:lnTo>
                  <a:pt x="68" y="1828"/>
                </a:lnTo>
                <a:lnTo>
                  <a:pt x="59" y="1797"/>
                </a:lnTo>
                <a:lnTo>
                  <a:pt x="51" y="1764"/>
                </a:lnTo>
                <a:lnTo>
                  <a:pt x="43" y="1732"/>
                </a:lnTo>
                <a:lnTo>
                  <a:pt x="35" y="1699"/>
                </a:lnTo>
                <a:lnTo>
                  <a:pt x="29" y="1667"/>
                </a:lnTo>
                <a:lnTo>
                  <a:pt x="23" y="1633"/>
                </a:lnTo>
                <a:lnTo>
                  <a:pt x="17" y="1601"/>
                </a:lnTo>
                <a:lnTo>
                  <a:pt x="13" y="1567"/>
                </a:lnTo>
                <a:lnTo>
                  <a:pt x="9" y="1533"/>
                </a:lnTo>
                <a:lnTo>
                  <a:pt x="5" y="1499"/>
                </a:lnTo>
                <a:lnTo>
                  <a:pt x="3" y="1464"/>
                </a:lnTo>
                <a:lnTo>
                  <a:pt x="1" y="1430"/>
                </a:lnTo>
                <a:lnTo>
                  <a:pt x="0" y="1395"/>
                </a:lnTo>
                <a:lnTo>
                  <a:pt x="0" y="136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
        <p:nvSpPr>
          <p:cNvPr id="14" name="Freeform 7">
            <a:hlinkClick r:id="rId5" tooltip="twitter"/>
          </p:cNvPr>
          <p:cNvSpPr>
            <a:spLocks noChangeAspect="1" noEditPoints="1"/>
          </p:cNvSpPr>
          <p:nvPr userDrawn="1"/>
        </p:nvSpPr>
        <p:spPr bwMode="auto">
          <a:xfrm>
            <a:off x="10308063" y="5877340"/>
            <a:ext cx="252557" cy="252000"/>
          </a:xfrm>
          <a:custGeom>
            <a:avLst/>
            <a:gdLst>
              <a:gd name="T0" fmla="*/ 1085 w 2269"/>
              <a:gd name="T1" fmla="*/ 2052 h 2720"/>
              <a:gd name="T2" fmla="*/ 1276 w 2269"/>
              <a:gd name="T3" fmla="*/ 1961 h 2720"/>
              <a:gd name="T4" fmla="*/ 1432 w 2269"/>
              <a:gd name="T5" fmla="*/ 1821 h 2720"/>
              <a:gd name="T6" fmla="*/ 1551 w 2269"/>
              <a:gd name="T7" fmla="*/ 1643 h 2720"/>
              <a:gd name="T8" fmla="*/ 1647 w 2269"/>
              <a:gd name="T9" fmla="*/ 1380 h 2720"/>
              <a:gd name="T10" fmla="*/ 1677 w 2269"/>
              <a:gd name="T11" fmla="*/ 1129 h 2720"/>
              <a:gd name="T12" fmla="*/ 1815 w 2269"/>
              <a:gd name="T13" fmla="*/ 911 h 2720"/>
              <a:gd name="T14" fmla="*/ 1676 w 2269"/>
              <a:gd name="T15" fmla="*/ 949 h 2720"/>
              <a:gd name="T16" fmla="*/ 1751 w 2269"/>
              <a:gd name="T17" fmla="*/ 849 h 2720"/>
              <a:gd name="T18" fmla="*/ 1704 w 2269"/>
              <a:gd name="T19" fmla="*/ 824 h 2720"/>
              <a:gd name="T20" fmla="*/ 1558 w 2269"/>
              <a:gd name="T21" fmla="*/ 817 h 2720"/>
              <a:gd name="T22" fmla="*/ 1426 w 2269"/>
              <a:gd name="T23" fmla="*/ 757 h 2720"/>
              <a:gd name="T24" fmla="*/ 1287 w 2269"/>
              <a:gd name="T25" fmla="*/ 782 h 2720"/>
              <a:gd name="T26" fmla="*/ 1181 w 2269"/>
              <a:gd name="T27" fmla="*/ 877 h 2720"/>
              <a:gd name="T28" fmla="*/ 1122 w 2269"/>
              <a:gd name="T29" fmla="*/ 1022 h 2720"/>
              <a:gd name="T30" fmla="*/ 1081 w 2269"/>
              <a:gd name="T31" fmla="*/ 1162 h 2720"/>
              <a:gd name="T32" fmla="*/ 877 w 2269"/>
              <a:gd name="T33" fmla="*/ 1102 h 2720"/>
              <a:gd name="T34" fmla="*/ 697 w 2269"/>
              <a:gd name="T35" fmla="*/ 985 h 2720"/>
              <a:gd name="T36" fmla="*/ 549 w 2269"/>
              <a:gd name="T37" fmla="*/ 817 h 2720"/>
              <a:gd name="T38" fmla="*/ 511 w 2269"/>
              <a:gd name="T39" fmla="*/ 973 h 2720"/>
              <a:gd name="T40" fmla="*/ 554 w 2269"/>
              <a:gd name="T41" fmla="*/ 1162 h 2720"/>
              <a:gd name="T42" fmla="*/ 635 w 2269"/>
              <a:gd name="T43" fmla="*/ 1263 h 2720"/>
              <a:gd name="T44" fmla="*/ 516 w 2269"/>
              <a:gd name="T45" fmla="*/ 1226 h 2720"/>
              <a:gd name="T46" fmla="*/ 522 w 2269"/>
              <a:gd name="T47" fmla="*/ 1328 h 2720"/>
              <a:gd name="T48" fmla="*/ 581 w 2269"/>
              <a:gd name="T49" fmla="*/ 1449 h 2720"/>
              <a:gd name="T50" fmla="*/ 676 w 2269"/>
              <a:gd name="T51" fmla="*/ 1532 h 2720"/>
              <a:gd name="T52" fmla="*/ 659 w 2269"/>
              <a:gd name="T53" fmla="*/ 1565 h 2720"/>
              <a:gd name="T54" fmla="*/ 634 w 2269"/>
              <a:gd name="T55" fmla="*/ 1630 h 2720"/>
              <a:gd name="T56" fmla="*/ 722 w 2269"/>
              <a:gd name="T57" fmla="*/ 1739 h 2720"/>
              <a:gd name="T58" fmla="*/ 823 w 2269"/>
              <a:gd name="T59" fmla="*/ 1786 h 2720"/>
              <a:gd name="T60" fmla="*/ 761 w 2269"/>
              <a:gd name="T61" fmla="*/ 1871 h 2720"/>
              <a:gd name="T62" fmla="*/ 593 w 2269"/>
              <a:gd name="T63" fmla="*/ 1930 h 2720"/>
              <a:gd name="T64" fmla="*/ 514 w 2269"/>
              <a:gd name="T65" fmla="*/ 1972 h 2720"/>
              <a:gd name="T66" fmla="*/ 738 w 2269"/>
              <a:gd name="T67" fmla="*/ 2065 h 2720"/>
              <a:gd name="T68" fmla="*/ 6 w 2269"/>
              <a:gd name="T69" fmla="*/ 1221 h 2720"/>
              <a:gd name="T70" fmla="*/ 69 w 2269"/>
              <a:gd name="T71" fmla="*/ 892 h 2720"/>
              <a:gd name="T72" fmla="*/ 194 w 2269"/>
              <a:gd name="T73" fmla="*/ 600 h 2720"/>
              <a:gd name="T74" fmla="*/ 372 w 2269"/>
              <a:gd name="T75" fmla="*/ 354 h 2720"/>
              <a:gd name="T76" fmla="*/ 594 w 2269"/>
              <a:gd name="T77" fmla="*/ 164 h 2720"/>
              <a:gd name="T78" fmla="*/ 851 w 2269"/>
              <a:gd name="T79" fmla="*/ 43 h 2720"/>
              <a:gd name="T80" fmla="*/ 1134 w 2269"/>
              <a:gd name="T81" fmla="*/ 0 h 2720"/>
              <a:gd name="T82" fmla="*/ 1418 w 2269"/>
              <a:gd name="T83" fmla="*/ 43 h 2720"/>
              <a:gd name="T84" fmla="*/ 1676 w 2269"/>
              <a:gd name="T85" fmla="*/ 164 h 2720"/>
              <a:gd name="T86" fmla="*/ 1898 w 2269"/>
              <a:gd name="T87" fmla="*/ 354 h 2720"/>
              <a:gd name="T88" fmla="*/ 2075 w 2269"/>
              <a:gd name="T89" fmla="*/ 600 h 2720"/>
              <a:gd name="T90" fmla="*/ 2200 w 2269"/>
              <a:gd name="T91" fmla="*/ 892 h 2720"/>
              <a:gd name="T92" fmla="*/ 2263 w 2269"/>
              <a:gd name="T93" fmla="*/ 1221 h 2720"/>
              <a:gd name="T94" fmla="*/ 2256 w 2269"/>
              <a:gd name="T95" fmla="*/ 1568 h 2720"/>
              <a:gd name="T96" fmla="*/ 2180 w 2269"/>
              <a:gd name="T97" fmla="*/ 1889 h 2720"/>
              <a:gd name="T98" fmla="*/ 2044 w 2269"/>
              <a:gd name="T99" fmla="*/ 2174 h 2720"/>
              <a:gd name="T100" fmla="*/ 1857 w 2269"/>
              <a:gd name="T101" fmla="*/ 2410 h 2720"/>
              <a:gd name="T102" fmla="*/ 1627 w 2269"/>
              <a:gd name="T103" fmla="*/ 2586 h 2720"/>
              <a:gd name="T104" fmla="*/ 1363 w 2269"/>
              <a:gd name="T105" fmla="*/ 2693 h 2720"/>
              <a:gd name="T106" fmla="*/ 1076 w 2269"/>
              <a:gd name="T107" fmla="*/ 2719 h 2720"/>
              <a:gd name="T108" fmla="*/ 797 w 2269"/>
              <a:gd name="T109" fmla="*/ 2659 h 2720"/>
              <a:gd name="T110" fmla="*/ 546 w 2269"/>
              <a:gd name="T111" fmla="*/ 2524 h 2720"/>
              <a:gd name="T112" fmla="*/ 332 w 2269"/>
              <a:gd name="T113" fmla="*/ 2322 h 2720"/>
              <a:gd name="T114" fmla="*/ 165 w 2269"/>
              <a:gd name="T115" fmla="*/ 2065 h 2720"/>
              <a:gd name="T116" fmla="*/ 51 w 2269"/>
              <a:gd name="T117" fmla="*/ 1764 h 2720"/>
              <a:gd name="T118" fmla="*/ 2 w 2269"/>
              <a:gd name="T119" fmla="*/ 1430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69" h="2720">
                <a:moveTo>
                  <a:pt x="882" y="2081"/>
                </a:moveTo>
                <a:lnTo>
                  <a:pt x="906" y="2080"/>
                </a:lnTo>
                <a:lnTo>
                  <a:pt x="929" y="2079"/>
                </a:lnTo>
                <a:lnTo>
                  <a:pt x="953" y="2077"/>
                </a:lnTo>
                <a:lnTo>
                  <a:pt x="976" y="2075"/>
                </a:lnTo>
                <a:lnTo>
                  <a:pt x="998" y="2071"/>
                </a:lnTo>
                <a:lnTo>
                  <a:pt x="1020" y="2068"/>
                </a:lnTo>
                <a:lnTo>
                  <a:pt x="1042" y="2063"/>
                </a:lnTo>
                <a:lnTo>
                  <a:pt x="1063" y="2058"/>
                </a:lnTo>
                <a:lnTo>
                  <a:pt x="1085" y="2052"/>
                </a:lnTo>
                <a:lnTo>
                  <a:pt x="1105" y="2045"/>
                </a:lnTo>
                <a:lnTo>
                  <a:pt x="1126" y="2038"/>
                </a:lnTo>
                <a:lnTo>
                  <a:pt x="1146" y="2031"/>
                </a:lnTo>
                <a:lnTo>
                  <a:pt x="1166" y="2022"/>
                </a:lnTo>
                <a:lnTo>
                  <a:pt x="1185" y="2014"/>
                </a:lnTo>
                <a:lnTo>
                  <a:pt x="1204" y="2004"/>
                </a:lnTo>
                <a:lnTo>
                  <a:pt x="1223" y="1993"/>
                </a:lnTo>
                <a:lnTo>
                  <a:pt x="1241" y="1984"/>
                </a:lnTo>
                <a:lnTo>
                  <a:pt x="1259" y="1972"/>
                </a:lnTo>
                <a:lnTo>
                  <a:pt x="1276" y="1961"/>
                </a:lnTo>
                <a:lnTo>
                  <a:pt x="1293" y="1949"/>
                </a:lnTo>
                <a:lnTo>
                  <a:pt x="1310" y="1936"/>
                </a:lnTo>
                <a:lnTo>
                  <a:pt x="1327" y="1924"/>
                </a:lnTo>
                <a:lnTo>
                  <a:pt x="1343" y="1909"/>
                </a:lnTo>
                <a:lnTo>
                  <a:pt x="1359" y="1896"/>
                </a:lnTo>
                <a:lnTo>
                  <a:pt x="1374" y="1882"/>
                </a:lnTo>
                <a:lnTo>
                  <a:pt x="1389" y="1866"/>
                </a:lnTo>
                <a:lnTo>
                  <a:pt x="1404" y="1852"/>
                </a:lnTo>
                <a:lnTo>
                  <a:pt x="1418" y="1836"/>
                </a:lnTo>
                <a:lnTo>
                  <a:pt x="1432" y="1821"/>
                </a:lnTo>
                <a:lnTo>
                  <a:pt x="1445" y="1804"/>
                </a:lnTo>
                <a:lnTo>
                  <a:pt x="1459" y="1787"/>
                </a:lnTo>
                <a:lnTo>
                  <a:pt x="1471" y="1770"/>
                </a:lnTo>
                <a:lnTo>
                  <a:pt x="1484" y="1753"/>
                </a:lnTo>
                <a:lnTo>
                  <a:pt x="1496" y="1735"/>
                </a:lnTo>
                <a:lnTo>
                  <a:pt x="1507" y="1717"/>
                </a:lnTo>
                <a:lnTo>
                  <a:pt x="1520" y="1699"/>
                </a:lnTo>
                <a:lnTo>
                  <a:pt x="1531" y="1680"/>
                </a:lnTo>
                <a:lnTo>
                  <a:pt x="1541" y="1662"/>
                </a:lnTo>
                <a:lnTo>
                  <a:pt x="1551" y="1643"/>
                </a:lnTo>
                <a:lnTo>
                  <a:pt x="1561" y="1624"/>
                </a:lnTo>
                <a:lnTo>
                  <a:pt x="1570" y="1605"/>
                </a:lnTo>
                <a:lnTo>
                  <a:pt x="1579" y="1586"/>
                </a:lnTo>
                <a:lnTo>
                  <a:pt x="1588" y="1565"/>
                </a:lnTo>
                <a:lnTo>
                  <a:pt x="1596" y="1545"/>
                </a:lnTo>
                <a:lnTo>
                  <a:pt x="1604" y="1526"/>
                </a:lnTo>
                <a:lnTo>
                  <a:pt x="1611" y="1505"/>
                </a:lnTo>
                <a:lnTo>
                  <a:pt x="1625" y="1463"/>
                </a:lnTo>
                <a:lnTo>
                  <a:pt x="1637" y="1422"/>
                </a:lnTo>
                <a:lnTo>
                  <a:pt x="1647" y="1380"/>
                </a:lnTo>
                <a:lnTo>
                  <a:pt x="1656" y="1338"/>
                </a:lnTo>
                <a:lnTo>
                  <a:pt x="1660" y="1317"/>
                </a:lnTo>
                <a:lnTo>
                  <a:pt x="1664" y="1296"/>
                </a:lnTo>
                <a:lnTo>
                  <a:pt x="1667" y="1275"/>
                </a:lnTo>
                <a:lnTo>
                  <a:pt x="1669" y="1254"/>
                </a:lnTo>
                <a:lnTo>
                  <a:pt x="1672" y="1233"/>
                </a:lnTo>
                <a:lnTo>
                  <a:pt x="1673" y="1212"/>
                </a:lnTo>
                <a:lnTo>
                  <a:pt x="1675" y="1191"/>
                </a:lnTo>
                <a:lnTo>
                  <a:pt x="1676" y="1171"/>
                </a:lnTo>
                <a:lnTo>
                  <a:pt x="1677" y="1129"/>
                </a:lnTo>
                <a:lnTo>
                  <a:pt x="1676" y="1085"/>
                </a:lnTo>
                <a:lnTo>
                  <a:pt x="1696" y="1067"/>
                </a:lnTo>
                <a:lnTo>
                  <a:pt x="1715" y="1048"/>
                </a:lnTo>
                <a:lnTo>
                  <a:pt x="1734" y="1028"/>
                </a:lnTo>
                <a:lnTo>
                  <a:pt x="1752" y="1006"/>
                </a:lnTo>
                <a:lnTo>
                  <a:pt x="1769" y="983"/>
                </a:lnTo>
                <a:lnTo>
                  <a:pt x="1785" y="961"/>
                </a:lnTo>
                <a:lnTo>
                  <a:pt x="1793" y="949"/>
                </a:lnTo>
                <a:lnTo>
                  <a:pt x="1801" y="937"/>
                </a:lnTo>
                <a:lnTo>
                  <a:pt x="1815" y="911"/>
                </a:lnTo>
                <a:lnTo>
                  <a:pt x="1796" y="921"/>
                </a:lnTo>
                <a:lnTo>
                  <a:pt x="1777" y="931"/>
                </a:lnTo>
                <a:lnTo>
                  <a:pt x="1757" y="938"/>
                </a:lnTo>
                <a:lnTo>
                  <a:pt x="1737" y="945"/>
                </a:lnTo>
                <a:lnTo>
                  <a:pt x="1717" y="951"/>
                </a:lnTo>
                <a:lnTo>
                  <a:pt x="1697" y="957"/>
                </a:lnTo>
                <a:lnTo>
                  <a:pt x="1676" y="961"/>
                </a:lnTo>
                <a:lnTo>
                  <a:pt x="1655" y="964"/>
                </a:lnTo>
                <a:lnTo>
                  <a:pt x="1666" y="957"/>
                </a:lnTo>
                <a:lnTo>
                  <a:pt x="1676" y="949"/>
                </a:lnTo>
                <a:lnTo>
                  <a:pt x="1686" y="939"/>
                </a:lnTo>
                <a:lnTo>
                  <a:pt x="1695" y="929"/>
                </a:lnTo>
                <a:lnTo>
                  <a:pt x="1705" y="919"/>
                </a:lnTo>
                <a:lnTo>
                  <a:pt x="1714" y="909"/>
                </a:lnTo>
                <a:lnTo>
                  <a:pt x="1722" y="897"/>
                </a:lnTo>
                <a:lnTo>
                  <a:pt x="1730" y="886"/>
                </a:lnTo>
                <a:lnTo>
                  <a:pt x="1734" y="880"/>
                </a:lnTo>
                <a:lnTo>
                  <a:pt x="1738" y="874"/>
                </a:lnTo>
                <a:lnTo>
                  <a:pt x="1745" y="861"/>
                </a:lnTo>
                <a:lnTo>
                  <a:pt x="1751" y="849"/>
                </a:lnTo>
                <a:lnTo>
                  <a:pt x="1758" y="836"/>
                </a:lnTo>
                <a:lnTo>
                  <a:pt x="1763" y="823"/>
                </a:lnTo>
                <a:lnTo>
                  <a:pt x="1769" y="808"/>
                </a:lnTo>
                <a:lnTo>
                  <a:pt x="1773" y="794"/>
                </a:lnTo>
                <a:lnTo>
                  <a:pt x="1778" y="779"/>
                </a:lnTo>
                <a:lnTo>
                  <a:pt x="1757" y="794"/>
                </a:lnTo>
                <a:lnTo>
                  <a:pt x="1736" y="806"/>
                </a:lnTo>
                <a:lnTo>
                  <a:pt x="1725" y="812"/>
                </a:lnTo>
                <a:lnTo>
                  <a:pt x="1715" y="818"/>
                </a:lnTo>
                <a:lnTo>
                  <a:pt x="1704" y="824"/>
                </a:lnTo>
                <a:lnTo>
                  <a:pt x="1693" y="829"/>
                </a:lnTo>
                <a:lnTo>
                  <a:pt x="1670" y="838"/>
                </a:lnTo>
                <a:lnTo>
                  <a:pt x="1647" y="847"/>
                </a:lnTo>
                <a:lnTo>
                  <a:pt x="1624" y="855"/>
                </a:lnTo>
                <a:lnTo>
                  <a:pt x="1612" y="857"/>
                </a:lnTo>
                <a:lnTo>
                  <a:pt x="1600" y="861"/>
                </a:lnTo>
                <a:lnTo>
                  <a:pt x="1591" y="849"/>
                </a:lnTo>
                <a:lnTo>
                  <a:pt x="1580" y="837"/>
                </a:lnTo>
                <a:lnTo>
                  <a:pt x="1570" y="827"/>
                </a:lnTo>
                <a:lnTo>
                  <a:pt x="1558" y="817"/>
                </a:lnTo>
                <a:lnTo>
                  <a:pt x="1547" y="807"/>
                </a:lnTo>
                <a:lnTo>
                  <a:pt x="1535" y="799"/>
                </a:lnTo>
                <a:lnTo>
                  <a:pt x="1522" y="790"/>
                </a:lnTo>
                <a:lnTo>
                  <a:pt x="1509" y="783"/>
                </a:lnTo>
                <a:lnTo>
                  <a:pt x="1496" y="777"/>
                </a:lnTo>
                <a:lnTo>
                  <a:pt x="1482" y="771"/>
                </a:lnTo>
                <a:lnTo>
                  <a:pt x="1468" y="766"/>
                </a:lnTo>
                <a:lnTo>
                  <a:pt x="1454" y="763"/>
                </a:lnTo>
                <a:lnTo>
                  <a:pt x="1440" y="759"/>
                </a:lnTo>
                <a:lnTo>
                  <a:pt x="1426" y="757"/>
                </a:lnTo>
                <a:lnTo>
                  <a:pt x="1411" y="755"/>
                </a:lnTo>
                <a:lnTo>
                  <a:pt x="1396" y="755"/>
                </a:lnTo>
                <a:lnTo>
                  <a:pt x="1381" y="755"/>
                </a:lnTo>
                <a:lnTo>
                  <a:pt x="1367" y="757"/>
                </a:lnTo>
                <a:lnTo>
                  <a:pt x="1353" y="759"/>
                </a:lnTo>
                <a:lnTo>
                  <a:pt x="1340" y="761"/>
                </a:lnTo>
                <a:lnTo>
                  <a:pt x="1326" y="765"/>
                </a:lnTo>
                <a:lnTo>
                  <a:pt x="1313" y="770"/>
                </a:lnTo>
                <a:lnTo>
                  <a:pt x="1300" y="776"/>
                </a:lnTo>
                <a:lnTo>
                  <a:pt x="1287" y="782"/>
                </a:lnTo>
                <a:lnTo>
                  <a:pt x="1275" y="788"/>
                </a:lnTo>
                <a:lnTo>
                  <a:pt x="1263" y="795"/>
                </a:lnTo>
                <a:lnTo>
                  <a:pt x="1251" y="803"/>
                </a:lnTo>
                <a:lnTo>
                  <a:pt x="1240" y="812"/>
                </a:lnTo>
                <a:lnTo>
                  <a:pt x="1229" y="821"/>
                </a:lnTo>
                <a:lnTo>
                  <a:pt x="1218" y="831"/>
                </a:lnTo>
                <a:lnTo>
                  <a:pt x="1208" y="842"/>
                </a:lnTo>
                <a:lnTo>
                  <a:pt x="1199" y="853"/>
                </a:lnTo>
                <a:lnTo>
                  <a:pt x="1189" y="865"/>
                </a:lnTo>
                <a:lnTo>
                  <a:pt x="1181" y="877"/>
                </a:lnTo>
                <a:lnTo>
                  <a:pt x="1172" y="890"/>
                </a:lnTo>
                <a:lnTo>
                  <a:pt x="1164" y="903"/>
                </a:lnTo>
                <a:lnTo>
                  <a:pt x="1157" y="916"/>
                </a:lnTo>
                <a:lnTo>
                  <a:pt x="1150" y="931"/>
                </a:lnTo>
                <a:lnTo>
                  <a:pt x="1144" y="945"/>
                </a:lnTo>
                <a:lnTo>
                  <a:pt x="1139" y="959"/>
                </a:lnTo>
                <a:lnTo>
                  <a:pt x="1134" y="975"/>
                </a:lnTo>
                <a:lnTo>
                  <a:pt x="1129" y="991"/>
                </a:lnTo>
                <a:lnTo>
                  <a:pt x="1126" y="1006"/>
                </a:lnTo>
                <a:lnTo>
                  <a:pt x="1122" y="1022"/>
                </a:lnTo>
                <a:lnTo>
                  <a:pt x="1120" y="1039"/>
                </a:lnTo>
                <a:lnTo>
                  <a:pt x="1118" y="1055"/>
                </a:lnTo>
                <a:lnTo>
                  <a:pt x="1117" y="1072"/>
                </a:lnTo>
                <a:lnTo>
                  <a:pt x="1117" y="1090"/>
                </a:lnTo>
                <a:lnTo>
                  <a:pt x="1117" y="1109"/>
                </a:lnTo>
                <a:lnTo>
                  <a:pt x="1119" y="1129"/>
                </a:lnTo>
                <a:lnTo>
                  <a:pt x="1121" y="1148"/>
                </a:lnTo>
                <a:lnTo>
                  <a:pt x="1124" y="1166"/>
                </a:lnTo>
                <a:lnTo>
                  <a:pt x="1102" y="1165"/>
                </a:lnTo>
                <a:lnTo>
                  <a:pt x="1081" y="1162"/>
                </a:lnTo>
                <a:lnTo>
                  <a:pt x="1060" y="1159"/>
                </a:lnTo>
                <a:lnTo>
                  <a:pt x="1038" y="1155"/>
                </a:lnTo>
                <a:lnTo>
                  <a:pt x="1017" y="1151"/>
                </a:lnTo>
                <a:lnTo>
                  <a:pt x="997" y="1145"/>
                </a:lnTo>
                <a:lnTo>
                  <a:pt x="976" y="1141"/>
                </a:lnTo>
                <a:lnTo>
                  <a:pt x="956" y="1133"/>
                </a:lnTo>
                <a:lnTo>
                  <a:pt x="936" y="1127"/>
                </a:lnTo>
                <a:lnTo>
                  <a:pt x="916" y="1119"/>
                </a:lnTo>
                <a:lnTo>
                  <a:pt x="896" y="1112"/>
                </a:lnTo>
                <a:lnTo>
                  <a:pt x="877" y="1102"/>
                </a:lnTo>
                <a:lnTo>
                  <a:pt x="857" y="1094"/>
                </a:lnTo>
                <a:lnTo>
                  <a:pt x="838" y="1083"/>
                </a:lnTo>
                <a:lnTo>
                  <a:pt x="820" y="1073"/>
                </a:lnTo>
                <a:lnTo>
                  <a:pt x="801" y="1061"/>
                </a:lnTo>
                <a:lnTo>
                  <a:pt x="783" y="1051"/>
                </a:lnTo>
                <a:lnTo>
                  <a:pt x="765" y="1039"/>
                </a:lnTo>
                <a:lnTo>
                  <a:pt x="748" y="1025"/>
                </a:lnTo>
                <a:lnTo>
                  <a:pt x="730" y="1012"/>
                </a:lnTo>
                <a:lnTo>
                  <a:pt x="713" y="999"/>
                </a:lnTo>
                <a:lnTo>
                  <a:pt x="697" y="985"/>
                </a:lnTo>
                <a:lnTo>
                  <a:pt x="680" y="970"/>
                </a:lnTo>
                <a:lnTo>
                  <a:pt x="664" y="955"/>
                </a:lnTo>
                <a:lnTo>
                  <a:pt x="649" y="939"/>
                </a:lnTo>
                <a:lnTo>
                  <a:pt x="633" y="922"/>
                </a:lnTo>
                <a:lnTo>
                  <a:pt x="618" y="905"/>
                </a:lnTo>
                <a:lnTo>
                  <a:pt x="604" y="889"/>
                </a:lnTo>
                <a:lnTo>
                  <a:pt x="590" y="872"/>
                </a:lnTo>
                <a:lnTo>
                  <a:pt x="576" y="854"/>
                </a:lnTo>
                <a:lnTo>
                  <a:pt x="562" y="835"/>
                </a:lnTo>
                <a:lnTo>
                  <a:pt x="549" y="817"/>
                </a:lnTo>
                <a:lnTo>
                  <a:pt x="541" y="835"/>
                </a:lnTo>
                <a:lnTo>
                  <a:pt x="537" y="845"/>
                </a:lnTo>
                <a:lnTo>
                  <a:pt x="533" y="855"/>
                </a:lnTo>
                <a:lnTo>
                  <a:pt x="527" y="875"/>
                </a:lnTo>
                <a:lnTo>
                  <a:pt x="521" y="896"/>
                </a:lnTo>
                <a:lnTo>
                  <a:pt x="517" y="917"/>
                </a:lnTo>
                <a:lnTo>
                  <a:pt x="515" y="928"/>
                </a:lnTo>
                <a:lnTo>
                  <a:pt x="514" y="939"/>
                </a:lnTo>
                <a:lnTo>
                  <a:pt x="512" y="962"/>
                </a:lnTo>
                <a:lnTo>
                  <a:pt x="511" y="973"/>
                </a:lnTo>
                <a:lnTo>
                  <a:pt x="511" y="985"/>
                </a:lnTo>
                <a:lnTo>
                  <a:pt x="512" y="1006"/>
                </a:lnTo>
                <a:lnTo>
                  <a:pt x="514" y="1028"/>
                </a:lnTo>
                <a:lnTo>
                  <a:pt x="516" y="1048"/>
                </a:lnTo>
                <a:lnTo>
                  <a:pt x="520" y="1069"/>
                </a:lnTo>
                <a:lnTo>
                  <a:pt x="525" y="1089"/>
                </a:lnTo>
                <a:lnTo>
                  <a:pt x="531" y="1108"/>
                </a:lnTo>
                <a:lnTo>
                  <a:pt x="538" y="1126"/>
                </a:lnTo>
                <a:lnTo>
                  <a:pt x="545" y="1145"/>
                </a:lnTo>
                <a:lnTo>
                  <a:pt x="554" y="1162"/>
                </a:lnTo>
                <a:lnTo>
                  <a:pt x="563" y="1179"/>
                </a:lnTo>
                <a:lnTo>
                  <a:pt x="573" y="1196"/>
                </a:lnTo>
                <a:lnTo>
                  <a:pt x="584" y="1210"/>
                </a:lnTo>
                <a:lnTo>
                  <a:pt x="590" y="1217"/>
                </a:lnTo>
                <a:lnTo>
                  <a:pt x="596" y="1224"/>
                </a:lnTo>
                <a:lnTo>
                  <a:pt x="602" y="1232"/>
                </a:lnTo>
                <a:lnTo>
                  <a:pt x="609" y="1239"/>
                </a:lnTo>
                <a:lnTo>
                  <a:pt x="622" y="1251"/>
                </a:lnTo>
                <a:lnTo>
                  <a:pt x="628" y="1257"/>
                </a:lnTo>
                <a:lnTo>
                  <a:pt x="635" y="1263"/>
                </a:lnTo>
                <a:lnTo>
                  <a:pt x="618" y="1262"/>
                </a:lnTo>
                <a:lnTo>
                  <a:pt x="602" y="1259"/>
                </a:lnTo>
                <a:lnTo>
                  <a:pt x="585" y="1256"/>
                </a:lnTo>
                <a:lnTo>
                  <a:pt x="569" y="1251"/>
                </a:lnTo>
                <a:lnTo>
                  <a:pt x="561" y="1248"/>
                </a:lnTo>
                <a:lnTo>
                  <a:pt x="554" y="1245"/>
                </a:lnTo>
                <a:lnTo>
                  <a:pt x="538" y="1238"/>
                </a:lnTo>
                <a:lnTo>
                  <a:pt x="531" y="1234"/>
                </a:lnTo>
                <a:lnTo>
                  <a:pt x="523" y="1230"/>
                </a:lnTo>
                <a:lnTo>
                  <a:pt x="516" y="1226"/>
                </a:lnTo>
                <a:lnTo>
                  <a:pt x="509" y="1221"/>
                </a:lnTo>
                <a:lnTo>
                  <a:pt x="509" y="1226"/>
                </a:lnTo>
                <a:lnTo>
                  <a:pt x="509" y="1240"/>
                </a:lnTo>
                <a:lnTo>
                  <a:pt x="510" y="1256"/>
                </a:lnTo>
                <a:lnTo>
                  <a:pt x="511" y="1270"/>
                </a:lnTo>
                <a:lnTo>
                  <a:pt x="513" y="1284"/>
                </a:lnTo>
                <a:lnTo>
                  <a:pt x="516" y="1299"/>
                </a:lnTo>
                <a:lnTo>
                  <a:pt x="517" y="1306"/>
                </a:lnTo>
                <a:lnTo>
                  <a:pt x="519" y="1313"/>
                </a:lnTo>
                <a:lnTo>
                  <a:pt x="522" y="1328"/>
                </a:lnTo>
                <a:lnTo>
                  <a:pt x="526" y="1341"/>
                </a:lnTo>
                <a:lnTo>
                  <a:pt x="530" y="1354"/>
                </a:lnTo>
                <a:lnTo>
                  <a:pt x="535" y="1367"/>
                </a:lnTo>
                <a:lnTo>
                  <a:pt x="540" y="1380"/>
                </a:lnTo>
                <a:lnTo>
                  <a:pt x="546" y="1392"/>
                </a:lnTo>
                <a:lnTo>
                  <a:pt x="552" y="1404"/>
                </a:lnTo>
                <a:lnTo>
                  <a:pt x="559" y="1416"/>
                </a:lnTo>
                <a:lnTo>
                  <a:pt x="566" y="1427"/>
                </a:lnTo>
                <a:lnTo>
                  <a:pt x="573" y="1439"/>
                </a:lnTo>
                <a:lnTo>
                  <a:pt x="581" y="1449"/>
                </a:lnTo>
                <a:lnTo>
                  <a:pt x="589" y="1460"/>
                </a:lnTo>
                <a:lnTo>
                  <a:pt x="597" y="1469"/>
                </a:lnTo>
                <a:lnTo>
                  <a:pt x="606" y="1479"/>
                </a:lnTo>
                <a:lnTo>
                  <a:pt x="615" y="1488"/>
                </a:lnTo>
                <a:lnTo>
                  <a:pt x="624" y="1497"/>
                </a:lnTo>
                <a:lnTo>
                  <a:pt x="634" y="1504"/>
                </a:lnTo>
                <a:lnTo>
                  <a:pt x="644" y="1512"/>
                </a:lnTo>
                <a:lnTo>
                  <a:pt x="654" y="1520"/>
                </a:lnTo>
                <a:lnTo>
                  <a:pt x="665" y="1526"/>
                </a:lnTo>
                <a:lnTo>
                  <a:pt x="676" y="1532"/>
                </a:lnTo>
                <a:lnTo>
                  <a:pt x="687" y="1538"/>
                </a:lnTo>
                <a:lnTo>
                  <a:pt x="698" y="1542"/>
                </a:lnTo>
                <a:lnTo>
                  <a:pt x="709" y="1546"/>
                </a:lnTo>
                <a:lnTo>
                  <a:pt x="721" y="1551"/>
                </a:lnTo>
                <a:lnTo>
                  <a:pt x="733" y="1553"/>
                </a:lnTo>
                <a:lnTo>
                  <a:pt x="715" y="1558"/>
                </a:lnTo>
                <a:lnTo>
                  <a:pt x="706" y="1560"/>
                </a:lnTo>
                <a:lnTo>
                  <a:pt x="697" y="1563"/>
                </a:lnTo>
                <a:lnTo>
                  <a:pt x="678" y="1564"/>
                </a:lnTo>
                <a:lnTo>
                  <a:pt x="659" y="1565"/>
                </a:lnTo>
                <a:lnTo>
                  <a:pt x="646" y="1565"/>
                </a:lnTo>
                <a:lnTo>
                  <a:pt x="633" y="1564"/>
                </a:lnTo>
                <a:lnTo>
                  <a:pt x="620" y="1562"/>
                </a:lnTo>
                <a:lnTo>
                  <a:pt x="607" y="1559"/>
                </a:lnTo>
                <a:lnTo>
                  <a:pt x="610" y="1571"/>
                </a:lnTo>
                <a:lnTo>
                  <a:pt x="614" y="1583"/>
                </a:lnTo>
                <a:lnTo>
                  <a:pt x="619" y="1595"/>
                </a:lnTo>
                <a:lnTo>
                  <a:pt x="623" y="1607"/>
                </a:lnTo>
                <a:lnTo>
                  <a:pt x="628" y="1619"/>
                </a:lnTo>
                <a:lnTo>
                  <a:pt x="634" y="1630"/>
                </a:lnTo>
                <a:lnTo>
                  <a:pt x="639" y="1641"/>
                </a:lnTo>
                <a:lnTo>
                  <a:pt x="645" y="1651"/>
                </a:lnTo>
                <a:lnTo>
                  <a:pt x="658" y="1672"/>
                </a:lnTo>
                <a:lnTo>
                  <a:pt x="665" y="1681"/>
                </a:lnTo>
                <a:lnTo>
                  <a:pt x="673" y="1690"/>
                </a:lnTo>
                <a:lnTo>
                  <a:pt x="680" y="1699"/>
                </a:lnTo>
                <a:lnTo>
                  <a:pt x="688" y="1708"/>
                </a:lnTo>
                <a:lnTo>
                  <a:pt x="696" y="1716"/>
                </a:lnTo>
                <a:lnTo>
                  <a:pt x="705" y="1725"/>
                </a:lnTo>
                <a:lnTo>
                  <a:pt x="722" y="1739"/>
                </a:lnTo>
                <a:lnTo>
                  <a:pt x="731" y="1745"/>
                </a:lnTo>
                <a:lnTo>
                  <a:pt x="741" y="1752"/>
                </a:lnTo>
                <a:lnTo>
                  <a:pt x="750" y="1758"/>
                </a:lnTo>
                <a:lnTo>
                  <a:pt x="760" y="1763"/>
                </a:lnTo>
                <a:lnTo>
                  <a:pt x="770" y="1768"/>
                </a:lnTo>
                <a:lnTo>
                  <a:pt x="780" y="1773"/>
                </a:lnTo>
                <a:lnTo>
                  <a:pt x="791" y="1777"/>
                </a:lnTo>
                <a:lnTo>
                  <a:pt x="801" y="1781"/>
                </a:lnTo>
                <a:lnTo>
                  <a:pt x="812" y="1783"/>
                </a:lnTo>
                <a:lnTo>
                  <a:pt x="823" y="1786"/>
                </a:lnTo>
                <a:lnTo>
                  <a:pt x="834" y="1788"/>
                </a:lnTo>
                <a:lnTo>
                  <a:pt x="845" y="1789"/>
                </a:lnTo>
                <a:lnTo>
                  <a:pt x="856" y="1791"/>
                </a:lnTo>
                <a:lnTo>
                  <a:pt x="867" y="1792"/>
                </a:lnTo>
                <a:lnTo>
                  <a:pt x="849" y="1807"/>
                </a:lnTo>
                <a:lnTo>
                  <a:pt x="830" y="1823"/>
                </a:lnTo>
                <a:lnTo>
                  <a:pt x="811" y="1839"/>
                </a:lnTo>
                <a:lnTo>
                  <a:pt x="791" y="1852"/>
                </a:lnTo>
                <a:lnTo>
                  <a:pt x="771" y="1865"/>
                </a:lnTo>
                <a:lnTo>
                  <a:pt x="761" y="1871"/>
                </a:lnTo>
                <a:lnTo>
                  <a:pt x="750" y="1876"/>
                </a:lnTo>
                <a:lnTo>
                  <a:pt x="740" y="1882"/>
                </a:lnTo>
                <a:lnTo>
                  <a:pt x="729" y="1887"/>
                </a:lnTo>
                <a:lnTo>
                  <a:pt x="707" y="1897"/>
                </a:lnTo>
                <a:lnTo>
                  <a:pt x="685" y="1906"/>
                </a:lnTo>
                <a:lnTo>
                  <a:pt x="674" y="1909"/>
                </a:lnTo>
                <a:lnTo>
                  <a:pt x="663" y="1913"/>
                </a:lnTo>
                <a:lnTo>
                  <a:pt x="640" y="1920"/>
                </a:lnTo>
                <a:lnTo>
                  <a:pt x="617" y="1925"/>
                </a:lnTo>
                <a:lnTo>
                  <a:pt x="593" y="1930"/>
                </a:lnTo>
                <a:lnTo>
                  <a:pt x="569" y="1932"/>
                </a:lnTo>
                <a:lnTo>
                  <a:pt x="545" y="1935"/>
                </a:lnTo>
                <a:lnTo>
                  <a:pt x="521" y="1935"/>
                </a:lnTo>
                <a:lnTo>
                  <a:pt x="504" y="1935"/>
                </a:lnTo>
                <a:lnTo>
                  <a:pt x="487" y="1933"/>
                </a:lnTo>
                <a:lnTo>
                  <a:pt x="471" y="1932"/>
                </a:lnTo>
                <a:lnTo>
                  <a:pt x="454" y="1930"/>
                </a:lnTo>
                <a:lnTo>
                  <a:pt x="478" y="1948"/>
                </a:lnTo>
                <a:lnTo>
                  <a:pt x="502" y="1963"/>
                </a:lnTo>
                <a:lnTo>
                  <a:pt x="514" y="1972"/>
                </a:lnTo>
                <a:lnTo>
                  <a:pt x="526" y="1979"/>
                </a:lnTo>
                <a:lnTo>
                  <a:pt x="539" y="1986"/>
                </a:lnTo>
                <a:lnTo>
                  <a:pt x="551" y="1993"/>
                </a:lnTo>
                <a:lnTo>
                  <a:pt x="577" y="2007"/>
                </a:lnTo>
                <a:lnTo>
                  <a:pt x="602" y="2020"/>
                </a:lnTo>
                <a:lnTo>
                  <a:pt x="629" y="2031"/>
                </a:lnTo>
                <a:lnTo>
                  <a:pt x="655" y="2041"/>
                </a:lnTo>
                <a:lnTo>
                  <a:pt x="683" y="2050"/>
                </a:lnTo>
                <a:lnTo>
                  <a:pt x="710" y="2058"/>
                </a:lnTo>
                <a:lnTo>
                  <a:pt x="738" y="2065"/>
                </a:lnTo>
                <a:lnTo>
                  <a:pt x="766" y="2070"/>
                </a:lnTo>
                <a:lnTo>
                  <a:pt x="795" y="2075"/>
                </a:lnTo>
                <a:lnTo>
                  <a:pt x="823" y="2079"/>
                </a:lnTo>
                <a:lnTo>
                  <a:pt x="853" y="2080"/>
                </a:lnTo>
                <a:lnTo>
                  <a:pt x="882" y="2081"/>
                </a:lnTo>
                <a:close/>
                <a:moveTo>
                  <a:pt x="0" y="1360"/>
                </a:moveTo>
                <a:lnTo>
                  <a:pt x="1" y="1325"/>
                </a:lnTo>
                <a:lnTo>
                  <a:pt x="2" y="1290"/>
                </a:lnTo>
                <a:lnTo>
                  <a:pt x="4" y="1256"/>
                </a:lnTo>
                <a:lnTo>
                  <a:pt x="6" y="1221"/>
                </a:lnTo>
                <a:lnTo>
                  <a:pt x="10" y="1187"/>
                </a:lnTo>
                <a:lnTo>
                  <a:pt x="13" y="1153"/>
                </a:lnTo>
                <a:lnTo>
                  <a:pt x="18" y="1119"/>
                </a:lnTo>
                <a:lnTo>
                  <a:pt x="23" y="1087"/>
                </a:lnTo>
                <a:lnTo>
                  <a:pt x="29" y="1053"/>
                </a:lnTo>
                <a:lnTo>
                  <a:pt x="36" y="1021"/>
                </a:lnTo>
                <a:lnTo>
                  <a:pt x="43" y="988"/>
                </a:lnTo>
                <a:lnTo>
                  <a:pt x="51" y="956"/>
                </a:lnTo>
                <a:lnTo>
                  <a:pt x="60" y="923"/>
                </a:lnTo>
                <a:lnTo>
                  <a:pt x="69" y="892"/>
                </a:lnTo>
                <a:lnTo>
                  <a:pt x="79" y="861"/>
                </a:lnTo>
                <a:lnTo>
                  <a:pt x="90" y="831"/>
                </a:lnTo>
                <a:lnTo>
                  <a:pt x="101" y="801"/>
                </a:lnTo>
                <a:lnTo>
                  <a:pt x="112" y="771"/>
                </a:lnTo>
                <a:lnTo>
                  <a:pt x="124" y="741"/>
                </a:lnTo>
                <a:lnTo>
                  <a:pt x="137" y="712"/>
                </a:lnTo>
                <a:lnTo>
                  <a:pt x="151" y="684"/>
                </a:lnTo>
                <a:lnTo>
                  <a:pt x="165" y="655"/>
                </a:lnTo>
                <a:lnTo>
                  <a:pt x="179" y="627"/>
                </a:lnTo>
                <a:lnTo>
                  <a:pt x="194" y="600"/>
                </a:lnTo>
                <a:lnTo>
                  <a:pt x="210" y="573"/>
                </a:lnTo>
                <a:lnTo>
                  <a:pt x="226"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3" y="134"/>
                </a:lnTo>
                <a:lnTo>
                  <a:pt x="668" y="120"/>
                </a:lnTo>
                <a:lnTo>
                  <a:pt x="693" y="107"/>
                </a:lnTo>
                <a:lnTo>
                  <a:pt x="718" y="95"/>
                </a:lnTo>
                <a:lnTo>
                  <a:pt x="744" y="83"/>
                </a:lnTo>
                <a:lnTo>
                  <a:pt x="771" y="72"/>
                </a:lnTo>
                <a:lnTo>
                  <a:pt x="797" y="61"/>
                </a:lnTo>
                <a:lnTo>
                  <a:pt x="824" y="51"/>
                </a:lnTo>
                <a:lnTo>
                  <a:pt x="851" y="43"/>
                </a:lnTo>
                <a:lnTo>
                  <a:pt x="878" y="35"/>
                </a:lnTo>
                <a:lnTo>
                  <a:pt x="906" y="27"/>
                </a:lnTo>
                <a:lnTo>
                  <a:pt x="934" y="21"/>
                </a:lnTo>
                <a:lnTo>
                  <a:pt x="962" y="15"/>
                </a:lnTo>
                <a:lnTo>
                  <a:pt x="990" y="11"/>
                </a:lnTo>
                <a:lnTo>
                  <a:pt x="1018" y="7"/>
                </a:lnTo>
                <a:lnTo>
                  <a:pt x="1047" y="5"/>
                </a:lnTo>
                <a:lnTo>
                  <a:pt x="1076" y="2"/>
                </a:lnTo>
                <a:lnTo>
                  <a:pt x="1105" y="1"/>
                </a:lnTo>
                <a:lnTo>
                  <a:pt x="1134" y="0"/>
                </a:lnTo>
                <a:lnTo>
                  <a:pt x="1164" y="1"/>
                </a:lnTo>
                <a:lnTo>
                  <a:pt x="1193" y="2"/>
                </a:lnTo>
                <a:lnTo>
                  <a:pt x="1221" y="5"/>
                </a:lnTo>
                <a:lnTo>
                  <a:pt x="1250" y="7"/>
                </a:lnTo>
                <a:lnTo>
                  <a:pt x="1279" y="11"/>
                </a:lnTo>
                <a:lnTo>
                  <a:pt x="1307" y="15"/>
                </a:lnTo>
                <a:lnTo>
                  <a:pt x="1335" y="21"/>
                </a:lnTo>
                <a:lnTo>
                  <a:pt x="1363" y="27"/>
                </a:lnTo>
                <a:lnTo>
                  <a:pt x="1390" y="35"/>
                </a:lnTo>
                <a:lnTo>
                  <a:pt x="1418" y="43"/>
                </a:lnTo>
                <a:lnTo>
                  <a:pt x="1445" y="51"/>
                </a:lnTo>
                <a:lnTo>
                  <a:pt x="1471" y="61"/>
                </a:lnTo>
                <a:lnTo>
                  <a:pt x="1498" y="72"/>
                </a:lnTo>
                <a:lnTo>
                  <a:pt x="1525" y="83"/>
                </a:lnTo>
                <a:lnTo>
                  <a:pt x="1551" y="95"/>
                </a:lnTo>
                <a:lnTo>
                  <a:pt x="1577" y="107"/>
                </a:lnTo>
                <a:lnTo>
                  <a:pt x="1602" y="120"/>
                </a:lnTo>
                <a:lnTo>
                  <a:pt x="1627" y="134"/>
                </a:lnTo>
                <a:lnTo>
                  <a:pt x="1651" y="149"/>
                </a:lnTo>
                <a:lnTo>
                  <a:pt x="1676" y="164"/>
                </a:lnTo>
                <a:lnTo>
                  <a:pt x="1700" y="181"/>
                </a:lnTo>
                <a:lnTo>
                  <a:pt x="1723" y="197"/>
                </a:lnTo>
                <a:lnTo>
                  <a:pt x="1746" y="215"/>
                </a:lnTo>
                <a:lnTo>
                  <a:pt x="1769" y="232"/>
                </a:lnTo>
                <a:lnTo>
                  <a:pt x="1792" y="250"/>
                </a:lnTo>
                <a:lnTo>
                  <a:pt x="1814" y="271"/>
                </a:lnTo>
                <a:lnTo>
                  <a:pt x="1835" y="290"/>
                </a:lnTo>
                <a:lnTo>
                  <a:pt x="1857" y="310"/>
                </a:lnTo>
                <a:lnTo>
                  <a:pt x="1877" y="332"/>
                </a:lnTo>
                <a:lnTo>
                  <a:pt x="1898" y="354"/>
                </a:lnTo>
                <a:lnTo>
                  <a:pt x="1918" y="375"/>
                </a:lnTo>
                <a:lnTo>
                  <a:pt x="1937" y="398"/>
                </a:lnTo>
                <a:lnTo>
                  <a:pt x="1956" y="422"/>
                </a:lnTo>
                <a:lnTo>
                  <a:pt x="1975" y="446"/>
                </a:lnTo>
                <a:lnTo>
                  <a:pt x="1993"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10"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8" y="1290"/>
                </a:lnTo>
                <a:lnTo>
                  <a:pt x="2269" y="1325"/>
                </a:lnTo>
                <a:lnTo>
                  <a:pt x="2269" y="1360"/>
                </a:lnTo>
                <a:lnTo>
                  <a:pt x="2269" y="1395"/>
                </a:lnTo>
                <a:lnTo>
                  <a:pt x="2268"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10"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3" y="2250"/>
                </a:lnTo>
                <a:lnTo>
                  <a:pt x="1975" y="2275"/>
                </a:lnTo>
                <a:lnTo>
                  <a:pt x="1956" y="2298"/>
                </a:lnTo>
                <a:lnTo>
                  <a:pt x="1937" y="2322"/>
                </a:lnTo>
                <a:lnTo>
                  <a:pt x="1918" y="2345"/>
                </a:lnTo>
                <a:lnTo>
                  <a:pt x="1898" y="2366"/>
                </a:lnTo>
                <a:lnTo>
                  <a:pt x="1877" y="2389"/>
                </a:lnTo>
                <a:lnTo>
                  <a:pt x="1857" y="2410"/>
                </a:lnTo>
                <a:lnTo>
                  <a:pt x="1835" y="2430"/>
                </a:lnTo>
                <a:lnTo>
                  <a:pt x="1814" y="2450"/>
                </a:lnTo>
                <a:lnTo>
                  <a:pt x="1792" y="2470"/>
                </a:lnTo>
                <a:lnTo>
                  <a:pt x="1769" y="2488"/>
                </a:lnTo>
                <a:lnTo>
                  <a:pt x="1746" y="2506"/>
                </a:lnTo>
                <a:lnTo>
                  <a:pt x="1723" y="2524"/>
                </a:lnTo>
                <a:lnTo>
                  <a:pt x="1700" y="2540"/>
                </a:lnTo>
                <a:lnTo>
                  <a:pt x="1676" y="2556"/>
                </a:lnTo>
                <a:lnTo>
                  <a:pt x="1651" y="2572"/>
                </a:lnTo>
                <a:lnTo>
                  <a:pt x="1627" y="2586"/>
                </a:lnTo>
                <a:lnTo>
                  <a:pt x="1602" y="2600"/>
                </a:lnTo>
                <a:lnTo>
                  <a:pt x="1577" y="2613"/>
                </a:lnTo>
                <a:lnTo>
                  <a:pt x="1551" y="2625"/>
                </a:lnTo>
                <a:lnTo>
                  <a:pt x="1525" y="2637"/>
                </a:lnTo>
                <a:lnTo>
                  <a:pt x="1498" y="2648"/>
                </a:lnTo>
                <a:lnTo>
                  <a:pt x="1471" y="2659"/>
                </a:lnTo>
                <a:lnTo>
                  <a:pt x="1445" y="2669"/>
                </a:lnTo>
                <a:lnTo>
                  <a:pt x="1418" y="2677"/>
                </a:lnTo>
                <a:lnTo>
                  <a:pt x="1390" y="2685"/>
                </a:lnTo>
                <a:lnTo>
                  <a:pt x="1363" y="2693"/>
                </a:lnTo>
                <a:lnTo>
                  <a:pt x="1335" y="2699"/>
                </a:lnTo>
                <a:lnTo>
                  <a:pt x="1307" y="2705"/>
                </a:lnTo>
                <a:lnTo>
                  <a:pt x="1279" y="2709"/>
                </a:lnTo>
                <a:lnTo>
                  <a:pt x="1250" y="2713"/>
                </a:lnTo>
                <a:lnTo>
                  <a:pt x="1221" y="2717"/>
                </a:lnTo>
                <a:lnTo>
                  <a:pt x="1193" y="2719"/>
                </a:lnTo>
                <a:lnTo>
                  <a:pt x="1164" y="2720"/>
                </a:lnTo>
                <a:lnTo>
                  <a:pt x="1134" y="2720"/>
                </a:lnTo>
                <a:lnTo>
                  <a:pt x="1105" y="2720"/>
                </a:lnTo>
                <a:lnTo>
                  <a:pt x="1076" y="2719"/>
                </a:lnTo>
                <a:lnTo>
                  <a:pt x="1047" y="2717"/>
                </a:lnTo>
                <a:lnTo>
                  <a:pt x="1018" y="2713"/>
                </a:lnTo>
                <a:lnTo>
                  <a:pt x="990" y="2709"/>
                </a:lnTo>
                <a:lnTo>
                  <a:pt x="962" y="2705"/>
                </a:lnTo>
                <a:lnTo>
                  <a:pt x="934" y="2699"/>
                </a:lnTo>
                <a:lnTo>
                  <a:pt x="906" y="2693"/>
                </a:lnTo>
                <a:lnTo>
                  <a:pt x="878" y="2685"/>
                </a:lnTo>
                <a:lnTo>
                  <a:pt x="851" y="2677"/>
                </a:lnTo>
                <a:lnTo>
                  <a:pt x="824" y="2669"/>
                </a:lnTo>
                <a:lnTo>
                  <a:pt x="797" y="2659"/>
                </a:lnTo>
                <a:lnTo>
                  <a:pt x="771" y="2648"/>
                </a:lnTo>
                <a:lnTo>
                  <a:pt x="744" y="2637"/>
                </a:lnTo>
                <a:lnTo>
                  <a:pt x="718" y="2625"/>
                </a:lnTo>
                <a:lnTo>
                  <a:pt x="693" y="2613"/>
                </a:lnTo>
                <a:lnTo>
                  <a:pt x="668" y="2600"/>
                </a:lnTo>
                <a:lnTo>
                  <a:pt x="643"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6" y="2174"/>
                </a:lnTo>
                <a:lnTo>
                  <a:pt x="210" y="2148"/>
                </a:lnTo>
                <a:lnTo>
                  <a:pt x="194" y="2121"/>
                </a:lnTo>
                <a:lnTo>
                  <a:pt x="179" y="2093"/>
                </a:lnTo>
                <a:lnTo>
                  <a:pt x="165" y="2065"/>
                </a:lnTo>
                <a:lnTo>
                  <a:pt x="151" y="2038"/>
                </a:lnTo>
                <a:lnTo>
                  <a:pt x="137" y="2009"/>
                </a:lnTo>
                <a:lnTo>
                  <a:pt x="124" y="1979"/>
                </a:lnTo>
                <a:lnTo>
                  <a:pt x="112" y="1950"/>
                </a:lnTo>
                <a:lnTo>
                  <a:pt x="101" y="1920"/>
                </a:lnTo>
                <a:lnTo>
                  <a:pt x="90"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10" y="1534"/>
                </a:lnTo>
                <a:lnTo>
                  <a:pt x="6" y="1499"/>
                </a:lnTo>
                <a:lnTo>
                  <a:pt x="4" y="1464"/>
                </a:lnTo>
                <a:lnTo>
                  <a:pt x="2" y="1430"/>
                </a:lnTo>
                <a:lnTo>
                  <a:pt x="1" y="1395"/>
                </a:lnTo>
                <a:lnTo>
                  <a:pt x="0" y="136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
        <p:nvSpPr>
          <p:cNvPr id="15" name="Freeform 8">
            <a:hlinkClick r:id="rId6" tooltip="linkedin"/>
          </p:cNvPr>
          <p:cNvSpPr>
            <a:spLocks noChangeAspect="1" noEditPoints="1"/>
          </p:cNvSpPr>
          <p:nvPr userDrawn="1"/>
        </p:nvSpPr>
        <p:spPr bwMode="auto">
          <a:xfrm>
            <a:off x="10596103" y="5877340"/>
            <a:ext cx="252557" cy="252000"/>
          </a:xfrm>
          <a:custGeom>
            <a:avLst/>
            <a:gdLst>
              <a:gd name="T0" fmla="*/ 730 w 2269"/>
              <a:gd name="T1" fmla="*/ 684 h 2720"/>
              <a:gd name="T2" fmla="*/ 799 w 2269"/>
              <a:gd name="T3" fmla="*/ 728 h 2720"/>
              <a:gd name="T4" fmla="*/ 833 w 2269"/>
              <a:gd name="T5" fmla="*/ 795 h 2720"/>
              <a:gd name="T6" fmla="*/ 836 w 2269"/>
              <a:gd name="T7" fmla="*/ 877 h 2720"/>
              <a:gd name="T8" fmla="*/ 799 w 2269"/>
              <a:gd name="T9" fmla="*/ 959 h 2720"/>
              <a:gd name="T10" fmla="*/ 743 w 2269"/>
              <a:gd name="T11" fmla="*/ 1000 h 2720"/>
              <a:gd name="T12" fmla="*/ 662 w 2269"/>
              <a:gd name="T13" fmla="*/ 1000 h 2720"/>
              <a:gd name="T14" fmla="*/ 601 w 2269"/>
              <a:gd name="T15" fmla="*/ 953 h 2720"/>
              <a:gd name="T16" fmla="*/ 570 w 2269"/>
              <a:gd name="T17" fmla="*/ 885 h 2720"/>
              <a:gd name="T18" fmla="*/ 572 w 2269"/>
              <a:gd name="T19" fmla="*/ 795 h 2720"/>
              <a:gd name="T20" fmla="*/ 611 w 2269"/>
              <a:gd name="T21" fmla="*/ 723 h 2720"/>
              <a:gd name="T22" fmla="*/ 668 w 2269"/>
              <a:gd name="T23" fmla="*/ 685 h 2720"/>
              <a:gd name="T24" fmla="*/ 1197 w 2269"/>
              <a:gd name="T25" fmla="*/ 1256 h 2720"/>
              <a:gd name="T26" fmla="*/ 1264 w 2269"/>
              <a:gd name="T27" fmla="*/ 1167 h 2720"/>
              <a:gd name="T28" fmla="*/ 1350 w 2269"/>
              <a:gd name="T29" fmla="*/ 1119 h 2720"/>
              <a:gd name="T30" fmla="*/ 1441 w 2269"/>
              <a:gd name="T31" fmla="*/ 1109 h 2720"/>
              <a:gd name="T32" fmla="*/ 1564 w 2269"/>
              <a:gd name="T33" fmla="*/ 1143 h 2720"/>
              <a:gd name="T34" fmla="*/ 1642 w 2269"/>
              <a:gd name="T35" fmla="*/ 1220 h 2720"/>
              <a:gd name="T36" fmla="*/ 1688 w 2269"/>
              <a:gd name="T37" fmla="*/ 1352 h 2720"/>
              <a:gd name="T38" fmla="*/ 1702 w 2269"/>
              <a:gd name="T39" fmla="*/ 1520 h 2720"/>
              <a:gd name="T40" fmla="*/ 1463 w 2269"/>
              <a:gd name="T41" fmla="*/ 1496 h 2720"/>
              <a:gd name="T42" fmla="*/ 1440 w 2269"/>
              <a:gd name="T43" fmla="*/ 1414 h 2720"/>
              <a:gd name="T44" fmla="*/ 1393 w 2269"/>
              <a:gd name="T45" fmla="*/ 1367 h 2720"/>
              <a:gd name="T46" fmla="*/ 1323 w 2269"/>
              <a:gd name="T47" fmla="*/ 1359 h 2720"/>
              <a:gd name="T48" fmla="*/ 1257 w 2269"/>
              <a:gd name="T49" fmla="*/ 1388 h 2720"/>
              <a:gd name="T50" fmla="*/ 1221 w 2269"/>
              <a:gd name="T51" fmla="*/ 1446 h 2720"/>
              <a:gd name="T52" fmla="*/ 1203 w 2269"/>
              <a:gd name="T53" fmla="*/ 1590 h 2720"/>
              <a:gd name="T54" fmla="*/ 6 w 2269"/>
              <a:gd name="T55" fmla="*/ 1221 h 2720"/>
              <a:gd name="T56" fmla="*/ 51 w 2269"/>
              <a:gd name="T57" fmla="*/ 956 h 2720"/>
              <a:gd name="T58" fmla="*/ 137 w 2269"/>
              <a:gd name="T59" fmla="*/ 712 h 2720"/>
              <a:gd name="T60" fmla="*/ 259 w 2269"/>
              <a:gd name="T61" fmla="*/ 495 h 2720"/>
              <a:gd name="T62" fmla="*/ 413 w 2269"/>
              <a:gd name="T63" fmla="*/ 310 h 2720"/>
              <a:gd name="T64" fmla="*/ 594 w 2269"/>
              <a:gd name="T65" fmla="*/ 164 h 2720"/>
              <a:gd name="T66" fmla="*/ 797 w 2269"/>
              <a:gd name="T67" fmla="*/ 61 h 2720"/>
              <a:gd name="T68" fmla="*/ 1018 w 2269"/>
              <a:gd name="T69" fmla="*/ 7 h 2720"/>
              <a:gd name="T70" fmla="*/ 1250 w 2269"/>
              <a:gd name="T71" fmla="*/ 7 h 2720"/>
              <a:gd name="T72" fmla="*/ 1471 w 2269"/>
              <a:gd name="T73" fmla="*/ 61 h 2720"/>
              <a:gd name="T74" fmla="*/ 1674 w 2269"/>
              <a:gd name="T75" fmla="*/ 164 h 2720"/>
              <a:gd name="T76" fmla="*/ 1855 w 2269"/>
              <a:gd name="T77" fmla="*/ 310 h 2720"/>
              <a:gd name="T78" fmla="*/ 2010 w 2269"/>
              <a:gd name="T79" fmla="*/ 495 h 2720"/>
              <a:gd name="T80" fmla="*/ 2132 w 2269"/>
              <a:gd name="T81" fmla="*/ 712 h 2720"/>
              <a:gd name="T82" fmla="*/ 2218 w 2269"/>
              <a:gd name="T83" fmla="*/ 956 h 2720"/>
              <a:gd name="T84" fmla="*/ 2263 w 2269"/>
              <a:gd name="T85" fmla="*/ 1221 h 2720"/>
              <a:gd name="T86" fmla="*/ 2263 w 2269"/>
              <a:gd name="T87" fmla="*/ 1499 h 2720"/>
              <a:gd name="T88" fmla="*/ 2218 w 2269"/>
              <a:gd name="T89" fmla="*/ 1764 h 2720"/>
              <a:gd name="T90" fmla="*/ 2132 w 2269"/>
              <a:gd name="T91" fmla="*/ 2009 h 2720"/>
              <a:gd name="T92" fmla="*/ 2010 w 2269"/>
              <a:gd name="T93" fmla="*/ 2225 h 2720"/>
              <a:gd name="T94" fmla="*/ 1855 w 2269"/>
              <a:gd name="T95" fmla="*/ 2410 h 2720"/>
              <a:gd name="T96" fmla="*/ 1674 w 2269"/>
              <a:gd name="T97" fmla="*/ 2556 h 2720"/>
              <a:gd name="T98" fmla="*/ 1471 w 2269"/>
              <a:gd name="T99" fmla="*/ 2659 h 2720"/>
              <a:gd name="T100" fmla="*/ 1250 w 2269"/>
              <a:gd name="T101" fmla="*/ 2713 h 2720"/>
              <a:gd name="T102" fmla="*/ 1018 w 2269"/>
              <a:gd name="T103" fmla="*/ 2713 h 2720"/>
              <a:gd name="T104" fmla="*/ 797 w 2269"/>
              <a:gd name="T105" fmla="*/ 2659 h 2720"/>
              <a:gd name="T106" fmla="*/ 594 w 2269"/>
              <a:gd name="T107" fmla="*/ 2556 h 2720"/>
              <a:gd name="T108" fmla="*/ 413 w 2269"/>
              <a:gd name="T109" fmla="*/ 2410 h 2720"/>
              <a:gd name="T110" fmla="*/ 259 w 2269"/>
              <a:gd name="T111" fmla="*/ 2225 h 2720"/>
              <a:gd name="T112" fmla="*/ 137 w 2269"/>
              <a:gd name="T113" fmla="*/ 2009 h 2720"/>
              <a:gd name="T114" fmla="*/ 51 w 2269"/>
              <a:gd name="T115" fmla="*/ 1764 h 2720"/>
              <a:gd name="T116" fmla="*/ 6 w 2269"/>
              <a:gd name="T117" fmla="*/ 1499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69" h="2720">
                <a:moveTo>
                  <a:pt x="585" y="1132"/>
                </a:moveTo>
                <a:lnTo>
                  <a:pt x="820" y="1132"/>
                </a:lnTo>
                <a:lnTo>
                  <a:pt x="820" y="2040"/>
                </a:lnTo>
                <a:lnTo>
                  <a:pt x="585" y="2040"/>
                </a:lnTo>
                <a:lnTo>
                  <a:pt x="585" y="1132"/>
                </a:lnTo>
                <a:close/>
                <a:moveTo>
                  <a:pt x="703" y="680"/>
                </a:moveTo>
                <a:lnTo>
                  <a:pt x="716" y="681"/>
                </a:lnTo>
                <a:lnTo>
                  <a:pt x="730" y="684"/>
                </a:lnTo>
                <a:lnTo>
                  <a:pt x="743" y="687"/>
                </a:lnTo>
                <a:lnTo>
                  <a:pt x="749" y="690"/>
                </a:lnTo>
                <a:lnTo>
                  <a:pt x="756" y="693"/>
                </a:lnTo>
                <a:lnTo>
                  <a:pt x="768" y="700"/>
                </a:lnTo>
                <a:lnTo>
                  <a:pt x="779" y="707"/>
                </a:lnTo>
                <a:lnTo>
                  <a:pt x="784" y="712"/>
                </a:lnTo>
                <a:lnTo>
                  <a:pt x="789" y="717"/>
                </a:lnTo>
                <a:lnTo>
                  <a:pt x="799" y="728"/>
                </a:lnTo>
                <a:lnTo>
                  <a:pt x="804" y="734"/>
                </a:lnTo>
                <a:lnTo>
                  <a:pt x="808" y="740"/>
                </a:lnTo>
                <a:lnTo>
                  <a:pt x="812" y="746"/>
                </a:lnTo>
                <a:lnTo>
                  <a:pt x="816" y="752"/>
                </a:lnTo>
                <a:lnTo>
                  <a:pt x="823" y="766"/>
                </a:lnTo>
                <a:lnTo>
                  <a:pt x="828" y="781"/>
                </a:lnTo>
                <a:lnTo>
                  <a:pt x="831" y="788"/>
                </a:lnTo>
                <a:lnTo>
                  <a:pt x="833" y="795"/>
                </a:lnTo>
                <a:lnTo>
                  <a:pt x="835" y="803"/>
                </a:lnTo>
                <a:lnTo>
                  <a:pt x="836" y="811"/>
                </a:lnTo>
                <a:lnTo>
                  <a:pt x="837" y="819"/>
                </a:lnTo>
                <a:lnTo>
                  <a:pt x="838" y="827"/>
                </a:lnTo>
                <a:lnTo>
                  <a:pt x="839" y="836"/>
                </a:lnTo>
                <a:lnTo>
                  <a:pt x="839" y="844"/>
                </a:lnTo>
                <a:lnTo>
                  <a:pt x="838" y="861"/>
                </a:lnTo>
                <a:lnTo>
                  <a:pt x="836" y="877"/>
                </a:lnTo>
                <a:lnTo>
                  <a:pt x="833" y="892"/>
                </a:lnTo>
                <a:lnTo>
                  <a:pt x="831" y="901"/>
                </a:lnTo>
                <a:lnTo>
                  <a:pt x="828" y="908"/>
                </a:lnTo>
                <a:lnTo>
                  <a:pt x="823" y="922"/>
                </a:lnTo>
                <a:lnTo>
                  <a:pt x="816" y="935"/>
                </a:lnTo>
                <a:lnTo>
                  <a:pt x="812" y="941"/>
                </a:lnTo>
                <a:lnTo>
                  <a:pt x="808" y="947"/>
                </a:lnTo>
                <a:lnTo>
                  <a:pt x="799" y="959"/>
                </a:lnTo>
                <a:lnTo>
                  <a:pt x="794" y="965"/>
                </a:lnTo>
                <a:lnTo>
                  <a:pt x="789" y="970"/>
                </a:lnTo>
                <a:lnTo>
                  <a:pt x="784" y="975"/>
                </a:lnTo>
                <a:lnTo>
                  <a:pt x="779" y="980"/>
                </a:lnTo>
                <a:lnTo>
                  <a:pt x="768" y="988"/>
                </a:lnTo>
                <a:lnTo>
                  <a:pt x="756" y="994"/>
                </a:lnTo>
                <a:lnTo>
                  <a:pt x="749" y="998"/>
                </a:lnTo>
                <a:lnTo>
                  <a:pt x="743" y="1000"/>
                </a:lnTo>
                <a:lnTo>
                  <a:pt x="737" y="1003"/>
                </a:lnTo>
                <a:lnTo>
                  <a:pt x="730" y="1004"/>
                </a:lnTo>
                <a:lnTo>
                  <a:pt x="723" y="1006"/>
                </a:lnTo>
                <a:lnTo>
                  <a:pt x="716" y="1006"/>
                </a:lnTo>
                <a:lnTo>
                  <a:pt x="703" y="1007"/>
                </a:lnTo>
                <a:lnTo>
                  <a:pt x="689" y="1006"/>
                </a:lnTo>
                <a:lnTo>
                  <a:pt x="675" y="1004"/>
                </a:lnTo>
                <a:lnTo>
                  <a:pt x="662" y="1000"/>
                </a:lnTo>
                <a:lnTo>
                  <a:pt x="656" y="998"/>
                </a:lnTo>
                <a:lnTo>
                  <a:pt x="649" y="994"/>
                </a:lnTo>
                <a:lnTo>
                  <a:pt x="637" y="988"/>
                </a:lnTo>
                <a:lnTo>
                  <a:pt x="626" y="980"/>
                </a:lnTo>
                <a:lnTo>
                  <a:pt x="621" y="975"/>
                </a:lnTo>
                <a:lnTo>
                  <a:pt x="616" y="970"/>
                </a:lnTo>
                <a:lnTo>
                  <a:pt x="606" y="959"/>
                </a:lnTo>
                <a:lnTo>
                  <a:pt x="601" y="953"/>
                </a:lnTo>
                <a:lnTo>
                  <a:pt x="597" y="947"/>
                </a:lnTo>
                <a:lnTo>
                  <a:pt x="593" y="941"/>
                </a:lnTo>
                <a:lnTo>
                  <a:pt x="589" y="935"/>
                </a:lnTo>
                <a:lnTo>
                  <a:pt x="582" y="922"/>
                </a:lnTo>
                <a:lnTo>
                  <a:pt x="577" y="908"/>
                </a:lnTo>
                <a:lnTo>
                  <a:pt x="574" y="901"/>
                </a:lnTo>
                <a:lnTo>
                  <a:pt x="572" y="892"/>
                </a:lnTo>
                <a:lnTo>
                  <a:pt x="570" y="885"/>
                </a:lnTo>
                <a:lnTo>
                  <a:pt x="569" y="877"/>
                </a:lnTo>
                <a:lnTo>
                  <a:pt x="568" y="868"/>
                </a:lnTo>
                <a:lnTo>
                  <a:pt x="567" y="861"/>
                </a:lnTo>
                <a:lnTo>
                  <a:pt x="566" y="853"/>
                </a:lnTo>
                <a:lnTo>
                  <a:pt x="566" y="844"/>
                </a:lnTo>
                <a:lnTo>
                  <a:pt x="567" y="827"/>
                </a:lnTo>
                <a:lnTo>
                  <a:pt x="569" y="811"/>
                </a:lnTo>
                <a:lnTo>
                  <a:pt x="572" y="795"/>
                </a:lnTo>
                <a:lnTo>
                  <a:pt x="574" y="788"/>
                </a:lnTo>
                <a:lnTo>
                  <a:pt x="577" y="781"/>
                </a:lnTo>
                <a:lnTo>
                  <a:pt x="582" y="766"/>
                </a:lnTo>
                <a:lnTo>
                  <a:pt x="589" y="752"/>
                </a:lnTo>
                <a:lnTo>
                  <a:pt x="593" y="746"/>
                </a:lnTo>
                <a:lnTo>
                  <a:pt x="597" y="740"/>
                </a:lnTo>
                <a:lnTo>
                  <a:pt x="606" y="728"/>
                </a:lnTo>
                <a:lnTo>
                  <a:pt x="611" y="723"/>
                </a:lnTo>
                <a:lnTo>
                  <a:pt x="616" y="717"/>
                </a:lnTo>
                <a:lnTo>
                  <a:pt x="621" y="712"/>
                </a:lnTo>
                <a:lnTo>
                  <a:pt x="626" y="707"/>
                </a:lnTo>
                <a:lnTo>
                  <a:pt x="637" y="700"/>
                </a:lnTo>
                <a:lnTo>
                  <a:pt x="649" y="693"/>
                </a:lnTo>
                <a:lnTo>
                  <a:pt x="656" y="690"/>
                </a:lnTo>
                <a:lnTo>
                  <a:pt x="662" y="687"/>
                </a:lnTo>
                <a:lnTo>
                  <a:pt x="668" y="685"/>
                </a:lnTo>
                <a:lnTo>
                  <a:pt x="675" y="684"/>
                </a:lnTo>
                <a:lnTo>
                  <a:pt x="682" y="682"/>
                </a:lnTo>
                <a:lnTo>
                  <a:pt x="689" y="681"/>
                </a:lnTo>
                <a:lnTo>
                  <a:pt x="703" y="680"/>
                </a:lnTo>
                <a:close/>
                <a:moveTo>
                  <a:pt x="968" y="1132"/>
                </a:moveTo>
                <a:lnTo>
                  <a:pt x="1194" y="1132"/>
                </a:lnTo>
                <a:lnTo>
                  <a:pt x="1194" y="1256"/>
                </a:lnTo>
                <a:lnTo>
                  <a:pt x="1197" y="1256"/>
                </a:lnTo>
                <a:lnTo>
                  <a:pt x="1200" y="1250"/>
                </a:lnTo>
                <a:lnTo>
                  <a:pt x="1203" y="1242"/>
                </a:lnTo>
                <a:lnTo>
                  <a:pt x="1211" y="1229"/>
                </a:lnTo>
                <a:lnTo>
                  <a:pt x="1219" y="1216"/>
                </a:lnTo>
                <a:lnTo>
                  <a:pt x="1229" y="1203"/>
                </a:lnTo>
                <a:lnTo>
                  <a:pt x="1239" y="1190"/>
                </a:lnTo>
                <a:lnTo>
                  <a:pt x="1251" y="1178"/>
                </a:lnTo>
                <a:lnTo>
                  <a:pt x="1264" y="1167"/>
                </a:lnTo>
                <a:lnTo>
                  <a:pt x="1277" y="1156"/>
                </a:lnTo>
                <a:lnTo>
                  <a:pt x="1284" y="1150"/>
                </a:lnTo>
                <a:lnTo>
                  <a:pt x="1292" y="1145"/>
                </a:lnTo>
                <a:lnTo>
                  <a:pt x="1299" y="1142"/>
                </a:lnTo>
                <a:lnTo>
                  <a:pt x="1307" y="1137"/>
                </a:lnTo>
                <a:lnTo>
                  <a:pt x="1324" y="1129"/>
                </a:lnTo>
                <a:lnTo>
                  <a:pt x="1341" y="1123"/>
                </a:lnTo>
                <a:lnTo>
                  <a:pt x="1350" y="1119"/>
                </a:lnTo>
                <a:lnTo>
                  <a:pt x="1359" y="1117"/>
                </a:lnTo>
                <a:lnTo>
                  <a:pt x="1369" y="1114"/>
                </a:lnTo>
                <a:lnTo>
                  <a:pt x="1378" y="1113"/>
                </a:lnTo>
                <a:lnTo>
                  <a:pt x="1388" y="1111"/>
                </a:lnTo>
                <a:lnTo>
                  <a:pt x="1399" y="1111"/>
                </a:lnTo>
                <a:lnTo>
                  <a:pt x="1409" y="1109"/>
                </a:lnTo>
                <a:lnTo>
                  <a:pt x="1420" y="1109"/>
                </a:lnTo>
                <a:lnTo>
                  <a:pt x="1441" y="1109"/>
                </a:lnTo>
                <a:lnTo>
                  <a:pt x="1462" y="1112"/>
                </a:lnTo>
                <a:lnTo>
                  <a:pt x="1472" y="1113"/>
                </a:lnTo>
                <a:lnTo>
                  <a:pt x="1482" y="1114"/>
                </a:lnTo>
                <a:lnTo>
                  <a:pt x="1500" y="1118"/>
                </a:lnTo>
                <a:lnTo>
                  <a:pt x="1518" y="1123"/>
                </a:lnTo>
                <a:lnTo>
                  <a:pt x="1534" y="1129"/>
                </a:lnTo>
                <a:lnTo>
                  <a:pt x="1550" y="1135"/>
                </a:lnTo>
                <a:lnTo>
                  <a:pt x="1564" y="1143"/>
                </a:lnTo>
                <a:lnTo>
                  <a:pt x="1578" y="1151"/>
                </a:lnTo>
                <a:lnTo>
                  <a:pt x="1591" y="1160"/>
                </a:lnTo>
                <a:lnTo>
                  <a:pt x="1603" y="1171"/>
                </a:lnTo>
                <a:lnTo>
                  <a:pt x="1614" y="1181"/>
                </a:lnTo>
                <a:lnTo>
                  <a:pt x="1624" y="1193"/>
                </a:lnTo>
                <a:lnTo>
                  <a:pt x="1633" y="1206"/>
                </a:lnTo>
                <a:lnTo>
                  <a:pt x="1638" y="1212"/>
                </a:lnTo>
                <a:lnTo>
                  <a:pt x="1642" y="1220"/>
                </a:lnTo>
                <a:lnTo>
                  <a:pt x="1650" y="1234"/>
                </a:lnTo>
                <a:lnTo>
                  <a:pt x="1657" y="1248"/>
                </a:lnTo>
                <a:lnTo>
                  <a:pt x="1664" y="1264"/>
                </a:lnTo>
                <a:lnTo>
                  <a:pt x="1670" y="1281"/>
                </a:lnTo>
                <a:lnTo>
                  <a:pt x="1676" y="1298"/>
                </a:lnTo>
                <a:lnTo>
                  <a:pt x="1680" y="1316"/>
                </a:lnTo>
                <a:lnTo>
                  <a:pt x="1685" y="1334"/>
                </a:lnTo>
                <a:lnTo>
                  <a:pt x="1688" y="1352"/>
                </a:lnTo>
                <a:lnTo>
                  <a:pt x="1691" y="1371"/>
                </a:lnTo>
                <a:lnTo>
                  <a:pt x="1694" y="1391"/>
                </a:lnTo>
                <a:lnTo>
                  <a:pt x="1696" y="1412"/>
                </a:lnTo>
                <a:lnTo>
                  <a:pt x="1698" y="1432"/>
                </a:lnTo>
                <a:lnTo>
                  <a:pt x="1700" y="1454"/>
                </a:lnTo>
                <a:lnTo>
                  <a:pt x="1701" y="1475"/>
                </a:lnTo>
                <a:lnTo>
                  <a:pt x="1701" y="1497"/>
                </a:lnTo>
                <a:lnTo>
                  <a:pt x="1702" y="1520"/>
                </a:lnTo>
                <a:lnTo>
                  <a:pt x="1702" y="1542"/>
                </a:lnTo>
                <a:lnTo>
                  <a:pt x="1702" y="2040"/>
                </a:lnTo>
                <a:lnTo>
                  <a:pt x="1467" y="2040"/>
                </a:lnTo>
                <a:lnTo>
                  <a:pt x="1467" y="1599"/>
                </a:lnTo>
                <a:lnTo>
                  <a:pt x="1466" y="1558"/>
                </a:lnTo>
                <a:lnTo>
                  <a:pt x="1466" y="1538"/>
                </a:lnTo>
                <a:lnTo>
                  <a:pt x="1465" y="1516"/>
                </a:lnTo>
                <a:lnTo>
                  <a:pt x="1463" y="1496"/>
                </a:lnTo>
                <a:lnTo>
                  <a:pt x="1460" y="1476"/>
                </a:lnTo>
                <a:lnTo>
                  <a:pt x="1458" y="1467"/>
                </a:lnTo>
                <a:lnTo>
                  <a:pt x="1456" y="1457"/>
                </a:lnTo>
                <a:lnTo>
                  <a:pt x="1454" y="1448"/>
                </a:lnTo>
                <a:lnTo>
                  <a:pt x="1451" y="1438"/>
                </a:lnTo>
                <a:lnTo>
                  <a:pt x="1448" y="1430"/>
                </a:lnTo>
                <a:lnTo>
                  <a:pt x="1444" y="1421"/>
                </a:lnTo>
                <a:lnTo>
                  <a:pt x="1440" y="1414"/>
                </a:lnTo>
                <a:lnTo>
                  <a:pt x="1436" y="1406"/>
                </a:lnTo>
                <a:lnTo>
                  <a:pt x="1431" y="1398"/>
                </a:lnTo>
                <a:lnTo>
                  <a:pt x="1426" y="1392"/>
                </a:lnTo>
                <a:lnTo>
                  <a:pt x="1421" y="1386"/>
                </a:lnTo>
                <a:lnTo>
                  <a:pt x="1414" y="1380"/>
                </a:lnTo>
                <a:lnTo>
                  <a:pt x="1408" y="1376"/>
                </a:lnTo>
                <a:lnTo>
                  <a:pt x="1400" y="1371"/>
                </a:lnTo>
                <a:lnTo>
                  <a:pt x="1393" y="1367"/>
                </a:lnTo>
                <a:lnTo>
                  <a:pt x="1384" y="1364"/>
                </a:lnTo>
                <a:lnTo>
                  <a:pt x="1375" y="1361"/>
                </a:lnTo>
                <a:lnTo>
                  <a:pt x="1370" y="1360"/>
                </a:lnTo>
                <a:lnTo>
                  <a:pt x="1366" y="1359"/>
                </a:lnTo>
                <a:lnTo>
                  <a:pt x="1355" y="1358"/>
                </a:lnTo>
                <a:lnTo>
                  <a:pt x="1344" y="1358"/>
                </a:lnTo>
                <a:lnTo>
                  <a:pt x="1333" y="1358"/>
                </a:lnTo>
                <a:lnTo>
                  <a:pt x="1323" y="1359"/>
                </a:lnTo>
                <a:lnTo>
                  <a:pt x="1313" y="1360"/>
                </a:lnTo>
                <a:lnTo>
                  <a:pt x="1303" y="1362"/>
                </a:lnTo>
                <a:lnTo>
                  <a:pt x="1294" y="1366"/>
                </a:lnTo>
                <a:lnTo>
                  <a:pt x="1286" y="1368"/>
                </a:lnTo>
                <a:lnTo>
                  <a:pt x="1278" y="1373"/>
                </a:lnTo>
                <a:lnTo>
                  <a:pt x="1271" y="1377"/>
                </a:lnTo>
                <a:lnTo>
                  <a:pt x="1264" y="1383"/>
                </a:lnTo>
                <a:lnTo>
                  <a:pt x="1257" y="1388"/>
                </a:lnTo>
                <a:lnTo>
                  <a:pt x="1251" y="1394"/>
                </a:lnTo>
                <a:lnTo>
                  <a:pt x="1246" y="1400"/>
                </a:lnTo>
                <a:lnTo>
                  <a:pt x="1241" y="1407"/>
                </a:lnTo>
                <a:lnTo>
                  <a:pt x="1236" y="1414"/>
                </a:lnTo>
                <a:lnTo>
                  <a:pt x="1232" y="1422"/>
                </a:lnTo>
                <a:lnTo>
                  <a:pt x="1228" y="1430"/>
                </a:lnTo>
                <a:lnTo>
                  <a:pt x="1224" y="1438"/>
                </a:lnTo>
                <a:lnTo>
                  <a:pt x="1221" y="1446"/>
                </a:lnTo>
                <a:lnTo>
                  <a:pt x="1215" y="1466"/>
                </a:lnTo>
                <a:lnTo>
                  <a:pt x="1211" y="1485"/>
                </a:lnTo>
                <a:lnTo>
                  <a:pt x="1208" y="1504"/>
                </a:lnTo>
                <a:lnTo>
                  <a:pt x="1207" y="1515"/>
                </a:lnTo>
                <a:lnTo>
                  <a:pt x="1206" y="1526"/>
                </a:lnTo>
                <a:lnTo>
                  <a:pt x="1204" y="1547"/>
                </a:lnTo>
                <a:lnTo>
                  <a:pt x="1203" y="1569"/>
                </a:lnTo>
                <a:lnTo>
                  <a:pt x="1203" y="1590"/>
                </a:lnTo>
                <a:lnTo>
                  <a:pt x="1203" y="2040"/>
                </a:lnTo>
                <a:lnTo>
                  <a:pt x="968" y="2040"/>
                </a:lnTo>
                <a:lnTo>
                  <a:pt x="968" y="1132"/>
                </a:lnTo>
                <a:close/>
                <a:moveTo>
                  <a:pt x="0" y="1360"/>
                </a:moveTo>
                <a:lnTo>
                  <a:pt x="0" y="1325"/>
                </a:lnTo>
                <a:lnTo>
                  <a:pt x="2" y="1290"/>
                </a:lnTo>
                <a:lnTo>
                  <a:pt x="3" y="1256"/>
                </a:lnTo>
                <a:lnTo>
                  <a:pt x="6" y="1221"/>
                </a:lnTo>
                <a:lnTo>
                  <a:pt x="9" y="1187"/>
                </a:lnTo>
                <a:lnTo>
                  <a:pt x="13" y="1153"/>
                </a:lnTo>
                <a:lnTo>
                  <a:pt x="18" y="1119"/>
                </a:lnTo>
                <a:lnTo>
                  <a:pt x="23" y="1087"/>
                </a:lnTo>
                <a:lnTo>
                  <a:pt x="29" y="1053"/>
                </a:lnTo>
                <a:lnTo>
                  <a:pt x="36" y="1021"/>
                </a:lnTo>
                <a:lnTo>
                  <a:pt x="43" y="988"/>
                </a:lnTo>
                <a:lnTo>
                  <a:pt x="51" y="956"/>
                </a:lnTo>
                <a:lnTo>
                  <a:pt x="60" y="923"/>
                </a:lnTo>
                <a:lnTo>
                  <a:pt x="69" y="892"/>
                </a:lnTo>
                <a:lnTo>
                  <a:pt x="79" y="861"/>
                </a:lnTo>
                <a:lnTo>
                  <a:pt x="89" y="831"/>
                </a:lnTo>
                <a:lnTo>
                  <a:pt x="100" y="801"/>
                </a:lnTo>
                <a:lnTo>
                  <a:pt x="112" y="771"/>
                </a:lnTo>
                <a:lnTo>
                  <a:pt x="124" y="741"/>
                </a:lnTo>
                <a:lnTo>
                  <a:pt x="137" y="712"/>
                </a:lnTo>
                <a:lnTo>
                  <a:pt x="150" y="684"/>
                </a:lnTo>
                <a:lnTo>
                  <a:pt x="164" y="655"/>
                </a:lnTo>
                <a:lnTo>
                  <a:pt x="179" y="627"/>
                </a:lnTo>
                <a:lnTo>
                  <a:pt x="194" y="600"/>
                </a:lnTo>
                <a:lnTo>
                  <a:pt x="209" y="573"/>
                </a:lnTo>
                <a:lnTo>
                  <a:pt x="225" y="547"/>
                </a:lnTo>
                <a:lnTo>
                  <a:pt x="242" y="520"/>
                </a:lnTo>
                <a:lnTo>
                  <a:pt x="259" y="495"/>
                </a:lnTo>
                <a:lnTo>
                  <a:pt x="277" y="470"/>
                </a:lnTo>
                <a:lnTo>
                  <a:pt x="295" y="446"/>
                </a:lnTo>
                <a:lnTo>
                  <a:pt x="313" y="422"/>
                </a:lnTo>
                <a:lnTo>
                  <a:pt x="332" y="398"/>
                </a:lnTo>
                <a:lnTo>
                  <a:pt x="352" y="375"/>
                </a:lnTo>
                <a:lnTo>
                  <a:pt x="372" y="354"/>
                </a:lnTo>
                <a:lnTo>
                  <a:pt x="392" y="332"/>
                </a:lnTo>
                <a:lnTo>
                  <a:pt x="413" y="310"/>
                </a:lnTo>
                <a:lnTo>
                  <a:pt x="434" y="290"/>
                </a:lnTo>
                <a:lnTo>
                  <a:pt x="456" y="271"/>
                </a:lnTo>
                <a:lnTo>
                  <a:pt x="478" y="250"/>
                </a:lnTo>
                <a:lnTo>
                  <a:pt x="500" y="232"/>
                </a:lnTo>
                <a:lnTo>
                  <a:pt x="523" y="215"/>
                </a:lnTo>
                <a:lnTo>
                  <a:pt x="546" y="197"/>
                </a:lnTo>
                <a:lnTo>
                  <a:pt x="570" y="181"/>
                </a:lnTo>
                <a:lnTo>
                  <a:pt x="594" y="164"/>
                </a:lnTo>
                <a:lnTo>
                  <a:pt x="618" y="149"/>
                </a:lnTo>
                <a:lnTo>
                  <a:pt x="642" y="134"/>
                </a:lnTo>
                <a:lnTo>
                  <a:pt x="667" y="120"/>
                </a:lnTo>
                <a:lnTo>
                  <a:pt x="693" y="107"/>
                </a:lnTo>
                <a:lnTo>
                  <a:pt x="718" y="95"/>
                </a:lnTo>
                <a:lnTo>
                  <a:pt x="744" y="83"/>
                </a:lnTo>
                <a:lnTo>
                  <a:pt x="770" y="72"/>
                </a:lnTo>
                <a:lnTo>
                  <a:pt x="797" y="61"/>
                </a:lnTo>
                <a:lnTo>
                  <a:pt x="824" y="51"/>
                </a:lnTo>
                <a:lnTo>
                  <a:pt x="851" y="43"/>
                </a:lnTo>
                <a:lnTo>
                  <a:pt x="878" y="35"/>
                </a:lnTo>
                <a:lnTo>
                  <a:pt x="905" y="27"/>
                </a:lnTo>
                <a:lnTo>
                  <a:pt x="933" y="21"/>
                </a:lnTo>
                <a:lnTo>
                  <a:pt x="961" y="15"/>
                </a:lnTo>
                <a:lnTo>
                  <a:pt x="990" y="11"/>
                </a:lnTo>
                <a:lnTo>
                  <a:pt x="1018" y="7"/>
                </a:lnTo>
                <a:lnTo>
                  <a:pt x="1047" y="5"/>
                </a:lnTo>
                <a:lnTo>
                  <a:pt x="1076" y="2"/>
                </a:lnTo>
                <a:lnTo>
                  <a:pt x="1105" y="1"/>
                </a:lnTo>
                <a:lnTo>
                  <a:pt x="1134" y="0"/>
                </a:lnTo>
                <a:lnTo>
                  <a:pt x="1163" y="1"/>
                </a:lnTo>
                <a:lnTo>
                  <a:pt x="1192" y="2"/>
                </a:lnTo>
                <a:lnTo>
                  <a:pt x="1221" y="5"/>
                </a:lnTo>
                <a:lnTo>
                  <a:pt x="1250" y="7"/>
                </a:lnTo>
                <a:lnTo>
                  <a:pt x="1278" y="11"/>
                </a:lnTo>
                <a:lnTo>
                  <a:pt x="1307" y="15"/>
                </a:lnTo>
                <a:lnTo>
                  <a:pt x="1335" y="21"/>
                </a:lnTo>
                <a:lnTo>
                  <a:pt x="1362" y="27"/>
                </a:lnTo>
                <a:lnTo>
                  <a:pt x="1390" y="35"/>
                </a:lnTo>
                <a:lnTo>
                  <a:pt x="1417" y="43"/>
                </a:lnTo>
                <a:lnTo>
                  <a:pt x="1444" y="51"/>
                </a:lnTo>
                <a:lnTo>
                  <a:pt x="1471" y="61"/>
                </a:lnTo>
                <a:lnTo>
                  <a:pt x="1498" y="72"/>
                </a:lnTo>
                <a:lnTo>
                  <a:pt x="1524" y="83"/>
                </a:lnTo>
                <a:lnTo>
                  <a:pt x="1550" y="95"/>
                </a:lnTo>
                <a:lnTo>
                  <a:pt x="1575" y="107"/>
                </a:lnTo>
                <a:lnTo>
                  <a:pt x="1601" y="120"/>
                </a:lnTo>
                <a:lnTo>
                  <a:pt x="1626" y="134"/>
                </a:lnTo>
                <a:lnTo>
                  <a:pt x="1650" y="149"/>
                </a:lnTo>
                <a:lnTo>
                  <a:pt x="1674" y="164"/>
                </a:lnTo>
                <a:lnTo>
                  <a:pt x="1698" y="181"/>
                </a:lnTo>
                <a:lnTo>
                  <a:pt x="1722" y="197"/>
                </a:lnTo>
                <a:lnTo>
                  <a:pt x="1745" y="215"/>
                </a:lnTo>
                <a:lnTo>
                  <a:pt x="1768" y="232"/>
                </a:lnTo>
                <a:lnTo>
                  <a:pt x="1790" y="250"/>
                </a:lnTo>
                <a:lnTo>
                  <a:pt x="1812" y="271"/>
                </a:lnTo>
                <a:lnTo>
                  <a:pt x="1834" y="290"/>
                </a:lnTo>
                <a:lnTo>
                  <a:pt x="1855" y="310"/>
                </a:lnTo>
                <a:lnTo>
                  <a:pt x="1876" y="332"/>
                </a:lnTo>
                <a:lnTo>
                  <a:pt x="1896" y="354"/>
                </a:lnTo>
                <a:lnTo>
                  <a:pt x="1917" y="375"/>
                </a:lnTo>
                <a:lnTo>
                  <a:pt x="1937" y="398"/>
                </a:lnTo>
                <a:lnTo>
                  <a:pt x="1956" y="422"/>
                </a:lnTo>
                <a:lnTo>
                  <a:pt x="1974" y="446"/>
                </a:lnTo>
                <a:lnTo>
                  <a:pt x="1992" y="470"/>
                </a:lnTo>
                <a:lnTo>
                  <a:pt x="2010" y="495"/>
                </a:lnTo>
                <a:lnTo>
                  <a:pt x="2027" y="520"/>
                </a:lnTo>
                <a:lnTo>
                  <a:pt x="2044" y="547"/>
                </a:lnTo>
                <a:lnTo>
                  <a:pt x="2060" y="573"/>
                </a:lnTo>
                <a:lnTo>
                  <a:pt x="2075" y="600"/>
                </a:lnTo>
                <a:lnTo>
                  <a:pt x="2090" y="627"/>
                </a:lnTo>
                <a:lnTo>
                  <a:pt x="2105" y="655"/>
                </a:lnTo>
                <a:lnTo>
                  <a:pt x="2119" y="684"/>
                </a:lnTo>
                <a:lnTo>
                  <a:pt x="2132" y="712"/>
                </a:lnTo>
                <a:lnTo>
                  <a:pt x="2145" y="741"/>
                </a:lnTo>
                <a:lnTo>
                  <a:pt x="2157" y="771"/>
                </a:lnTo>
                <a:lnTo>
                  <a:pt x="2169" y="801"/>
                </a:lnTo>
                <a:lnTo>
                  <a:pt x="2180" y="831"/>
                </a:lnTo>
                <a:lnTo>
                  <a:pt x="2190" y="861"/>
                </a:lnTo>
                <a:lnTo>
                  <a:pt x="2200" y="892"/>
                </a:lnTo>
                <a:lnTo>
                  <a:pt x="2209" y="923"/>
                </a:lnTo>
                <a:lnTo>
                  <a:pt x="2218" y="956"/>
                </a:lnTo>
                <a:lnTo>
                  <a:pt x="2226" y="988"/>
                </a:lnTo>
                <a:lnTo>
                  <a:pt x="2233" y="1021"/>
                </a:lnTo>
                <a:lnTo>
                  <a:pt x="2240" y="1053"/>
                </a:lnTo>
                <a:lnTo>
                  <a:pt x="2246" y="1087"/>
                </a:lnTo>
                <a:lnTo>
                  <a:pt x="2251" y="1119"/>
                </a:lnTo>
                <a:lnTo>
                  <a:pt x="2256" y="1153"/>
                </a:lnTo>
                <a:lnTo>
                  <a:pt x="2260" y="1187"/>
                </a:lnTo>
                <a:lnTo>
                  <a:pt x="2263" y="1221"/>
                </a:lnTo>
                <a:lnTo>
                  <a:pt x="2266" y="1256"/>
                </a:lnTo>
                <a:lnTo>
                  <a:pt x="2267" y="1290"/>
                </a:lnTo>
                <a:lnTo>
                  <a:pt x="2268" y="1325"/>
                </a:lnTo>
                <a:lnTo>
                  <a:pt x="2269" y="1360"/>
                </a:lnTo>
                <a:lnTo>
                  <a:pt x="2268" y="1395"/>
                </a:lnTo>
                <a:lnTo>
                  <a:pt x="2267" y="1430"/>
                </a:lnTo>
                <a:lnTo>
                  <a:pt x="2266" y="1464"/>
                </a:lnTo>
                <a:lnTo>
                  <a:pt x="2263" y="1499"/>
                </a:lnTo>
                <a:lnTo>
                  <a:pt x="2260" y="1534"/>
                </a:lnTo>
                <a:lnTo>
                  <a:pt x="2256" y="1568"/>
                </a:lnTo>
                <a:lnTo>
                  <a:pt x="2251" y="1601"/>
                </a:lnTo>
                <a:lnTo>
                  <a:pt x="2246" y="1635"/>
                </a:lnTo>
                <a:lnTo>
                  <a:pt x="2240" y="1667"/>
                </a:lnTo>
                <a:lnTo>
                  <a:pt x="2233" y="1701"/>
                </a:lnTo>
                <a:lnTo>
                  <a:pt x="2226" y="1733"/>
                </a:lnTo>
                <a:lnTo>
                  <a:pt x="2218" y="1764"/>
                </a:lnTo>
                <a:lnTo>
                  <a:pt x="2209" y="1797"/>
                </a:lnTo>
                <a:lnTo>
                  <a:pt x="2200" y="1828"/>
                </a:lnTo>
                <a:lnTo>
                  <a:pt x="2190" y="1859"/>
                </a:lnTo>
                <a:lnTo>
                  <a:pt x="2180" y="1889"/>
                </a:lnTo>
                <a:lnTo>
                  <a:pt x="2169" y="1920"/>
                </a:lnTo>
                <a:lnTo>
                  <a:pt x="2157" y="1950"/>
                </a:lnTo>
                <a:lnTo>
                  <a:pt x="2145" y="1979"/>
                </a:lnTo>
                <a:lnTo>
                  <a:pt x="2132" y="2009"/>
                </a:lnTo>
                <a:lnTo>
                  <a:pt x="2119" y="2038"/>
                </a:lnTo>
                <a:lnTo>
                  <a:pt x="2105" y="2065"/>
                </a:lnTo>
                <a:lnTo>
                  <a:pt x="2090" y="2093"/>
                </a:lnTo>
                <a:lnTo>
                  <a:pt x="2075" y="2121"/>
                </a:lnTo>
                <a:lnTo>
                  <a:pt x="2060" y="2148"/>
                </a:lnTo>
                <a:lnTo>
                  <a:pt x="2044" y="2174"/>
                </a:lnTo>
                <a:lnTo>
                  <a:pt x="2027" y="2200"/>
                </a:lnTo>
                <a:lnTo>
                  <a:pt x="2010" y="2225"/>
                </a:lnTo>
                <a:lnTo>
                  <a:pt x="1992" y="2250"/>
                </a:lnTo>
                <a:lnTo>
                  <a:pt x="1974" y="2275"/>
                </a:lnTo>
                <a:lnTo>
                  <a:pt x="1956" y="2298"/>
                </a:lnTo>
                <a:lnTo>
                  <a:pt x="1937" y="2322"/>
                </a:lnTo>
                <a:lnTo>
                  <a:pt x="1917" y="2345"/>
                </a:lnTo>
                <a:lnTo>
                  <a:pt x="1896" y="2366"/>
                </a:lnTo>
                <a:lnTo>
                  <a:pt x="1876" y="2389"/>
                </a:lnTo>
                <a:lnTo>
                  <a:pt x="1855" y="2410"/>
                </a:lnTo>
                <a:lnTo>
                  <a:pt x="1834" y="2430"/>
                </a:lnTo>
                <a:lnTo>
                  <a:pt x="1812" y="2450"/>
                </a:lnTo>
                <a:lnTo>
                  <a:pt x="1790" y="2470"/>
                </a:lnTo>
                <a:lnTo>
                  <a:pt x="1768" y="2488"/>
                </a:lnTo>
                <a:lnTo>
                  <a:pt x="1745" y="2506"/>
                </a:lnTo>
                <a:lnTo>
                  <a:pt x="1722" y="2524"/>
                </a:lnTo>
                <a:lnTo>
                  <a:pt x="1698" y="2540"/>
                </a:lnTo>
                <a:lnTo>
                  <a:pt x="1674" y="2556"/>
                </a:lnTo>
                <a:lnTo>
                  <a:pt x="1650" y="2572"/>
                </a:lnTo>
                <a:lnTo>
                  <a:pt x="1626" y="2586"/>
                </a:lnTo>
                <a:lnTo>
                  <a:pt x="1601" y="2600"/>
                </a:lnTo>
                <a:lnTo>
                  <a:pt x="1575" y="2613"/>
                </a:lnTo>
                <a:lnTo>
                  <a:pt x="1550" y="2625"/>
                </a:lnTo>
                <a:lnTo>
                  <a:pt x="1524" y="2637"/>
                </a:lnTo>
                <a:lnTo>
                  <a:pt x="1498" y="2648"/>
                </a:lnTo>
                <a:lnTo>
                  <a:pt x="1471" y="2659"/>
                </a:lnTo>
                <a:lnTo>
                  <a:pt x="1444" y="2669"/>
                </a:lnTo>
                <a:lnTo>
                  <a:pt x="1417" y="2677"/>
                </a:lnTo>
                <a:lnTo>
                  <a:pt x="1390" y="2685"/>
                </a:lnTo>
                <a:lnTo>
                  <a:pt x="1362" y="2693"/>
                </a:lnTo>
                <a:lnTo>
                  <a:pt x="1335" y="2699"/>
                </a:lnTo>
                <a:lnTo>
                  <a:pt x="1307" y="2705"/>
                </a:lnTo>
                <a:lnTo>
                  <a:pt x="1278" y="2709"/>
                </a:lnTo>
                <a:lnTo>
                  <a:pt x="1250" y="2713"/>
                </a:lnTo>
                <a:lnTo>
                  <a:pt x="1221" y="2717"/>
                </a:lnTo>
                <a:lnTo>
                  <a:pt x="1192" y="2719"/>
                </a:lnTo>
                <a:lnTo>
                  <a:pt x="1163" y="2720"/>
                </a:lnTo>
                <a:lnTo>
                  <a:pt x="1134" y="2720"/>
                </a:lnTo>
                <a:lnTo>
                  <a:pt x="1105" y="2720"/>
                </a:lnTo>
                <a:lnTo>
                  <a:pt x="1076" y="2719"/>
                </a:lnTo>
                <a:lnTo>
                  <a:pt x="1047" y="2717"/>
                </a:lnTo>
                <a:lnTo>
                  <a:pt x="1018" y="2713"/>
                </a:lnTo>
                <a:lnTo>
                  <a:pt x="990" y="2709"/>
                </a:lnTo>
                <a:lnTo>
                  <a:pt x="961" y="2705"/>
                </a:lnTo>
                <a:lnTo>
                  <a:pt x="933" y="2699"/>
                </a:lnTo>
                <a:lnTo>
                  <a:pt x="905" y="2693"/>
                </a:lnTo>
                <a:lnTo>
                  <a:pt x="878" y="2685"/>
                </a:lnTo>
                <a:lnTo>
                  <a:pt x="851" y="2677"/>
                </a:lnTo>
                <a:lnTo>
                  <a:pt x="824" y="2669"/>
                </a:lnTo>
                <a:lnTo>
                  <a:pt x="797" y="2659"/>
                </a:lnTo>
                <a:lnTo>
                  <a:pt x="770" y="2648"/>
                </a:lnTo>
                <a:lnTo>
                  <a:pt x="744" y="2637"/>
                </a:lnTo>
                <a:lnTo>
                  <a:pt x="718" y="2625"/>
                </a:lnTo>
                <a:lnTo>
                  <a:pt x="693" y="2613"/>
                </a:lnTo>
                <a:lnTo>
                  <a:pt x="667" y="2600"/>
                </a:lnTo>
                <a:lnTo>
                  <a:pt x="642" y="2586"/>
                </a:lnTo>
                <a:lnTo>
                  <a:pt x="618" y="2572"/>
                </a:lnTo>
                <a:lnTo>
                  <a:pt x="594" y="2556"/>
                </a:lnTo>
                <a:lnTo>
                  <a:pt x="570" y="2540"/>
                </a:lnTo>
                <a:lnTo>
                  <a:pt x="546" y="2524"/>
                </a:lnTo>
                <a:lnTo>
                  <a:pt x="523" y="2506"/>
                </a:lnTo>
                <a:lnTo>
                  <a:pt x="500" y="2488"/>
                </a:lnTo>
                <a:lnTo>
                  <a:pt x="478" y="2470"/>
                </a:lnTo>
                <a:lnTo>
                  <a:pt x="456" y="2450"/>
                </a:lnTo>
                <a:lnTo>
                  <a:pt x="434" y="2430"/>
                </a:lnTo>
                <a:lnTo>
                  <a:pt x="413" y="2410"/>
                </a:lnTo>
                <a:lnTo>
                  <a:pt x="392" y="2389"/>
                </a:lnTo>
                <a:lnTo>
                  <a:pt x="372" y="2366"/>
                </a:lnTo>
                <a:lnTo>
                  <a:pt x="352" y="2345"/>
                </a:lnTo>
                <a:lnTo>
                  <a:pt x="332" y="2322"/>
                </a:lnTo>
                <a:lnTo>
                  <a:pt x="313" y="2298"/>
                </a:lnTo>
                <a:lnTo>
                  <a:pt x="295" y="2275"/>
                </a:lnTo>
                <a:lnTo>
                  <a:pt x="277" y="2250"/>
                </a:lnTo>
                <a:lnTo>
                  <a:pt x="259" y="2225"/>
                </a:lnTo>
                <a:lnTo>
                  <a:pt x="242" y="2200"/>
                </a:lnTo>
                <a:lnTo>
                  <a:pt x="225" y="2174"/>
                </a:lnTo>
                <a:lnTo>
                  <a:pt x="209" y="2148"/>
                </a:lnTo>
                <a:lnTo>
                  <a:pt x="194" y="2121"/>
                </a:lnTo>
                <a:lnTo>
                  <a:pt x="179" y="2093"/>
                </a:lnTo>
                <a:lnTo>
                  <a:pt x="164" y="2065"/>
                </a:lnTo>
                <a:lnTo>
                  <a:pt x="150" y="2038"/>
                </a:lnTo>
                <a:lnTo>
                  <a:pt x="137" y="2009"/>
                </a:lnTo>
                <a:lnTo>
                  <a:pt x="124" y="1979"/>
                </a:lnTo>
                <a:lnTo>
                  <a:pt x="112" y="1950"/>
                </a:lnTo>
                <a:lnTo>
                  <a:pt x="100" y="1920"/>
                </a:lnTo>
                <a:lnTo>
                  <a:pt x="89" y="1889"/>
                </a:lnTo>
                <a:lnTo>
                  <a:pt x="79" y="1859"/>
                </a:lnTo>
                <a:lnTo>
                  <a:pt x="69" y="1828"/>
                </a:lnTo>
                <a:lnTo>
                  <a:pt x="60" y="1797"/>
                </a:lnTo>
                <a:lnTo>
                  <a:pt x="51" y="1764"/>
                </a:lnTo>
                <a:lnTo>
                  <a:pt x="43" y="1733"/>
                </a:lnTo>
                <a:lnTo>
                  <a:pt x="36" y="1701"/>
                </a:lnTo>
                <a:lnTo>
                  <a:pt x="29" y="1667"/>
                </a:lnTo>
                <a:lnTo>
                  <a:pt x="23" y="1635"/>
                </a:lnTo>
                <a:lnTo>
                  <a:pt x="18" y="1601"/>
                </a:lnTo>
                <a:lnTo>
                  <a:pt x="13" y="1568"/>
                </a:lnTo>
                <a:lnTo>
                  <a:pt x="9" y="1534"/>
                </a:lnTo>
                <a:lnTo>
                  <a:pt x="6" y="1499"/>
                </a:lnTo>
                <a:lnTo>
                  <a:pt x="3" y="1464"/>
                </a:lnTo>
                <a:lnTo>
                  <a:pt x="2" y="1430"/>
                </a:lnTo>
                <a:lnTo>
                  <a:pt x="0" y="1395"/>
                </a:lnTo>
                <a:lnTo>
                  <a:pt x="0" y="136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
        <p:nvSpPr>
          <p:cNvPr id="16" name="Freeform 9">
            <a:hlinkClick r:id="rId7" tooltip="instragram"/>
          </p:cNvPr>
          <p:cNvSpPr>
            <a:spLocks noChangeAspect="1" noEditPoints="1"/>
          </p:cNvSpPr>
          <p:nvPr userDrawn="1"/>
        </p:nvSpPr>
        <p:spPr bwMode="auto">
          <a:xfrm>
            <a:off x="10884143" y="5877340"/>
            <a:ext cx="252000" cy="252000"/>
          </a:xfrm>
          <a:custGeom>
            <a:avLst/>
            <a:gdLst>
              <a:gd name="T0" fmla="*/ 1482 w 2269"/>
              <a:gd name="T1" fmla="*/ 827 h 2720"/>
              <a:gd name="T2" fmla="*/ 1577 w 2269"/>
              <a:gd name="T3" fmla="*/ 894 h 2720"/>
              <a:gd name="T4" fmla="*/ 1531 w 2269"/>
              <a:gd name="T5" fmla="*/ 1014 h 2720"/>
              <a:gd name="T6" fmla="*/ 1427 w 2269"/>
              <a:gd name="T7" fmla="*/ 971 h 2720"/>
              <a:gd name="T8" fmla="*/ 1036 w 2269"/>
              <a:gd name="T9" fmla="*/ 1606 h 2720"/>
              <a:gd name="T10" fmla="*/ 925 w 2269"/>
              <a:gd name="T11" fmla="*/ 1467 h 2720"/>
              <a:gd name="T12" fmla="*/ 921 w 2269"/>
              <a:gd name="T13" fmla="*/ 1266 h 2720"/>
              <a:gd name="T14" fmla="*/ 1026 w 2269"/>
              <a:gd name="T15" fmla="*/ 1121 h 2720"/>
              <a:gd name="T16" fmla="*/ 1191 w 2269"/>
              <a:gd name="T17" fmla="*/ 1096 h 2720"/>
              <a:gd name="T18" fmla="*/ 1324 w 2269"/>
              <a:gd name="T19" fmla="*/ 1207 h 2720"/>
              <a:gd name="T20" fmla="*/ 1360 w 2269"/>
              <a:gd name="T21" fmla="*/ 1402 h 2720"/>
              <a:gd name="T22" fmla="*/ 1280 w 2269"/>
              <a:gd name="T23" fmla="*/ 1571 h 2720"/>
              <a:gd name="T24" fmla="*/ 1134 w 2269"/>
              <a:gd name="T25" fmla="*/ 940 h 2720"/>
              <a:gd name="T26" fmla="*/ 918 w 2269"/>
              <a:gd name="T27" fmla="*/ 1030 h 2720"/>
              <a:gd name="T28" fmla="*/ 791 w 2269"/>
              <a:gd name="T29" fmla="*/ 1276 h 2720"/>
              <a:gd name="T30" fmla="*/ 827 w 2269"/>
              <a:gd name="T31" fmla="*/ 1560 h 2720"/>
              <a:gd name="T32" fmla="*/ 998 w 2269"/>
              <a:gd name="T33" fmla="*/ 1747 h 2720"/>
              <a:gd name="T34" fmla="*/ 1238 w 2269"/>
              <a:gd name="T35" fmla="*/ 1760 h 2720"/>
              <a:gd name="T36" fmla="*/ 1425 w 2269"/>
              <a:gd name="T37" fmla="*/ 1595 h 2720"/>
              <a:gd name="T38" fmla="*/ 1482 w 2269"/>
              <a:gd name="T39" fmla="*/ 1307 h 2720"/>
              <a:gd name="T40" fmla="*/ 1383 w 2269"/>
              <a:gd name="T41" fmla="*/ 1064 h 2720"/>
              <a:gd name="T42" fmla="*/ 1152 w 2269"/>
              <a:gd name="T43" fmla="*/ 941 h 2720"/>
              <a:gd name="T44" fmla="*/ 688 w 2269"/>
              <a:gd name="T45" fmla="*/ 586 h 2720"/>
              <a:gd name="T46" fmla="*/ 511 w 2269"/>
              <a:gd name="T47" fmla="*/ 767 h 2720"/>
              <a:gd name="T48" fmla="*/ 457 w 2269"/>
              <a:gd name="T49" fmla="*/ 1023 h 2720"/>
              <a:gd name="T50" fmla="*/ 477 w 2269"/>
              <a:gd name="T51" fmla="*/ 1855 h 2720"/>
              <a:gd name="T52" fmla="*/ 610 w 2269"/>
              <a:gd name="T53" fmla="*/ 2084 h 2720"/>
              <a:gd name="T54" fmla="*/ 827 w 2269"/>
              <a:gd name="T55" fmla="*/ 2171 h 2720"/>
              <a:gd name="T56" fmla="*/ 1510 w 2269"/>
              <a:gd name="T57" fmla="*/ 2160 h 2720"/>
              <a:gd name="T58" fmla="*/ 1728 w 2269"/>
              <a:gd name="T59" fmla="*/ 2006 h 2720"/>
              <a:gd name="T60" fmla="*/ 1809 w 2269"/>
              <a:gd name="T61" fmla="*/ 1758 h 2720"/>
              <a:gd name="T62" fmla="*/ 1809 w 2269"/>
              <a:gd name="T63" fmla="*/ 963 h 2720"/>
              <a:gd name="T64" fmla="*/ 1702 w 2269"/>
              <a:gd name="T65" fmla="*/ 680 h 2720"/>
              <a:gd name="T66" fmla="*/ 1489 w 2269"/>
              <a:gd name="T67" fmla="*/ 556 h 2720"/>
              <a:gd name="T68" fmla="*/ 1411 w 2269"/>
              <a:gd name="T69" fmla="*/ 695 h 2720"/>
              <a:gd name="T70" fmla="*/ 1598 w 2269"/>
              <a:gd name="T71" fmla="*/ 765 h 2720"/>
              <a:gd name="T72" fmla="*/ 1686 w 2269"/>
              <a:gd name="T73" fmla="*/ 977 h 2720"/>
              <a:gd name="T74" fmla="*/ 1681 w 2269"/>
              <a:gd name="T75" fmla="*/ 1786 h 2720"/>
              <a:gd name="T76" fmla="*/ 1589 w 2269"/>
              <a:gd name="T77" fmla="*/ 1964 h 2720"/>
              <a:gd name="T78" fmla="*/ 1244 w 2269"/>
              <a:gd name="T79" fmla="*/ 2030 h 2720"/>
              <a:gd name="T80" fmla="*/ 721 w 2269"/>
              <a:gd name="T81" fmla="*/ 1992 h 2720"/>
              <a:gd name="T82" fmla="*/ 603 w 2269"/>
              <a:gd name="T83" fmla="*/ 1842 h 2720"/>
              <a:gd name="T84" fmla="*/ 580 w 2269"/>
              <a:gd name="T85" fmla="*/ 1030 h 2720"/>
              <a:gd name="T86" fmla="*/ 638 w 2269"/>
              <a:gd name="T87" fmla="*/ 806 h 2720"/>
              <a:gd name="T88" fmla="*/ 814 w 2269"/>
              <a:gd name="T89" fmla="*/ 699 h 2720"/>
              <a:gd name="T90" fmla="*/ 23 w 2269"/>
              <a:gd name="T91" fmla="*/ 1086 h 2720"/>
              <a:gd name="T92" fmla="*/ 179 w 2269"/>
              <a:gd name="T93" fmla="*/ 627 h 2720"/>
              <a:gd name="T94" fmla="*/ 456 w 2269"/>
              <a:gd name="T95" fmla="*/ 271 h 2720"/>
              <a:gd name="T96" fmla="*/ 824 w 2269"/>
              <a:gd name="T97" fmla="*/ 51 h 2720"/>
              <a:gd name="T98" fmla="*/ 1250 w 2269"/>
              <a:gd name="T99" fmla="*/ 7 h 2720"/>
              <a:gd name="T100" fmla="*/ 1651 w 2269"/>
              <a:gd name="T101" fmla="*/ 148 h 2720"/>
              <a:gd name="T102" fmla="*/ 1975 w 2269"/>
              <a:gd name="T103" fmla="*/ 446 h 2720"/>
              <a:gd name="T104" fmla="*/ 2190 w 2269"/>
              <a:gd name="T105" fmla="*/ 862 h 2720"/>
              <a:gd name="T106" fmla="*/ 2269 w 2269"/>
              <a:gd name="T107" fmla="*/ 1360 h 2720"/>
              <a:gd name="T108" fmla="*/ 2190 w 2269"/>
              <a:gd name="T109" fmla="*/ 1859 h 2720"/>
              <a:gd name="T110" fmla="*/ 1975 w 2269"/>
              <a:gd name="T111" fmla="*/ 2275 h 2720"/>
              <a:gd name="T112" fmla="*/ 1651 w 2269"/>
              <a:gd name="T113" fmla="*/ 2571 h 2720"/>
              <a:gd name="T114" fmla="*/ 1250 w 2269"/>
              <a:gd name="T115" fmla="*/ 2713 h 2720"/>
              <a:gd name="T116" fmla="*/ 824 w 2269"/>
              <a:gd name="T117" fmla="*/ 2668 h 2720"/>
              <a:gd name="T118" fmla="*/ 456 w 2269"/>
              <a:gd name="T119" fmla="*/ 2450 h 2720"/>
              <a:gd name="T120" fmla="*/ 179 w 2269"/>
              <a:gd name="T121" fmla="*/ 2093 h 2720"/>
              <a:gd name="T122" fmla="*/ 23 w 2269"/>
              <a:gd name="T123" fmla="*/ 1634 h 2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69" h="2720">
                <a:moveTo>
                  <a:pt x="1417" y="924"/>
                </a:moveTo>
                <a:lnTo>
                  <a:pt x="1418" y="914"/>
                </a:lnTo>
                <a:lnTo>
                  <a:pt x="1419" y="904"/>
                </a:lnTo>
                <a:lnTo>
                  <a:pt x="1421" y="894"/>
                </a:lnTo>
                <a:lnTo>
                  <a:pt x="1424" y="886"/>
                </a:lnTo>
                <a:lnTo>
                  <a:pt x="1427" y="878"/>
                </a:lnTo>
                <a:lnTo>
                  <a:pt x="1431" y="869"/>
                </a:lnTo>
                <a:lnTo>
                  <a:pt x="1436" y="862"/>
                </a:lnTo>
                <a:lnTo>
                  <a:pt x="1441" y="855"/>
                </a:lnTo>
                <a:lnTo>
                  <a:pt x="1447" y="848"/>
                </a:lnTo>
                <a:lnTo>
                  <a:pt x="1453" y="843"/>
                </a:lnTo>
                <a:lnTo>
                  <a:pt x="1460" y="838"/>
                </a:lnTo>
                <a:lnTo>
                  <a:pt x="1467" y="833"/>
                </a:lnTo>
                <a:lnTo>
                  <a:pt x="1475" y="830"/>
                </a:lnTo>
                <a:lnTo>
                  <a:pt x="1482" y="827"/>
                </a:lnTo>
                <a:lnTo>
                  <a:pt x="1491" y="826"/>
                </a:lnTo>
                <a:lnTo>
                  <a:pt x="1499" y="826"/>
                </a:lnTo>
                <a:lnTo>
                  <a:pt x="1507" y="826"/>
                </a:lnTo>
                <a:lnTo>
                  <a:pt x="1515" y="827"/>
                </a:lnTo>
                <a:lnTo>
                  <a:pt x="1523" y="830"/>
                </a:lnTo>
                <a:lnTo>
                  <a:pt x="1531" y="833"/>
                </a:lnTo>
                <a:lnTo>
                  <a:pt x="1538" y="838"/>
                </a:lnTo>
                <a:lnTo>
                  <a:pt x="1545" y="843"/>
                </a:lnTo>
                <a:lnTo>
                  <a:pt x="1551" y="848"/>
                </a:lnTo>
                <a:lnTo>
                  <a:pt x="1557" y="855"/>
                </a:lnTo>
                <a:lnTo>
                  <a:pt x="1562" y="862"/>
                </a:lnTo>
                <a:lnTo>
                  <a:pt x="1567" y="869"/>
                </a:lnTo>
                <a:lnTo>
                  <a:pt x="1571" y="878"/>
                </a:lnTo>
                <a:lnTo>
                  <a:pt x="1574" y="886"/>
                </a:lnTo>
                <a:lnTo>
                  <a:pt x="1577" y="894"/>
                </a:lnTo>
                <a:lnTo>
                  <a:pt x="1579" y="904"/>
                </a:lnTo>
                <a:lnTo>
                  <a:pt x="1580" y="914"/>
                </a:lnTo>
                <a:lnTo>
                  <a:pt x="1581" y="924"/>
                </a:lnTo>
                <a:lnTo>
                  <a:pt x="1580" y="934"/>
                </a:lnTo>
                <a:lnTo>
                  <a:pt x="1579" y="944"/>
                </a:lnTo>
                <a:lnTo>
                  <a:pt x="1577" y="953"/>
                </a:lnTo>
                <a:lnTo>
                  <a:pt x="1574" y="962"/>
                </a:lnTo>
                <a:lnTo>
                  <a:pt x="1571" y="971"/>
                </a:lnTo>
                <a:lnTo>
                  <a:pt x="1567" y="978"/>
                </a:lnTo>
                <a:lnTo>
                  <a:pt x="1562" y="987"/>
                </a:lnTo>
                <a:lnTo>
                  <a:pt x="1557" y="993"/>
                </a:lnTo>
                <a:lnTo>
                  <a:pt x="1551" y="1000"/>
                </a:lnTo>
                <a:lnTo>
                  <a:pt x="1545" y="1005"/>
                </a:lnTo>
                <a:lnTo>
                  <a:pt x="1538" y="1010"/>
                </a:lnTo>
                <a:lnTo>
                  <a:pt x="1531" y="1014"/>
                </a:lnTo>
                <a:lnTo>
                  <a:pt x="1523" y="1018"/>
                </a:lnTo>
                <a:lnTo>
                  <a:pt x="1515" y="1020"/>
                </a:lnTo>
                <a:lnTo>
                  <a:pt x="1507" y="1022"/>
                </a:lnTo>
                <a:lnTo>
                  <a:pt x="1499" y="1022"/>
                </a:lnTo>
                <a:lnTo>
                  <a:pt x="1491" y="1022"/>
                </a:lnTo>
                <a:lnTo>
                  <a:pt x="1482" y="1020"/>
                </a:lnTo>
                <a:lnTo>
                  <a:pt x="1475" y="1018"/>
                </a:lnTo>
                <a:lnTo>
                  <a:pt x="1467" y="1014"/>
                </a:lnTo>
                <a:lnTo>
                  <a:pt x="1460" y="1010"/>
                </a:lnTo>
                <a:lnTo>
                  <a:pt x="1453" y="1005"/>
                </a:lnTo>
                <a:lnTo>
                  <a:pt x="1447" y="1000"/>
                </a:lnTo>
                <a:lnTo>
                  <a:pt x="1441" y="993"/>
                </a:lnTo>
                <a:lnTo>
                  <a:pt x="1436" y="987"/>
                </a:lnTo>
                <a:lnTo>
                  <a:pt x="1431" y="978"/>
                </a:lnTo>
                <a:lnTo>
                  <a:pt x="1427" y="971"/>
                </a:lnTo>
                <a:lnTo>
                  <a:pt x="1424" y="962"/>
                </a:lnTo>
                <a:lnTo>
                  <a:pt x="1421" y="953"/>
                </a:lnTo>
                <a:lnTo>
                  <a:pt x="1419" y="944"/>
                </a:lnTo>
                <a:lnTo>
                  <a:pt x="1418" y="934"/>
                </a:lnTo>
                <a:lnTo>
                  <a:pt x="1417" y="924"/>
                </a:lnTo>
                <a:close/>
                <a:moveTo>
                  <a:pt x="1134" y="1632"/>
                </a:moveTo>
                <a:lnTo>
                  <a:pt x="1123" y="1632"/>
                </a:lnTo>
                <a:lnTo>
                  <a:pt x="1111" y="1631"/>
                </a:lnTo>
                <a:lnTo>
                  <a:pt x="1100" y="1630"/>
                </a:lnTo>
                <a:lnTo>
                  <a:pt x="1088" y="1627"/>
                </a:lnTo>
                <a:lnTo>
                  <a:pt x="1077" y="1624"/>
                </a:lnTo>
                <a:lnTo>
                  <a:pt x="1067" y="1620"/>
                </a:lnTo>
                <a:lnTo>
                  <a:pt x="1056" y="1616"/>
                </a:lnTo>
                <a:lnTo>
                  <a:pt x="1046" y="1612"/>
                </a:lnTo>
                <a:lnTo>
                  <a:pt x="1036" y="1606"/>
                </a:lnTo>
                <a:lnTo>
                  <a:pt x="1026" y="1600"/>
                </a:lnTo>
                <a:lnTo>
                  <a:pt x="1016" y="1594"/>
                </a:lnTo>
                <a:lnTo>
                  <a:pt x="1007" y="1586"/>
                </a:lnTo>
                <a:lnTo>
                  <a:pt x="998" y="1578"/>
                </a:lnTo>
                <a:lnTo>
                  <a:pt x="990" y="1571"/>
                </a:lnTo>
                <a:lnTo>
                  <a:pt x="982" y="1561"/>
                </a:lnTo>
                <a:lnTo>
                  <a:pt x="974" y="1553"/>
                </a:lnTo>
                <a:lnTo>
                  <a:pt x="966" y="1543"/>
                </a:lnTo>
                <a:lnTo>
                  <a:pt x="959" y="1534"/>
                </a:lnTo>
                <a:lnTo>
                  <a:pt x="952" y="1523"/>
                </a:lnTo>
                <a:lnTo>
                  <a:pt x="946" y="1512"/>
                </a:lnTo>
                <a:lnTo>
                  <a:pt x="940" y="1501"/>
                </a:lnTo>
                <a:lnTo>
                  <a:pt x="935" y="1491"/>
                </a:lnTo>
                <a:lnTo>
                  <a:pt x="930" y="1479"/>
                </a:lnTo>
                <a:lnTo>
                  <a:pt x="925" y="1467"/>
                </a:lnTo>
                <a:lnTo>
                  <a:pt x="921" y="1453"/>
                </a:lnTo>
                <a:lnTo>
                  <a:pt x="917" y="1441"/>
                </a:lnTo>
                <a:lnTo>
                  <a:pt x="914" y="1428"/>
                </a:lnTo>
                <a:lnTo>
                  <a:pt x="912" y="1415"/>
                </a:lnTo>
                <a:lnTo>
                  <a:pt x="910" y="1402"/>
                </a:lnTo>
                <a:lnTo>
                  <a:pt x="908" y="1387"/>
                </a:lnTo>
                <a:lnTo>
                  <a:pt x="907" y="1374"/>
                </a:lnTo>
                <a:lnTo>
                  <a:pt x="907" y="1360"/>
                </a:lnTo>
                <a:lnTo>
                  <a:pt x="907" y="1347"/>
                </a:lnTo>
                <a:lnTo>
                  <a:pt x="908" y="1332"/>
                </a:lnTo>
                <a:lnTo>
                  <a:pt x="910" y="1319"/>
                </a:lnTo>
                <a:lnTo>
                  <a:pt x="912" y="1305"/>
                </a:lnTo>
                <a:lnTo>
                  <a:pt x="914" y="1293"/>
                </a:lnTo>
                <a:lnTo>
                  <a:pt x="917" y="1279"/>
                </a:lnTo>
                <a:lnTo>
                  <a:pt x="921" y="1266"/>
                </a:lnTo>
                <a:lnTo>
                  <a:pt x="925" y="1254"/>
                </a:lnTo>
                <a:lnTo>
                  <a:pt x="930" y="1242"/>
                </a:lnTo>
                <a:lnTo>
                  <a:pt x="935" y="1230"/>
                </a:lnTo>
                <a:lnTo>
                  <a:pt x="940" y="1218"/>
                </a:lnTo>
                <a:lnTo>
                  <a:pt x="946" y="1207"/>
                </a:lnTo>
                <a:lnTo>
                  <a:pt x="952" y="1197"/>
                </a:lnTo>
                <a:lnTo>
                  <a:pt x="959" y="1187"/>
                </a:lnTo>
                <a:lnTo>
                  <a:pt x="966" y="1177"/>
                </a:lnTo>
                <a:lnTo>
                  <a:pt x="974" y="1168"/>
                </a:lnTo>
                <a:lnTo>
                  <a:pt x="982" y="1158"/>
                </a:lnTo>
                <a:lnTo>
                  <a:pt x="990" y="1150"/>
                </a:lnTo>
                <a:lnTo>
                  <a:pt x="998" y="1141"/>
                </a:lnTo>
                <a:lnTo>
                  <a:pt x="1007" y="1134"/>
                </a:lnTo>
                <a:lnTo>
                  <a:pt x="1016" y="1127"/>
                </a:lnTo>
                <a:lnTo>
                  <a:pt x="1026" y="1121"/>
                </a:lnTo>
                <a:lnTo>
                  <a:pt x="1036" y="1115"/>
                </a:lnTo>
                <a:lnTo>
                  <a:pt x="1046" y="1109"/>
                </a:lnTo>
                <a:lnTo>
                  <a:pt x="1056" y="1104"/>
                </a:lnTo>
                <a:lnTo>
                  <a:pt x="1067" y="1099"/>
                </a:lnTo>
                <a:lnTo>
                  <a:pt x="1077" y="1096"/>
                </a:lnTo>
                <a:lnTo>
                  <a:pt x="1088" y="1093"/>
                </a:lnTo>
                <a:lnTo>
                  <a:pt x="1100" y="1091"/>
                </a:lnTo>
                <a:lnTo>
                  <a:pt x="1111" y="1089"/>
                </a:lnTo>
                <a:lnTo>
                  <a:pt x="1123" y="1087"/>
                </a:lnTo>
                <a:lnTo>
                  <a:pt x="1134" y="1087"/>
                </a:lnTo>
                <a:lnTo>
                  <a:pt x="1146" y="1087"/>
                </a:lnTo>
                <a:lnTo>
                  <a:pt x="1157" y="1089"/>
                </a:lnTo>
                <a:lnTo>
                  <a:pt x="1169" y="1091"/>
                </a:lnTo>
                <a:lnTo>
                  <a:pt x="1180" y="1093"/>
                </a:lnTo>
                <a:lnTo>
                  <a:pt x="1191" y="1096"/>
                </a:lnTo>
                <a:lnTo>
                  <a:pt x="1202" y="1099"/>
                </a:lnTo>
                <a:lnTo>
                  <a:pt x="1212" y="1104"/>
                </a:lnTo>
                <a:lnTo>
                  <a:pt x="1223" y="1109"/>
                </a:lnTo>
                <a:lnTo>
                  <a:pt x="1233" y="1115"/>
                </a:lnTo>
                <a:lnTo>
                  <a:pt x="1243" y="1121"/>
                </a:lnTo>
                <a:lnTo>
                  <a:pt x="1252" y="1127"/>
                </a:lnTo>
                <a:lnTo>
                  <a:pt x="1261" y="1134"/>
                </a:lnTo>
                <a:lnTo>
                  <a:pt x="1270" y="1141"/>
                </a:lnTo>
                <a:lnTo>
                  <a:pt x="1280" y="1150"/>
                </a:lnTo>
                <a:lnTo>
                  <a:pt x="1288" y="1158"/>
                </a:lnTo>
                <a:lnTo>
                  <a:pt x="1296" y="1168"/>
                </a:lnTo>
                <a:lnTo>
                  <a:pt x="1303" y="1177"/>
                </a:lnTo>
                <a:lnTo>
                  <a:pt x="1311" y="1187"/>
                </a:lnTo>
                <a:lnTo>
                  <a:pt x="1317" y="1197"/>
                </a:lnTo>
                <a:lnTo>
                  <a:pt x="1324" y="1207"/>
                </a:lnTo>
                <a:lnTo>
                  <a:pt x="1329" y="1218"/>
                </a:lnTo>
                <a:lnTo>
                  <a:pt x="1335" y="1230"/>
                </a:lnTo>
                <a:lnTo>
                  <a:pt x="1340" y="1242"/>
                </a:lnTo>
                <a:lnTo>
                  <a:pt x="1345" y="1254"/>
                </a:lnTo>
                <a:lnTo>
                  <a:pt x="1349" y="1266"/>
                </a:lnTo>
                <a:lnTo>
                  <a:pt x="1352" y="1279"/>
                </a:lnTo>
                <a:lnTo>
                  <a:pt x="1355" y="1293"/>
                </a:lnTo>
                <a:lnTo>
                  <a:pt x="1358" y="1305"/>
                </a:lnTo>
                <a:lnTo>
                  <a:pt x="1360" y="1319"/>
                </a:lnTo>
                <a:lnTo>
                  <a:pt x="1361" y="1332"/>
                </a:lnTo>
                <a:lnTo>
                  <a:pt x="1362" y="1347"/>
                </a:lnTo>
                <a:lnTo>
                  <a:pt x="1362" y="1360"/>
                </a:lnTo>
                <a:lnTo>
                  <a:pt x="1362" y="1374"/>
                </a:lnTo>
                <a:lnTo>
                  <a:pt x="1361" y="1387"/>
                </a:lnTo>
                <a:lnTo>
                  <a:pt x="1360" y="1402"/>
                </a:lnTo>
                <a:lnTo>
                  <a:pt x="1358" y="1415"/>
                </a:lnTo>
                <a:lnTo>
                  <a:pt x="1355" y="1428"/>
                </a:lnTo>
                <a:lnTo>
                  <a:pt x="1352" y="1441"/>
                </a:lnTo>
                <a:lnTo>
                  <a:pt x="1349" y="1453"/>
                </a:lnTo>
                <a:lnTo>
                  <a:pt x="1345" y="1467"/>
                </a:lnTo>
                <a:lnTo>
                  <a:pt x="1340" y="1479"/>
                </a:lnTo>
                <a:lnTo>
                  <a:pt x="1335" y="1491"/>
                </a:lnTo>
                <a:lnTo>
                  <a:pt x="1329" y="1501"/>
                </a:lnTo>
                <a:lnTo>
                  <a:pt x="1324" y="1512"/>
                </a:lnTo>
                <a:lnTo>
                  <a:pt x="1317" y="1523"/>
                </a:lnTo>
                <a:lnTo>
                  <a:pt x="1311" y="1534"/>
                </a:lnTo>
                <a:lnTo>
                  <a:pt x="1303" y="1543"/>
                </a:lnTo>
                <a:lnTo>
                  <a:pt x="1296" y="1553"/>
                </a:lnTo>
                <a:lnTo>
                  <a:pt x="1288" y="1561"/>
                </a:lnTo>
                <a:lnTo>
                  <a:pt x="1280" y="1571"/>
                </a:lnTo>
                <a:lnTo>
                  <a:pt x="1270" y="1578"/>
                </a:lnTo>
                <a:lnTo>
                  <a:pt x="1261" y="1586"/>
                </a:lnTo>
                <a:lnTo>
                  <a:pt x="1252" y="1594"/>
                </a:lnTo>
                <a:lnTo>
                  <a:pt x="1243" y="1600"/>
                </a:lnTo>
                <a:lnTo>
                  <a:pt x="1233" y="1606"/>
                </a:lnTo>
                <a:lnTo>
                  <a:pt x="1223" y="1612"/>
                </a:lnTo>
                <a:lnTo>
                  <a:pt x="1212" y="1616"/>
                </a:lnTo>
                <a:lnTo>
                  <a:pt x="1202" y="1620"/>
                </a:lnTo>
                <a:lnTo>
                  <a:pt x="1191" y="1624"/>
                </a:lnTo>
                <a:lnTo>
                  <a:pt x="1180" y="1627"/>
                </a:lnTo>
                <a:lnTo>
                  <a:pt x="1169" y="1630"/>
                </a:lnTo>
                <a:lnTo>
                  <a:pt x="1157" y="1631"/>
                </a:lnTo>
                <a:lnTo>
                  <a:pt x="1146" y="1632"/>
                </a:lnTo>
                <a:lnTo>
                  <a:pt x="1134" y="1632"/>
                </a:lnTo>
                <a:close/>
                <a:moveTo>
                  <a:pt x="1134" y="940"/>
                </a:moveTo>
                <a:lnTo>
                  <a:pt x="1116" y="941"/>
                </a:lnTo>
                <a:lnTo>
                  <a:pt x="1098" y="942"/>
                </a:lnTo>
                <a:lnTo>
                  <a:pt x="1090" y="944"/>
                </a:lnTo>
                <a:lnTo>
                  <a:pt x="1081" y="945"/>
                </a:lnTo>
                <a:lnTo>
                  <a:pt x="1064" y="948"/>
                </a:lnTo>
                <a:lnTo>
                  <a:pt x="1047" y="953"/>
                </a:lnTo>
                <a:lnTo>
                  <a:pt x="1030" y="959"/>
                </a:lnTo>
                <a:lnTo>
                  <a:pt x="1014" y="966"/>
                </a:lnTo>
                <a:lnTo>
                  <a:pt x="998" y="974"/>
                </a:lnTo>
                <a:lnTo>
                  <a:pt x="983" y="982"/>
                </a:lnTo>
                <a:lnTo>
                  <a:pt x="967" y="992"/>
                </a:lnTo>
                <a:lnTo>
                  <a:pt x="953" y="1001"/>
                </a:lnTo>
                <a:lnTo>
                  <a:pt x="939" y="1012"/>
                </a:lnTo>
                <a:lnTo>
                  <a:pt x="925" y="1024"/>
                </a:lnTo>
                <a:lnTo>
                  <a:pt x="918" y="1030"/>
                </a:lnTo>
                <a:lnTo>
                  <a:pt x="912" y="1036"/>
                </a:lnTo>
                <a:lnTo>
                  <a:pt x="899" y="1049"/>
                </a:lnTo>
                <a:lnTo>
                  <a:pt x="887" y="1064"/>
                </a:lnTo>
                <a:lnTo>
                  <a:pt x="875" y="1078"/>
                </a:lnTo>
                <a:lnTo>
                  <a:pt x="864" y="1093"/>
                </a:lnTo>
                <a:lnTo>
                  <a:pt x="854" y="1109"/>
                </a:lnTo>
                <a:lnTo>
                  <a:pt x="844" y="1126"/>
                </a:lnTo>
                <a:lnTo>
                  <a:pt x="835" y="1143"/>
                </a:lnTo>
                <a:lnTo>
                  <a:pt x="827" y="1159"/>
                </a:lnTo>
                <a:lnTo>
                  <a:pt x="819" y="1179"/>
                </a:lnTo>
                <a:lnTo>
                  <a:pt x="812" y="1197"/>
                </a:lnTo>
                <a:lnTo>
                  <a:pt x="806" y="1216"/>
                </a:lnTo>
                <a:lnTo>
                  <a:pt x="800" y="1235"/>
                </a:lnTo>
                <a:lnTo>
                  <a:pt x="795" y="1255"/>
                </a:lnTo>
                <a:lnTo>
                  <a:pt x="791" y="1276"/>
                </a:lnTo>
                <a:lnTo>
                  <a:pt x="788" y="1296"/>
                </a:lnTo>
                <a:lnTo>
                  <a:pt x="786" y="1317"/>
                </a:lnTo>
                <a:lnTo>
                  <a:pt x="785" y="1338"/>
                </a:lnTo>
                <a:lnTo>
                  <a:pt x="784" y="1360"/>
                </a:lnTo>
                <a:lnTo>
                  <a:pt x="785" y="1381"/>
                </a:lnTo>
                <a:lnTo>
                  <a:pt x="786" y="1403"/>
                </a:lnTo>
                <a:lnTo>
                  <a:pt x="787" y="1414"/>
                </a:lnTo>
                <a:lnTo>
                  <a:pt x="788" y="1425"/>
                </a:lnTo>
                <a:lnTo>
                  <a:pt x="791" y="1445"/>
                </a:lnTo>
                <a:lnTo>
                  <a:pt x="795" y="1465"/>
                </a:lnTo>
                <a:lnTo>
                  <a:pt x="800" y="1485"/>
                </a:lnTo>
                <a:lnTo>
                  <a:pt x="806" y="1505"/>
                </a:lnTo>
                <a:lnTo>
                  <a:pt x="812" y="1523"/>
                </a:lnTo>
                <a:lnTo>
                  <a:pt x="819" y="1542"/>
                </a:lnTo>
                <a:lnTo>
                  <a:pt x="827" y="1560"/>
                </a:lnTo>
                <a:lnTo>
                  <a:pt x="835" y="1578"/>
                </a:lnTo>
                <a:lnTo>
                  <a:pt x="844" y="1595"/>
                </a:lnTo>
                <a:lnTo>
                  <a:pt x="854" y="1612"/>
                </a:lnTo>
                <a:lnTo>
                  <a:pt x="859" y="1619"/>
                </a:lnTo>
                <a:lnTo>
                  <a:pt x="864" y="1627"/>
                </a:lnTo>
                <a:lnTo>
                  <a:pt x="875" y="1643"/>
                </a:lnTo>
                <a:lnTo>
                  <a:pt x="887" y="1657"/>
                </a:lnTo>
                <a:lnTo>
                  <a:pt x="899" y="1670"/>
                </a:lnTo>
                <a:lnTo>
                  <a:pt x="912" y="1684"/>
                </a:lnTo>
                <a:lnTo>
                  <a:pt x="925" y="1697"/>
                </a:lnTo>
                <a:lnTo>
                  <a:pt x="939" y="1708"/>
                </a:lnTo>
                <a:lnTo>
                  <a:pt x="953" y="1720"/>
                </a:lnTo>
                <a:lnTo>
                  <a:pt x="967" y="1729"/>
                </a:lnTo>
                <a:lnTo>
                  <a:pt x="983" y="1739"/>
                </a:lnTo>
                <a:lnTo>
                  <a:pt x="998" y="1747"/>
                </a:lnTo>
                <a:lnTo>
                  <a:pt x="1014" y="1754"/>
                </a:lnTo>
                <a:lnTo>
                  <a:pt x="1030" y="1760"/>
                </a:lnTo>
                <a:lnTo>
                  <a:pt x="1047" y="1766"/>
                </a:lnTo>
                <a:lnTo>
                  <a:pt x="1064" y="1771"/>
                </a:lnTo>
                <a:lnTo>
                  <a:pt x="1081" y="1775"/>
                </a:lnTo>
                <a:lnTo>
                  <a:pt x="1098" y="1777"/>
                </a:lnTo>
                <a:lnTo>
                  <a:pt x="1116" y="1780"/>
                </a:lnTo>
                <a:lnTo>
                  <a:pt x="1134" y="1780"/>
                </a:lnTo>
                <a:lnTo>
                  <a:pt x="1152" y="1780"/>
                </a:lnTo>
                <a:lnTo>
                  <a:pt x="1170" y="1777"/>
                </a:lnTo>
                <a:lnTo>
                  <a:pt x="1179" y="1776"/>
                </a:lnTo>
                <a:lnTo>
                  <a:pt x="1188" y="1775"/>
                </a:lnTo>
                <a:lnTo>
                  <a:pt x="1205" y="1771"/>
                </a:lnTo>
                <a:lnTo>
                  <a:pt x="1222" y="1766"/>
                </a:lnTo>
                <a:lnTo>
                  <a:pt x="1238" y="1760"/>
                </a:lnTo>
                <a:lnTo>
                  <a:pt x="1255" y="1754"/>
                </a:lnTo>
                <a:lnTo>
                  <a:pt x="1270" y="1747"/>
                </a:lnTo>
                <a:lnTo>
                  <a:pt x="1287" y="1739"/>
                </a:lnTo>
                <a:lnTo>
                  <a:pt x="1302" y="1729"/>
                </a:lnTo>
                <a:lnTo>
                  <a:pt x="1317" y="1720"/>
                </a:lnTo>
                <a:lnTo>
                  <a:pt x="1331" y="1708"/>
                </a:lnTo>
                <a:lnTo>
                  <a:pt x="1345" y="1697"/>
                </a:lnTo>
                <a:lnTo>
                  <a:pt x="1351" y="1691"/>
                </a:lnTo>
                <a:lnTo>
                  <a:pt x="1358" y="1684"/>
                </a:lnTo>
                <a:lnTo>
                  <a:pt x="1371" y="1670"/>
                </a:lnTo>
                <a:lnTo>
                  <a:pt x="1383" y="1657"/>
                </a:lnTo>
                <a:lnTo>
                  <a:pt x="1394" y="1643"/>
                </a:lnTo>
                <a:lnTo>
                  <a:pt x="1405" y="1627"/>
                </a:lnTo>
                <a:lnTo>
                  <a:pt x="1416" y="1612"/>
                </a:lnTo>
                <a:lnTo>
                  <a:pt x="1425" y="1595"/>
                </a:lnTo>
                <a:lnTo>
                  <a:pt x="1434" y="1578"/>
                </a:lnTo>
                <a:lnTo>
                  <a:pt x="1443" y="1560"/>
                </a:lnTo>
                <a:lnTo>
                  <a:pt x="1451" y="1542"/>
                </a:lnTo>
                <a:lnTo>
                  <a:pt x="1458" y="1523"/>
                </a:lnTo>
                <a:lnTo>
                  <a:pt x="1464" y="1505"/>
                </a:lnTo>
                <a:lnTo>
                  <a:pt x="1469" y="1485"/>
                </a:lnTo>
                <a:lnTo>
                  <a:pt x="1474" y="1465"/>
                </a:lnTo>
                <a:lnTo>
                  <a:pt x="1478" y="1445"/>
                </a:lnTo>
                <a:lnTo>
                  <a:pt x="1481" y="1425"/>
                </a:lnTo>
                <a:lnTo>
                  <a:pt x="1483" y="1403"/>
                </a:lnTo>
                <a:lnTo>
                  <a:pt x="1485" y="1381"/>
                </a:lnTo>
                <a:lnTo>
                  <a:pt x="1485" y="1360"/>
                </a:lnTo>
                <a:lnTo>
                  <a:pt x="1485" y="1338"/>
                </a:lnTo>
                <a:lnTo>
                  <a:pt x="1483" y="1317"/>
                </a:lnTo>
                <a:lnTo>
                  <a:pt x="1482" y="1307"/>
                </a:lnTo>
                <a:lnTo>
                  <a:pt x="1481" y="1296"/>
                </a:lnTo>
                <a:lnTo>
                  <a:pt x="1478" y="1276"/>
                </a:lnTo>
                <a:lnTo>
                  <a:pt x="1474" y="1255"/>
                </a:lnTo>
                <a:lnTo>
                  <a:pt x="1469" y="1235"/>
                </a:lnTo>
                <a:lnTo>
                  <a:pt x="1464" y="1216"/>
                </a:lnTo>
                <a:lnTo>
                  <a:pt x="1458" y="1197"/>
                </a:lnTo>
                <a:lnTo>
                  <a:pt x="1451" y="1179"/>
                </a:lnTo>
                <a:lnTo>
                  <a:pt x="1443" y="1159"/>
                </a:lnTo>
                <a:lnTo>
                  <a:pt x="1434" y="1143"/>
                </a:lnTo>
                <a:lnTo>
                  <a:pt x="1425" y="1126"/>
                </a:lnTo>
                <a:lnTo>
                  <a:pt x="1416" y="1109"/>
                </a:lnTo>
                <a:lnTo>
                  <a:pt x="1411" y="1101"/>
                </a:lnTo>
                <a:lnTo>
                  <a:pt x="1405" y="1093"/>
                </a:lnTo>
                <a:lnTo>
                  <a:pt x="1394" y="1078"/>
                </a:lnTo>
                <a:lnTo>
                  <a:pt x="1383" y="1064"/>
                </a:lnTo>
                <a:lnTo>
                  <a:pt x="1371" y="1049"/>
                </a:lnTo>
                <a:lnTo>
                  <a:pt x="1358" y="1036"/>
                </a:lnTo>
                <a:lnTo>
                  <a:pt x="1345" y="1024"/>
                </a:lnTo>
                <a:lnTo>
                  <a:pt x="1331" y="1012"/>
                </a:lnTo>
                <a:lnTo>
                  <a:pt x="1317" y="1001"/>
                </a:lnTo>
                <a:lnTo>
                  <a:pt x="1302" y="992"/>
                </a:lnTo>
                <a:lnTo>
                  <a:pt x="1287" y="982"/>
                </a:lnTo>
                <a:lnTo>
                  <a:pt x="1270" y="974"/>
                </a:lnTo>
                <a:lnTo>
                  <a:pt x="1255" y="966"/>
                </a:lnTo>
                <a:lnTo>
                  <a:pt x="1238" y="959"/>
                </a:lnTo>
                <a:lnTo>
                  <a:pt x="1222" y="953"/>
                </a:lnTo>
                <a:lnTo>
                  <a:pt x="1205" y="948"/>
                </a:lnTo>
                <a:lnTo>
                  <a:pt x="1188" y="945"/>
                </a:lnTo>
                <a:lnTo>
                  <a:pt x="1170" y="942"/>
                </a:lnTo>
                <a:lnTo>
                  <a:pt x="1152" y="941"/>
                </a:lnTo>
                <a:lnTo>
                  <a:pt x="1134" y="940"/>
                </a:lnTo>
                <a:close/>
                <a:moveTo>
                  <a:pt x="1134" y="543"/>
                </a:moveTo>
                <a:lnTo>
                  <a:pt x="1022" y="543"/>
                </a:lnTo>
                <a:lnTo>
                  <a:pt x="983" y="543"/>
                </a:lnTo>
                <a:lnTo>
                  <a:pt x="952" y="544"/>
                </a:lnTo>
                <a:lnTo>
                  <a:pt x="902" y="545"/>
                </a:lnTo>
                <a:lnTo>
                  <a:pt x="853" y="548"/>
                </a:lnTo>
                <a:lnTo>
                  <a:pt x="827" y="550"/>
                </a:lnTo>
                <a:lnTo>
                  <a:pt x="803" y="553"/>
                </a:lnTo>
                <a:lnTo>
                  <a:pt x="781" y="556"/>
                </a:lnTo>
                <a:lnTo>
                  <a:pt x="760" y="561"/>
                </a:lnTo>
                <a:lnTo>
                  <a:pt x="740" y="566"/>
                </a:lnTo>
                <a:lnTo>
                  <a:pt x="722" y="572"/>
                </a:lnTo>
                <a:lnTo>
                  <a:pt x="704" y="579"/>
                </a:lnTo>
                <a:lnTo>
                  <a:pt x="688" y="586"/>
                </a:lnTo>
                <a:lnTo>
                  <a:pt x="671" y="593"/>
                </a:lnTo>
                <a:lnTo>
                  <a:pt x="655" y="603"/>
                </a:lnTo>
                <a:lnTo>
                  <a:pt x="648" y="608"/>
                </a:lnTo>
                <a:lnTo>
                  <a:pt x="640" y="612"/>
                </a:lnTo>
                <a:lnTo>
                  <a:pt x="625" y="623"/>
                </a:lnTo>
                <a:lnTo>
                  <a:pt x="610" y="635"/>
                </a:lnTo>
                <a:lnTo>
                  <a:pt x="596" y="648"/>
                </a:lnTo>
                <a:lnTo>
                  <a:pt x="581" y="664"/>
                </a:lnTo>
                <a:lnTo>
                  <a:pt x="567" y="680"/>
                </a:lnTo>
                <a:lnTo>
                  <a:pt x="554" y="696"/>
                </a:lnTo>
                <a:lnTo>
                  <a:pt x="541" y="714"/>
                </a:lnTo>
                <a:lnTo>
                  <a:pt x="536" y="723"/>
                </a:lnTo>
                <a:lnTo>
                  <a:pt x="530" y="731"/>
                </a:lnTo>
                <a:lnTo>
                  <a:pt x="520" y="749"/>
                </a:lnTo>
                <a:lnTo>
                  <a:pt x="511" y="767"/>
                </a:lnTo>
                <a:lnTo>
                  <a:pt x="507" y="777"/>
                </a:lnTo>
                <a:lnTo>
                  <a:pt x="503" y="786"/>
                </a:lnTo>
                <a:lnTo>
                  <a:pt x="495" y="804"/>
                </a:lnTo>
                <a:lnTo>
                  <a:pt x="489" y="825"/>
                </a:lnTo>
                <a:lnTo>
                  <a:pt x="483" y="845"/>
                </a:lnTo>
                <a:lnTo>
                  <a:pt x="477" y="866"/>
                </a:lnTo>
                <a:lnTo>
                  <a:pt x="472" y="887"/>
                </a:lnTo>
                <a:lnTo>
                  <a:pt x="468" y="911"/>
                </a:lnTo>
                <a:lnTo>
                  <a:pt x="464" y="936"/>
                </a:lnTo>
                <a:lnTo>
                  <a:pt x="462" y="950"/>
                </a:lnTo>
                <a:lnTo>
                  <a:pt x="461" y="963"/>
                </a:lnTo>
                <a:lnTo>
                  <a:pt x="460" y="977"/>
                </a:lnTo>
                <a:lnTo>
                  <a:pt x="459" y="992"/>
                </a:lnTo>
                <a:lnTo>
                  <a:pt x="458" y="1007"/>
                </a:lnTo>
                <a:lnTo>
                  <a:pt x="457" y="1023"/>
                </a:lnTo>
                <a:lnTo>
                  <a:pt x="455" y="1081"/>
                </a:lnTo>
                <a:lnTo>
                  <a:pt x="454" y="1141"/>
                </a:lnTo>
                <a:lnTo>
                  <a:pt x="453" y="1227"/>
                </a:lnTo>
                <a:lnTo>
                  <a:pt x="453" y="1360"/>
                </a:lnTo>
                <a:lnTo>
                  <a:pt x="453" y="1494"/>
                </a:lnTo>
                <a:lnTo>
                  <a:pt x="453" y="1541"/>
                </a:lnTo>
                <a:lnTo>
                  <a:pt x="454" y="1579"/>
                </a:lnTo>
                <a:lnTo>
                  <a:pt x="455" y="1639"/>
                </a:lnTo>
                <a:lnTo>
                  <a:pt x="457" y="1697"/>
                </a:lnTo>
                <a:lnTo>
                  <a:pt x="459" y="1728"/>
                </a:lnTo>
                <a:lnTo>
                  <a:pt x="461" y="1758"/>
                </a:lnTo>
                <a:lnTo>
                  <a:pt x="464" y="1784"/>
                </a:lnTo>
                <a:lnTo>
                  <a:pt x="468" y="1810"/>
                </a:lnTo>
                <a:lnTo>
                  <a:pt x="472" y="1832"/>
                </a:lnTo>
                <a:lnTo>
                  <a:pt x="477" y="1855"/>
                </a:lnTo>
                <a:lnTo>
                  <a:pt x="483" y="1876"/>
                </a:lnTo>
                <a:lnTo>
                  <a:pt x="489" y="1896"/>
                </a:lnTo>
                <a:lnTo>
                  <a:pt x="495" y="1915"/>
                </a:lnTo>
                <a:lnTo>
                  <a:pt x="503" y="1934"/>
                </a:lnTo>
                <a:lnTo>
                  <a:pt x="507" y="1944"/>
                </a:lnTo>
                <a:lnTo>
                  <a:pt x="511" y="1952"/>
                </a:lnTo>
                <a:lnTo>
                  <a:pt x="520" y="1972"/>
                </a:lnTo>
                <a:lnTo>
                  <a:pt x="530" y="1988"/>
                </a:lnTo>
                <a:lnTo>
                  <a:pt x="541" y="2006"/>
                </a:lnTo>
                <a:lnTo>
                  <a:pt x="554" y="2023"/>
                </a:lnTo>
                <a:lnTo>
                  <a:pt x="567" y="2040"/>
                </a:lnTo>
                <a:lnTo>
                  <a:pt x="581" y="2057"/>
                </a:lnTo>
                <a:lnTo>
                  <a:pt x="596" y="2071"/>
                </a:lnTo>
                <a:lnTo>
                  <a:pt x="603" y="2078"/>
                </a:lnTo>
                <a:lnTo>
                  <a:pt x="610" y="2084"/>
                </a:lnTo>
                <a:lnTo>
                  <a:pt x="625" y="2096"/>
                </a:lnTo>
                <a:lnTo>
                  <a:pt x="640" y="2107"/>
                </a:lnTo>
                <a:lnTo>
                  <a:pt x="648" y="2113"/>
                </a:lnTo>
                <a:lnTo>
                  <a:pt x="655" y="2118"/>
                </a:lnTo>
                <a:lnTo>
                  <a:pt x="671" y="2126"/>
                </a:lnTo>
                <a:lnTo>
                  <a:pt x="688" y="2135"/>
                </a:lnTo>
                <a:lnTo>
                  <a:pt x="704" y="2142"/>
                </a:lnTo>
                <a:lnTo>
                  <a:pt x="722" y="2148"/>
                </a:lnTo>
                <a:lnTo>
                  <a:pt x="740" y="2154"/>
                </a:lnTo>
                <a:lnTo>
                  <a:pt x="760" y="2160"/>
                </a:lnTo>
                <a:lnTo>
                  <a:pt x="781" y="2165"/>
                </a:lnTo>
                <a:lnTo>
                  <a:pt x="792" y="2166"/>
                </a:lnTo>
                <a:lnTo>
                  <a:pt x="803" y="2168"/>
                </a:lnTo>
                <a:lnTo>
                  <a:pt x="815" y="2169"/>
                </a:lnTo>
                <a:lnTo>
                  <a:pt x="827" y="2171"/>
                </a:lnTo>
                <a:lnTo>
                  <a:pt x="840" y="2172"/>
                </a:lnTo>
                <a:lnTo>
                  <a:pt x="853" y="2173"/>
                </a:lnTo>
                <a:lnTo>
                  <a:pt x="902" y="2175"/>
                </a:lnTo>
                <a:lnTo>
                  <a:pt x="952" y="2177"/>
                </a:lnTo>
                <a:lnTo>
                  <a:pt x="1022" y="2177"/>
                </a:lnTo>
                <a:lnTo>
                  <a:pt x="1134" y="2178"/>
                </a:lnTo>
                <a:lnTo>
                  <a:pt x="1246" y="2177"/>
                </a:lnTo>
                <a:lnTo>
                  <a:pt x="1286" y="2177"/>
                </a:lnTo>
                <a:lnTo>
                  <a:pt x="1318" y="2177"/>
                </a:lnTo>
                <a:lnTo>
                  <a:pt x="1368" y="2175"/>
                </a:lnTo>
                <a:lnTo>
                  <a:pt x="1416" y="2173"/>
                </a:lnTo>
                <a:lnTo>
                  <a:pt x="1442" y="2171"/>
                </a:lnTo>
                <a:lnTo>
                  <a:pt x="1467" y="2168"/>
                </a:lnTo>
                <a:lnTo>
                  <a:pt x="1489" y="2165"/>
                </a:lnTo>
                <a:lnTo>
                  <a:pt x="1510" y="2160"/>
                </a:lnTo>
                <a:lnTo>
                  <a:pt x="1529" y="2154"/>
                </a:lnTo>
                <a:lnTo>
                  <a:pt x="1548" y="2148"/>
                </a:lnTo>
                <a:lnTo>
                  <a:pt x="1565" y="2142"/>
                </a:lnTo>
                <a:lnTo>
                  <a:pt x="1582" y="2135"/>
                </a:lnTo>
                <a:lnTo>
                  <a:pt x="1598" y="2126"/>
                </a:lnTo>
                <a:lnTo>
                  <a:pt x="1614" y="2118"/>
                </a:lnTo>
                <a:lnTo>
                  <a:pt x="1622" y="2113"/>
                </a:lnTo>
                <a:lnTo>
                  <a:pt x="1629" y="2107"/>
                </a:lnTo>
                <a:lnTo>
                  <a:pt x="1645" y="2096"/>
                </a:lnTo>
                <a:lnTo>
                  <a:pt x="1659" y="2084"/>
                </a:lnTo>
                <a:lnTo>
                  <a:pt x="1674" y="2071"/>
                </a:lnTo>
                <a:lnTo>
                  <a:pt x="1688" y="2057"/>
                </a:lnTo>
                <a:lnTo>
                  <a:pt x="1702" y="2040"/>
                </a:lnTo>
                <a:lnTo>
                  <a:pt x="1716" y="2023"/>
                </a:lnTo>
                <a:lnTo>
                  <a:pt x="1728" y="2006"/>
                </a:lnTo>
                <a:lnTo>
                  <a:pt x="1734" y="1998"/>
                </a:lnTo>
                <a:lnTo>
                  <a:pt x="1739" y="1988"/>
                </a:lnTo>
                <a:lnTo>
                  <a:pt x="1749" y="1972"/>
                </a:lnTo>
                <a:lnTo>
                  <a:pt x="1758" y="1952"/>
                </a:lnTo>
                <a:lnTo>
                  <a:pt x="1763" y="1944"/>
                </a:lnTo>
                <a:lnTo>
                  <a:pt x="1767" y="1934"/>
                </a:lnTo>
                <a:lnTo>
                  <a:pt x="1774" y="1915"/>
                </a:lnTo>
                <a:lnTo>
                  <a:pt x="1781" y="1896"/>
                </a:lnTo>
                <a:lnTo>
                  <a:pt x="1787" y="1876"/>
                </a:lnTo>
                <a:lnTo>
                  <a:pt x="1792" y="1855"/>
                </a:lnTo>
                <a:lnTo>
                  <a:pt x="1797" y="1832"/>
                </a:lnTo>
                <a:lnTo>
                  <a:pt x="1802" y="1810"/>
                </a:lnTo>
                <a:lnTo>
                  <a:pt x="1806" y="1784"/>
                </a:lnTo>
                <a:lnTo>
                  <a:pt x="1807" y="1771"/>
                </a:lnTo>
                <a:lnTo>
                  <a:pt x="1809" y="1758"/>
                </a:lnTo>
                <a:lnTo>
                  <a:pt x="1810" y="1744"/>
                </a:lnTo>
                <a:lnTo>
                  <a:pt x="1811" y="1728"/>
                </a:lnTo>
                <a:lnTo>
                  <a:pt x="1812" y="1714"/>
                </a:lnTo>
                <a:lnTo>
                  <a:pt x="1813" y="1697"/>
                </a:lnTo>
                <a:lnTo>
                  <a:pt x="1815" y="1639"/>
                </a:lnTo>
                <a:lnTo>
                  <a:pt x="1816" y="1579"/>
                </a:lnTo>
                <a:lnTo>
                  <a:pt x="1816" y="1494"/>
                </a:lnTo>
                <a:lnTo>
                  <a:pt x="1817" y="1360"/>
                </a:lnTo>
                <a:lnTo>
                  <a:pt x="1816" y="1227"/>
                </a:lnTo>
                <a:lnTo>
                  <a:pt x="1816" y="1179"/>
                </a:lnTo>
                <a:lnTo>
                  <a:pt x="1816" y="1141"/>
                </a:lnTo>
                <a:lnTo>
                  <a:pt x="1815" y="1081"/>
                </a:lnTo>
                <a:lnTo>
                  <a:pt x="1813" y="1023"/>
                </a:lnTo>
                <a:lnTo>
                  <a:pt x="1811" y="992"/>
                </a:lnTo>
                <a:lnTo>
                  <a:pt x="1809" y="963"/>
                </a:lnTo>
                <a:lnTo>
                  <a:pt x="1806" y="936"/>
                </a:lnTo>
                <a:lnTo>
                  <a:pt x="1802" y="911"/>
                </a:lnTo>
                <a:lnTo>
                  <a:pt x="1797" y="887"/>
                </a:lnTo>
                <a:lnTo>
                  <a:pt x="1792" y="866"/>
                </a:lnTo>
                <a:lnTo>
                  <a:pt x="1787" y="845"/>
                </a:lnTo>
                <a:lnTo>
                  <a:pt x="1781" y="825"/>
                </a:lnTo>
                <a:lnTo>
                  <a:pt x="1774" y="804"/>
                </a:lnTo>
                <a:lnTo>
                  <a:pt x="1767" y="786"/>
                </a:lnTo>
                <a:lnTo>
                  <a:pt x="1763" y="777"/>
                </a:lnTo>
                <a:lnTo>
                  <a:pt x="1758" y="767"/>
                </a:lnTo>
                <a:lnTo>
                  <a:pt x="1749" y="749"/>
                </a:lnTo>
                <a:lnTo>
                  <a:pt x="1739" y="731"/>
                </a:lnTo>
                <a:lnTo>
                  <a:pt x="1728" y="714"/>
                </a:lnTo>
                <a:lnTo>
                  <a:pt x="1716" y="696"/>
                </a:lnTo>
                <a:lnTo>
                  <a:pt x="1702" y="680"/>
                </a:lnTo>
                <a:lnTo>
                  <a:pt x="1688" y="664"/>
                </a:lnTo>
                <a:lnTo>
                  <a:pt x="1674" y="648"/>
                </a:lnTo>
                <a:lnTo>
                  <a:pt x="1667" y="642"/>
                </a:lnTo>
                <a:lnTo>
                  <a:pt x="1659" y="635"/>
                </a:lnTo>
                <a:lnTo>
                  <a:pt x="1645" y="623"/>
                </a:lnTo>
                <a:lnTo>
                  <a:pt x="1629" y="612"/>
                </a:lnTo>
                <a:lnTo>
                  <a:pt x="1622" y="608"/>
                </a:lnTo>
                <a:lnTo>
                  <a:pt x="1614" y="603"/>
                </a:lnTo>
                <a:lnTo>
                  <a:pt x="1598" y="593"/>
                </a:lnTo>
                <a:lnTo>
                  <a:pt x="1582" y="586"/>
                </a:lnTo>
                <a:lnTo>
                  <a:pt x="1565" y="579"/>
                </a:lnTo>
                <a:lnTo>
                  <a:pt x="1548" y="572"/>
                </a:lnTo>
                <a:lnTo>
                  <a:pt x="1529" y="566"/>
                </a:lnTo>
                <a:lnTo>
                  <a:pt x="1510" y="561"/>
                </a:lnTo>
                <a:lnTo>
                  <a:pt x="1489" y="556"/>
                </a:lnTo>
                <a:lnTo>
                  <a:pt x="1478" y="554"/>
                </a:lnTo>
                <a:lnTo>
                  <a:pt x="1467" y="553"/>
                </a:lnTo>
                <a:lnTo>
                  <a:pt x="1455" y="551"/>
                </a:lnTo>
                <a:lnTo>
                  <a:pt x="1442" y="550"/>
                </a:lnTo>
                <a:lnTo>
                  <a:pt x="1430" y="549"/>
                </a:lnTo>
                <a:lnTo>
                  <a:pt x="1416" y="548"/>
                </a:lnTo>
                <a:lnTo>
                  <a:pt x="1368" y="545"/>
                </a:lnTo>
                <a:lnTo>
                  <a:pt x="1318" y="544"/>
                </a:lnTo>
                <a:lnTo>
                  <a:pt x="1246" y="543"/>
                </a:lnTo>
                <a:lnTo>
                  <a:pt x="1134" y="543"/>
                </a:lnTo>
                <a:close/>
                <a:moveTo>
                  <a:pt x="1134" y="690"/>
                </a:moveTo>
                <a:lnTo>
                  <a:pt x="1244" y="690"/>
                </a:lnTo>
                <a:lnTo>
                  <a:pt x="1314" y="690"/>
                </a:lnTo>
                <a:lnTo>
                  <a:pt x="1363" y="693"/>
                </a:lnTo>
                <a:lnTo>
                  <a:pt x="1411" y="695"/>
                </a:lnTo>
                <a:lnTo>
                  <a:pt x="1434" y="696"/>
                </a:lnTo>
                <a:lnTo>
                  <a:pt x="1445" y="698"/>
                </a:lnTo>
                <a:lnTo>
                  <a:pt x="1455" y="699"/>
                </a:lnTo>
                <a:lnTo>
                  <a:pt x="1473" y="702"/>
                </a:lnTo>
                <a:lnTo>
                  <a:pt x="1490" y="706"/>
                </a:lnTo>
                <a:lnTo>
                  <a:pt x="1504" y="710"/>
                </a:lnTo>
                <a:lnTo>
                  <a:pt x="1517" y="714"/>
                </a:lnTo>
                <a:lnTo>
                  <a:pt x="1528" y="719"/>
                </a:lnTo>
                <a:lnTo>
                  <a:pt x="1537" y="723"/>
                </a:lnTo>
                <a:lnTo>
                  <a:pt x="1549" y="729"/>
                </a:lnTo>
                <a:lnTo>
                  <a:pt x="1559" y="735"/>
                </a:lnTo>
                <a:lnTo>
                  <a:pt x="1570" y="741"/>
                </a:lnTo>
                <a:lnTo>
                  <a:pt x="1579" y="748"/>
                </a:lnTo>
                <a:lnTo>
                  <a:pt x="1589" y="756"/>
                </a:lnTo>
                <a:lnTo>
                  <a:pt x="1598" y="765"/>
                </a:lnTo>
                <a:lnTo>
                  <a:pt x="1607" y="774"/>
                </a:lnTo>
                <a:lnTo>
                  <a:pt x="1615" y="784"/>
                </a:lnTo>
                <a:lnTo>
                  <a:pt x="1624" y="795"/>
                </a:lnTo>
                <a:lnTo>
                  <a:pt x="1632" y="806"/>
                </a:lnTo>
                <a:lnTo>
                  <a:pt x="1639" y="816"/>
                </a:lnTo>
                <a:lnTo>
                  <a:pt x="1645" y="827"/>
                </a:lnTo>
                <a:lnTo>
                  <a:pt x="1651" y="839"/>
                </a:lnTo>
                <a:lnTo>
                  <a:pt x="1657" y="851"/>
                </a:lnTo>
                <a:lnTo>
                  <a:pt x="1662" y="864"/>
                </a:lnTo>
                <a:lnTo>
                  <a:pt x="1666" y="878"/>
                </a:lnTo>
                <a:lnTo>
                  <a:pt x="1674" y="903"/>
                </a:lnTo>
                <a:lnTo>
                  <a:pt x="1677" y="917"/>
                </a:lnTo>
                <a:lnTo>
                  <a:pt x="1681" y="935"/>
                </a:lnTo>
                <a:lnTo>
                  <a:pt x="1684" y="954"/>
                </a:lnTo>
                <a:lnTo>
                  <a:pt x="1686" y="977"/>
                </a:lnTo>
                <a:lnTo>
                  <a:pt x="1688" y="1001"/>
                </a:lnTo>
                <a:lnTo>
                  <a:pt x="1690" y="1030"/>
                </a:lnTo>
                <a:lnTo>
                  <a:pt x="1692" y="1087"/>
                </a:lnTo>
                <a:lnTo>
                  <a:pt x="1693" y="1145"/>
                </a:lnTo>
                <a:lnTo>
                  <a:pt x="1694" y="1229"/>
                </a:lnTo>
                <a:lnTo>
                  <a:pt x="1694" y="1360"/>
                </a:lnTo>
                <a:lnTo>
                  <a:pt x="1694" y="1492"/>
                </a:lnTo>
                <a:lnTo>
                  <a:pt x="1693" y="1574"/>
                </a:lnTo>
                <a:lnTo>
                  <a:pt x="1692" y="1633"/>
                </a:lnTo>
                <a:lnTo>
                  <a:pt x="1690" y="1691"/>
                </a:lnTo>
                <a:lnTo>
                  <a:pt x="1688" y="1718"/>
                </a:lnTo>
                <a:lnTo>
                  <a:pt x="1687" y="1732"/>
                </a:lnTo>
                <a:lnTo>
                  <a:pt x="1686" y="1744"/>
                </a:lnTo>
                <a:lnTo>
                  <a:pt x="1684" y="1765"/>
                </a:lnTo>
                <a:lnTo>
                  <a:pt x="1681" y="1786"/>
                </a:lnTo>
                <a:lnTo>
                  <a:pt x="1677" y="1802"/>
                </a:lnTo>
                <a:lnTo>
                  <a:pt x="1674" y="1818"/>
                </a:lnTo>
                <a:lnTo>
                  <a:pt x="1670" y="1831"/>
                </a:lnTo>
                <a:lnTo>
                  <a:pt x="1666" y="1842"/>
                </a:lnTo>
                <a:lnTo>
                  <a:pt x="1662" y="1856"/>
                </a:lnTo>
                <a:lnTo>
                  <a:pt x="1657" y="1868"/>
                </a:lnTo>
                <a:lnTo>
                  <a:pt x="1651" y="1882"/>
                </a:lnTo>
                <a:lnTo>
                  <a:pt x="1645" y="1892"/>
                </a:lnTo>
                <a:lnTo>
                  <a:pt x="1639" y="1904"/>
                </a:lnTo>
                <a:lnTo>
                  <a:pt x="1632" y="1915"/>
                </a:lnTo>
                <a:lnTo>
                  <a:pt x="1624" y="1926"/>
                </a:lnTo>
                <a:lnTo>
                  <a:pt x="1615" y="1936"/>
                </a:lnTo>
                <a:lnTo>
                  <a:pt x="1607" y="1946"/>
                </a:lnTo>
                <a:lnTo>
                  <a:pt x="1598" y="1956"/>
                </a:lnTo>
                <a:lnTo>
                  <a:pt x="1589" y="1964"/>
                </a:lnTo>
                <a:lnTo>
                  <a:pt x="1579" y="1972"/>
                </a:lnTo>
                <a:lnTo>
                  <a:pt x="1570" y="1979"/>
                </a:lnTo>
                <a:lnTo>
                  <a:pt x="1559" y="1986"/>
                </a:lnTo>
                <a:lnTo>
                  <a:pt x="1549" y="1992"/>
                </a:lnTo>
                <a:lnTo>
                  <a:pt x="1537" y="1997"/>
                </a:lnTo>
                <a:lnTo>
                  <a:pt x="1517" y="2006"/>
                </a:lnTo>
                <a:lnTo>
                  <a:pt x="1504" y="2010"/>
                </a:lnTo>
                <a:lnTo>
                  <a:pt x="1490" y="2015"/>
                </a:lnTo>
                <a:lnTo>
                  <a:pt x="1473" y="2018"/>
                </a:lnTo>
                <a:lnTo>
                  <a:pt x="1455" y="2021"/>
                </a:lnTo>
                <a:lnTo>
                  <a:pt x="1434" y="2023"/>
                </a:lnTo>
                <a:lnTo>
                  <a:pt x="1411" y="2025"/>
                </a:lnTo>
                <a:lnTo>
                  <a:pt x="1363" y="2028"/>
                </a:lnTo>
                <a:lnTo>
                  <a:pt x="1314" y="2029"/>
                </a:lnTo>
                <a:lnTo>
                  <a:pt x="1244" y="2030"/>
                </a:lnTo>
                <a:lnTo>
                  <a:pt x="1134" y="2030"/>
                </a:lnTo>
                <a:lnTo>
                  <a:pt x="1025" y="2030"/>
                </a:lnTo>
                <a:lnTo>
                  <a:pt x="955" y="2029"/>
                </a:lnTo>
                <a:lnTo>
                  <a:pt x="907" y="2028"/>
                </a:lnTo>
                <a:lnTo>
                  <a:pt x="859" y="2025"/>
                </a:lnTo>
                <a:lnTo>
                  <a:pt x="835" y="2023"/>
                </a:lnTo>
                <a:lnTo>
                  <a:pt x="825" y="2022"/>
                </a:lnTo>
                <a:lnTo>
                  <a:pt x="814" y="2021"/>
                </a:lnTo>
                <a:lnTo>
                  <a:pt x="796" y="2018"/>
                </a:lnTo>
                <a:lnTo>
                  <a:pt x="780" y="2015"/>
                </a:lnTo>
                <a:lnTo>
                  <a:pt x="765" y="2010"/>
                </a:lnTo>
                <a:lnTo>
                  <a:pt x="753" y="2006"/>
                </a:lnTo>
                <a:lnTo>
                  <a:pt x="742" y="2002"/>
                </a:lnTo>
                <a:lnTo>
                  <a:pt x="732" y="1997"/>
                </a:lnTo>
                <a:lnTo>
                  <a:pt x="721" y="1992"/>
                </a:lnTo>
                <a:lnTo>
                  <a:pt x="710" y="1986"/>
                </a:lnTo>
                <a:lnTo>
                  <a:pt x="700" y="1979"/>
                </a:lnTo>
                <a:lnTo>
                  <a:pt x="690" y="1972"/>
                </a:lnTo>
                <a:lnTo>
                  <a:pt x="681" y="1964"/>
                </a:lnTo>
                <a:lnTo>
                  <a:pt x="672" y="1956"/>
                </a:lnTo>
                <a:lnTo>
                  <a:pt x="663" y="1946"/>
                </a:lnTo>
                <a:lnTo>
                  <a:pt x="654" y="1936"/>
                </a:lnTo>
                <a:lnTo>
                  <a:pt x="645" y="1926"/>
                </a:lnTo>
                <a:lnTo>
                  <a:pt x="638" y="1915"/>
                </a:lnTo>
                <a:lnTo>
                  <a:pt x="631" y="1904"/>
                </a:lnTo>
                <a:lnTo>
                  <a:pt x="624" y="1892"/>
                </a:lnTo>
                <a:lnTo>
                  <a:pt x="618" y="1882"/>
                </a:lnTo>
                <a:lnTo>
                  <a:pt x="613" y="1868"/>
                </a:lnTo>
                <a:lnTo>
                  <a:pt x="608" y="1856"/>
                </a:lnTo>
                <a:lnTo>
                  <a:pt x="603" y="1842"/>
                </a:lnTo>
                <a:lnTo>
                  <a:pt x="596" y="1818"/>
                </a:lnTo>
                <a:lnTo>
                  <a:pt x="592" y="1802"/>
                </a:lnTo>
                <a:lnTo>
                  <a:pt x="589" y="1786"/>
                </a:lnTo>
                <a:lnTo>
                  <a:pt x="586" y="1766"/>
                </a:lnTo>
                <a:lnTo>
                  <a:pt x="583" y="1744"/>
                </a:lnTo>
                <a:lnTo>
                  <a:pt x="581" y="1718"/>
                </a:lnTo>
                <a:lnTo>
                  <a:pt x="580" y="1691"/>
                </a:lnTo>
                <a:lnTo>
                  <a:pt x="578" y="1633"/>
                </a:lnTo>
                <a:lnTo>
                  <a:pt x="576" y="1574"/>
                </a:lnTo>
                <a:lnTo>
                  <a:pt x="576" y="1492"/>
                </a:lnTo>
                <a:lnTo>
                  <a:pt x="576" y="1360"/>
                </a:lnTo>
                <a:lnTo>
                  <a:pt x="576" y="1229"/>
                </a:lnTo>
                <a:lnTo>
                  <a:pt x="576" y="1145"/>
                </a:lnTo>
                <a:lnTo>
                  <a:pt x="578" y="1087"/>
                </a:lnTo>
                <a:lnTo>
                  <a:pt x="580" y="1030"/>
                </a:lnTo>
                <a:lnTo>
                  <a:pt x="581" y="1001"/>
                </a:lnTo>
                <a:lnTo>
                  <a:pt x="582" y="989"/>
                </a:lnTo>
                <a:lnTo>
                  <a:pt x="583" y="977"/>
                </a:lnTo>
                <a:lnTo>
                  <a:pt x="586" y="954"/>
                </a:lnTo>
                <a:lnTo>
                  <a:pt x="589" y="935"/>
                </a:lnTo>
                <a:lnTo>
                  <a:pt x="592" y="917"/>
                </a:lnTo>
                <a:lnTo>
                  <a:pt x="596" y="903"/>
                </a:lnTo>
                <a:lnTo>
                  <a:pt x="599" y="890"/>
                </a:lnTo>
                <a:lnTo>
                  <a:pt x="603" y="878"/>
                </a:lnTo>
                <a:lnTo>
                  <a:pt x="608" y="864"/>
                </a:lnTo>
                <a:lnTo>
                  <a:pt x="613" y="851"/>
                </a:lnTo>
                <a:lnTo>
                  <a:pt x="618" y="839"/>
                </a:lnTo>
                <a:lnTo>
                  <a:pt x="624" y="827"/>
                </a:lnTo>
                <a:lnTo>
                  <a:pt x="631" y="816"/>
                </a:lnTo>
                <a:lnTo>
                  <a:pt x="638" y="806"/>
                </a:lnTo>
                <a:lnTo>
                  <a:pt x="645" y="795"/>
                </a:lnTo>
                <a:lnTo>
                  <a:pt x="654" y="784"/>
                </a:lnTo>
                <a:lnTo>
                  <a:pt x="663" y="774"/>
                </a:lnTo>
                <a:lnTo>
                  <a:pt x="672" y="765"/>
                </a:lnTo>
                <a:lnTo>
                  <a:pt x="681" y="756"/>
                </a:lnTo>
                <a:lnTo>
                  <a:pt x="690" y="748"/>
                </a:lnTo>
                <a:lnTo>
                  <a:pt x="700" y="741"/>
                </a:lnTo>
                <a:lnTo>
                  <a:pt x="710" y="735"/>
                </a:lnTo>
                <a:lnTo>
                  <a:pt x="721" y="729"/>
                </a:lnTo>
                <a:lnTo>
                  <a:pt x="732" y="723"/>
                </a:lnTo>
                <a:lnTo>
                  <a:pt x="753" y="714"/>
                </a:lnTo>
                <a:lnTo>
                  <a:pt x="765" y="710"/>
                </a:lnTo>
                <a:lnTo>
                  <a:pt x="780" y="706"/>
                </a:lnTo>
                <a:lnTo>
                  <a:pt x="796" y="702"/>
                </a:lnTo>
                <a:lnTo>
                  <a:pt x="814" y="699"/>
                </a:lnTo>
                <a:lnTo>
                  <a:pt x="835" y="696"/>
                </a:lnTo>
                <a:lnTo>
                  <a:pt x="859" y="695"/>
                </a:lnTo>
                <a:lnTo>
                  <a:pt x="907" y="693"/>
                </a:lnTo>
                <a:lnTo>
                  <a:pt x="955" y="690"/>
                </a:lnTo>
                <a:lnTo>
                  <a:pt x="1025" y="690"/>
                </a:lnTo>
                <a:lnTo>
                  <a:pt x="1134" y="690"/>
                </a:lnTo>
                <a:close/>
                <a:moveTo>
                  <a:pt x="0" y="1360"/>
                </a:moveTo>
                <a:lnTo>
                  <a:pt x="1" y="1325"/>
                </a:lnTo>
                <a:lnTo>
                  <a:pt x="2" y="1290"/>
                </a:lnTo>
                <a:lnTo>
                  <a:pt x="4" y="1255"/>
                </a:lnTo>
                <a:lnTo>
                  <a:pt x="6" y="1221"/>
                </a:lnTo>
                <a:lnTo>
                  <a:pt x="9" y="1187"/>
                </a:lnTo>
                <a:lnTo>
                  <a:pt x="13" y="1153"/>
                </a:lnTo>
                <a:lnTo>
                  <a:pt x="18" y="1120"/>
                </a:lnTo>
                <a:lnTo>
                  <a:pt x="23" y="1086"/>
                </a:lnTo>
                <a:lnTo>
                  <a:pt x="29" y="1053"/>
                </a:lnTo>
                <a:lnTo>
                  <a:pt x="36" y="1020"/>
                </a:lnTo>
                <a:lnTo>
                  <a:pt x="43" y="988"/>
                </a:lnTo>
                <a:lnTo>
                  <a:pt x="51" y="956"/>
                </a:lnTo>
                <a:lnTo>
                  <a:pt x="60" y="924"/>
                </a:lnTo>
                <a:lnTo>
                  <a:pt x="69" y="892"/>
                </a:lnTo>
                <a:lnTo>
                  <a:pt x="79" y="862"/>
                </a:lnTo>
                <a:lnTo>
                  <a:pt x="89" y="831"/>
                </a:lnTo>
                <a:lnTo>
                  <a:pt x="101" y="801"/>
                </a:lnTo>
                <a:lnTo>
                  <a:pt x="112" y="771"/>
                </a:lnTo>
                <a:lnTo>
                  <a:pt x="124" y="741"/>
                </a:lnTo>
                <a:lnTo>
                  <a:pt x="137" y="712"/>
                </a:lnTo>
                <a:lnTo>
                  <a:pt x="151" y="683"/>
                </a:lnTo>
                <a:lnTo>
                  <a:pt x="165" y="654"/>
                </a:lnTo>
                <a:lnTo>
                  <a:pt x="179" y="627"/>
                </a:lnTo>
                <a:lnTo>
                  <a:pt x="194" y="599"/>
                </a:lnTo>
                <a:lnTo>
                  <a:pt x="210" y="573"/>
                </a:lnTo>
                <a:lnTo>
                  <a:pt x="226" y="547"/>
                </a:lnTo>
                <a:lnTo>
                  <a:pt x="242" y="520"/>
                </a:lnTo>
                <a:lnTo>
                  <a:pt x="259" y="495"/>
                </a:lnTo>
                <a:lnTo>
                  <a:pt x="277" y="470"/>
                </a:lnTo>
                <a:lnTo>
                  <a:pt x="295" y="446"/>
                </a:lnTo>
                <a:lnTo>
                  <a:pt x="313" y="422"/>
                </a:lnTo>
                <a:lnTo>
                  <a:pt x="332" y="399"/>
                </a:lnTo>
                <a:lnTo>
                  <a:pt x="352" y="375"/>
                </a:lnTo>
                <a:lnTo>
                  <a:pt x="372" y="353"/>
                </a:lnTo>
                <a:lnTo>
                  <a:pt x="392" y="332"/>
                </a:lnTo>
                <a:lnTo>
                  <a:pt x="413" y="310"/>
                </a:lnTo>
                <a:lnTo>
                  <a:pt x="434" y="290"/>
                </a:lnTo>
                <a:lnTo>
                  <a:pt x="456" y="271"/>
                </a:lnTo>
                <a:lnTo>
                  <a:pt x="478" y="251"/>
                </a:lnTo>
                <a:lnTo>
                  <a:pt x="500" y="232"/>
                </a:lnTo>
                <a:lnTo>
                  <a:pt x="523" y="214"/>
                </a:lnTo>
                <a:lnTo>
                  <a:pt x="546" y="197"/>
                </a:lnTo>
                <a:lnTo>
                  <a:pt x="570" y="181"/>
                </a:lnTo>
                <a:lnTo>
                  <a:pt x="594" y="164"/>
                </a:lnTo>
                <a:lnTo>
                  <a:pt x="618" y="148"/>
                </a:lnTo>
                <a:lnTo>
                  <a:pt x="643" y="134"/>
                </a:lnTo>
                <a:lnTo>
                  <a:pt x="668" y="121"/>
                </a:lnTo>
                <a:lnTo>
                  <a:pt x="693" y="108"/>
                </a:lnTo>
                <a:lnTo>
                  <a:pt x="718" y="94"/>
                </a:lnTo>
                <a:lnTo>
                  <a:pt x="744" y="82"/>
                </a:lnTo>
                <a:lnTo>
                  <a:pt x="771" y="72"/>
                </a:lnTo>
                <a:lnTo>
                  <a:pt x="797" y="61"/>
                </a:lnTo>
                <a:lnTo>
                  <a:pt x="824" y="51"/>
                </a:lnTo>
                <a:lnTo>
                  <a:pt x="851" y="43"/>
                </a:lnTo>
                <a:lnTo>
                  <a:pt x="878" y="34"/>
                </a:lnTo>
                <a:lnTo>
                  <a:pt x="906" y="27"/>
                </a:lnTo>
                <a:lnTo>
                  <a:pt x="934" y="21"/>
                </a:lnTo>
                <a:lnTo>
                  <a:pt x="962" y="15"/>
                </a:lnTo>
                <a:lnTo>
                  <a:pt x="990" y="12"/>
                </a:lnTo>
                <a:lnTo>
                  <a:pt x="1018" y="7"/>
                </a:lnTo>
                <a:lnTo>
                  <a:pt x="1047" y="4"/>
                </a:lnTo>
                <a:lnTo>
                  <a:pt x="1076" y="2"/>
                </a:lnTo>
                <a:lnTo>
                  <a:pt x="1105" y="1"/>
                </a:lnTo>
                <a:lnTo>
                  <a:pt x="1134" y="0"/>
                </a:lnTo>
                <a:lnTo>
                  <a:pt x="1164" y="1"/>
                </a:lnTo>
                <a:lnTo>
                  <a:pt x="1193" y="2"/>
                </a:lnTo>
                <a:lnTo>
                  <a:pt x="1221" y="4"/>
                </a:lnTo>
                <a:lnTo>
                  <a:pt x="1250" y="7"/>
                </a:lnTo>
                <a:lnTo>
                  <a:pt x="1280" y="12"/>
                </a:lnTo>
                <a:lnTo>
                  <a:pt x="1308" y="15"/>
                </a:lnTo>
                <a:lnTo>
                  <a:pt x="1336" y="21"/>
                </a:lnTo>
                <a:lnTo>
                  <a:pt x="1364" y="27"/>
                </a:lnTo>
                <a:lnTo>
                  <a:pt x="1391" y="34"/>
                </a:lnTo>
                <a:lnTo>
                  <a:pt x="1419" y="43"/>
                </a:lnTo>
                <a:lnTo>
                  <a:pt x="1446" y="51"/>
                </a:lnTo>
                <a:lnTo>
                  <a:pt x="1472" y="61"/>
                </a:lnTo>
                <a:lnTo>
                  <a:pt x="1499" y="72"/>
                </a:lnTo>
                <a:lnTo>
                  <a:pt x="1525" y="82"/>
                </a:lnTo>
                <a:lnTo>
                  <a:pt x="1551" y="94"/>
                </a:lnTo>
                <a:lnTo>
                  <a:pt x="1577" y="108"/>
                </a:lnTo>
                <a:lnTo>
                  <a:pt x="1602" y="121"/>
                </a:lnTo>
                <a:lnTo>
                  <a:pt x="1627" y="134"/>
                </a:lnTo>
                <a:lnTo>
                  <a:pt x="1651" y="148"/>
                </a:lnTo>
                <a:lnTo>
                  <a:pt x="1676" y="164"/>
                </a:lnTo>
                <a:lnTo>
                  <a:pt x="1700" y="181"/>
                </a:lnTo>
                <a:lnTo>
                  <a:pt x="1723" y="197"/>
                </a:lnTo>
                <a:lnTo>
                  <a:pt x="1746" y="214"/>
                </a:lnTo>
                <a:lnTo>
                  <a:pt x="1769" y="232"/>
                </a:lnTo>
                <a:lnTo>
                  <a:pt x="1792" y="251"/>
                </a:lnTo>
                <a:lnTo>
                  <a:pt x="1814" y="271"/>
                </a:lnTo>
                <a:lnTo>
                  <a:pt x="1835" y="290"/>
                </a:lnTo>
                <a:lnTo>
                  <a:pt x="1856" y="310"/>
                </a:lnTo>
                <a:lnTo>
                  <a:pt x="1877" y="332"/>
                </a:lnTo>
                <a:lnTo>
                  <a:pt x="1898" y="353"/>
                </a:lnTo>
                <a:lnTo>
                  <a:pt x="1918" y="375"/>
                </a:lnTo>
                <a:lnTo>
                  <a:pt x="1937" y="399"/>
                </a:lnTo>
                <a:lnTo>
                  <a:pt x="1956" y="422"/>
                </a:lnTo>
                <a:lnTo>
                  <a:pt x="1975" y="446"/>
                </a:lnTo>
                <a:lnTo>
                  <a:pt x="1993" y="470"/>
                </a:lnTo>
                <a:lnTo>
                  <a:pt x="2010" y="495"/>
                </a:lnTo>
                <a:lnTo>
                  <a:pt x="2027" y="520"/>
                </a:lnTo>
                <a:lnTo>
                  <a:pt x="2044" y="547"/>
                </a:lnTo>
                <a:lnTo>
                  <a:pt x="2060" y="573"/>
                </a:lnTo>
                <a:lnTo>
                  <a:pt x="2075" y="599"/>
                </a:lnTo>
                <a:lnTo>
                  <a:pt x="2090" y="627"/>
                </a:lnTo>
                <a:lnTo>
                  <a:pt x="2105" y="654"/>
                </a:lnTo>
                <a:lnTo>
                  <a:pt x="2119" y="683"/>
                </a:lnTo>
                <a:lnTo>
                  <a:pt x="2132" y="712"/>
                </a:lnTo>
                <a:lnTo>
                  <a:pt x="2145" y="741"/>
                </a:lnTo>
                <a:lnTo>
                  <a:pt x="2157" y="771"/>
                </a:lnTo>
                <a:lnTo>
                  <a:pt x="2169" y="801"/>
                </a:lnTo>
                <a:lnTo>
                  <a:pt x="2180" y="831"/>
                </a:lnTo>
                <a:lnTo>
                  <a:pt x="2190" y="862"/>
                </a:lnTo>
                <a:lnTo>
                  <a:pt x="2200" y="892"/>
                </a:lnTo>
                <a:lnTo>
                  <a:pt x="2210" y="924"/>
                </a:lnTo>
                <a:lnTo>
                  <a:pt x="2218" y="956"/>
                </a:lnTo>
                <a:lnTo>
                  <a:pt x="2226" y="988"/>
                </a:lnTo>
                <a:lnTo>
                  <a:pt x="2233" y="1020"/>
                </a:lnTo>
                <a:lnTo>
                  <a:pt x="2240" y="1053"/>
                </a:lnTo>
                <a:lnTo>
                  <a:pt x="2246" y="1086"/>
                </a:lnTo>
                <a:lnTo>
                  <a:pt x="2251" y="1120"/>
                </a:lnTo>
                <a:lnTo>
                  <a:pt x="2256" y="1153"/>
                </a:lnTo>
                <a:lnTo>
                  <a:pt x="2260" y="1187"/>
                </a:lnTo>
                <a:lnTo>
                  <a:pt x="2263" y="1221"/>
                </a:lnTo>
                <a:lnTo>
                  <a:pt x="2266" y="1255"/>
                </a:lnTo>
                <a:lnTo>
                  <a:pt x="2268" y="1290"/>
                </a:lnTo>
                <a:lnTo>
                  <a:pt x="2269" y="1325"/>
                </a:lnTo>
                <a:lnTo>
                  <a:pt x="2269" y="1360"/>
                </a:lnTo>
                <a:lnTo>
                  <a:pt x="2269" y="1396"/>
                </a:lnTo>
                <a:lnTo>
                  <a:pt x="2268" y="1431"/>
                </a:lnTo>
                <a:lnTo>
                  <a:pt x="2266" y="1465"/>
                </a:lnTo>
                <a:lnTo>
                  <a:pt x="2263" y="1499"/>
                </a:lnTo>
                <a:lnTo>
                  <a:pt x="2260" y="1534"/>
                </a:lnTo>
                <a:lnTo>
                  <a:pt x="2256" y="1567"/>
                </a:lnTo>
                <a:lnTo>
                  <a:pt x="2251" y="1601"/>
                </a:lnTo>
                <a:lnTo>
                  <a:pt x="2246" y="1634"/>
                </a:lnTo>
                <a:lnTo>
                  <a:pt x="2240" y="1667"/>
                </a:lnTo>
                <a:lnTo>
                  <a:pt x="2233" y="1700"/>
                </a:lnTo>
                <a:lnTo>
                  <a:pt x="2226" y="1733"/>
                </a:lnTo>
                <a:lnTo>
                  <a:pt x="2218" y="1764"/>
                </a:lnTo>
                <a:lnTo>
                  <a:pt x="2210" y="1796"/>
                </a:lnTo>
                <a:lnTo>
                  <a:pt x="2200" y="1828"/>
                </a:lnTo>
                <a:lnTo>
                  <a:pt x="2190" y="1859"/>
                </a:lnTo>
                <a:lnTo>
                  <a:pt x="2180" y="1890"/>
                </a:lnTo>
                <a:lnTo>
                  <a:pt x="2169" y="1920"/>
                </a:lnTo>
                <a:lnTo>
                  <a:pt x="2157" y="1950"/>
                </a:lnTo>
                <a:lnTo>
                  <a:pt x="2145" y="1979"/>
                </a:lnTo>
                <a:lnTo>
                  <a:pt x="2132" y="2009"/>
                </a:lnTo>
                <a:lnTo>
                  <a:pt x="2119" y="2037"/>
                </a:lnTo>
                <a:lnTo>
                  <a:pt x="2105" y="2065"/>
                </a:lnTo>
                <a:lnTo>
                  <a:pt x="2090" y="2093"/>
                </a:lnTo>
                <a:lnTo>
                  <a:pt x="2075" y="2120"/>
                </a:lnTo>
                <a:lnTo>
                  <a:pt x="2060" y="2148"/>
                </a:lnTo>
                <a:lnTo>
                  <a:pt x="2044" y="2174"/>
                </a:lnTo>
                <a:lnTo>
                  <a:pt x="2027" y="2199"/>
                </a:lnTo>
                <a:lnTo>
                  <a:pt x="2010" y="2226"/>
                </a:lnTo>
                <a:lnTo>
                  <a:pt x="1993" y="2250"/>
                </a:lnTo>
                <a:lnTo>
                  <a:pt x="1975" y="2275"/>
                </a:lnTo>
                <a:lnTo>
                  <a:pt x="1956" y="2299"/>
                </a:lnTo>
                <a:lnTo>
                  <a:pt x="1937" y="2322"/>
                </a:lnTo>
                <a:lnTo>
                  <a:pt x="1918" y="2345"/>
                </a:lnTo>
                <a:lnTo>
                  <a:pt x="1898" y="2367"/>
                </a:lnTo>
                <a:lnTo>
                  <a:pt x="1877" y="2389"/>
                </a:lnTo>
                <a:lnTo>
                  <a:pt x="1856" y="2409"/>
                </a:lnTo>
                <a:lnTo>
                  <a:pt x="1835" y="2430"/>
                </a:lnTo>
                <a:lnTo>
                  <a:pt x="1814" y="2450"/>
                </a:lnTo>
                <a:lnTo>
                  <a:pt x="1792" y="2469"/>
                </a:lnTo>
                <a:lnTo>
                  <a:pt x="1769" y="2487"/>
                </a:lnTo>
                <a:lnTo>
                  <a:pt x="1746" y="2505"/>
                </a:lnTo>
                <a:lnTo>
                  <a:pt x="1723" y="2523"/>
                </a:lnTo>
                <a:lnTo>
                  <a:pt x="1700" y="2540"/>
                </a:lnTo>
                <a:lnTo>
                  <a:pt x="1676" y="2556"/>
                </a:lnTo>
                <a:lnTo>
                  <a:pt x="1651" y="2571"/>
                </a:lnTo>
                <a:lnTo>
                  <a:pt x="1627" y="2586"/>
                </a:lnTo>
                <a:lnTo>
                  <a:pt x="1602" y="2600"/>
                </a:lnTo>
                <a:lnTo>
                  <a:pt x="1577" y="2613"/>
                </a:lnTo>
                <a:lnTo>
                  <a:pt x="1551" y="2625"/>
                </a:lnTo>
                <a:lnTo>
                  <a:pt x="1525" y="2637"/>
                </a:lnTo>
                <a:lnTo>
                  <a:pt x="1499" y="2649"/>
                </a:lnTo>
                <a:lnTo>
                  <a:pt x="1472" y="2659"/>
                </a:lnTo>
                <a:lnTo>
                  <a:pt x="1446" y="2668"/>
                </a:lnTo>
                <a:lnTo>
                  <a:pt x="1419" y="2677"/>
                </a:lnTo>
                <a:lnTo>
                  <a:pt x="1391" y="2685"/>
                </a:lnTo>
                <a:lnTo>
                  <a:pt x="1364" y="2692"/>
                </a:lnTo>
                <a:lnTo>
                  <a:pt x="1336" y="2698"/>
                </a:lnTo>
                <a:lnTo>
                  <a:pt x="1308" y="2704"/>
                </a:lnTo>
                <a:lnTo>
                  <a:pt x="1280" y="2709"/>
                </a:lnTo>
                <a:lnTo>
                  <a:pt x="1250" y="2713"/>
                </a:lnTo>
                <a:lnTo>
                  <a:pt x="1221" y="2716"/>
                </a:lnTo>
                <a:lnTo>
                  <a:pt x="1193" y="2719"/>
                </a:lnTo>
                <a:lnTo>
                  <a:pt x="1164" y="2720"/>
                </a:lnTo>
                <a:lnTo>
                  <a:pt x="1134" y="2720"/>
                </a:lnTo>
                <a:lnTo>
                  <a:pt x="1105" y="2720"/>
                </a:lnTo>
                <a:lnTo>
                  <a:pt x="1076" y="2719"/>
                </a:lnTo>
                <a:lnTo>
                  <a:pt x="1047" y="2716"/>
                </a:lnTo>
                <a:lnTo>
                  <a:pt x="1018" y="2713"/>
                </a:lnTo>
                <a:lnTo>
                  <a:pt x="990" y="2709"/>
                </a:lnTo>
                <a:lnTo>
                  <a:pt x="962" y="2704"/>
                </a:lnTo>
                <a:lnTo>
                  <a:pt x="934" y="2698"/>
                </a:lnTo>
                <a:lnTo>
                  <a:pt x="906" y="2692"/>
                </a:lnTo>
                <a:lnTo>
                  <a:pt x="878" y="2685"/>
                </a:lnTo>
                <a:lnTo>
                  <a:pt x="851" y="2677"/>
                </a:lnTo>
                <a:lnTo>
                  <a:pt x="824" y="2668"/>
                </a:lnTo>
                <a:lnTo>
                  <a:pt x="797" y="2659"/>
                </a:lnTo>
                <a:lnTo>
                  <a:pt x="771" y="2649"/>
                </a:lnTo>
                <a:lnTo>
                  <a:pt x="744" y="2637"/>
                </a:lnTo>
                <a:lnTo>
                  <a:pt x="718" y="2625"/>
                </a:lnTo>
                <a:lnTo>
                  <a:pt x="693" y="2613"/>
                </a:lnTo>
                <a:lnTo>
                  <a:pt x="668" y="2600"/>
                </a:lnTo>
                <a:lnTo>
                  <a:pt x="643" y="2586"/>
                </a:lnTo>
                <a:lnTo>
                  <a:pt x="618" y="2571"/>
                </a:lnTo>
                <a:lnTo>
                  <a:pt x="594" y="2556"/>
                </a:lnTo>
                <a:lnTo>
                  <a:pt x="570" y="2540"/>
                </a:lnTo>
                <a:lnTo>
                  <a:pt x="546" y="2523"/>
                </a:lnTo>
                <a:lnTo>
                  <a:pt x="523" y="2505"/>
                </a:lnTo>
                <a:lnTo>
                  <a:pt x="500" y="2487"/>
                </a:lnTo>
                <a:lnTo>
                  <a:pt x="478" y="2469"/>
                </a:lnTo>
                <a:lnTo>
                  <a:pt x="456" y="2450"/>
                </a:lnTo>
                <a:lnTo>
                  <a:pt x="434" y="2430"/>
                </a:lnTo>
                <a:lnTo>
                  <a:pt x="413" y="2409"/>
                </a:lnTo>
                <a:lnTo>
                  <a:pt x="392" y="2389"/>
                </a:lnTo>
                <a:lnTo>
                  <a:pt x="372" y="2367"/>
                </a:lnTo>
                <a:lnTo>
                  <a:pt x="352" y="2345"/>
                </a:lnTo>
                <a:lnTo>
                  <a:pt x="332" y="2322"/>
                </a:lnTo>
                <a:lnTo>
                  <a:pt x="313" y="2299"/>
                </a:lnTo>
                <a:lnTo>
                  <a:pt x="295" y="2275"/>
                </a:lnTo>
                <a:lnTo>
                  <a:pt x="277" y="2250"/>
                </a:lnTo>
                <a:lnTo>
                  <a:pt x="259" y="2226"/>
                </a:lnTo>
                <a:lnTo>
                  <a:pt x="242" y="2199"/>
                </a:lnTo>
                <a:lnTo>
                  <a:pt x="226" y="2174"/>
                </a:lnTo>
                <a:lnTo>
                  <a:pt x="210" y="2148"/>
                </a:lnTo>
                <a:lnTo>
                  <a:pt x="194" y="2120"/>
                </a:lnTo>
                <a:lnTo>
                  <a:pt x="179" y="2093"/>
                </a:lnTo>
                <a:lnTo>
                  <a:pt x="165" y="2065"/>
                </a:lnTo>
                <a:lnTo>
                  <a:pt x="151" y="2037"/>
                </a:lnTo>
                <a:lnTo>
                  <a:pt x="137" y="2009"/>
                </a:lnTo>
                <a:lnTo>
                  <a:pt x="124" y="1979"/>
                </a:lnTo>
                <a:lnTo>
                  <a:pt x="112" y="1950"/>
                </a:lnTo>
                <a:lnTo>
                  <a:pt x="101" y="1920"/>
                </a:lnTo>
                <a:lnTo>
                  <a:pt x="89" y="1890"/>
                </a:lnTo>
                <a:lnTo>
                  <a:pt x="79" y="1859"/>
                </a:lnTo>
                <a:lnTo>
                  <a:pt x="69" y="1828"/>
                </a:lnTo>
                <a:lnTo>
                  <a:pt x="60" y="1796"/>
                </a:lnTo>
                <a:lnTo>
                  <a:pt x="51" y="1764"/>
                </a:lnTo>
                <a:lnTo>
                  <a:pt x="43" y="1733"/>
                </a:lnTo>
                <a:lnTo>
                  <a:pt x="36" y="1700"/>
                </a:lnTo>
                <a:lnTo>
                  <a:pt x="29" y="1667"/>
                </a:lnTo>
                <a:lnTo>
                  <a:pt x="23" y="1634"/>
                </a:lnTo>
                <a:lnTo>
                  <a:pt x="18" y="1601"/>
                </a:lnTo>
                <a:lnTo>
                  <a:pt x="13" y="1567"/>
                </a:lnTo>
                <a:lnTo>
                  <a:pt x="9" y="1534"/>
                </a:lnTo>
                <a:lnTo>
                  <a:pt x="6" y="1499"/>
                </a:lnTo>
                <a:lnTo>
                  <a:pt x="4" y="1465"/>
                </a:lnTo>
                <a:lnTo>
                  <a:pt x="2" y="1431"/>
                </a:lnTo>
                <a:lnTo>
                  <a:pt x="1" y="1396"/>
                </a:lnTo>
                <a:lnTo>
                  <a:pt x="0" y="1360"/>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91919169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Aloitusdia sininen">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bg1"/>
                </a:solidFill>
              </a:defRPr>
            </a:lvl1pPr>
          </a:lstStyle>
          <a:p>
            <a:r>
              <a:rPr lang="fi-FI" noProof="0"/>
              <a:t>Muokkaa ots. perustyyl. napsautt.</a:t>
            </a:r>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
        <p:nvSpPr>
          <p:cNvPr id="4" name="Date Placeholder 3"/>
          <p:cNvSpPr>
            <a:spLocks noGrp="1"/>
          </p:cNvSpPr>
          <p:nvPr>
            <p:ph type="dt" sz="half" idx="10"/>
          </p:nvPr>
        </p:nvSpPr>
        <p:spPr/>
        <p:txBody>
          <a:bodyPr/>
          <a:lstStyle>
            <a:lvl1pPr>
              <a:defRPr>
                <a:noFill/>
              </a:defRPr>
            </a:lvl1pPr>
          </a:lstStyle>
          <a:p>
            <a:fld id="{C0924F02-DD88-4CB6-BB46-9AFDA1AB89C5}" type="datetime1">
              <a:rPr lang="fi-FI" noProof="0" smtClean="0"/>
              <a:t>6.11.2023</a:t>
            </a:fld>
            <a:endParaRPr lang="fi-FI" noProof="0"/>
          </a:p>
        </p:txBody>
      </p:sp>
      <p:sp>
        <p:nvSpPr>
          <p:cNvPr id="5" name="Footer Placeholder 4"/>
          <p:cNvSpPr>
            <a:spLocks noGrp="1"/>
          </p:cNvSpPr>
          <p:nvPr>
            <p:ph type="ftr" sz="quarter" idx="11"/>
          </p:nvPr>
        </p:nvSpPr>
        <p:spPr/>
        <p:txBody>
          <a:bodyPr/>
          <a:lstStyle>
            <a:lvl1pPr>
              <a:defRPr>
                <a:noFill/>
              </a:defRPr>
            </a:lvl1pPr>
          </a:lstStyle>
          <a:p>
            <a:r>
              <a:rPr lang="fi-FI" noProof="0"/>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noProof="0" smtClean="0"/>
              <a:pPr/>
              <a:t>‹#›</a:t>
            </a:fld>
            <a:endParaRPr lang="fi-FI" noProof="0"/>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sp>
        <p:nvSpPr>
          <p:cNvPr id="9" name="Freeform 6">
            <a:extLst>
              <a:ext uri="{FF2B5EF4-FFF2-40B4-BE49-F238E27FC236}">
                <a16:creationId xmlns:a16="http://schemas.microsoft.com/office/drawing/2014/main" id="{7F643966-4781-45AD-8A02-A30AC3EA462C}"/>
              </a:ext>
            </a:extLst>
          </p:cNvPr>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02615291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Aloitusdia violetti">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bg1"/>
                </a:solidFill>
              </a:defRPr>
            </a:lvl1pPr>
          </a:lstStyle>
          <a:p>
            <a:r>
              <a:rPr lang="fi-FI" noProof="0"/>
              <a:t>Muokkaa ots. perustyyl. napsautt.</a:t>
            </a:r>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
        <p:nvSpPr>
          <p:cNvPr id="4" name="Date Placeholder 3"/>
          <p:cNvSpPr>
            <a:spLocks noGrp="1"/>
          </p:cNvSpPr>
          <p:nvPr>
            <p:ph type="dt" sz="half" idx="10"/>
          </p:nvPr>
        </p:nvSpPr>
        <p:spPr/>
        <p:txBody>
          <a:bodyPr/>
          <a:lstStyle>
            <a:lvl1pPr>
              <a:defRPr>
                <a:noFill/>
              </a:defRPr>
            </a:lvl1pPr>
          </a:lstStyle>
          <a:p>
            <a:fld id="{624620D6-9495-4E92-B929-18D859B25042}" type="datetime1">
              <a:rPr lang="fi-FI" noProof="0" smtClean="0"/>
              <a:t>6.11.2023</a:t>
            </a:fld>
            <a:endParaRPr lang="fi-FI" noProof="0"/>
          </a:p>
        </p:txBody>
      </p:sp>
      <p:sp>
        <p:nvSpPr>
          <p:cNvPr id="5" name="Footer Placeholder 4"/>
          <p:cNvSpPr>
            <a:spLocks noGrp="1"/>
          </p:cNvSpPr>
          <p:nvPr>
            <p:ph type="ftr" sz="quarter" idx="11"/>
          </p:nvPr>
        </p:nvSpPr>
        <p:spPr/>
        <p:txBody>
          <a:bodyPr/>
          <a:lstStyle>
            <a:lvl1pPr>
              <a:defRPr>
                <a:noFill/>
              </a:defRPr>
            </a:lvl1pPr>
          </a:lstStyle>
          <a:p>
            <a:r>
              <a:rPr lang="fi-FI" noProof="0"/>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noProof="0" smtClean="0"/>
              <a:pPr/>
              <a:t>‹#›</a:t>
            </a:fld>
            <a:endParaRPr lang="fi-FI" noProof="0"/>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sp>
        <p:nvSpPr>
          <p:cNvPr id="9" name="Freeform 6">
            <a:extLst>
              <a:ext uri="{FF2B5EF4-FFF2-40B4-BE49-F238E27FC236}">
                <a16:creationId xmlns:a16="http://schemas.microsoft.com/office/drawing/2014/main" id="{AF5562F4-E9C8-4807-AA4A-09D88C06E192}"/>
              </a:ext>
            </a:extLst>
          </p:cNvPr>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143991222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Aloitusdia punainen">
    <p:bg>
      <p:bgPr>
        <a:solidFill>
          <a:srgbClr val="FF3E6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bg1"/>
                </a:solidFill>
              </a:defRPr>
            </a:lvl1pPr>
          </a:lstStyle>
          <a:p>
            <a:r>
              <a:rPr lang="fi-FI" noProof="0"/>
              <a:t>Muokkaa ots. perustyyl. napsautt.</a:t>
            </a:r>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
        <p:nvSpPr>
          <p:cNvPr id="4" name="Date Placeholder 3"/>
          <p:cNvSpPr>
            <a:spLocks noGrp="1"/>
          </p:cNvSpPr>
          <p:nvPr>
            <p:ph type="dt" sz="half" idx="10"/>
          </p:nvPr>
        </p:nvSpPr>
        <p:spPr/>
        <p:txBody>
          <a:bodyPr/>
          <a:lstStyle>
            <a:lvl1pPr>
              <a:defRPr>
                <a:noFill/>
              </a:defRPr>
            </a:lvl1pPr>
          </a:lstStyle>
          <a:p>
            <a:fld id="{6436686C-28C7-4F49-84B1-CC2306D386A1}"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sp>
        <p:nvSpPr>
          <p:cNvPr id="9" name="Freeform 6">
            <a:extLst>
              <a:ext uri="{FF2B5EF4-FFF2-40B4-BE49-F238E27FC236}">
                <a16:creationId xmlns:a16="http://schemas.microsoft.com/office/drawing/2014/main" id="{24CFF760-FA78-41BC-B729-1304BF476FD5}"/>
              </a:ext>
            </a:extLst>
          </p:cNvPr>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92148568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Aloitusdia grafiikk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bg1"/>
                </a:solidFill>
              </a:defRPr>
            </a:lvl1pPr>
          </a:lstStyle>
          <a:p>
            <a:r>
              <a:rPr lang="fi-FI" noProof="0"/>
              <a:t>Muokkaa ots. perustyyl. napsautt.</a:t>
            </a:r>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
        <p:nvSpPr>
          <p:cNvPr id="4" name="Date Placeholder 3"/>
          <p:cNvSpPr>
            <a:spLocks noGrp="1"/>
          </p:cNvSpPr>
          <p:nvPr>
            <p:ph type="dt" sz="half" idx="10"/>
          </p:nvPr>
        </p:nvSpPr>
        <p:spPr/>
        <p:txBody>
          <a:bodyPr/>
          <a:lstStyle>
            <a:lvl1pPr>
              <a:defRPr>
                <a:noFill/>
              </a:defRPr>
            </a:lvl1pPr>
          </a:lstStyle>
          <a:p>
            <a:fld id="{A3425D23-A5E1-4458-8F52-DB3FA246251F}"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sp>
        <p:nvSpPr>
          <p:cNvPr id="9" name="Freeform 6">
            <a:extLst>
              <a:ext uri="{FF2B5EF4-FFF2-40B4-BE49-F238E27FC236}">
                <a16:creationId xmlns:a16="http://schemas.microsoft.com/office/drawing/2014/main" id="{197F7F2B-0E7B-4A96-B3C5-5F122BDA54FA}"/>
              </a:ext>
            </a:extLst>
          </p:cNvPr>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152823798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Aloitusdia grafiikk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bg1"/>
                </a:solidFill>
              </a:defRPr>
            </a:lvl1pPr>
          </a:lstStyle>
          <a:p>
            <a:r>
              <a:rPr lang="fi-FI" noProof="0"/>
              <a:t>Muokkaa ots. perustyyl. napsautt.</a:t>
            </a:r>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
        <p:nvSpPr>
          <p:cNvPr id="4" name="Date Placeholder 3"/>
          <p:cNvSpPr>
            <a:spLocks noGrp="1"/>
          </p:cNvSpPr>
          <p:nvPr>
            <p:ph type="dt" sz="half" idx="10"/>
          </p:nvPr>
        </p:nvSpPr>
        <p:spPr/>
        <p:txBody>
          <a:bodyPr/>
          <a:lstStyle>
            <a:lvl1pPr>
              <a:defRPr>
                <a:noFill/>
              </a:defRPr>
            </a:lvl1pPr>
          </a:lstStyle>
          <a:p>
            <a:fld id="{ED4FE1FF-BE8E-4940-B2D3-34DFF88B18CB}"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bg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sp>
        <p:nvSpPr>
          <p:cNvPr id="9" name="Freeform 6">
            <a:extLst>
              <a:ext uri="{FF2B5EF4-FFF2-40B4-BE49-F238E27FC236}">
                <a16:creationId xmlns:a16="http://schemas.microsoft.com/office/drawing/2014/main" id="{FE8C9A53-2F70-4A43-B470-63B2A2A62E87}"/>
              </a:ext>
            </a:extLst>
          </p:cNvPr>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02614823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Aloitusdia grafiikk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accent1"/>
                </a:solidFill>
              </a:defRPr>
            </a:lvl1pPr>
          </a:lstStyle>
          <a:p>
            <a:r>
              <a:rPr lang="fi-FI" noProof="0"/>
              <a:t>Muokkaa ots. perustyyl. napsautt.</a:t>
            </a:r>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
        <p:nvSpPr>
          <p:cNvPr id="4" name="Date Placeholder 3"/>
          <p:cNvSpPr>
            <a:spLocks noGrp="1"/>
          </p:cNvSpPr>
          <p:nvPr>
            <p:ph type="dt" sz="half" idx="10"/>
          </p:nvPr>
        </p:nvSpPr>
        <p:spPr/>
        <p:txBody>
          <a:bodyPr/>
          <a:lstStyle>
            <a:lvl1pPr>
              <a:defRPr>
                <a:noFill/>
              </a:defRPr>
            </a:lvl1pPr>
          </a:lstStyle>
          <a:p>
            <a:fld id="{AD163EEF-B8F6-4FA6-A43B-42F29449964B}"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accent1"/>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sp>
        <p:nvSpPr>
          <p:cNvPr id="9" name="Freeform 6">
            <a:extLst>
              <a:ext uri="{FF2B5EF4-FFF2-40B4-BE49-F238E27FC236}">
                <a16:creationId xmlns:a16="http://schemas.microsoft.com/office/drawing/2014/main" id="{91756FC6-3682-4F22-877B-F8802FE3F799}"/>
              </a:ext>
            </a:extLst>
          </p:cNvPr>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107728815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Aloitusdia grafiikka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accent3"/>
                </a:solidFill>
              </a:defRPr>
            </a:lvl1pPr>
          </a:lstStyle>
          <a:p>
            <a:r>
              <a:rPr lang="fi-FI" noProof="0"/>
              <a:t>Muokkaa ots. perustyyl. napsautt.</a:t>
            </a:r>
            <a:endParaRPr lang="fi-FI" noProof="0" dirty="0"/>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endParaRPr lang="fi-FI" noProof="0" dirty="0"/>
          </a:p>
        </p:txBody>
      </p:sp>
      <p:sp>
        <p:nvSpPr>
          <p:cNvPr id="4" name="Date Placeholder 3"/>
          <p:cNvSpPr>
            <a:spLocks noGrp="1"/>
          </p:cNvSpPr>
          <p:nvPr>
            <p:ph type="dt" sz="half" idx="10"/>
          </p:nvPr>
        </p:nvSpPr>
        <p:spPr/>
        <p:txBody>
          <a:bodyPr/>
          <a:lstStyle>
            <a:lvl1pPr>
              <a:defRPr>
                <a:noFill/>
              </a:defRPr>
            </a:lvl1pPr>
          </a:lstStyle>
          <a:p>
            <a:fld id="{CB251319-CC70-4A86-8B39-757128D01B55}"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endParaRPr lang="fi-FI" dirty="0"/>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accent3"/>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dirty="0"/>
              <a:t>Etunimi Sukunimi @twitter</a:t>
            </a:r>
          </a:p>
        </p:txBody>
      </p:sp>
      <p:pic>
        <p:nvPicPr>
          <p:cNvPr id="10" name="Kuva 9" descr="Kuva, joka sisältää kohteen teksti, clipart-kuva, vaihde&#10;&#10;Kuvaus luotu automaattisesti">
            <a:extLst>
              <a:ext uri="{FF2B5EF4-FFF2-40B4-BE49-F238E27FC236}">
                <a16:creationId xmlns:a16="http://schemas.microsoft.com/office/drawing/2014/main" id="{216A3577-0C4B-46B4-C6A3-2DF7F3B357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79376" y="332656"/>
            <a:ext cx="2304256" cy="458910"/>
          </a:xfrm>
          <a:prstGeom prst="rect">
            <a:avLst/>
          </a:prstGeom>
        </p:spPr>
      </p:pic>
    </p:spTree>
    <p:extLst>
      <p:ext uri="{BB962C8B-B14F-4D97-AF65-F5344CB8AC3E}">
        <p14:creationId xmlns:p14="http://schemas.microsoft.com/office/powerpoint/2010/main" val="181564847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Aloitusdia grafiikka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6763" y="1989138"/>
            <a:ext cx="10658475" cy="2231972"/>
          </a:xfrm>
        </p:spPr>
        <p:txBody>
          <a:bodyPr anchor="b" anchorCtr="0">
            <a:noAutofit/>
          </a:bodyPr>
          <a:lstStyle>
            <a:lvl1pPr algn="l">
              <a:defRPr sz="5400">
                <a:solidFill>
                  <a:schemeClr val="accent3"/>
                </a:solidFill>
              </a:defRPr>
            </a:lvl1pPr>
          </a:lstStyle>
          <a:p>
            <a:r>
              <a:rPr lang="fi-FI" noProof="0"/>
              <a:t>Muokkaa ots. perustyyl. napsautt.</a:t>
            </a:r>
          </a:p>
        </p:txBody>
      </p:sp>
      <p:sp>
        <p:nvSpPr>
          <p:cNvPr id="3" name="Subtitle 2"/>
          <p:cNvSpPr>
            <a:spLocks noGrp="1"/>
          </p:cNvSpPr>
          <p:nvPr>
            <p:ph type="subTitle" idx="1"/>
          </p:nvPr>
        </p:nvSpPr>
        <p:spPr>
          <a:xfrm>
            <a:off x="766763" y="4365130"/>
            <a:ext cx="10658475" cy="936130"/>
          </a:xfrm>
        </p:spPr>
        <p:txBody>
          <a:bodyPr>
            <a:noAutofit/>
          </a:bodyPr>
          <a:lstStyle>
            <a:lvl1pPr marL="0" indent="0" algn="l">
              <a:buNone/>
              <a:defRPr sz="28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noProof="0"/>
              <a:t>Muokkaa alaotsikon perustyyliä napsautt.</a:t>
            </a:r>
          </a:p>
        </p:txBody>
      </p:sp>
      <p:sp>
        <p:nvSpPr>
          <p:cNvPr id="4" name="Date Placeholder 3"/>
          <p:cNvSpPr>
            <a:spLocks noGrp="1"/>
          </p:cNvSpPr>
          <p:nvPr>
            <p:ph type="dt" sz="half" idx="10"/>
          </p:nvPr>
        </p:nvSpPr>
        <p:spPr/>
        <p:txBody>
          <a:bodyPr/>
          <a:lstStyle>
            <a:lvl1pPr>
              <a:defRPr>
                <a:noFill/>
              </a:defRPr>
            </a:lvl1pPr>
          </a:lstStyle>
          <a:p>
            <a:fld id="{CB251319-CC70-4A86-8B39-757128D01B55}"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13" name="Text Placeholder 12"/>
          <p:cNvSpPr>
            <a:spLocks noGrp="1"/>
          </p:cNvSpPr>
          <p:nvPr>
            <p:ph type="body" sz="quarter" idx="13" hasCustomPrompt="1"/>
          </p:nvPr>
        </p:nvSpPr>
        <p:spPr>
          <a:xfrm>
            <a:off x="766763" y="5445281"/>
            <a:ext cx="10658475" cy="360208"/>
          </a:xfrm>
        </p:spPr>
        <p:txBody>
          <a:bodyPr>
            <a:noAutofit/>
          </a:bodyPr>
          <a:lstStyle>
            <a:lvl1pPr marL="0" indent="0">
              <a:buFontTx/>
              <a:buNone/>
              <a:defRPr sz="1800">
                <a:solidFill>
                  <a:schemeClr val="accent3"/>
                </a:solidFill>
              </a:defRPr>
            </a:lvl1pPr>
            <a:lvl2pPr marL="0" indent="0">
              <a:buFontTx/>
              <a:buNone/>
              <a:defRPr sz="1600">
                <a:solidFill>
                  <a:schemeClr val="bg1"/>
                </a:solidFill>
              </a:defRPr>
            </a:lvl2pPr>
            <a:lvl3pPr marL="0" indent="0">
              <a:buFontTx/>
              <a:buNone/>
              <a:defRPr sz="1400">
                <a:solidFill>
                  <a:schemeClr val="bg1"/>
                </a:solidFill>
              </a:defRPr>
            </a:lvl3pPr>
            <a:lvl4pPr marL="0" indent="0">
              <a:buFontTx/>
              <a:buNone/>
              <a:defRPr sz="1200">
                <a:solidFill>
                  <a:schemeClr val="bg1"/>
                </a:solidFill>
              </a:defRPr>
            </a:lvl4pPr>
            <a:lvl5pPr marL="0" indent="0">
              <a:buFontTx/>
              <a:buNone/>
              <a:defRPr sz="1200">
                <a:solidFill>
                  <a:schemeClr val="bg1"/>
                </a:solidFill>
              </a:defRPr>
            </a:lvl5pPr>
            <a:lvl6pPr marL="0" indent="0">
              <a:buFontTx/>
              <a:buNone/>
              <a:defRPr/>
            </a:lvl6pPr>
            <a:lvl7pPr marL="0" indent="0">
              <a:buFontTx/>
              <a:buNone/>
              <a:defRPr sz="1200">
                <a:solidFill>
                  <a:schemeClr val="bg1"/>
                </a:solidFill>
              </a:defRPr>
            </a:lvl7pPr>
            <a:lvl8pPr marL="0" indent="0">
              <a:buFontTx/>
              <a:buNone/>
              <a:defRPr/>
            </a:lvl8pPr>
            <a:lvl9pPr marL="0" indent="0">
              <a:buFontTx/>
              <a:buNone/>
              <a:defRPr sz="1200">
                <a:solidFill>
                  <a:schemeClr val="bg1"/>
                </a:solidFill>
              </a:defRPr>
            </a:lvl9pPr>
          </a:lstStyle>
          <a:p>
            <a:pPr lvl="0"/>
            <a:r>
              <a:rPr lang="fi-FI" noProof="0"/>
              <a:t>Etunimi Sukunimi @twitter</a:t>
            </a:r>
          </a:p>
        </p:txBody>
      </p:sp>
      <p:sp>
        <p:nvSpPr>
          <p:cNvPr id="9" name="Freeform 6">
            <a:extLst>
              <a:ext uri="{FF2B5EF4-FFF2-40B4-BE49-F238E27FC236}">
                <a16:creationId xmlns:a16="http://schemas.microsoft.com/office/drawing/2014/main" id="{671D3D9E-718A-4255-A1B1-D4A84671C9F6}"/>
              </a:ext>
            </a:extLst>
          </p:cNvPr>
          <p:cNvSpPr>
            <a:spLocks noChangeAspect="1" noEditPoints="1"/>
          </p:cNvSpPr>
          <p:nvPr userDrawn="1"/>
        </p:nvSpPr>
        <p:spPr bwMode="auto">
          <a:xfrm>
            <a:off x="479425" y="375646"/>
            <a:ext cx="1561879" cy="468000"/>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427729824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2-rivinen otsikko ja sisältö ">
    <p:spTree>
      <p:nvGrpSpPr>
        <p:cNvPr id="1" name=""/>
        <p:cNvGrpSpPr/>
        <p:nvPr/>
      </p:nvGrpSpPr>
      <p:grpSpPr>
        <a:xfrm>
          <a:off x="0" y="0"/>
          <a:ext cx="0" cy="0"/>
          <a:chOff x="0" y="0"/>
          <a:chExt cx="0" cy="0"/>
        </a:xfrm>
      </p:grpSpPr>
      <p:sp>
        <p:nvSpPr>
          <p:cNvPr id="2" name="Title 1"/>
          <p:cNvSpPr>
            <a:spLocks noGrp="1"/>
          </p:cNvSpPr>
          <p:nvPr>
            <p:ph type="title"/>
          </p:nvPr>
        </p:nvSpPr>
        <p:spPr>
          <a:xfrm>
            <a:off x="766763" y="836711"/>
            <a:ext cx="10658475" cy="1584149"/>
          </a:xfrm>
        </p:spPr>
        <p:txBody>
          <a:bodyPr/>
          <a:lstStyle/>
          <a:p>
            <a:r>
              <a:rPr lang="fi-FI" noProof="0"/>
              <a:t>Muokkaa ots. perustyyl. napsautt.</a:t>
            </a:r>
          </a:p>
        </p:txBody>
      </p:sp>
      <p:sp>
        <p:nvSpPr>
          <p:cNvPr id="3" name="Content Placeholder 2"/>
          <p:cNvSpPr>
            <a:spLocks noGrp="1"/>
          </p:cNvSpPr>
          <p:nvPr>
            <p:ph idx="1"/>
          </p:nvPr>
        </p:nvSpPr>
        <p:spPr>
          <a:xfrm>
            <a:off x="766763" y="2565400"/>
            <a:ext cx="10658475" cy="324008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Date Placeholder 3"/>
          <p:cNvSpPr>
            <a:spLocks noGrp="1"/>
          </p:cNvSpPr>
          <p:nvPr>
            <p:ph type="dt" sz="half" idx="10"/>
          </p:nvPr>
        </p:nvSpPr>
        <p:spPr/>
        <p:txBody>
          <a:bodyPr/>
          <a:lstStyle/>
          <a:p>
            <a:fld id="{C5E01554-BD96-489C-AC34-A7B4D28A369C}" type="datetime1">
              <a:rPr lang="fi-FI" noProof="0" smtClean="0"/>
              <a:t>6.11.2023</a:t>
            </a:fld>
            <a:endParaRPr lang="fi-FI" noProof="0"/>
          </a:p>
        </p:txBody>
      </p:sp>
      <p:sp>
        <p:nvSpPr>
          <p:cNvPr id="5" name="Footer Placeholder 4"/>
          <p:cNvSpPr>
            <a:spLocks noGrp="1"/>
          </p:cNvSpPr>
          <p:nvPr>
            <p:ph type="ftr" sz="quarter" idx="11"/>
          </p:nvPr>
        </p:nvSpPr>
        <p:spPr/>
        <p:txBody>
          <a:bodyPr/>
          <a:lstStyle/>
          <a:p>
            <a:r>
              <a:rPr lang="fi-FI" noProof="0"/>
              <a:t>Esityksen nimi ja tekijä</a:t>
            </a:r>
          </a:p>
        </p:txBody>
      </p:sp>
      <p:sp>
        <p:nvSpPr>
          <p:cNvPr id="6" name="Slide Number Placeholder 5"/>
          <p:cNvSpPr>
            <a:spLocks noGrp="1"/>
          </p:cNvSpPr>
          <p:nvPr>
            <p:ph type="sldNum" sz="quarter" idx="12"/>
          </p:nvPr>
        </p:nvSpPr>
        <p:spPr/>
        <p:txBody>
          <a:bodyPr/>
          <a:lstStyle/>
          <a:p>
            <a:fld id="{0861148C-697E-4B67-BDAA-872F34DF1106}" type="slidenum">
              <a:rPr lang="fi-FI" noProof="0" smtClean="0"/>
              <a:t>‹#›</a:t>
            </a:fld>
            <a:endParaRPr lang="fi-FI" noProof="0"/>
          </a:p>
        </p:txBody>
      </p:sp>
    </p:spTree>
    <p:extLst>
      <p:ext uri="{BB962C8B-B14F-4D97-AF65-F5344CB8AC3E}">
        <p14:creationId xmlns:p14="http://schemas.microsoft.com/office/powerpoint/2010/main" val="310005423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1-rivinen otsikko ja sisältö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p>
        </p:txBody>
      </p:sp>
      <p:sp>
        <p:nvSpPr>
          <p:cNvPr id="3" name="Content Placeholder 2"/>
          <p:cNvSpPr>
            <a:spLocks noGrp="1"/>
          </p:cNvSpPr>
          <p:nvPr>
            <p:ph idx="1"/>
          </p:nvPr>
        </p:nvSpPr>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Date Placeholder 3"/>
          <p:cNvSpPr>
            <a:spLocks noGrp="1"/>
          </p:cNvSpPr>
          <p:nvPr>
            <p:ph type="dt" sz="half" idx="10"/>
          </p:nvPr>
        </p:nvSpPr>
        <p:spPr/>
        <p:txBody>
          <a:bodyPr/>
          <a:lstStyle/>
          <a:p>
            <a:fld id="{A25D1783-9B67-47D5-BD56-9F174F4EAE56}" type="datetime1">
              <a:rPr lang="fi-FI" smtClean="0"/>
              <a:t>6.11.2023</a:t>
            </a:fld>
            <a:endParaRPr lang="fi-FI"/>
          </a:p>
        </p:txBody>
      </p:sp>
      <p:sp>
        <p:nvSpPr>
          <p:cNvPr id="5" name="Footer Placeholder 4"/>
          <p:cNvSpPr>
            <a:spLocks noGrp="1"/>
          </p:cNvSpPr>
          <p:nvPr>
            <p:ph type="ftr" sz="quarter" idx="11"/>
          </p:nvPr>
        </p:nvSpPr>
        <p:spPr/>
        <p:txBody>
          <a:bodyPr/>
          <a:lstStyle/>
          <a:p>
            <a:r>
              <a:rPr lang="fi-FI"/>
              <a:t>Esityksen nimi ja tekijä</a:t>
            </a:r>
          </a:p>
        </p:txBody>
      </p:sp>
      <p:sp>
        <p:nvSpPr>
          <p:cNvPr id="6" name="Slide Number Placeholder 5"/>
          <p:cNvSpPr>
            <a:spLocks noGrp="1"/>
          </p:cNvSpPr>
          <p:nvPr>
            <p:ph type="sldNum" sz="quarter" idx="12"/>
          </p:nvPr>
        </p:nvSpPr>
        <p:spPr/>
        <p:txBody>
          <a:bodyPr/>
          <a:lstStyle/>
          <a:p>
            <a:fld id="{0861148C-697E-4B67-BDAA-872F34DF1106}" type="slidenum">
              <a:rPr lang="fi-FI" smtClean="0"/>
              <a:t>‹#›</a:t>
            </a:fld>
            <a:endParaRPr lang="fi-FI"/>
          </a:p>
        </p:txBody>
      </p:sp>
    </p:spTree>
    <p:extLst>
      <p:ext uri="{BB962C8B-B14F-4D97-AF65-F5344CB8AC3E}">
        <p14:creationId xmlns:p14="http://schemas.microsoft.com/office/powerpoint/2010/main" val="140312021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Otsikko ja sisältö 2 väliotsikoill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5" name="Text Placeholder 4"/>
          <p:cNvSpPr>
            <a:spLocks noGrp="1"/>
          </p:cNvSpPr>
          <p:nvPr>
            <p:ph type="body" sz="quarter" idx="3"/>
          </p:nvPr>
        </p:nvSpPr>
        <p:spPr>
          <a:xfrm>
            <a:off x="6311900" y="1989137"/>
            <a:ext cx="5113338"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6" name="Content Placeholder 5"/>
          <p:cNvSpPr>
            <a:spLocks noGrp="1"/>
          </p:cNvSpPr>
          <p:nvPr>
            <p:ph sz="quarter" idx="4"/>
          </p:nvPr>
        </p:nvSpPr>
        <p:spPr>
          <a:xfrm>
            <a:off x="6311900" y="2852919"/>
            <a:ext cx="5113338" cy="2952569"/>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Date Placeholder 6"/>
          <p:cNvSpPr>
            <a:spLocks noGrp="1"/>
          </p:cNvSpPr>
          <p:nvPr>
            <p:ph type="dt" sz="half" idx="10"/>
          </p:nvPr>
        </p:nvSpPr>
        <p:spPr/>
        <p:txBody>
          <a:bodyPr/>
          <a:lstStyle/>
          <a:p>
            <a:fld id="{54A87E19-8C04-4D5C-9034-113E3A734C43}" type="datetime1">
              <a:rPr lang="fi-FI" smtClean="0"/>
              <a:t>6.11.2023</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p>
        </p:txBody>
      </p:sp>
    </p:spTree>
    <p:extLst>
      <p:ext uri="{BB962C8B-B14F-4D97-AF65-F5344CB8AC3E}">
        <p14:creationId xmlns:p14="http://schemas.microsoft.com/office/powerpoint/2010/main" val="62080888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Otsikko ja sisältö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p>
        </p:txBody>
      </p:sp>
      <p:sp>
        <p:nvSpPr>
          <p:cNvPr id="3" name="Content Placeholder 2"/>
          <p:cNvSpPr>
            <a:spLocks noGrp="1"/>
          </p:cNvSpPr>
          <p:nvPr>
            <p:ph sz="half" idx="1"/>
          </p:nvPr>
        </p:nvSpPr>
        <p:spPr>
          <a:xfrm>
            <a:off x="766763" y="1989138"/>
            <a:ext cx="5113337" cy="381635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Content Placeholder 3"/>
          <p:cNvSpPr>
            <a:spLocks noGrp="1"/>
          </p:cNvSpPr>
          <p:nvPr>
            <p:ph sz="half" idx="2"/>
          </p:nvPr>
        </p:nvSpPr>
        <p:spPr>
          <a:xfrm>
            <a:off x="6311900" y="1989137"/>
            <a:ext cx="5113338" cy="3816351"/>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5" name="Date Placeholder 4"/>
          <p:cNvSpPr>
            <a:spLocks noGrp="1"/>
          </p:cNvSpPr>
          <p:nvPr>
            <p:ph type="dt" sz="half" idx="10"/>
          </p:nvPr>
        </p:nvSpPr>
        <p:spPr/>
        <p:txBody>
          <a:bodyPr/>
          <a:lstStyle/>
          <a:p>
            <a:fld id="{AD68CABA-EB03-4EF8-AF74-2AF1845764A7}" type="datetime1">
              <a:rPr lang="fi-FI" smtClean="0"/>
              <a:t>6.11.2023</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Tree>
    <p:extLst>
      <p:ext uri="{BB962C8B-B14F-4D97-AF65-F5344CB8AC3E}">
        <p14:creationId xmlns:p14="http://schemas.microsoft.com/office/powerpoint/2010/main" val="305831183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Otsikko ja sisältö 3">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10658475"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10651227"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Date Placeholder 6"/>
          <p:cNvSpPr>
            <a:spLocks noGrp="1"/>
          </p:cNvSpPr>
          <p:nvPr>
            <p:ph type="dt" sz="half" idx="10"/>
          </p:nvPr>
        </p:nvSpPr>
        <p:spPr/>
        <p:txBody>
          <a:bodyPr/>
          <a:lstStyle/>
          <a:p>
            <a:fld id="{8DC31758-D6AF-4773-9754-B70452D6788C}" type="datetime1">
              <a:rPr lang="fi-FI" smtClean="0"/>
              <a:t>6.11.2023</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p>
        </p:txBody>
      </p:sp>
    </p:spTree>
    <p:extLst>
      <p:ext uri="{BB962C8B-B14F-4D97-AF65-F5344CB8AC3E}">
        <p14:creationId xmlns:p14="http://schemas.microsoft.com/office/powerpoint/2010/main" val="94878372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isältö ja kuva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p>
        </p:txBody>
      </p:sp>
      <p:sp>
        <p:nvSpPr>
          <p:cNvPr id="3" name="Content Placeholder 2"/>
          <p:cNvSpPr>
            <a:spLocks noGrp="1"/>
          </p:cNvSpPr>
          <p:nvPr>
            <p:ph sz="half" idx="1"/>
          </p:nvPr>
        </p:nvSpPr>
        <p:spPr>
          <a:xfrm>
            <a:off x="766763" y="1989138"/>
            <a:ext cx="5113337" cy="381635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5" name="Date Placeholder 4"/>
          <p:cNvSpPr>
            <a:spLocks noGrp="1"/>
          </p:cNvSpPr>
          <p:nvPr>
            <p:ph type="dt" sz="half" idx="10"/>
          </p:nvPr>
        </p:nvSpPr>
        <p:spPr/>
        <p:txBody>
          <a:bodyPr/>
          <a:lstStyle/>
          <a:p>
            <a:fld id="{95918B7E-B6F8-4789-A44C-228A8CD5AB6B}" type="datetime1">
              <a:rPr lang="fi-FI" smtClean="0"/>
              <a:t>6.11.2023</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Picture Placeholder 8"/>
          <p:cNvSpPr>
            <a:spLocks noGrp="1"/>
          </p:cNvSpPr>
          <p:nvPr>
            <p:ph type="pic" sz="quarter" idx="13"/>
          </p:nvPr>
        </p:nvSpPr>
        <p:spPr>
          <a:xfrm>
            <a:off x="6311900" y="1989138"/>
            <a:ext cx="5113338" cy="3816350"/>
          </a:xfrm>
          <a:solidFill>
            <a:schemeClr val="bg1">
              <a:lumMod val="95000"/>
            </a:schemeClr>
          </a:solidFill>
        </p:spPr>
        <p:txBody>
          <a:bodyPr/>
          <a:lstStyle>
            <a:lvl1pPr marL="0" indent="0">
              <a:buFontTx/>
              <a:buNone/>
              <a:defRPr sz="1200"/>
            </a:lvl1pPr>
          </a:lstStyle>
          <a:p>
            <a:r>
              <a:rPr lang="fi-FI" noProof="0"/>
              <a:t>Lisää kuva napsauttamalla kuvaketta</a:t>
            </a:r>
          </a:p>
        </p:txBody>
      </p:sp>
    </p:spTree>
    <p:extLst>
      <p:ext uri="{BB962C8B-B14F-4D97-AF65-F5344CB8AC3E}">
        <p14:creationId xmlns:p14="http://schemas.microsoft.com/office/powerpoint/2010/main" val="149307841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isältö ja kuva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p>
        </p:txBody>
      </p:sp>
      <p:sp>
        <p:nvSpPr>
          <p:cNvPr id="3" name="Content Placeholder 2"/>
          <p:cNvSpPr>
            <a:spLocks noGrp="1"/>
          </p:cNvSpPr>
          <p:nvPr>
            <p:ph sz="half" idx="1"/>
          </p:nvPr>
        </p:nvSpPr>
        <p:spPr>
          <a:xfrm>
            <a:off x="6311901" y="1989138"/>
            <a:ext cx="5113338" cy="381635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5" name="Date Placeholder 4"/>
          <p:cNvSpPr>
            <a:spLocks noGrp="1"/>
          </p:cNvSpPr>
          <p:nvPr>
            <p:ph type="dt" sz="half" idx="10"/>
          </p:nvPr>
        </p:nvSpPr>
        <p:spPr/>
        <p:txBody>
          <a:bodyPr/>
          <a:lstStyle/>
          <a:p>
            <a:fld id="{96D354A3-49B3-478C-AC83-629507BE13C2}" type="datetime1">
              <a:rPr lang="fi-FI" smtClean="0"/>
              <a:t>6.11.2023</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Picture Placeholder 8"/>
          <p:cNvSpPr>
            <a:spLocks noGrp="1"/>
          </p:cNvSpPr>
          <p:nvPr>
            <p:ph type="pic" sz="quarter" idx="13"/>
          </p:nvPr>
        </p:nvSpPr>
        <p:spPr>
          <a:xfrm>
            <a:off x="766763" y="1989138"/>
            <a:ext cx="5113337" cy="3816350"/>
          </a:xfrm>
          <a:solidFill>
            <a:schemeClr val="bg1">
              <a:lumMod val="95000"/>
            </a:schemeClr>
          </a:solidFill>
        </p:spPr>
        <p:txBody>
          <a:bodyPr/>
          <a:lstStyle>
            <a:lvl1pPr marL="0" indent="0">
              <a:buFontTx/>
              <a:buNone/>
              <a:defRPr sz="1200"/>
            </a:lvl1pPr>
          </a:lstStyle>
          <a:p>
            <a:r>
              <a:rPr lang="fi-FI" noProof="0"/>
              <a:t>Lisää kuva napsauttamalla kuvaketta</a:t>
            </a:r>
          </a:p>
        </p:txBody>
      </p:sp>
    </p:spTree>
    <p:extLst>
      <p:ext uri="{BB962C8B-B14F-4D97-AF65-F5344CB8AC3E}">
        <p14:creationId xmlns:p14="http://schemas.microsoft.com/office/powerpoint/2010/main" val="118408866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isältö ja grafiikk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Date Placeholder 6"/>
          <p:cNvSpPr>
            <a:spLocks noGrp="1"/>
          </p:cNvSpPr>
          <p:nvPr>
            <p:ph type="dt" sz="half" idx="10"/>
          </p:nvPr>
        </p:nvSpPr>
        <p:spPr/>
        <p:txBody>
          <a:bodyPr/>
          <a:lstStyle/>
          <a:p>
            <a:fld id="{3597A03D-C024-448F-B337-EF507B974421}" type="datetime1">
              <a:rPr lang="fi-FI" smtClean="0"/>
              <a:t>6.11.2023</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p>
        </p:txBody>
      </p:sp>
    </p:spTree>
    <p:extLst>
      <p:ext uri="{BB962C8B-B14F-4D97-AF65-F5344CB8AC3E}">
        <p14:creationId xmlns:p14="http://schemas.microsoft.com/office/powerpoint/2010/main" val="403326561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isältö ja grafiikk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Date Placeholder 6"/>
          <p:cNvSpPr>
            <a:spLocks noGrp="1"/>
          </p:cNvSpPr>
          <p:nvPr>
            <p:ph type="dt" sz="half" idx="10"/>
          </p:nvPr>
        </p:nvSpPr>
        <p:spPr/>
        <p:txBody>
          <a:bodyPr/>
          <a:lstStyle/>
          <a:p>
            <a:fld id="{35F0D0DC-FFCE-4535-B859-D79D48AC3E58}" type="datetime1">
              <a:rPr lang="fi-FI" smtClean="0"/>
              <a:t>6.11.2023</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p>
        </p:txBody>
      </p:sp>
    </p:spTree>
    <p:extLst>
      <p:ext uri="{BB962C8B-B14F-4D97-AF65-F5344CB8AC3E}">
        <p14:creationId xmlns:p14="http://schemas.microsoft.com/office/powerpoint/2010/main" val="153432873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rivinen otsikko ja sisältö ">
    <p:spTree>
      <p:nvGrpSpPr>
        <p:cNvPr id="1" name=""/>
        <p:cNvGrpSpPr/>
        <p:nvPr/>
      </p:nvGrpSpPr>
      <p:grpSpPr>
        <a:xfrm>
          <a:off x="0" y="0"/>
          <a:ext cx="0" cy="0"/>
          <a:chOff x="0" y="0"/>
          <a:chExt cx="0" cy="0"/>
        </a:xfrm>
      </p:grpSpPr>
      <p:sp>
        <p:nvSpPr>
          <p:cNvPr id="2" name="Title 1"/>
          <p:cNvSpPr>
            <a:spLocks noGrp="1"/>
          </p:cNvSpPr>
          <p:nvPr>
            <p:ph type="title"/>
          </p:nvPr>
        </p:nvSpPr>
        <p:spPr>
          <a:xfrm>
            <a:off x="766763" y="836711"/>
            <a:ext cx="10658475" cy="1584149"/>
          </a:xfrm>
        </p:spPr>
        <p:txBody>
          <a:bodyPr/>
          <a:lstStyle/>
          <a:p>
            <a:r>
              <a:rPr lang="fi-FI" noProof="0"/>
              <a:t>Muokkaa ots. perustyyl. napsautt.</a:t>
            </a:r>
            <a:endParaRPr lang="fi-FI" noProof="0" dirty="0"/>
          </a:p>
        </p:txBody>
      </p:sp>
      <p:sp>
        <p:nvSpPr>
          <p:cNvPr id="3" name="Content Placeholder 2"/>
          <p:cNvSpPr>
            <a:spLocks noGrp="1"/>
          </p:cNvSpPr>
          <p:nvPr>
            <p:ph idx="1"/>
          </p:nvPr>
        </p:nvSpPr>
        <p:spPr>
          <a:xfrm>
            <a:off x="766763" y="2565400"/>
            <a:ext cx="10658475" cy="324008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4" name="Date Placeholder 3"/>
          <p:cNvSpPr>
            <a:spLocks noGrp="1"/>
          </p:cNvSpPr>
          <p:nvPr>
            <p:ph type="dt" sz="half" idx="10"/>
          </p:nvPr>
        </p:nvSpPr>
        <p:spPr/>
        <p:txBody>
          <a:bodyPr/>
          <a:lstStyle/>
          <a:p>
            <a:fld id="{C5E01554-BD96-489C-AC34-A7B4D28A369C}" type="datetime1">
              <a:rPr lang="fi-FI" noProof="0" smtClean="0"/>
              <a:t>6.11.2023</a:t>
            </a:fld>
            <a:endParaRPr lang="fi-FI" noProof="0" dirty="0"/>
          </a:p>
        </p:txBody>
      </p:sp>
      <p:sp>
        <p:nvSpPr>
          <p:cNvPr id="5" name="Footer Placeholder 4"/>
          <p:cNvSpPr>
            <a:spLocks noGrp="1"/>
          </p:cNvSpPr>
          <p:nvPr>
            <p:ph type="ftr" sz="quarter" idx="11"/>
          </p:nvPr>
        </p:nvSpPr>
        <p:spPr/>
        <p:txBody>
          <a:bodyPr/>
          <a:lstStyle/>
          <a:p>
            <a:r>
              <a:rPr lang="fi-FI" noProof="0"/>
              <a:t>Esityksen nimi ja tekijä</a:t>
            </a:r>
            <a:endParaRPr lang="fi-FI" noProof="0" dirty="0"/>
          </a:p>
        </p:txBody>
      </p:sp>
      <p:sp>
        <p:nvSpPr>
          <p:cNvPr id="6" name="Slide Number Placeholder 5"/>
          <p:cNvSpPr>
            <a:spLocks noGrp="1"/>
          </p:cNvSpPr>
          <p:nvPr>
            <p:ph type="sldNum" sz="quarter" idx="12"/>
          </p:nvPr>
        </p:nvSpPr>
        <p:spPr/>
        <p:txBody>
          <a:bodyPr/>
          <a:lstStyle/>
          <a:p>
            <a:fld id="{0861148C-697E-4B67-BDAA-872F34DF1106}" type="slidenum">
              <a:rPr lang="fi-FI" noProof="0" smtClean="0"/>
              <a:t>‹#›</a:t>
            </a:fld>
            <a:endParaRPr lang="fi-FI" noProof="0" dirty="0"/>
          </a:p>
        </p:txBody>
      </p:sp>
    </p:spTree>
    <p:extLst>
      <p:ext uri="{BB962C8B-B14F-4D97-AF65-F5344CB8AC3E}">
        <p14:creationId xmlns:p14="http://schemas.microsoft.com/office/powerpoint/2010/main" val="129482115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isältö ja grafiikk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Date Placeholder 6"/>
          <p:cNvSpPr>
            <a:spLocks noGrp="1"/>
          </p:cNvSpPr>
          <p:nvPr>
            <p:ph type="dt" sz="half" idx="10"/>
          </p:nvPr>
        </p:nvSpPr>
        <p:spPr/>
        <p:txBody>
          <a:bodyPr/>
          <a:lstStyle/>
          <a:p>
            <a:fld id="{F2D588A9-004E-48C7-9249-D404E5931C69}" type="datetime1">
              <a:rPr lang="fi-FI" smtClean="0"/>
              <a:t>6.11.2023</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p>
        </p:txBody>
      </p:sp>
    </p:spTree>
    <p:extLst>
      <p:ext uri="{BB962C8B-B14F-4D97-AF65-F5344CB8AC3E}">
        <p14:creationId xmlns:p14="http://schemas.microsoft.com/office/powerpoint/2010/main" val="14749912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Kolme nosto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p>
        </p:txBody>
      </p:sp>
      <p:sp>
        <p:nvSpPr>
          <p:cNvPr id="3" name="Content Placeholder 2"/>
          <p:cNvSpPr>
            <a:spLocks noGrp="1"/>
          </p:cNvSpPr>
          <p:nvPr>
            <p:ph sz="half" idx="1"/>
          </p:nvPr>
        </p:nvSpPr>
        <p:spPr>
          <a:xfrm>
            <a:off x="766763" y="1989138"/>
            <a:ext cx="3384967" cy="3816350"/>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5" name="Date Placeholder 4"/>
          <p:cNvSpPr>
            <a:spLocks noGrp="1"/>
          </p:cNvSpPr>
          <p:nvPr>
            <p:ph type="dt" sz="half" idx="10"/>
          </p:nvPr>
        </p:nvSpPr>
        <p:spPr/>
        <p:txBody>
          <a:bodyPr/>
          <a:lstStyle/>
          <a:p>
            <a:fld id="{8F4329BB-45E0-4B12-BF7B-305F061B8F5D}" type="datetime1">
              <a:rPr lang="fi-FI" smtClean="0"/>
              <a:t>6.11.2023</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Content Placeholder 2"/>
          <p:cNvSpPr>
            <a:spLocks noGrp="1"/>
          </p:cNvSpPr>
          <p:nvPr>
            <p:ph sz="half" idx="13"/>
          </p:nvPr>
        </p:nvSpPr>
        <p:spPr>
          <a:xfrm>
            <a:off x="4403516" y="1989138"/>
            <a:ext cx="3384967" cy="3816350"/>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10" name="Content Placeholder 2"/>
          <p:cNvSpPr>
            <a:spLocks noGrp="1"/>
          </p:cNvSpPr>
          <p:nvPr>
            <p:ph sz="half" idx="14"/>
          </p:nvPr>
        </p:nvSpPr>
        <p:spPr>
          <a:xfrm>
            <a:off x="8040271" y="1989138"/>
            <a:ext cx="3384967" cy="3816350"/>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Tree>
    <p:extLst>
      <p:ext uri="{BB962C8B-B14F-4D97-AF65-F5344CB8AC3E}">
        <p14:creationId xmlns:p14="http://schemas.microsoft.com/office/powerpoint/2010/main" val="383877653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Kolme nostoa kuvill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p>
        </p:txBody>
      </p:sp>
      <p:sp>
        <p:nvSpPr>
          <p:cNvPr id="3" name="Content Placeholder 2"/>
          <p:cNvSpPr>
            <a:spLocks noGrp="1"/>
          </p:cNvSpPr>
          <p:nvPr>
            <p:ph sz="half" idx="1"/>
          </p:nvPr>
        </p:nvSpPr>
        <p:spPr>
          <a:xfrm>
            <a:off x="766763" y="1989138"/>
            <a:ext cx="3384967" cy="3816350"/>
          </a:xfrm>
          <a:solidFill>
            <a:srgbClr val="DFDAD6">
              <a:alpha val="50196"/>
            </a:srgbClr>
          </a:solidFill>
        </p:spPr>
        <p:txBody>
          <a:bodyPr lIns="216000" tIns="1512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5" name="Date Placeholder 4"/>
          <p:cNvSpPr>
            <a:spLocks noGrp="1"/>
          </p:cNvSpPr>
          <p:nvPr>
            <p:ph type="dt" sz="half" idx="10"/>
          </p:nvPr>
        </p:nvSpPr>
        <p:spPr/>
        <p:txBody>
          <a:bodyPr/>
          <a:lstStyle/>
          <a:p>
            <a:fld id="{573900FB-5165-4E43-BD07-359AAF474A07}" type="datetime1">
              <a:rPr lang="fi-FI" smtClean="0"/>
              <a:t>6.11.2023</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Content Placeholder 2"/>
          <p:cNvSpPr>
            <a:spLocks noGrp="1"/>
          </p:cNvSpPr>
          <p:nvPr>
            <p:ph sz="half" idx="13"/>
          </p:nvPr>
        </p:nvSpPr>
        <p:spPr>
          <a:xfrm>
            <a:off x="4403516" y="1989138"/>
            <a:ext cx="3384967" cy="3816350"/>
          </a:xfrm>
          <a:solidFill>
            <a:srgbClr val="DFDAD6">
              <a:alpha val="50196"/>
            </a:srgbClr>
          </a:solidFill>
        </p:spPr>
        <p:txBody>
          <a:bodyPr lIns="216000" tIns="1512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10" name="Content Placeholder 2"/>
          <p:cNvSpPr>
            <a:spLocks noGrp="1"/>
          </p:cNvSpPr>
          <p:nvPr>
            <p:ph sz="half" idx="14"/>
          </p:nvPr>
        </p:nvSpPr>
        <p:spPr>
          <a:xfrm>
            <a:off x="8040271" y="1989138"/>
            <a:ext cx="3384967" cy="3816350"/>
          </a:xfrm>
          <a:solidFill>
            <a:srgbClr val="DFDAD6">
              <a:alpha val="50196"/>
            </a:srgbClr>
          </a:solidFill>
        </p:spPr>
        <p:txBody>
          <a:bodyPr lIns="216000" tIns="1512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8" name="Picture Placeholder 7"/>
          <p:cNvSpPr>
            <a:spLocks noGrp="1"/>
          </p:cNvSpPr>
          <p:nvPr>
            <p:ph type="pic" sz="quarter" idx="15"/>
          </p:nvPr>
        </p:nvSpPr>
        <p:spPr>
          <a:xfrm>
            <a:off x="983290" y="2205039"/>
            <a:ext cx="2952123" cy="1079942"/>
          </a:xfrm>
          <a:solidFill>
            <a:schemeClr val="bg1">
              <a:lumMod val="95000"/>
            </a:schemeClr>
          </a:solidFill>
        </p:spPr>
        <p:txBody>
          <a:bodyPr/>
          <a:lstStyle>
            <a:lvl1pPr marL="0" indent="0">
              <a:buFontTx/>
              <a:buNone/>
              <a:defRPr sz="1000"/>
            </a:lvl1pPr>
          </a:lstStyle>
          <a:p>
            <a:r>
              <a:rPr lang="fi-FI" noProof="0"/>
              <a:t>Lisää kuva napsauttamalla kuvaketta</a:t>
            </a:r>
          </a:p>
        </p:txBody>
      </p:sp>
      <p:sp>
        <p:nvSpPr>
          <p:cNvPr id="11" name="Picture Placeholder 7"/>
          <p:cNvSpPr>
            <a:spLocks noGrp="1"/>
          </p:cNvSpPr>
          <p:nvPr>
            <p:ph type="pic" sz="quarter" idx="16"/>
          </p:nvPr>
        </p:nvSpPr>
        <p:spPr>
          <a:xfrm>
            <a:off x="4619938" y="2205039"/>
            <a:ext cx="2952123" cy="1079942"/>
          </a:xfrm>
          <a:solidFill>
            <a:schemeClr val="bg1">
              <a:lumMod val="95000"/>
            </a:schemeClr>
          </a:solidFill>
        </p:spPr>
        <p:txBody>
          <a:bodyPr/>
          <a:lstStyle>
            <a:lvl1pPr marL="0" indent="0">
              <a:buFontTx/>
              <a:buNone/>
              <a:defRPr sz="1000"/>
            </a:lvl1pPr>
          </a:lstStyle>
          <a:p>
            <a:r>
              <a:rPr lang="fi-FI" noProof="0"/>
              <a:t>Lisää kuva napsauttamalla kuvaketta</a:t>
            </a:r>
          </a:p>
        </p:txBody>
      </p:sp>
      <p:sp>
        <p:nvSpPr>
          <p:cNvPr id="12" name="Picture Placeholder 7"/>
          <p:cNvSpPr>
            <a:spLocks noGrp="1"/>
          </p:cNvSpPr>
          <p:nvPr>
            <p:ph type="pic" sz="quarter" idx="17"/>
          </p:nvPr>
        </p:nvSpPr>
        <p:spPr>
          <a:xfrm>
            <a:off x="8256300" y="2205039"/>
            <a:ext cx="2952123" cy="1079942"/>
          </a:xfrm>
          <a:solidFill>
            <a:schemeClr val="bg1">
              <a:lumMod val="95000"/>
            </a:schemeClr>
          </a:solidFill>
        </p:spPr>
        <p:txBody>
          <a:bodyPr/>
          <a:lstStyle>
            <a:lvl1pPr marL="0" indent="0">
              <a:buFontTx/>
              <a:buNone/>
              <a:defRPr sz="1000"/>
            </a:lvl1pPr>
          </a:lstStyle>
          <a:p>
            <a:r>
              <a:rPr lang="fi-FI" noProof="0"/>
              <a:t>Lisää kuva napsauttamalla kuvaketta</a:t>
            </a:r>
          </a:p>
        </p:txBody>
      </p:sp>
    </p:spTree>
    <p:extLst>
      <p:ext uri="{BB962C8B-B14F-4D97-AF65-F5344CB8AC3E}">
        <p14:creationId xmlns:p14="http://schemas.microsoft.com/office/powerpoint/2010/main" val="203279815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Neljä nostoa (swo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p>
        </p:txBody>
      </p:sp>
      <p:sp>
        <p:nvSpPr>
          <p:cNvPr id="3" name="Content Placeholder 2"/>
          <p:cNvSpPr>
            <a:spLocks noGrp="1"/>
          </p:cNvSpPr>
          <p:nvPr>
            <p:ph sz="half" idx="1"/>
          </p:nvPr>
        </p:nvSpPr>
        <p:spPr>
          <a:xfrm>
            <a:off x="766763" y="1989138"/>
            <a:ext cx="5113337" cy="1799912"/>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5" name="Date Placeholder 4"/>
          <p:cNvSpPr>
            <a:spLocks noGrp="1"/>
          </p:cNvSpPr>
          <p:nvPr>
            <p:ph type="dt" sz="half" idx="10"/>
          </p:nvPr>
        </p:nvSpPr>
        <p:spPr/>
        <p:txBody>
          <a:bodyPr/>
          <a:lstStyle/>
          <a:p>
            <a:fld id="{EC275183-CBD9-4C1E-811C-0CBAAE148081}" type="datetime1">
              <a:rPr lang="fi-FI" smtClean="0"/>
              <a:t>6.11.2023</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Content Placeholder 2"/>
          <p:cNvSpPr>
            <a:spLocks noGrp="1"/>
          </p:cNvSpPr>
          <p:nvPr>
            <p:ph sz="half" idx="13"/>
          </p:nvPr>
        </p:nvSpPr>
        <p:spPr>
          <a:xfrm>
            <a:off x="6311900" y="1989138"/>
            <a:ext cx="5113338" cy="1799912"/>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10" name="Content Placeholder 2"/>
          <p:cNvSpPr>
            <a:spLocks noGrp="1"/>
          </p:cNvSpPr>
          <p:nvPr>
            <p:ph sz="half" idx="14"/>
          </p:nvPr>
        </p:nvSpPr>
        <p:spPr>
          <a:xfrm>
            <a:off x="766762" y="4005576"/>
            <a:ext cx="5113338" cy="1799912"/>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
        <p:nvSpPr>
          <p:cNvPr id="11" name="Content Placeholder 2"/>
          <p:cNvSpPr>
            <a:spLocks noGrp="1"/>
          </p:cNvSpPr>
          <p:nvPr>
            <p:ph sz="half" idx="15"/>
          </p:nvPr>
        </p:nvSpPr>
        <p:spPr>
          <a:xfrm>
            <a:off x="6311900" y="4005576"/>
            <a:ext cx="5113338" cy="1799912"/>
          </a:xfrm>
          <a:solidFill>
            <a:srgbClr val="DFDAD6">
              <a:alpha val="50196"/>
            </a:srgbClr>
          </a:solidFill>
        </p:spPr>
        <p:txBody>
          <a:bodyPr lIns="216000" tIns="216000" rIns="216000" bIns="216000"/>
          <a:lstStyle>
            <a:lvl1pPr marL="0" indent="0" algn="l">
              <a:buFontTx/>
              <a:buNone/>
              <a:defRPr>
                <a:latin typeface="Work Sans SemiBold" panose="00000700000000000000" pitchFamily="2" charset="0"/>
              </a:defRPr>
            </a:lvl1pPr>
            <a:lvl2pPr marL="0" indent="0" algn="l">
              <a:buFontTx/>
              <a:buNone/>
              <a:defRPr sz="1600"/>
            </a:lvl2pPr>
            <a:lvl3pPr marL="0" indent="0" algn="just">
              <a:buFontTx/>
              <a:buNone/>
              <a:defRPr sz="1400"/>
            </a:lvl3pPr>
            <a:lvl4pPr marL="0" indent="0" algn="just">
              <a:buFontTx/>
              <a:buNone/>
              <a:defRPr sz="1200"/>
            </a:lvl4pPr>
            <a:lvl5pPr marL="0" indent="0" algn="just">
              <a:buFontTx/>
              <a:buNone/>
              <a:defRPr/>
            </a:lvl5pPr>
            <a:lvl6pPr marL="0" indent="0" algn="just">
              <a:buFontTx/>
              <a:buNone/>
              <a:defRPr/>
            </a:lvl6pPr>
            <a:lvl7pPr marL="0" indent="0" algn="just">
              <a:buFontTx/>
              <a:buNone/>
              <a:defRPr/>
            </a:lvl7pPr>
            <a:lvl8pPr marL="0" indent="0" algn="just">
              <a:buFontTx/>
              <a:buNone/>
              <a:defRPr/>
            </a:lvl8pPr>
            <a:lvl9pPr marL="0" indent="0" algn="just">
              <a:buFontTx/>
              <a:buNone/>
              <a:defRPr/>
            </a:lvl9pPr>
          </a:lstStyle>
          <a:p>
            <a:pPr lvl="0"/>
            <a:r>
              <a:rPr lang="fi-FI" noProof="0"/>
              <a:t>Muokkaa tekstin perustyylejä napsauttamalla</a:t>
            </a:r>
          </a:p>
          <a:p>
            <a:pPr lvl="1"/>
            <a:r>
              <a:rPr lang="fi-FI" noProof="0"/>
              <a:t>toinen taso</a:t>
            </a:r>
          </a:p>
        </p:txBody>
      </p:sp>
    </p:spTree>
    <p:extLst>
      <p:ext uri="{BB962C8B-B14F-4D97-AF65-F5344CB8AC3E}">
        <p14:creationId xmlns:p14="http://schemas.microsoft.com/office/powerpoint/2010/main" val="429299493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isältö ja nosto">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774011" y="2276840"/>
            <a:ext cx="10218669" cy="3528648"/>
          </a:xfrm>
          <a:solidFill>
            <a:srgbClr val="DFDAD6">
              <a:alpha val="50196"/>
            </a:srgbClr>
          </a:solidFill>
        </p:spPr>
        <p:txBody>
          <a:bodyPr lIns="216000" tIns="1296000" rIns="2520000" bIns="216000"/>
          <a:lstStyle>
            <a:lvl1pPr marL="0" indent="0">
              <a:buFontTx/>
              <a:buNone/>
              <a:defRPr sz="1800"/>
            </a:lvl1pPr>
            <a:lvl2pPr marL="444500" indent="-271463">
              <a:defRPr/>
            </a:lvl2pPr>
            <a:lvl3pPr marL="898525" indent="-263525">
              <a:defRPr/>
            </a:lvl3pPr>
            <a:lvl4pPr marL="1343025" indent="-271463">
              <a:defRPr/>
            </a:lvl4pPr>
            <a:lvl5pPr marL="1795463" indent="-263525">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3" name="Text Placeholder 2"/>
          <p:cNvSpPr>
            <a:spLocks noGrp="1"/>
          </p:cNvSpPr>
          <p:nvPr>
            <p:ph type="body" idx="1"/>
          </p:nvPr>
        </p:nvSpPr>
        <p:spPr>
          <a:xfrm>
            <a:off x="983290" y="2636890"/>
            <a:ext cx="7345020" cy="792110"/>
          </a:xfrm>
        </p:spPr>
        <p:txBody>
          <a:bodyPr lIns="0" tIns="0" rIns="0" bIns="0"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7" name="Date Placeholder 6"/>
          <p:cNvSpPr>
            <a:spLocks noGrp="1"/>
          </p:cNvSpPr>
          <p:nvPr>
            <p:ph type="dt" sz="half" idx="10"/>
          </p:nvPr>
        </p:nvSpPr>
        <p:spPr/>
        <p:txBody>
          <a:bodyPr/>
          <a:lstStyle/>
          <a:p>
            <a:fld id="{C4CB6DD7-76B6-4C8F-9624-05012FBA0734}" type="datetime1">
              <a:rPr lang="fi-FI" smtClean="0"/>
              <a:t>6.11.2023</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p>
        </p:txBody>
      </p:sp>
      <p:sp>
        <p:nvSpPr>
          <p:cNvPr id="6" name="Text Placeholder 5"/>
          <p:cNvSpPr>
            <a:spLocks noGrp="1"/>
          </p:cNvSpPr>
          <p:nvPr>
            <p:ph type="body" sz="quarter" idx="13" hasCustomPrompt="1"/>
          </p:nvPr>
        </p:nvSpPr>
        <p:spPr>
          <a:xfrm>
            <a:off x="8759825" y="2565400"/>
            <a:ext cx="3097213" cy="2808288"/>
          </a:xfrm>
          <a:solidFill>
            <a:srgbClr val="FF3E60"/>
          </a:solidFill>
        </p:spPr>
        <p:txBody>
          <a:bodyPr lIns="216000" tIns="648000" rIns="216000" bIns="648000"/>
          <a:lstStyle>
            <a:lvl1pPr marL="0" indent="0">
              <a:spcBef>
                <a:spcPts val="200"/>
              </a:spcBef>
              <a:buFontTx/>
              <a:buNone/>
              <a:defRPr sz="3600">
                <a:solidFill>
                  <a:schemeClr val="bg1"/>
                </a:solidFill>
                <a:latin typeface="+mj-lt"/>
              </a:defRPr>
            </a:lvl1pPr>
            <a:lvl2pPr marL="0" indent="0">
              <a:spcBef>
                <a:spcPts val="200"/>
              </a:spcBef>
              <a:buFontTx/>
              <a:buNone/>
              <a:defRPr>
                <a:solidFill>
                  <a:schemeClr val="bg1"/>
                </a:solidFill>
                <a:latin typeface="Work Sans SemiBold" panose="00000700000000000000" pitchFamily="2" charset="0"/>
              </a:defRPr>
            </a:lvl2pPr>
            <a:lvl3pPr marL="0" indent="0">
              <a:spcBef>
                <a:spcPts val="200"/>
              </a:spcBef>
              <a:buFontTx/>
              <a:buNone/>
              <a:defRPr>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nosto%</a:t>
            </a:r>
          </a:p>
          <a:p>
            <a:pPr lvl="1"/>
            <a:r>
              <a:rPr lang="fi-FI" noProof="0"/>
              <a:t>Second level</a:t>
            </a:r>
          </a:p>
          <a:p>
            <a:pPr lvl="2"/>
            <a:r>
              <a:rPr lang="fi-FI" noProof="0"/>
              <a:t>Third level</a:t>
            </a:r>
          </a:p>
        </p:txBody>
      </p:sp>
    </p:spTree>
    <p:extLst>
      <p:ext uri="{BB962C8B-B14F-4D97-AF65-F5344CB8AC3E}">
        <p14:creationId xmlns:p14="http://schemas.microsoft.com/office/powerpoint/2010/main" val="272457868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isältö ja nosto2">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774011" y="2276840"/>
            <a:ext cx="10218669" cy="3528648"/>
          </a:xfrm>
          <a:solidFill>
            <a:srgbClr val="DFDAD6">
              <a:alpha val="50196"/>
            </a:srgbClr>
          </a:solidFill>
        </p:spPr>
        <p:txBody>
          <a:bodyPr lIns="216000" tIns="1296000" rIns="2520000" bIns="216000"/>
          <a:lstStyle>
            <a:lvl1pPr marL="0" indent="0">
              <a:buFontTx/>
              <a:buNone/>
              <a:defRPr sz="1800"/>
            </a:lvl1pPr>
            <a:lvl2pPr marL="444500" indent="-271463">
              <a:defRPr/>
            </a:lvl2pPr>
            <a:lvl3pPr marL="898525" indent="-263525">
              <a:defRPr/>
            </a:lvl3pPr>
            <a:lvl4pPr marL="1343025" indent="-271463">
              <a:defRPr/>
            </a:lvl4pPr>
            <a:lvl5pPr marL="1795463" indent="-263525">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3" name="Text Placeholder 2"/>
          <p:cNvSpPr>
            <a:spLocks noGrp="1"/>
          </p:cNvSpPr>
          <p:nvPr>
            <p:ph type="body" idx="1"/>
          </p:nvPr>
        </p:nvSpPr>
        <p:spPr>
          <a:xfrm>
            <a:off x="983290" y="2636890"/>
            <a:ext cx="7345020" cy="792110"/>
          </a:xfrm>
        </p:spPr>
        <p:txBody>
          <a:bodyPr lIns="0" tIns="0" rIns="0" bIns="0"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7" name="Date Placeholder 6"/>
          <p:cNvSpPr>
            <a:spLocks noGrp="1"/>
          </p:cNvSpPr>
          <p:nvPr>
            <p:ph type="dt" sz="half" idx="10"/>
          </p:nvPr>
        </p:nvSpPr>
        <p:spPr/>
        <p:txBody>
          <a:bodyPr/>
          <a:lstStyle/>
          <a:p>
            <a:fld id="{E62AB49E-E61E-4479-A0B6-656DFE812A10}" type="datetime1">
              <a:rPr lang="fi-FI" smtClean="0"/>
              <a:t>6.11.2023</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p:txBody>
          <a:bodyPr/>
          <a:lstStyle/>
          <a:p>
            <a:r>
              <a:rPr lang="fi-FI" noProof="0"/>
              <a:t>Muokkaa ots. perustyyl. napsautt.</a:t>
            </a:r>
          </a:p>
        </p:txBody>
      </p:sp>
      <p:sp>
        <p:nvSpPr>
          <p:cNvPr id="6" name="Text Placeholder 5"/>
          <p:cNvSpPr>
            <a:spLocks noGrp="1"/>
          </p:cNvSpPr>
          <p:nvPr>
            <p:ph type="body" sz="quarter" idx="13" hasCustomPrompt="1"/>
          </p:nvPr>
        </p:nvSpPr>
        <p:spPr>
          <a:xfrm>
            <a:off x="8759825" y="2565400"/>
            <a:ext cx="3097213" cy="2808288"/>
          </a:xfrm>
          <a:solidFill>
            <a:schemeClr val="accent1"/>
          </a:solidFill>
        </p:spPr>
        <p:txBody>
          <a:bodyPr lIns="216000" tIns="648000" rIns="216000" bIns="648000"/>
          <a:lstStyle>
            <a:lvl1pPr marL="0" indent="0">
              <a:spcBef>
                <a:spcPts val="200"/>
              </a:spcBef>
              <a:buFontTx/>
              <a:buNone/>
              <a:defRPr sz="3600">
                <a:solidFill>
                  <a:schemeClr val="bg1"/>
                </a:solidFill>
                <a:latin typeface="+mj-lt"/>
              </a:defRPr>
            </a:lvl1pPr>
            <a:lvl2pPr marL="0" indent="0">
              <a:spcBef>
                <a:spcPts val="200"/>
              </a:spcBef>
              <a:buFontTx/>
              <a:buNone/>
              <a:defRPr>
                <a:solidFill>
                  <a:schemeClr val="bg1"/>
                </a:solidFill>
                <a:latin typeface="Work Sans SemiBold" panose="00000700000000000000" pitchFamily="2" charset="0"/>
              </a:defRPr>
            </a:lvl2pPr>
            <a:lvl3pPr marL="0" indent="0">
              <a:spcBef>
                <a:spcPts val="200"/>
              </a:spcBef>
              <a:buFontTx/>
              <a:buNone/>
              <a:defRPr>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nosto%</a:t>
            </a:r>
          </a:p>
          <a:p>
            <a:pPr lvl="1"/>
            <a:r>
              <a:rPr lang="fi-FI" noProof="0"/>
              <a:t>Second level</a:t>
            </a:r>
          </a:p>
          <a:p>
            <a:pPr lvl="2"/>
            <a:r>
              <a:rPr lang="fi-FI" noProof="0"/>
              <a:t>Third level</a:t>
            </a:r>
          </a:p>
        </p:txBody>
      </p:sp>
    </p:spTree>
    <p:extLst>
      <p:ext uri="{BB962C8B-B14F-4D97-AF65-F5344CB8AC3E}">
        <p14:creationId xmlns:p14="http://schemas.microsoft.com/office/powerpoint/2010/main" val="10325439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isältö ja kaavi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763" y="1989137"/>
            <a:ext cx="5113337" cy="719763"/>
          </a:xfrm>
        </p:spPr>
        <p:txBody>
          <a:bodyPr anchor="t" anchorCtr="0"/>
          <a:lstStyle>
            <a:lvl1pPr marL="0" indent="0">
              <a:spcBef>
                <a:spcPts val="0"/>
              </a:spcBef>
              <a:buNone/>
              <a:defRPr sz="2400" b="0">
                <a:latin typeface="Work Sans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a:t>Muokkaa tekstin perustyylejä napsauttamalla</a:t>
            </a:r>
          </a:p>
        </p:txBody>
      </p:sp>
      <p:sp>
        <p:nvSpPr>
          <p:cNvPr id="4" name="Content Placeholder 3"/>
          <p:cNvSpPr>
            <a:spLocks noGrp="1"/>
          </p:cNvSpPr>
          <p:nvPr>
            <p:ph sz="half" idx="2"/>
          </p:nvPr>
        </p:nvSpPr>
        <p:spPr>
          <a:xfrm>
            <a:off x="774011" y="2852920"/>
            <a:ext cx="5106089" cy="2952568"/>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7" name="Date Placeholder 6"/>
          <p:cNvSpPr>
            <a:spLocks noGrp="1"/>
          </p:cNvSpPr>
          <p:nvPr>
            <p:ph type="dt" sz="half" idx="10"/>
          </p:nvPr>
        </p:nvSpPr>
        <p:spPr/>
        <p:txBody>
          <a:bodyPr/>
          <a:lstStyle/>
          <a:p>
            <a:fld id="{694459C7-B1FD-43B2-A1AF-1A902ACF93C5}" type="datetime1">
              <a:rPr lang="fi-FI" smtClean="0"/>
              <a:t>6.11.2023</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a:xfrm>
            <a:off x="766763" y="836711"/>
            <a:ext cx="10658475" cy="576009"/>
          </a:xfrm>
        </p:spPr>
        <p:txBody>
          <a:bodyPr/>
          <a:lstStyle/>
          <a:p>
            <a:r>
              <a:rPr lang="fi-FI" noProof="0"/>
              <a:t>Muokkaa ots. perustyyl. napsautt.</a:t>
            </a:r>
          </a:p>
        </p:txBody>
      </p:sp>
      <p:sp>
        <p:nvSpPr>
          <p:cNvPr id="5" name="Chart Placeholder 4"/>
          <p:cNvSpPr>
            <a:spLocks noGrp="1"/>
          </p:cNvSpPr>
          <p:nvPr>
            <p:ph type="chart" sz="quarter" idx="13"/>
          </p:nvPr>
        </p:nvSpPr>
        <p:spPr>
          <a:xfrm>
            <a:off x="6311900" y="1556740"/>
            <a:ext cx="5113338" cy="4248748"/>
          </a:xfrm>
        </p:spPr>
        <p:txBody>
          <a:bodyPr/>
          <a:lstStyle>
            <a:lvl1pPr marL="0" indent="0">
              <a:buFontTx/>
              <a:buNone/>
              <a:defRPr sz="1200"/>
            </a:lvl1pPr>
          </a:lstStyle>
          <a:p>
            <a:r>
              <a:rPr lang="fi-FI" noProof="0"/>
              <a:t>Lisää kaavio napsauttamalla kuvaketta</a:t>
            </a:r>
          </a:p>
        </p:txBody>
      </p:sp>
    </p:spTree>
    <p:extLst>
      <p:ext uri="{BB962C8B-B14F-4D97-AF65-F5344CB8AC3E}">
        <p14:creationId xmlns:p14="http://schemas.microsoft.com/office/powerpoint/2010/main" val="298010720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Kaksi kaaviota">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99DC6366-A444-4167-BC0C-762BA82C7074}" type="datetime1">
              <a:rPr lang="fi-FI" smtClean="0"/>
              <a:t>6.11.2023</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a:xfrm>
            <a:off x="766763" y="836711"/>
            <a:ext cx="10658475" cy="576009"/>
          </a:xfrm>
        </p:spPr>
        <p:txBody>
          <a:bodyPr/>
          <a:lstStyle/>
          <a:p>
            <a:r>
              <a:rPr lang="fi-FI" noProof="0"/>
              <a:t>Muokkaa ots. perustyyl. napsautt.</a:t>
            </a:r>
          </a:p>
        </p:txBody>
      </p:sp>
      <p:sp>
        <p:nvSpPr>
          <p:cNvPr id="5" name="Chart Placeholder 4"/>
          <p:cNvSpPr>
            <a:spLocks noGrp="1"/>
          </p:cNvSpPr>
          <p:nvPr>
            <p:ph type="chart" sz="quarter" idx="13"/>
          </p:nvPr>
        </p:nvSpPr>
        <p:spPr>
          <a:xfrm>
            <a:off x="766763" y="1556740"/>
            <a:ext cx="5113337" cy="4248748"/>
          </a:xfrm>
        </p:spPr>
        <p:txBody>
          <a:bodyPr/>
          <a:lstStyle>
            <a:lvl1pPr marL="0" indent="0">
              <a:buFontTx/>
              <a:buNone/>
              <a:defRPr sz="1200"/>
            </a:lvl1pPr>
          </a:lstStyle>
          <a:p>
            <a:r>
              <a:rPr lang="fi-FI" noProof="0"/>
              <a:t>Lisää kaavio napsauttamalla kuvaketta</a:t>
            </a:r>
          </a:p>
        </p:txBody>
      </p:sp>
      <p:sp>
        <p:nvSpPr>
          <p:cNvPr id="11" name="Chart Placeholder 4"/>
          <p:cNvSpPr>
            <a:spLocks noGrp="1"/>
          </p:cNvSpPr>
          <p:nvPr>
            <p:ph type="chart" sz="quarter" idx="14"/>
          </p:nvPr>
        </p:nvSpPr>
        <p:spPr>
          <a:xfrm>
            <a:off x="6311900" y="1556740"/>
            <a:ext cx="5113338" cy="4248748"/>
          </a:xfrm>
        </p:spPr>
        <p:txBody>
          <a:bodyPr/>
          <a:lstStyle>
            <a:lvl1pPr marL="0" indent="0">
              <a:buFontTx/>
              <a:buNone/>
              <a:defRPr sz="1200"/>
            </a:lvl1pPr>
          </a:lstStyle>
          <a:p>
            <a:r>
              <a:rPr lang="fi-FI" noProof="0"/>
              <a:t>Lisää kaavio napsauttamalla kuvaketta</a:t>
            </a:r>
          </a:p>
        </p:txBody>
      </p:sp>
    </p:spTree>
    <p:extLst>
      <p:ext uri="{BB962C8B-B14F-4D97-AF65-F5344CB8AC3E}">
        <p14:creationId xmlns:p14="http://schemas.microsoft.com/office/powerpoint/2010/main" val="19891078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Kaavio">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D8E69C4F-D786-4567-B4CC-E870875C3588}" type="datetime1">
              <a:rPr lang="fi-FI" smtClean="0"/>
              <a:t>6.11.2023</a:t>
            </a:fld>
            <a:endParaRPr lang="fi-FI"/>
          </a:p>
        </p:txBody>
      </p:sp>
      <p:sp>
        <p:nvSpPr>
          <p:cNvPr id="8" name="Footer Placeholder 7"/>
          <p:cNvSpPr>
            <a:spLocks noGrp="1"/>
          </p:cNvSpPr>
          <p:nvPr>
            <p:ph type="ftr" sz="quarter" idx="11"/>
          </p:nvPr>
        </p:nvSpPr>
        <p:spPr/>
        <p:txBody>
          <a:bodyPr/>
          <a:lstStyle/>
          <a:p>
            <a:r>
              <a:rPr lang="fi-FI"/>
              <a:t>Esityksen nimi ja tekijä</a:t>
            </a:r>
          </a:p>
        </p:txBody>
      </p:sp>
      <p:sp>
        <p:nvSpPr>
          <p:cNvPr id="9" name="Slide Number Placeholder 8"/>
          <p:cNvSpPr>
            <a:spLocks noGrp="1"/>
          </p:cNvSpPr>
          <p:nvPr>
            <p:ph type="sldNum" sz="quarter" idx="12"/>
          </p:nvPr>
        </p:nvSpPr>
        <p:spPr/>
        <p:txBody>
          <a:bodyPr/>
          <a:lstStyle/>
          <a:p>
            <a:fld id="{0861148C-697E-4B67-BDAA-872F34DF1106}" type="slidenum">
              <a:rPr lang="fi-FI" smtClean="0"/>
              <a:t>‹#›</a:t>
            </a:fld>
            <a:endParaRPr lang="fi-FI"/>
          </a:p>
        </p:txBody>
      </p:sp>
      <p:sp>
        <p:nvSpPr>
          <p:cNvPr id="10" name="Title 9"/>
          <p:cNvSpPr>
            <a:spLocks noGrp="1"/>
          </p:cNvSpPr>
          <p:nvPr>
            <p:ph type="title"/>
          </p:nvPr>
        </p:nvSpPr>
        <p:spPr>
          <a:xfrm>
            <a:off x="766763" y="836711"/>
            <a:ext cx="10658475" cy="576009"/>
          </a:xfrm>
        </p:spPr>
        <p:txBody>
          <a:bodyPr/>
          <a:lstStyle/>
          <a:p>
            <a:r>
              <a:rPr lang="fi-FI" noProof="0"/>
              <a:t>Muokkaa ots. perustyyl. napsautt.</a:t>
            </a:r>
          </a:p>
        </p:txBody>
      </p:sp>
      <p:sp>
        <p:nvSpPr>
          <p:cNvPr id="5" name="Chart Placeholder 4"/>
          <p:cNvSpPr>
            <a:spLocks noGrp="1"/>
          </p:cNvSpPr>
          <p:nvPr>
            <p:ph type="chart" sz="quarter" idx="13"/>
          </p:nvPr>
        </p:nvSpPr>
        <p:spPr>
          <a:xfrm>
            <a:off x="766763" y="1556740"/>
            <a:ext cx="10658475" cy="4248748"/>
          </a:xfrm>
        </p:spPr>
        <p:txBody>
          <a:bodyPr/>
          <a:lstStyle>
            <a:lvl1pPr marL="0" indent="0">
              <a:buFontTx/>
              <a:buNone/>
              <a:defRPr sz="1200"/>
            </a:lvl1pPr>
          </a:lstStyle>
          <a:p>
            <a:r>
              <a:rPr lang="fi-FI" noProof="0"/>
              <a:t>Lisää kaavio napsauttamalla kuvaketta</a:t>
            </a:r>
          </a:p>
        </p:txBody>
      </p:sp>
    </p:spTree>
    <p:extLst>
      <p:ext uri="{BB962C8B-B14F-4D97-AF65-F5344CB8AC3E}">
        <p14:creationId xmlns:p14="http://schemas.microsoft.com/office/powerpoint/2010/main" val="17212483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Neljä taulukko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p>
        </p:txBody>
      </p:sp>
      <p:sp>
        <p:nvSpPr>
          <p:cNvPr id="5" name="Date Placeholder 4"/>
          <p:cNvSpPr>
            <a:spLocks noGrp="1"/>
          </p:cNvSpPr>
          <p:nvPr>
            <p:ph type="dt" sz="half" idx="10"/>
          </p:nvPr>
        </p:nvSpPr>
        <p:spPr/>
        <p:txBody>
          <a:bodyPr/>
          <a:lstStyle/>
          <a:p>
            <a:fld id="{C53BEB26-41D6-4026-B61D-A3E7E670F1AC}" type="datetime1">
              <a:rPr lang="fi-FI" smtClean="0"/>
              <a:t>6.11.2023</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9" name="Table Placeholder 8"/>
          <p:cNvSpPr>
            <a:spLocks noGrp="1"/>
          </p:cNvSpPr>
          <p:nvPr>
            <p:ph type="tbl" sz="quarter" idx="13"/>
          </p:nvPr>
        </p:nvSpPr>
        <p:spPr>
          <a:xfrm>
            <a:off x="766763" y="1989138"/>
            <a:ext cx="5113337" cy="1871662"/>
          </a:xfrm>
        </p:spPr>
        <p:txBody>
          <a:bodyPr/>
          <a:lstStyle>
            <a:lvl1pPr marL="0" indent="0">
              <a:buFontTx/>
              <a:buNone/>
              <a:defRPr sz="1200"/>
            </a:lvl1pPr>
          </a:lstStyle>
          <a:p>
            <a:r>
              <a:rPr lang="fi-FI"/>
              <a:t>Lisää taulukko napsauttamalla kuvaketta</a:t>
            </a:r>
            <a:endParaRPr lang="en-US"/>
          </a:p>
        </p:txBody>
      </p:sp>
      <p:sp>
        <p:nvSpPr>
          <p:cNvPr id="10" name="Table Placeholder 8"/>
          <p:cNvSpPr>
            <a:spLocks noGrp="1"/>
          </p:cNvSpPr>
          <p:nvPr>
            <p:ph type="tbl" sz="quarter" idx="14"/>
          </p:nvPr>
        </p:nvSpPr>
        <p:spPr>
          <a:xfrm>
            <a:off x="766763" y="3933826"/>
            <a:ext cx="5113337" cy="1871662"/>
          </a:xfrm>
        </p:spPr>
        <p:txBody>
          <a:bodyPr/>
          <a:lstStyle>
            <a:lvl1pPr marL="0" indent="0">
              <a:buFontTx/>
              <a:buNone/>
              <a:defRPr sz="1200"/>
            </a:lvl1pPr>
          </a:lstStyle>
          <a:p>
            <a:r>
              <a:rPr lang="fi-FI"/>
              <a:t>Lisää taulukko napsauttamalla kuvaketta</a:t>
            </a:r>
            <a:endParaRPr lang="en-US"/>
          </a:p>
        </p:txBody>
      </p:sp>
      <p:sp>
        <p:nvSpPr>
          <p:cNvPr id="11" name="Table Placeholder 8"/>
          <p:cNvSpPr>
            <a:spLocks noGrp="1"/>
          </p:cNvSpPr>
          <p:nvPr>
            <p:ph type="tbl" sz="quarter" idx="15"/>
          </p:nvPr>
        </p:nvSpPr>
        <p:spPr>
          <a:xfrm>
            <a:off x="6312030" y="1989138"/>
            <a:ext cx="5113208" cy="1871662"/>
          </a:xfrm>
        </p:spPr>
        <p:txBody>
          <a:bodyPr/>
          <a:lstStyle>
            <a:lvl1pPr marL="0" indent="0">
              <a:buFontTx/>
              <a:buNone/>
              <a:defRPr sz="1200"/>
            </a:lvl1pPr>
          </a:lstStyle>
          <a:p>
            <a:r>
              <a:rPr lang="fi-FI"/>
              <a:t>Lisää taulukko napsauttamalla kuvaketta</a:t>
            </a:r>
            <a:endParaRPr lang="en-US"/>
          </a:p>
        </p:txBody>
      </p:sp>
      <p:sp>
        <p:nvSpPr>
          <p:cNvPr id="12" name="Table Placeholder 8"/>
          <p:cNvSpPr>
            <a:spLocks noGrp="1"/>
          </p:cNvSpPr>
          <p:nvPr>
            <p:ph type="tbl" sz="quarter" idx="16"/>
          </p:nvPr>
        </p:nvSpPr>
        <p:spPr>
          <a:xfrm>
            <a:off x="6312030" y="3933826"/>
            <a:ext cx="5113208" cy="1871662"/>
          </a:xfrm>
        </p:spPr>
        <p:txBody>
          <a:bodyPr/>
          <a:lstStyle>
            <a:lvl1pPr marL="0" indent="0">
              <a:buFontTx/>
              <a:buNone/>
              <a:defRPr sz="1200"/>
            </a:lvl1pPr>
          </a:lstStyle>
          <a:p>
            <a:r>
              <a:rPr lang="fi-FI"/>
              <a:t>Lisää taulukko napsauttamalla kuvaketta</a:t>
            </a:r>
            <a:endParaRPr lang="en-US"/>
          </a:p>
        </p:txBody>
      </p:sp>
    </p:spTree>
    <p:extLst>
      <p:ext uri="{BB962C8B-B14F-4D97-AF65-F5344CB8AC3E}">
        <p14:creationId xmlns:p14="http://schemas.microsoft.com/office/powerpoint/2010/main" val="413136577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rivinen otsikko ja sisältö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endParaRPr lang="fi-FI" noProof="0" dirty="0"/>
          </a:p>
        </p:txBody>
      </p:sp>
      <p:sp>
        <p:nvSpPr>
          <p:cNvPr id="3" name="Content Placeholder 2"/>
          <p:cNvSpPr>
            <a:spLocks noGrp="1"/>
          </p:cNvSpPr>
          <p:nvPr>
            <p:ph idx="1"/>
          </p:nvPr>
        </p:nvSpPr>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endParaRPr lang="fi-FI" noProof="0" dirty="0"/>
          </a:p>
        </p:txBody>
      </p:sp>
      <p:sp>
        <p:nvSpPr>
          <p:cNvPr id="4" name="Date Placeholder 3"/>
          <p:cNvSpPr>
            <a:spLocks noGrp="1"/>
          </p:cNvSpPr>
          <p:nvPr>
            <p:ph type="dt" sz="half" idx="10"/>
          </p:nvPr>
        </p:nvSpPr>
        <p:spPr/>
        <p:txBody>
          <a:bodyPr/>
          <a:lstStyle/>
          <a:p>
            <a:fld id="{A25D1783-9B67-47D5-BD56-9F174F4EAE56}" type="datetime1">
              <a:rPr lang="fi-FI" smtClean="0"/>
              <a:t>6.11.2023</a:t>
            </a:fld>
            <a:endParaRPr lang="fi-FI"/>
          </a:p>
        </p:txBody>
      </p:sp>
      <p:sp>
        <p:nvSpPr>
          <p:cNvPr id="5" name="Footer Placeholder 4"/>
          <p:cNvSpPr>
            <a:spLocks noGrp="1"/>
          </p:cNvSpPr>
          <p:nvPr>
            <p:ph type="ftr" sz="quarter" idx="11"/>
          </p:nvPr>
        </p:nvSpPr>
        <p:spPr/>
        <p:txBody>
          <a:bodyPr/>
          <a:lstStyle/>
          <a:p>
            <a:r>
              <a:rPr lang="fi-FI"/>
              <a:t>Esityksen nimi ja tekijä</a:t>
            </a:r>
          </a:p>
        </p:txBody>
      </p:sp>
      <p:sp>
        <p:nvSpPr>
          <p:cNvPr id="6" name="Slide Number Placeholder 5"/>
          <p:cNvSpPr>
            <a:spLocks noGrp="1"/>
          </p:cNvSpPr>
          <p:nvPr>
            <p:ph type="sldNum" sz="quarter" idx="12"/>
          </p:nvPr>
        </p:nvSpPr>
        <p:spPr/>
        <p:txBody>
          <a:bodyPr/>
          <a:lstStyle/>
          <a:p>
            <a:fld id="{0861148C-697E-4B67-BDAA-872F34DF1106}" type="slidenum">
              <a:rPr lang="fi-FI" smtClean="0"/>
              <a:t>‹#›</a:t>
            </a:fld>
            <a:endParaRPr lang="fi-FI"/>
          </a:p>
        </p:txBody>
      </p:sp>
    </p:spTree>
    <p:extLst>
      <p:ext uri="{BB962C8B-B14F-4D97-AF65-F5344CB8AC3E}">
        <p14:creationId xmlns:p14="http://schemas.microsoft.com/office/powerpoint/2010/main" val="337662401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Nelikenttä">
    <p:spTree>
      <p:nvGrpSpPr>
        <p:cNvPr id="1" name=""/>
        <p:cNvGrpSpPr/>
        <p:nvPr/>
      </p:nvGrpSpPr>
      <p:grpSpPr>
        <a:xfrm>
          <a:off x="0" y="0"/>
          <a:ext cx="0" cy="0"/>
          <a:chOff x="0" y="0"/>
          <a:chExt cx="0" cy="0"/>
        </a:xfrm>
      </p:grpSpPr>
      <p:sp>
        <p:nvSpPr>
          <p:cNvPr id="4" name="Text Placeholder 3"/>
          <p:cNvSpPr>
            <a:spLocks noGrp="1"/>
          </p:cNvSpPr>
          <p:nvPr>
            <p:ph type="body" sz="quarter" idx="17"/>
          </p:nvPr>
        </p:nvSpPr>
        <p:spPr>
          <a:xfrm>
            <a:off x="766763" y="1989138"/>
            <a:ext cx="5257227" cy="1871922"/>
          </a:xfrm>
          <a:solidFill>
            <a:srgbClr val="DFDAD6">
              <a:alpha val="50196"/>
            </a:srgbClr>
          </a:solidFill>
        </p:spPr>
        <p:txBody>
          <a:bodyPr lIns="2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2" name="Title 1"/>
          <p:cNvSpPr>
            <a:spLocks noGrp="1"/>
          </p:cNvSpPr>
          <p:nvPr>
            <p:ph type="title"/>
          </p:nvPr>
        </p:nvSpPr>
        <p:spPr/>
        <p:txBody>
          <a:bodyPr/>
          <a:lstStyle/>
          <a:p>
            <a:r>
              <a:rPr lang="fi-FI" noProof="0"/>
              <a:t>Muokkaa ots. perustyyl. napsautt.</a:t>
            </a:r>
          </a:p>
        </p:txBody>
      </p:sp>
      <p:sp>
        <p:nvSpPr>
          <p:cNvPr id="5" name="Date Placeholder 4"/>
          <p:cNvSpPr>
            <a:spLocks noGrp="1"/>
          </p:cNvSpPr>
          <p:nvPr>
            <p:ph type="dt" sz="half" idx="10"/>
          </p:nvPr>
        </p:nvSpPr>
        <p:spPr/>
        <p:txBody>
          <a:bodyPr/>
          <a:lstStyle/>
          <a:p>
            <a:fld id="{6A21A49A-E0EE-4A76-AD38-8443CE185D7D}" type="datetime1">
              <a:rPr lang="fi-FI" smtClean="0"/>
              <a:t>6.11.2023</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14" name="Text Placeholder 5"/>
          <p:cNvSpPr>
            <a:spLocks noGrp="1"/>
          </p:cNvSpPr>
          <p:nvPr>
            <p:ph type="body" sz="quarter" idx="13"/>
          </p:nvPr>
        </p:nvSpPr>
        <p:spPr>
          <a:xfrm>
            <a:off x="4223740" y="2060810"/>
            <a:ext cx="1728000" cy="1728240"/>
          </a:xfrm>
          <a:prstGeom prst="rect">
            <a:avLst/>
          </a:prstGeom>
          <a:solidFill>
            <a:schemeClr val="accent2"/>
          </a:solidFill>
        </p:spPr>
        <p:txBody>
          <a:bodyPr wrap="square" lIns="72000" tIns="72000" rIns="72000" bIns="72000" anchor="ctr" anchorCtr="0"/>
          <a:lstStyle>
            <a:lvl1pPr marL="0" indent="0" algn="ctr">
              <a:spcBef>
                <a:spcPts val="200"/>
              </a:spcBef>
              <a:buFontTx/>
              <a:buNone/>
              <a:defRPr sz="1600" b="0">
                <a:solidFill>
                  <a:schemeClr val="accent1"/>
                </a:solidFill>
                <a:latin typeface="+mj-lt"/>
              </a:defRPr>
            </a:lvl1pPr>
            <a:lvl2pPr marL="0" indent="0" algn="ctr">
              <a:spcBef>
                <a:spcPts val="200"/>
              </a:spcBef>
              <a:buFontTx/>
              <a:buNone/>
              <a:defRPr sz="1600" b="0">
                <a:solidFill>
                  <a:schemeClr val="accent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15" name="Text Placeholder 3"/>
          <p:cNvSpPr>
            <a:spLocks noGrp="1"/>
          </p:cNvSpPr>
          <p:nvPr>
            <p:ph type="body" sz="quarter" idx="18"/>
          </p:nvPr>
        </p:nvSpPr>
        <p:spPr>
          <a:xfrm>
            <a:off x="6158355" y="1989138"/>
            <a:ext cx="5257227" cy="1871922"/>
          </a:xfrm>
          <a:solidFill>
            <a:srgbClr val="DFDAD6">
              <a:alpha val="50196"/>
            </a:srgbClr>
          </a:solidFill>
        </p:spPr>
        <p:txBody>
          <a:bodyPr lIns="20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16" name="Text Placeholder 3"/>
          <p:cNvSpPr>
            <a:spLocks noGrp="1"/>
          </p:cNvSpPr>
          <p:nvPr>
            <p:ph type="body" sz="quarter" idx="19"/>
          </p:nvPr>
        </p:nvSpPr>
        <p:spPr>
          <a:xfrm>
            <a:off x="766763" y="3933070"/>
            <a:ext cx="5257227" cy="1872418"/>
          </a:xfrm>
          <a:solidFill>
            <a:srgbClr val="DFDAD6">
              <a:alpha val="50196"/>
            </a:srgbClr>
          </a:solidFill>
        </p:spPr>
        <p:txBody>
          <a:bodyPr lIns="2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17" name="Text Placeholder 3"/>
          <p:cNvSpPr>
            <a:spLocks noGrp="1"/>
          </p:cNvSpPr>
          <p:nvPr>
            <p:ph type="body" sz="quarter" idx="20"/>
          </p:nvPr>
        </p:nvSpPr>
        <p:spPr>
          <a:xfrm>
            <a:off x="6168011" y="3933070"/>
            <a:ext cx="5257227" cy="1872418"/>
          </a:xfrm>
          <a:solidFill>
            <a:srgbClr val="DFDAD6">
              <a:alpha val="50196"/>
            </a:srgbClr>
          </a:solidFill>
        </p:spPr>
        <p:txBody>
          <a:bodyPr lIns="20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18" name="Text Placeholder 5"/>
          <p:cNvSpPr>
            <a:spLocks noGrp="1"/>
          </p:cNvSpPr>
          <p:nvPr>
            <p:ph type="body" sz="quarter" idx="21"/>
          </p:nvPr>
        </p:nvSpPr>
        <p:spPr>
          <a:xfrm>
            <a:off x="6240020" y="2060810"/>
            <a:ext cx="1728000" cy="1728240"/>
          </a:xfrm>
          <a:prstGeom prst="rect">
            <a:avLst/>
          </a:prstGeom>
          <a:solidFill>
            <a:schemeClr val="accent3"/>
          </a:solidFill>
        </p:spPr>
        <p:txBody>
          <a:bodyPr wrap="square" lIns="72000" tIns="72000" rIns="72000" bIns="72000" anchor="ctr" anchorCtr="0"/>
          <a:lstStyle>
            <a:lvl1pPr marL="0" indent="0" algn="ctr">
              <a:spcBef>
                <a:spcPts val="200"/>
              </a:spcBef>
              <a:buFontTx/>
              <a:buNone/>
              <a:defRPr sz="1600" b="0">
                <a:solidFill>
                  <a:schemeClr val="bg1"/>
                </a:solidFill>
                <a:latin typeface="+mj-lt"/>
              </a:defRPr>
            </a:lvl1pPr>
            <a:lvl2pPr marL="0" indent="0" algn="ctr">
              <a:spcBef>
                <a:spcPts val="200"/>
              </a:spcBef>
              <a:buFontTx/>
              <a:buNone/>
              <a:defRPr sz="16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19" name="Text Placeholder 5"/>
          <p:cNvSpPr>
            <a:spLocks noGrp="1"/>
          </p:cNvSpPr>
          <p:nvPr>
            <p:ph type="body" sz="quarter" idx="22"/>
          </p:nvPr>
        </p:nvSpPr>
        <p:spPr>
          <a:xfrm>
            <a:off x="4223740" y="4005080"/>
            <a:ext cx="1728000" cy="1728240"/>
          </a:xfrm>
          <a:prstGeom prst="rect">
            <a:avLst/>
          </a:prstGeom>
          <a:solidFill>
            <a:schemeClr val="accent4"/>
          </a:solidFill>
        </p:spPr>
        <p:txBody>
          <a:bodyPr wrap="square" lIns="72000" tIns="72000" rIns="72000" bIns="72000" anchor="ctr" anchorCtr="0"/>
          <a:lstStyle>
            <a:lvl1pPr marL="0" indent="0" algn="ctr">
              <a:spcBef>
                <a:spcPts val="200"/>
              </a:spcBef>
              <a:buFontTx/>
              <a:buNone/>
              <a:defRPr sz="1600" b="0">
                <a:solidFill>
                  <a:schemeClr val="bg1"/>
                </a:solidFill>
                <a:latin typeface="+mj-lt"/>
              </a:defRPr>
            </a:lvl1pPr>
            <a:lvl2pPr marL="0" indent="0" algn="ctr">
              <a:spcBef>
                <a:spcPts val="200"/>
              </a:spcBef>
              <a:buFontTx/>
              <a:buNone/>
              <a:defRPr sz="16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20" name="Text Placeholder 5"/>
          <p:cNvSpPr>
            <a:spLocks noGrp="1"/>
          </p:cNvSpPr>
          <p:nvPr>
            <p:ph type="body" sz="quarter" idx="23"/>
          </p:nvPr>
        </p:nvSpPr>
        <p:spPr>
          <a:xfrm>
            <a:off x="6240020" y="4005080"/>
            <a:ext cx="1728000" cy="1728240"/>
          </a:xfrm>
          <a:prstGeom prst="rect">
            <a:avLst/>
          </a:prstGeom>
          <a:solidFill>
            <a:schemeClr val="accent1"/>
          </a:solidFill>
        </p:spPr>
        <p:txBody>
          <a:bodyPr wrap="square" lIns="72000" tIns="72000" rIns="72000" bIns="72000" anchor="ctr" anchorCtr="0"/>
          <a:lstStyle>
            <a:lvl1pPr marL="0" indent="0" algn="ctr">
              <a:spcBef>
                <a:spcPts val="200"/>
              </a:spcBef>
              <a:buFontTx/>
              <a:buNone/>
              <a:defRPr sz="1600" b="0">
                <a:solidFill>
                  <a:schemeClr val="bg1"/>
                </a:solidFill>
                <a:latin typeface="+mj-lt"/>
              </a:defRPr>
            </a:lvl1pPr>
            <a:lvl2pPr marL="0" indent="0" algn="ctr">
              <a:spcBef>
                <a:spcPts val="200"/>
              </a:spcBef>
              <a:buFontTx/>
              <a:buNone/>
              <a:defRPr sz="16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Tree>
    <p:extLst>
      <p:ext uri="{BB962C8B-B14F-4D97-AF65-F5344CB8AC3E}">
        <p14:creationId xmlns:p14="http://schemas.microsoft.com/office/powerpoint/2010/main" val="55681591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Nelikenttä 2">
    <p:spTree>
      <p:nvGrpSpPr>
        <p:cNvPr id="1" name=""/>
        <p:cNvGrpSpPr/>
        <p:nvPr/>
      </p:nvGrpSpPr>
      <p:grpSpPr>
        <a:xfrm>
          <a:off x="0" y="0"/>
          <a:ext cx="0" cy="0"/>
          <a:chOff x="0" y="0"/>
          <a:chExt cx="0" cy="0"/>
        </a:xfrm>
      </p:grpSpPr>
      <p:sp>
        <p:nvSpPr>
          <p:cNvPr id="4" name="Text Placeholder 3"/>
          <p:cNvSpPr>
            <a:spLocks noGrp="1"/>
          </p:cNvSpPr>
          <p:nvPr>
            <p:ph type="body" sz="quarter" idx="17"/>
          </p:nvPr>
        </p:nvSpPr>
        <p:spPr>
          <a:xfrm>
            <a:off x="766763" y="1989138"/>
            <a:ext cx="5257227" cy="1871922"/>
          </a:xfrm>
          <a:noFill/>
        </p:spPr>
        <p:txBody>
          <a:bodyPr lIns="2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15" name="Text Placeholder 3"/>
          <p:cNvSpPr>
            <a:spLocks noGrp="1"/>
          </p:cNvSpPr>
          <p:nvPr>
            <p:ph type="body" sz="quarter" idx="18"/>
          </p:nvPr>
        </p:nvSpPr>
        <p:spPr>
          <a:xfrm>
            <a:off x="6158355" y="1989138"/>
            <a:ext cx="5257227" cy="1871922"/>
          </a:xfrm>
          <a:noFill/>
        </p:spPr>
        <p:txBody>
          <a:bodyPr lIns="20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16" name="Text Placeholder 3"/>
          <p:cNvSpPr>
            <a:spLocks noGrp="1"/>
          </p:cNvSpPr>
          <p:nvPr>
            <p:ph type="body" sz="quarter" idx="19"/>
          </p:nvPr>
        </p:nvSpPr>
        <p:spPr>
          <a:xfrm>
            <a:off x="766763" y="3933070"/>
            <a:ext cx="5257227" cy="1872418"/>
          </a:xfrm>
          <a:noFill/>
        </p:spPr>
        <p:txBody>
          <a:bodyPr lIns="2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17" name="Text Placeholder 3"/>
          <p:cNvSpPr>
            <a:spLocks noGrp="1"/>
          </p:cNvSpPr>
          <p:nvPr>
            <p:ph type="body" sz="quarter" idx="20"/>
          </p:nvPr>
        </p:nvSpPr>
        <p:spPr>
          <a:xfrm>
            <a:off x="6168011" y="3933070"/>
            <a:ext cx="5257227" cy="1872418"/>
          </a:xfrm>
          <a:noFill/>
        </p:spPr>
        <p:txBody>
          <a:bodyPr lIns="2088000" tIns="216000" rIns="288000" bIns="216000"/>
          <a:lstStyle>
            <a:lvl1pPr marL="271463" indent="-271463">
              <a:buClr>
                <a:schemeClr val="accent3"/>
              </a:buClr>
              <a:defRPr sz="1200">
                <a:solidFill>
                  <a:schemeClr val="tx1"/>
                </a:solidFill>
              </a:defRPr>
            </a:lvl1pPr>
            <a:lvl2pPr marL="271463" indent="-271463">
              <a:buClr>
                <a:schemeClr val="accent3"/>
              </a:buClr>
              <a:defRPr sz="1200">
                <a:solidFill>
                  <a:schemeClr val="tx1"/>
                </a:solidFill>
              </a:defRPr>
            </a:lvl2pPr>
            <a:lvl3pPr marL="271463" indent="-271463">
              <a:buClr>
                <a:schemeClr val="accent3"/>
              </a:buClr>
              <a:defRPr sz="1200">
                <a:solidFill>
                  <a:schemeClr val="tx1"/>
                </a:solidFill>
              </a:defRPr>
            </a:lvl3pPr>
            <a:lvl4pPr marL="271463" indent="-271463">
              <a:buClr>
                <a:schemeClr val="accent3"/>
              </a:buClr>
              <a:defRPr sz="1200">
                <a:solidFill>
                  <a:schemeClr val="tx1"/>
                </a:solidFill>
              </a:defRPr>
            </a:lvl4pPr>
            <a:lvl5pPr marL="271463" indent="-271463">
              <a:buClr>
                <a:schemeClr val="accent3"/>
              </a:buClr>
              <a:defRPr sz="1200">
                <a:solidFill>
                  <a:schemeClr val="tx1"/>
                </a:solidFill>
              </a:defRPr>
            </a:lvl5pPr>
          </a:lstStyle>
          <a:p>
            <a:pPr lvl="0"/>
            <a:r>
              <a:rPr lang="fi-FI"/>
              <a:t>Muokkaa tekstin perustyylejä napsauttamalla</a:t>
            </a:r>
          </a:p>
        </p:txBody>
      </p:sp>
      <p:sp>
        <p:nvSpPr>
          <p:cNvPr id="3" name="Oval 2"/>
          <p:cNvSpPr/>
          <p:nvPr userDrawn="1"/>
        </p:nvSpPr>
        <p:spPr>
          <a:xfrm>
            <a:off x="4295750" y="2132820"/>
            <a:ext cx="1728240" cy="1728240"/>
          </a:xfrm>
          <a:custGeom>
            <a:avLst/>
            <a:gdLst/>
            <a:ahLst/>
            <a:cxnLst/>
            <a:rect l="l" t="t" r="r" b="b"/>
            <a:pathLst>
              <a:path w="1728240" h="1728240">
                <a:moveTo>
                  <a:pt x="1728240" y="0"/>
                </a:moveTo>
                <a:lnTo>
                  <a:pt x="1728240" y="1728240"/>
                </a:lnTo>
                <a:lnTo>
                  <a:pt x="0" y="1728240"/>
                </a:lnTo>
                <a:cubicBezTo>
                  <a:pt x="0" y="773759"/>
                  <a:pt x="773759" y="0"/>
                  <a:pt x="172824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1" name="Oval 2"/>
          <p:cNvSpPr/>
          <p:nvPr userDrawn="1"/>
        </p:nvSpPr>
        <p:spPr>
          <a:xfrm flipH="1">
            <a:off x="6168010" y="2132820"/>
            <a:ext cx="1728240" cy="1728240"/>
          </a:xfrm>
          <a:custGeom>
            <a:avLst/>
            <a:gdLst/>
            <a:ahLst/>
            <a:cxnLst/>
            <a:rect l="l" t="t" r="r" b="b"/>
            <a:pathLst>
              <a:path w="1728240" h="1728240">
                <a:moveTo>
                  <a:pt x="1728240" y="0"/>
                </a:moveTo>
                <a:lnTo>
                  <a:pt x="1728240" y="1728240"/>
                </a:lnTo>
                <a:lnTo>
                  <a:pt x="0" y="1728240"/>
                </a:lnTo>
                <a:cubicBezTo>
                  <a:pt x="0" y="773759"/>
                  <a:pt x="773759" y="0"/>
                  <a:pt x="172824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Oval 2"/>
          <p:cNvSpPr/>
          <p:nvPr userDrawn="1"/>
        </p:nvSpPr>
        <p:spPr>
          <a:xfrm flipH="1" flipV="1">
            <a:off x="6168010" y="3933070"/>
            <a:ext cx="1728240" cy="1728240"/>
          </a:xfrm>
          <a:custGeom>
            <a:avLst/>
            <a:gdLst/>
            <a:ahLst/>
            <a:cxnLst/>
            <a:rect l="l" t="t" r="r" b="b"/>
            <a:pathLst>
              <a:path w="1728240" h="1728240">
                <a:moveTo>
                  <a:pt x="1728240" y="0"/>
                </a:moveTo>
                <a:lnTo>
                  <a:pt x="1728240" y="1728240"/>
                </a:lnTo>
                <a:lnTo>
                  <a:pt x="0" y="1728240"/>
                </a:lnTo>
                <a:cubicBezTo>
                  <a:pt x="0" y="773759"/>
                  <a:pt x="773759" y="0"/>
                  <a:pt x="1728240"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3" name="Oval 2"/>
          <p:cNvSpPr/>
          <p:nvPr userDrawn="1"/>
        </p:nvSpPr>
        <p:spPr>
          <a:xfrm flipV="1">
            <a:off x="4295750" y="3933070"/>
            <a:ext cx="1728240" cy="1728240"/>
          </a:xfrm>
          <a:custGeom>
            <a:avLst/>
            <a:gdLst/>
            <a:ahLst/>
            <a:cxnLst/>
            <a:rect l="l" t="t" r="r" b="b"/>
            <a:pathLst>
              <a:path w="1728240" h="1728240">
                <a:moveTo>
                  <a:pt x="1728240" y="0"/>
                </a:moveTo>
                <a:lnTo>
                  <a:pt x="1728240" y="1728240"/>
                </a:lnTo>
                <a:lnTo>
                  <a:pt x="0" y="1728240"/>
                </a:lnTo>
                <a:cubicBezTo>
                  <a:pt x="0" y="773759"/>
                  <a:pt x="773759" y="0"/>
                  <a:pt x="172824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Text Placeholder 5"/>
          <p:cNvSpPr>
            <a:spLocks noGrp="1"/>
          </p:cNvSpPr>
          <p:nvPr>
            <p:ph type="body" sz="quarter" idx="13"/>
          </p:nvPr>
        </p:nvSpPr>
        <p:spPr>
          <a:xfrm>
            <a:off x="4295990" y="2132820"/>
            <a:ext cx="1728000" cy="1728240"/>
          </a:xfrm>
          <a:prstGeom prst="rect">
            <a:avLst/>
          </a:prstGeom>
          <a:noFill/>
        </p:spPr>
        <p:txBody>
          <a:bodyPr wrap="square" lIns="72000" tIns="648000" rIns="72000" bIns="72000" anchor="ctr" anchorCtr="0"/>
          <a:lstStyle>
            <a:lvl1pPr marL="0" indent="0" algn="ctr">
              <a:spcBef>
                <a:spcPts val="200"/>
              </a:spcBef>
              <a:buFontTx/>
              <a:buNone/>
              <a:defRPr sz="1600" b="0">
                <a:solidFill>
                  <a:schemeClr val="accent1"/>
                </a:solidFill>
                <a:latin typeface="+mj-lt"/>
              </a:defRPr>
            </a:lvl1pPr>
            <a:lvl2pPr marL="0" indent="0" algn="ctr">
              <a:spcBef>
                <a:spcPts val="200"/>
              </a:spcBef>
              <a:buFontTx/>
              <a:buNone/>
              <a:defRPr sz="1600" b="0">
                <a:solidFill>
                  <a:schemeClr val="accent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2" name="Title 1"/>
          <p:cNvSpPr>
            <a:spLocks noGrp="1"/>
          </p:cNvSpPr>
          <p:nvPr>
            <p:ph type="title"/>
          </p:nvPr>
        </p:nvSpPr>
        <p:spPr/>
        <p:txBody>
          <a:bodyPr/>
          <a:lstStyle/>
          <a:p>
            <a:r>
              <a:rPr lang="fi-FI" noProof="0"/>
              <a:t>Muokkaa ots. perustyyl. napsautt.</a:t>
            </a:r>
          </a:p>
        </p:txBody>
      </p:sp>
      <p:sp>
        <p:nvSpPr>
          <p:cNvPr id="5" name="Date Placeholder 4"/>
          <p:cNvSpPr>
            <a:spLocks noGrp="1"/>
          </p:cNvSpPr>
          <p:nvPr>
            <p:ph type="dt" sz="half" idx="10"/>
          </p:nvPr>
        </p:nvSpPr>
        <p:spPr/>
        <p:txBody>
          <a:bodyPr/>
          <a:lstStyle/>
          <a:p>
            <a:fld id="{A3C5BCE6-2D7A-4E96-B01D-446E7A06509F}" type="datetime1">
              <a:rPr lang="fi-FI" smtClean="0"/>
              <a:t>6.11.2023</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18" name="Text Placeholder 5"/>
          <p:cNvSpPr>
            <a:spLocks noGrp="1"/>
          </p:cNvSpPr>
          <p:nvPr>
            <p:ph type="body" sz="quarter" idx="21"/>
          </p:nvPr>
        </p:nvSpPr>
        <p:spPr>
          <a:xfrm>
            <a:off x="6168010" y="2132820"/>
            <a:ext cx="1728000" cy="1728240"/>
          </a:xfrm>
          <a:prstGeom prst="rect">
            <a:avLst/>
          </a:prstGeom>
          <a:noFill/>
        </p:spPr>
        <p:txBody>
          <a:bodyPr wrap="square" lIns="72000" tIns="648000" rIns="72000" bIns="72000" anchor="ctr" anchorCtr="0"/>
          <a:lstStyle>
            <a:lvl1pPr marL="0" indent="0" algn="ctr">
              <a:spcBef>
                <a:spcPts val="200"/>
              </a:spcBef>
              <a:buFontTx/>
              <a:buNone/>
              <a:defRPr sz="1600" b="0">
                <a:solidFill>
                  <a:schemeClr val="bg1"/>
                </a:solidFill>
                <a:latin typeface="+mj-lt"/>
              </a:defRPr>
            </a:lvl1pPr>
            <a:lvl2pPr marL="0" indent="0" algn="ctr">
              <a:spcBef>
                <a:spcPts val="200"/>
              </a:spcBef>
              <a:buFontTx/>
              <a:buNone/>
              <a:defRPr sz="16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19" name="Text Placeholder 5"/>
          <p:cNvSpPr>
            <a:spLocks noGrp="1"/>
          </p:cNvSpPr>
          <p:nvPr>
            <p:ph type="body" sz="quarter" idx="22"/>
          </p:nvPr>
        </p:nvSpPr>
        <p:spPr>
          <a:xfrm>
            <a:off x="4295990" y="3933070"/>
            <a:ext cx="1728000" cy="1728240"/>
          </a:xfrm>
          <a:prstGeom prst="rect">
            <a:avLst/>
          </a:prstGeom>
          <a:noFill/>
        </p:spPr>
        <p:txBody>
          <a:bodyPr wrap="square" lIns="72000" tIns="72000" rIns="72000" bIns="648000" anchor="ctr" anchorCtr="0"/>
          <a:lstStyle>
            <a:lvl1pPr marL="0" indent="0" algn="ctr">
              <a:spcBef>
                <a:spcPts val="200"/>
              </a:spcBef>
              <a:buFontTx/>
              <a:buNone/>
              <a:defRPr sz="1600" b="0">
                <a:solidFill>
                  <a:schemeClr val="bg1"/>
                </a:solidFill>
                <a:latin typeface="+mj-lt"/>
              </a:defRPr>
            </a:lvl1pPr>
            <a:lvl2pPr marL="0" indent="0" algn="ctr">
              <a:spcBef>
                <a:spcPts val="200"/>
              </a:spcBef>
              <a:buFontTx/>
              <a:buNone/>
              <a:defRPr sz="16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20" name="Text Placeholder 5"/>
          <p:cNvSpPr>
            <a:spLocks noGrp="1"/>
          </p:cNvSpPr>
          <p:nvPr>
            <p:ph type="body" sz="quarter" idx="23"/>
          </p:nvPr>
        </p:nvSpPr>
        <p:spPr>
          <a:xfrm>
            <a:off x="6168010" y="3933070"/>
            <a:ext cx="1728000" cy="1728240"/>
          </a:xfrm>
          <a:prstGeom prst="rect">
            <a:avLst/>
          </a:prstGeom>
          <a:noFill/>
        </p:spPr>
        <p:txBody>
          <a:bodyPr wrap="square" lIns="72000" tIns="72000" rIns="72000" bIns="648000" anchor="ctr" anchorCtr="0"/>
          <a:lstStyle>
            <a:lvl1pPr marL="0" indent="0" algn="ctr">
              <a:spcBef>
                <a:spcPts val="200"/>
              </a:spcBef>
              <a:buFontTx/>
              <a:buNone/>
              <a:defRPr sz="1600" b="0">
                <a:solidFill>
                  <a:schemeClr val="bg1"/>
                </a:solidFill>
                <a:latin typeface="+mj-lt"/>
              </a:defRPr>
            </a:lvl1pPr>
            <a:lvl2pPr marL="0" indent="0" algn="ctr">
              <a:spcBef>
                <a:spcPts val="200"/>
              </a:spcBef>
              <a:buFontTx/>
              <a:buNone/>
              <a:defRPr sz="16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Tree>
    <p:extLst>
      <p:ext uri="{BB962C8B-B14F-4D97-AF65-F5344CB8AC3E}">
        <p14:creationId xmlns:p14="http://schemas.microsoft.com/office/powerpoint/2010/main" val="298434422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aulukko">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E6D2382-5F4D-45A2-B915-9F0497753B2D}"/>
              </a:ext>
            </a:extLst>
          </p:cNvPr>
          <p:cNvSpPr>
            <a:spLocks noGrp="1"/>
          </p:cNvSpPr>
          <p:nvPr>
            <p:ph type="body" sz="quarter" idx="30"/>
          </p:nvPr>
        </p:nvSpPr>
        <p:spPr>
          <a:xfrm>
            <a:off x="767260" y="3861060"/>
            <a:ext cx="1656230" cy="194442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6" name="Text Placeholder 3">
            <a:extLst>
              <a:ext uri="{FF2B5EF4-FFF2-40B4-BE49-F238E27FC236}">
                <a16:creationId xmlns:a16="http://schemas.microsoft.com/office/drawing/2014/main" id="{7FF6DC43-D734-4C64-A391-7AFEC5B082CE}"/>
              </a:ext>
            </a:extLst>
          </p:cNvPr>
          <p:cNvSpPr>
            <a:spLocks noGrp="1"/>
          </p:cNvSpPr>
          <p:nvPr>
            <p:ph type="body" sz="quarter" idx="31"/>
          </p:nvPr>
        </p:nvSpPr>
        <p:spPr>
          <a:xfrm>
            <a:off x="2567510" y="3861060"/>
            <a:ext cx="1656230" cy="194442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7" name="Text Placeholder 3">
            <a:extLst>
              <a:ext uri="{FF2B5EF4-FFF2-40B4-BE49-F238E27FC236}">
                <a16:creationId xmlns:a16="http://schemas.microsoft.com/office/drawing/2014/main" id="{6401BFA9-F837-46D2-A1BF-DD532A48F262}"/>
              </a:ext>
            </a:extLst>
          </p:cNvPr>
          <p:cNvSpPr>
            <a:spLocks noGrp="1"/>
          </p:cNvSpPr>
          <p:nvPr>
            <p:ph type="body" sz="quarter" idx="32"/>
          </p:nvPr>
        </p:nvSpPr>
        <p:spPr>
          <a:xfrm>
            <a:off x="4367760" y="3861060"/>
            <a:ext cx="1656230" cy="194442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8" name="Text Placeholder 3">
            <a:extLst>
              <a:ext uri="{FF2B5EF4-FFF2-40B4-BE49-F238E27FC236}">
                <a16:creationId xmlns:a16="http://schemas.microsoft.com/office/drawing/2014/main" id="{F69B8DBA-0EBA-4B4D-AFA2-00A95BCD71F3}"/>
              </a:ext>
            </a:extLst>
          </p:cNvPr>
          <p:cNvSpPr>
            <a:spLocks noGrp="1"/>
          </p:cNvSpPr>
          <p:nvPr>
            <p:ph type="body" sz="quarter" idx="33"/>
          </p:nvPr>
        </p:nvSpPr>
        <p:spPr>
          <a:xfrm>
            <a:off x="6168010" y="3861060"/>
            <a:ext cx="1656230" cy="194442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9" name="Text Placeholder 3">
            <a:extLst>
              <a:ext uri="{FF2B5EF4-FFF2-40B4-BE49-F238E27FC236}">
                <a16:creationId xmlns:a16="http://schemas.microsoft.com/office/drawing/2014/main" id="{56BC24BB-84C6-440E-B034-41BD02337F89}"/>
              </a:ext>
            </a:extLst>
          </p:cNvPr>
          <p:cNvSpPr>
            <a:spLocks noGrp="1"/>
          </p:cNvSpPr>
          <p:nvPr>
            <p:ph type="body" sz="quarter" idx="34"/>
          </p:nvPr>
        </p:nvSpPr>
        <p:spPr>
          <a:xfrm>
            <a:off x="7968260" y="3861060"/>
            <a:ext cx="1656230" cy="194442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30" name="Text Placeholder 3">
            <a:extLst>
              <a:ext uri="{FF2B5EF4-FFF2-40B4-BE49-F238E27FC236}">
                <a16:creationId xmlns:a16="http://schemas.microsoft.com/office/drawing/2014/main" id="{64564ED9-AD9E-43E4-8343-9CBA870DF3AD}"/>
              </a:ext>
            </a:extLst>
          </p:cNvPr>
          <p:cNvSpPr>
            <a:spLocks noGrp="1"/>
          </p:cNvSpPr>
          <p:nvPr>
            <p:ph type="body" sz="quarter" idx="35"/>
          </p:nvPr>
        </p:nvSpPr>
        <p:spPr>
          <a:xfrm>
            <a:off x="9768510" y="3861060"/>
            <a:ext cx="1656230" cy="194442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 name="Title 1"/>
          <p:cNvSpPr>
            <a:spLocks noGrp="1"/>
          </p:cNvSpPr>
          <p:nvPr>
            <p:ph type="title"/>
          </p:nvPr>
        </p:nvSpPr>
        <p:spPr/>
        <p:txBody>
          <a:bodyPr/>
          <a:lstStyle/>
          <a:p>
            <a:r>
              <a:rPr lang="fi-FI" noProof="0"/>
              <a:t>Muokkaa ots. perustyyl. napsautt.</a:t>
            </a:r>
          </a:p>
        </p:txBody>
      </p:sp>
      <p:sp>
        <p:nvSpPr>
          <p:cNvPr id="5" name="Date Placeholder 4"/>
          <p:cNvSpPr>
            <a:spLocks noGrp="1"/>
          </p:cNvSpPr>
          <p:nvPr>
            <p:ph type="dt" sz="half" idx="10"/>
          </p:nvPr>
        </p:nvSpPr>
        <p:spPr/>
        <p:txBody>
          <a:bodyPr/>
          <a:lstStyle/>
          <a:p>
            <a:fld id="{461A66A4-CB0F-4FFB-A3F7-97A8406D58B6}" type="datetime1">
              <a:rPr lang="fi-FI" smtClean="0"/>
              <a:t>6.11.2023</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25" name="Text Placeholder 5"/>
          <p:cNvSpPr>
            <a:spLocks noGrp="1"/>
          </p:cNvSpPr>
          <p:nvPr>
            <p:ph type="body" sz="quarter" idx="13"/>
          </p:nvPr>
        </p:nvSpPr>
        <p:spPr>
          <a:xfrm>
            <a:off x="766763" y="1989138"/>
            <a:ext cx="1656727" cy="575742"/>
          </a:xfrm>
          <a:prstGeom prst="rect">
            <a:avLst/>
          </a:prstGeom>
          <a:solidFill>
            <a:schemeClr val="accent3"/>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36" name="Text Placeholder 5"/>
          <p:cNvSpPr>
            <a:spLocks noGrp="1"/>
          </p:cNvSpPr>
          <p:nvPr>
            <p:ph type="body" sz="quarter" idx="19"/>
          </p:nvPr>
        </p:nvSpPr>
        <p:spPr>
          <a:xfrm>
            <a:off x="2567510" y="1989138"/>
            <a:ext cx="1656727" cy="575742"/>
          </a:xfrm>
          <a:prstGeom prst="rect">
            <a:avLst/>
          </a:prstGeom>
          <a:solidFill>
            <a:schemeClr val="accent1"/>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37" name="Text Placeholder 5"/>
          <p:cNvSpPr>
            <a:spLocks noGrp="1"/>
          </p:cNvSpPr>
          <p:nvPr>
            <p:ph type="body" sz="quarter" idx="20"/>
          </p:nvPr>
        </p:nvSpPr>
        <p:spPr>
          <a:xfrm>
            <a:off x="4367760" y="1989138"/>
            <a:ext cx="1656727" cy="575742"/>
          </a:xfrm>
          <a:prstGeom prst="rect">
            <a:avLst/>
          </a:prstGeom>
          <a:solidFill>
            <a:schemeClr val="accent4"/>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38" name="Text Placeholder 5"/>
          <p:cNvSpPr>
            <a:spLocks noGrp="1"/>
          </p:cNvSpPr>
          <p:nvPr>
            <p:ph type="body" sz="quarter" idx="21"/>
          </p:nvPr>
        </p:nvSpPr>
        <p:spPr>
          <a:xfrm>
            <a:off x="6168010" y="1989138"/>
            <a:ext cx="1656727" cy="575742"/>
          </a:xfrm>
          <a:prstGeom prst="rect">
            <a:avLst/>
          </a:prstGeom>
          <a:solidFill>
            <a:schemeClr val="accent6"/>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accent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39" name="Text Placeholder 5"/>
          <p:cNvSpPr>
            <a:spLocks noGrp="1"/>
          </p:cNvSpPr>
          <p:nvPr>
            <p:ph type="body" sz="quarter" idx="22"/>
          </p:nvPr>
        </p:nvSpPr>
        <p:spPr>
          <a:xfrm>
            <a:off x="7968260" y="1989138"/>
            <a:ext cx="1656727" cy="575742"/>
          </a:xfrm>
          <a:prstGeom prst="rect">
            <a:avLst/>
          </a:prstGeom>
          <a:solidFill>
            <a:schemeClr val="accent2"/>
          </a:solidFill>
        </p:spPr>
        <p:txBody>
          <a:bodyPr wrap="square" lIns="72000" tIns="72000" rIns="72000" bIns="72000" anchor="ctr" anchorCtr="0"/>
          <a:lstStyle>
            <a:lvl1pPr marL="0" indent="0" algn="ctr">
              <a:spcBef>
                <a:spcPts val="200"/>
              </a:spcBef>
              <a:buFontTx/>
              <a:buNone/>
              <a:defRPr sz="1200" b="0">
                <a:solidFill>
                  <a:schemeClr val="accent1"/>
                </a:solidFill>
                <a:latin typeface="+mj-lt"/>
              </a:defRPr>
            </a:lvl1pPr>
            <a:lvl2pPr marL="0" indent="0" algn="ctr">
              <a:spcBef>
                <a:spcPts val="200"/>
              </a:spcBef>
              <a:buFontTx/>
              <a:buNone/>
              <a:defRPr sz="1200" b="0">
                <a:solidFill>
                  <a:schemeClr val="accent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40" name="Text Placeholder 5"/>
          <p:cNvSpPr>
            <a:spLocks noGrp="1"/>
          </p:cNvSpPr>
          <p:nvPr>
            <p:ph type="body" sz="quarter" idx="23"/>
          </p:nvPr>
        </p:nvSpPr>
        <p:spPr>
          <a:xfrm>
            <a:off x="9768511" y="1989138"/>
            <a:ext cx="1656727" cy="575742"/>
          </a:xfrm>
          <a:prstGeom prst="rect">
            <a:avLst/>
          </a:prstGeom>
          <a:solidFill>
            <a:srgbClr val="FF3E60"/>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11" name="Picture Placeholder 10"/>
          <p:cNvSpPr>
            <a:spLocks noGrp="1"/>
          </p:cNvSpPr>
          <p:nvPr>
            <p:ph type="pic" sz="quarter" idx="24"/>
          </p:nvPr>
        </p:nvSpPr>
        <p:spPr>
          <a:xfrm>
            <a:off x="766763" y="2710122"/>
            <a:ext cx="1657350" cy="1006918"/>
          </a:xfrm>
        </p:spPr>
        <p:txBody>
          <a:bodyPr/>
          <a:lstStyle>
            <a:lvl1pPr marL="0" indent="0">
              <a:buNone/>
              <a:defRPr sz="1000"/>
            </a:lvl1pPr>
          </a:lstStyle>
          <a:p>
            <a:r>
              <a:rPr lang="fi-FI"/>
              <a:t>Lisää kuva napsauttamalla kuvaketta</a:t>
            </a:r>
          </a:p>
        </p:txBody>
      </p:sp>
      <p:sp>
        <p:nvSpPr>
          <p:cNvPr id="41" name="Picture Placeholder 10"/>
          <p:cNvSpPr>
            <a:spLocks noGrp="1"/>
          </p:cNvSpPr>
          <p:nvPr>
            <p:ph type="pic" sz="quarter" idx="25"/>
          </p:nvPr>
        </p:nvSpPr>
        <p:spPr>
          <a:xfrm>
            <a:off x="2567510" y="2710122"/>
            <a:ext cx="1657350" cy="1006918"/>
          </a:xfrm>
        </p:spPr>
        <p:txBody>
          <a:bodyPr/>
          <a:lstStyle>
            <a:lvl1pPr marL="0" indent="0">
              <a:buNone/>
              <a:defRPr sz="1000"/>
            </a:lvl1pPr>
          </a:lstStyle>
          <a:p>
            <a:r>
              <a:rPr lang="fi-FI"/>
              <a:t>Lisää kuva napsauttamalla kuvaketta</a:t>
            </a:r>
          </a:p>
        </p:txBody>
      </p:sp>
      <p:sp>
        <p:nvSpPr>
          <p:cNvPr id="42" name="Picture Placeholder 10"/>
          <p:cNvSpPr>
            <a:spLocks noGrp="1"/>
          </p:cNvSpPr>
          <p:nvPr>
            <p:ph type="pic" sz="quarter" idx="26"/>
          </p:nvPr>
        </p:nvSpPr>
        <p:spPr>
          <a:xfrm>
            <a:off x="4366640" y="2710122"/>
            <a:ext cx="1657350" cy="1006918"/>
          </a:xfrm>
        </p:spPr>
        <p:txBody>
          <a:bodyPr/>
          <a:lstStyle>
            <a:lvl1pPr marL="0" indent="0">
              <a:buNone/>
              <a:defRPr sz="1000"/>
            </a:lvl1pPr>
          </a:lstStyle>
          <a:p>
            <a:r>
              <a:rPr lang="fi-FI"/>
              <a:t>Lisää kuva napsauttamalla kuvaketta</a:t>
            </a:r>
          </a:p>
        </p:txBody>
      </p:sp>
      <p:sp>
        <p:nvSpPr>
          <p:cNvPr id="43" name="Picture Placeholder 10"/>
          <p:cNvSpPr>
            <a:spLocks noGrp="1"/>
          </p:cNvSpPr>
          <p:nvPr>
            <p:ph type="pic" sz="quarter" idx="27"/>
          </p:nvPr>
        </p:nvSpPr>
        <p:spPr>
          <a:xfrm>
            <a:off x="6168010" y="2710122"/>
            <a:ext cx="1657350" cy="1006918"/>
          </a:xfrm>
        </p:spPr>
        <p:txBody>
          <a:bodyPr/>
          <a:lstStyle>
            <a:lvl1pPr marL="0" indent="0">
              <a:buNone/>
              <a:defRPr sz="1000"/>
            </a:lvl1pPr>
          </a:lstStyle>
          <a:p>
            <a:r>
              <a:rPr lang="fi-FI"/>
              <a:t>Lisää kuva napsauttamalla kuvaketta</a:t>
            </a:r>
          </a:p>
        </p:txBody>
      </p:sp>
      <p:sp>
        <p:nvSpPr>
          <p:cNvPr id="44" name="Picture Placeholder 10"/>
          <p:cNvSpPr>
            <a:spLocks noGrp="1"/>
          </p:cNvSpPr>
          <p:nvPr>
            <p:ph type="pic" sz="quarter" idx="28"/>
          </p:nvPr>
        </p:nvSpPr>
        <p:spPr>
          <a:xfrm>
            <a:off x="7968260" y="2710122"/>
            <a:ext cx="1657350" cy="1006918"/>
          </a:xfrm>
        </p:spPr>
        <p:txBody>
          <a:bodyPr/>
          <a:lstStyle>
            <a:lvl1pPr marL="0" indent="0">
              <a:buNone/>
              <a:defRPr sz="1000"/>
            </a:lvl1pPr>
          </a:lstStyle>
          <a:p>
            <a:r>
              <a:rPr lang="fi-FI"/>
              <a:t>Lisää kuva napsauttamalla kuvaketta</a:t>
            </a:r>
          </a:p>
        </p:txBody>
      </p:sp>
      <p:sp>
        <p:nvSpPr>
          <p:cNvPr id="45" name="Picture Placeholder 10"/>
          <p:cNvSpPr>
            <a:spLocks noGrp="1"/>
          </p:cNvSpPr>
          <p:nvPr>
            <p:ph type="pic" sz="quarter" idx="29"/>
          </p:nvPr>
        </p:nvSpPr>
        <p:spPr>
          <a:xfrm>
            <a:off x="9767888" y="2710122"/>
            <a:ext cx="1657350" cy="1006918"/>
          </a:xfrm>
        </p:spPr>
        <p:txBody>
          <a:bodyPr/>
          <a:lstStyle>
            <a:lvl1pPr marL="0" indent="0">
              <a:buNone/>
              <a:defRPr sz="1000"/>
            </a:lvl1pPr>
          </a:lstStyle>
          <a:p>
            <a:r>
              <a:rPr lang="fi-FI"/>
              <a:t>Lisää kuva napsauttamalla kuvaketta</a:t>
            </a:r>
          </a:p>
        </p:txBody>
      </p:sp>
    </p:spTree>
    <p:extLst>
      <p:ext uri="{BB962C8B-B14F-4D97-AF65-F5344CB8AC3E}">
        <p14:creationId xmlns:p14="http://schemas.microsoft.com/office/powerpoint/2010/main" val="284941254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aulukko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a:t>Muokkaa ots. perustyyl. napsautt.</a:t>
            </a:r>
          </a:p>
        </p:txBody>
      </p:sp>
      <p:sp>
        <p:nvSpPr>
          <p:cNvPr id="5" name="Date Placeholder 4"/>
          <p:cNvSpPr>
            <a:spLocks noGrp="1"/>
          </p:cNvSpPr>
          <p:nvPr>
            <p:ph type="dt" sz="half" idx="10"/>
          </p:nvPr>
        </p:nvSpPr>
        <p:spPr/>
        <p:txBody>
          <a:bodyPr/>
          <a:lstStyle/>
          <a:p>
            <a:fld id="{A3EF816C-448D-4CAD-8E7D-3E87A3DFF3FB}" type="datetime1">
              <a:rPr lang="fi-FI" smtClean="0"/>
              <a:t>6.11.2023</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25" name="Text Placeholder 5"/>
          <p:cNvSpPr>
            <a:spLocks noGrp="1"/>
          </p:cNvSpPr>
          <p:nvPr>
            <p:ph type="body" sz="quarter" idx="13"/>
          </p:nvPr>
        </p:nvSpPr>
        <p:spPr>
          <a:xfrm>
            <a:off x="766763" y="1989138"/>
            <a:ext cx="2016777" cy="575742"/>
          </a:xfrm>
          <a:prstGeom prst="rect">
            <a:avLst/>
          </a:prstGeom>
          <a:solidFill>
            <a:schemeClr val="accent3"/>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4" name="Text Placeholder 3"/>
          <p:cNvSpPr>
            <a:spLocks noGrp="1"/>
          </p:cNvSpPr>
          <p:nvPr>
            <p:ph type="body" sz="quarter" idx="24"/>
          </p:nvPr>
        </p:nvSpPr>
        <p:spPr>
          <a:xfrm>
            <a:off x="766762" y="2565400"/>
            <a:ext cx="2017535" cy="1008063"/>
          </a:xfrm>
          <a:solidFill>
            <a:srgbClr val="923468">
              <a:alpha val="25098"/>
            </a:srgbClr>
          </a:solidFill>
        </p:spPr>
        <p:txBody>
          <a:bodyPr lIns="216000" tIns="144000" rIns="216000" bIns="144000"/>
          <a:lstStyle>
            <a:lvl1pPr marL="180975" indent="-180975">
              <a:buClr>
                <a:schemeClr val="accent1"/>
              </a:buClr>
              <a:buFont typeface="+mj-lt"/>
              <a:buAutoNum type="arabicPeriod"/>
              <a:defRPr sz="1100">
                <a:solidFill>
                  <a:schemeClr val="accent1"/>
                </a:solidFill>
              </a:defRPr>
            </a:lvl1pPr>
            <a:lvl2pPr marL="180975" indent="-180975">
              <a:buClr>
                <a:schemeClr val="accent1"/>
              </a:buClr>
              <a:buFont typeface="+mj-lt"/>
              <a:buAutoNum type="arabicPeriod"/>
              <a:defRPr sz="1100">
                <a:solidFill>
                  <a:schemeClr val="accent1"/>
                </a:solidFill>
              </a:defRPr>
            </a:lvl2pPr>
            <a:lvl3pPr marL="180975" indent="-180975">
              <a:buClr>
                <a:schemeClr val="accent1"/>
              </a:buClr>
              <a:buFont typeface="+mj-lt"/>
              <a:buAutoNum type="arabicPeriod"/>
              <a:defRPr sz="1100">
                <a:solidFill>
                  <a:schemeClr val="accent1"/>
                </a:solidFill>
              </a:defRPr>
            </a:lvl3pPr>
            <a:lvl4pPr marL="180975" indent="-180975">
              <a:buClr>
                <a:schemeClr val="accent1"/>
              </a:buClr>
              <a:buFont typeface="+mj-lt"/>
              <a:buAutoNum type="arabicPeriod"/>
              <a:defRPr sz="1100">
                <a:solidFill>
                  <a:schemeClr val="accent1"/>
                </a:solidFill>
              </a:defRPr>
            </a:lvl4pPr>
            <a:lvl5pPr marL="180975" indent="-180975">
              <a:buClr>
                <a:schemeClr val="accent1"/>
              </a:buClr>
              <a:buFont typeface="+mj-lt"/>
              <a:buAutoNum type="arabicPeriod"/>
              <a:defRPr sz="1100">
                <a:solidFill>
                  <a:schemeClr val="accent1"/>
                </a:solidFill>
              </a:defRPr>
            </a:lvl5pPr>
          </a:lstStyle>
          <a:p>
            <a:pPr lvl="0"/>
            <a:r>
              <a:rPr lang="fi-FI"/>
              <a:t>Muokkaa tekstin perustyylejä napsauttamalla</a:t>
            </a:r>
          </a:p>
        </p:txBody>
      </p:sp>
      <p:sp>
        <p:nvSpPr>
          <p:cNvPr id="48" name="Text Placeholder 5"/>
          <p:cNvSpPr>
            <a:spLocks noGrp="1"/>
          </p:cNvSpPr>
          <p:nvPr>
            <p:ph type="body" sz="quarter" idx="26"/>
          </p:nvPr>
        </p:nvSpPr>
        <p:spPr>
          <a:xfrm>
            <a:off x="2927560" y="1989138"/>
            <a:ext cx="2016777" cy="575742"/>
          </a:xfrm>
          <a:prstGeom prst="rect">
            <a:avLst/>
          </a:prstGeom>
          <a:solidFill>
            <a:schemeClr val="accent1"/>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49" name="Text Placeholder 3"/>
          <p:cNvSpPr>
            <a:spLocks noGrp="1"/>
          </p:cNvSpPr>
          <p:nvPr>
            <p:ph type="body" sz="quarter" idx="27"/>
          </p:nvPr>
        </p:nvSpPr>
        <p:spPr>
          <a:xfrm>
            <a:off x="2927559" y="2565400"/>
            <a:ext cx="2017535" cy="1008063"/>
          </a:xfrm>
          <a:solidFill>
            <a:schemeClr val="accent1">
              <a:alpha val="25098"/>
            </a:schemeClr>
          </a:solidFill>
        </p:spPr>
        <p:txBody>
          <a:bodyPr lIns="216000" tIns="144000" rIns="216000" bIns="144000"/>
          <a:lstStyle>
            <a:lvl1pPr marL="180975" indent="-180975">
              <a:buClr>
                <a:schemeClr val="accent1"/>
              </a:buClr>
              <a:buFont typeface="+mj-lt"/>
              <a:buAutoNum type="arabicPeriod"/>
              <a:defRPr sz="1100">
                <a:solidFill>
                  <a:schemeClr val="accent1"/>
                </a:solidFill>
              </a:defRPr>
            </a:lvl1pPr>
            <a:lvl2pPr marL="180975" indent="-180975">
              <a:buClr>
                <a:schemeClr val="accent1"/>
              </a:buClr>
              <a:buFont typeface="+mj-lt"/>
              <a:buAutoNum type="arabicPeriod"/>
              <a:defRPr sz="1100">
                <a:solidFill>
                  <a:schemeClr val="accent1"/>
                </a:solidFill>
              </a:defRPr>
            </a:lvl2pPr>
            <a:lvl3pPr marL="180975" indent="-180975">
              <a:buClr>
                <a:schemeClr val="accent1"/>
              </a:buClr>
              <a:buFont typeface="+mj-lt"/>
              <a:buAutoNum type="arabicPeriod"/>
              <a:defRPr sz="1100">
                <a:solidFill>
                  <a:schemeClr val="accent1"/>
                </a:solidFill>
              </a:defRPr>
            </a:lvl3pPr>
            <a:lvl4pPr marL="180975" indent="-180975">
              <a:buClr>
                <a:schemeClr val="accent1"/>
              </a:buClr>
              <a:buFont typeface="+mj-lt"/>
              <a:buAutoNum type="arabicPeriod"/>
              <a:defRPr sz="1100">
                <a:solidFill>
                  <a:schemeClr val="accent1"/>
                </a:solidFill>
              </a:defRPr>
            </a:lvl4pPr>
            <a:lvl5pPr marL="180975" indent="-180975">
              <a:buClr>
                <a:schemeClr val="accent1"/>
              </a:buClr>
              <a:buFont typeface="+mj-lt"/>
              <a:buAutoNum type="arabicPeriod"/>
              <a:defRPr sz="1100">
                <a:solidFill>
                  <a:schemeClr val="accent1"/>
                </a:solidFill>
              </a:defRPr>
            </a:lvl5pPr>
          </a:lstStyle>
          <a:p>
            <a:pPr lvl="0"/>
            <a:r>
              <a:rPr lang="fi-FI"/>
              <a:t>Muokkaa tekstin perustyylejä napsauttamalla</a:t>
            </a:r>
          </a:p>
        </p:txBody>
      </p:sp>
      <p:sp>
        <p:nvSpPr>
          <p:cNvPr id="51" name="Text Placeholder 5"/>
          <p:cNvSpPr>
            <a:spLocks noGrp="1"/>
          </p:cNvSpPr>
          <p:nvPr>
            <p:ph type="body" sz="quarter" idx="29"/>
          </p:nvPr>
        </p:nvSpPr>
        <p:spPr>
          <a:xfrm>
            <a:off x="5087611" y="1989138"/>
            <a:ext cx="2016777" cy="575742"/>
          </a:xfrm>
          <a:prstGeom prst="rect">
            <a:avLst/>
          </a:prstGeom>
          <a:solidFill>
            <a:schemeClr val="accent4"/>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52" name="Text Placeholder 3"/>
          <p:cNvSpPr>
            <a:spLocks noGrp="1"/>
          </p:cNvSpPr>
          <p:nvPr>
            <p:ph type="body" sz="quarter" idx="30"/>
          </p:nvPr>
        </p:nvSpPr>
        <p:spPr>
          <a:xfrm>
            <a:off x="5087610" y="2565400"/>
            <a:ext cx="2017535" cy="1008063"/>
          </a:xfrm>
          <a:solidFill>
            <a:schemeClr val="accent4">
              <a:alpha val="25098"/>
            </a:schemeClr>
          </a:solidFill>
        </p:spPr>
        <p:txBody>
          <a:bodyPr lIns="216000" tIns="144000" rIns="216000" bIns="144000"/>
          <a:lstStyle>
            <a:lvl1pPr marL="180975" indent="-180975">
              <a:buClr>
                <a:schemeClr val="accent1"/>
              </a:buClr>
              <a:buFont typeface="+mj-lt"/>
              <a:buAutoNum type="arabicPeriod"/>
              <a:defRPr sz="1100">
                <a:solidFill>
                  <a:schemeClr val="accent1"/>
                </a:solidFill>
              </a:defRPr>
            </a:lvl1pPr>
            <a:lvl2pPr marL="180975" indent="-180975">
              <a:buClr>
                <a:schemeClr val="accent1"/>
              </a:buClr>
              <a:buFont typeface="+mj-lt"/>
              <a:buAutoNum type="arabicPeriod"/>
              <a:defRPr sz="1100">
                <a:solidFill>
                  <a:schemeClr val="accent1"/>
                </a:solidFill>
              </a:defRPr>
            </a:lvl2pPr>
            <a:lvl3pPr marL="180975" indent="-180975">
              <a:buClr>
                <a:schemeClr val="accent1"/>
              </a:buClr>
              <a:buFont typeface="+mj-lt"/>
              <a:buAutoNum type="arabicPeriod"/>
              <a:defRPr sz="1100">
                <a:solidFill>
                  <a:schemeClr val="accent1"/>
                </a:solidFill>
              </a:defRPr>
            </a:lvl3pPr>
            <a:lvl4pPr marL="180975" indent="-180975">
              <a:buClr>
                <a:schemeClr val="accent1"/>
              </a:buClr>
              <a:buFont typeface="+mj-lt"/>
              <a:buAutoNum type="arabicPeriod"/>
              <a:defRPr sz="1100">
                <a:solidFill>
                  <a:schemeClr val="accent1"/>
                </a:solidFill>
              </a:defRPr>
            </a:lvl4pPr>
            <a:lvl5pPr marL="180975" indent="-180975">
              <a:buClr>
                <a:schemeClr val="accent1"/>
              </a:buClr>
              <a:buFont typeface="+mj-lt"/>
              <a:buAutoNum type="arabicPeriod"/>
              <a:defRPr sz="1100">
                <a:solidFill>
                  <a:schemeClr val="accent1"/>
                </a:solidFill>
              </a:defRPr>
            </a:lvl5pPr>
          </a:lstStyle>
          <a:p>
            <a:pPr lvl="0"/>
            <a:r>
              <a:rPr lang="fi-FI"/>
              <a:t>Muokkaa tekstin perustyylejä napsauttamalla</a:t>
            </a:r>
          </a:p>
        </p:txBody>
      </p:sp>
      <p:sp>
        <p:nvSpPr>
          <p:cNvPr id="54" name="Text Placeholder 5"/>
          <p:cNvSpPr>
            <a:spLocks noGrp="1"/>
          </p:cNvSpPr>
          <p:nvPr>
            <p:ph type="body" sz="quarter" idx="32"/>
          </p:nvPr>
        </p:nvSpPr>
        <p:spPr>
          <a:xfrm>
            <a:off x="7248160" y="1989138"/>
            <a:ext cx="2016777" cy="575742"/>
          </a:xfrm>
          <a:prstGeom prst="rect">
            <a:avLst/>
          </a:prstGeom>
          <a:solidFill>
            <a:schemeClr val="accent2"/>
          </a:solidFill>
        </p:spPr>
        <p:txBody>
          <a:bodyPr wrap="square" lIns="72000" tIns="72000" rIns="72000" bIns="72000" anchor="ctr" anchorCtr="0"/>
          <a:lstStyle>
            <a:lvl1pPr marL="0" indent="0" algn="ctr">
              <a:spcBef>
                <a:spcPts val="200"/>
              </a:spcBef>
              <a:buFontTx/>
              <a:buNone/>
              <a:defRPr sz="1200" b="0">
                <a:solidFill>
                  <a:schemeClr val="accent1"/>
                </a:solidFill>
                <a:latin typeface="+mj-lt"/>
              </a:defRPr>
            </a:lvl1pPr>
            <a:lvl2pPr marL="0" indent="0" algn="ctr">
              <a:spcBef>
                <a:spcPts val="200"/>
              </a:spcBef>
              <a:buFontTx/>
              <a:buNone/>
              <a:defRPr sz="1200" b="0">
                <a:solidFill>
                  <a:schemeClr val="accent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55" name="Text Placeholder 3"/>
          <p:cNvSpPr>
            <a:spLocks noGrp="1"/>
          </p:cNvSpPr>
          <p:nvPr>
            <p:ph type="body" sz="quarter" idx="33"/>
          </p:nvPr>
        </p:nvSpPr>
        <p:spPr>
          <a:xfrm>
            <a:off x="7248159" y="2565400"/>
            <a:ext cx="2017535" cy="1008063"/>
          </a:xfrm>
          <a:solidFill>
            <a:schemeClr val="accent2">
              <a:alpha val="25098"/>
            </a:schemeClr>
          </a:solidFill>
        </p:spPr>
        <p:txBody>
          <a:bodyPr lIns="216000" tIns="144000" rIns="216000" bIns="144000"/>
          <a:lstStyle>
            <a:lvl1pPr marL="180975" indent="-180975">
              <a:buClr>
                <a:schemeClr val="accent1"/>
              </a:buClr>
              <a:buFont typeface="+mj-lt"/>
              <a:buAutoNum type="arabicPeriod"/>
              <a:defRPr sz="1100">
                <a:solidFill>
                  <a:schemeClr val="accent1"/>
                </a:solidFill>
              </a:defRPr>
            </a:lvl1pPr>
            <a:lvl2pPr marL="180975" indent="-180975">
              <a:buClr>
                <a:schemeClr val="accent1"/>
              </a:buClr>
              <a:buFont typeface="+mj-lt"/>
              <a:buAutoNum type="arabicPeriod"/>
              <a:defRPr sz="1100">
                <a:solidFill>
                  <a:schemeClr val="accent1"/>
                </a:solidFill>
              </a:defRPr>
            </a:lvl2pPr>
            <a:lvl3pPr marL="180975" indent="-180975">
              <a:buClr>
                <a:schemeClr val="accent1"/>
              </a:buClr>
              <a:buFont typeface="+mj-lt"/>
              <a:buAutoNum type="arabicPeriod"/>
              <a:defRPr sz="1100">
                <a:solidFill>
                  <a:schemeClr val="accent1"/>
                </a:solidFill>
              </a:defRPr>
            </a:lvl3pPr>
            <a:lvl4pPr marL="180975" indent="-180975">
              <a:buClr>
                <a:schemeClr val="accent1"/>
              </a:buClr>
              <a:buFont typeface="+mj-lt"/>
              <a:buAutoNum type="arabicPeriod"/>
              <a:defRPr sz="1100">
                <a:solidFill>
                  <a:schemeClr val="accent1"/>
                </a:solidFill>
              </a:defRPr>
            </a:lvl4pPr>
            <a:lvl5pPr marL="180975" indent="-180975">
              <a:buClr>
                <a:schemeClr val="accent1"/>
              </a:buClr>
              <a:buFont typeface="+mj-lt"/>
              <a:buAutoNum type="arabicPeriod"/>
              <a:defRPr sz="1100">
                <a:solidFill>
                  <a:schemeClr val="accent1"/>
                </a:solidFill>
              </a:defRPr>
            </a:lvl5pPr>
          </a:lstStyle>
          <a:p>
            <a:pPr lvl="0"/>
            <a:r>
              <a:rPr lang="fi-FI"/>
              <a:t>Muokkaa tekstin perustyylejä napsauttamalla</a:t>
            </a:r>
          </a:p>
        </p:txBody>
      </p:sp>
      <p:sp>
        <p:nvSpPr>
          <p:cNvPr id="57" name="Text Placeholder 5"/>
          <p:cNvSpPr>
            <a:spLocks noGrp="1"/>
          </p:cNvSpPr>
          <p:nvPr>
            <p:ph type="body" sz="quarter" idx="35"/>
          </p:nvPr>
        </p:nvSpPr>
        <p:spPr>
          <a:xfrm>
            <a:off x="9408461" y="1989138"/>
            <a:ext cx="2016777" cy="575742"/>
          </a:xfrm>
          <a:prstGeom prst="rect">
            <a:avLst/>
          </a:prstGeom>
          <a:solidFill>
            <a:srgbClr val="FF3E60"/>
          </a:solidFill>
        </p:spPr>
        <p:txBody>
          <a:bodyPr wrap="square" lIns="72000" tIns="72000" rIns="72000" bIns="72000" anchor="ctr" anchorCtr="0"/>
          <a:lstStyle>
            <a:lvl1pPr marL="0" indent="0" algn="ctr">
              <a:spcBef>
                <a:spcPts val="200"/>
              </a:spcBef>
              <a:buFontTx/>
              <a:buNone/>
              <a:defRPr sz="1200" b="0">
                <a:solidFill>
                  <a:schemeClr val="bg1"/>
                </a:solidFill>
                <a:latin typeface="+mj-lt"/>
              </a:defRPr>
            </a:lvl1pPr>
            <a:lvl2pPr marL="0" indent="0" algn="ctr">
              <a:spcBef>
                <a:spcPts val="200"/>
              </a:spcBef>
              <a:buFontTx/>
              <a:buNone/>
              <a:defRPr sz="1200" b="0">
                <a:solidFill>
                  <a:schemeClr val="bg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Muokkaa tekstin perustyylejä napsauttamalla</a:t>
            </a:r>
          </a:p>
        </p:txBody>
      </p:sp>
      <p:sp>
        <p:nvSpPr>
          <p:cNvPr id="58" name="Text Placeholder 3"/>
          <p:cNvSpPr>
            <a:spLocks noGrp="1"/>
          </p:cNvSpPr>
          <p:nvPr>
            <p:ph type="body" sz="quarter" idx="36"/>
          </p:nvPr>
        </p:nvSpPr>
        <p:spPr>
          <a:xfrm>
            <a:off x="9408460" y="2565400"/>
            <a:ext cx="2017535" cy="1008063"/>
          </a:xfrm>
          <a:solidFill>
            <a:srgbClr val="FF3E60">
              <a:alpha val="25098"/>
            </a:srgbClr>
          </a:solidFill>
        </p:spPr>
        <p:txBody>
          <a:bodyPr lIns="216000" tIns="144000" rIns="216000" bIns="144000"/>
          <a:lstStyle>
            <a:lvl1pPr marL="180975" indent="-180975">
              <a:buClr>
                <a:schemeClr val="accent1"/>
              </a:buClr>
              <a:buFont typeface="+mj-lt"/>
              <a:buAutoNum type="arabicPeriod"/>
              <a:defRPr sz="1100">
                <a:solidFill>
                  <a:schemeClr val="accent1"/>
                </a:solidFill>
              </a:defRPr>
            </a:lvl1pPr>
            <a:lvl2pPr marL="180975" indent="-180975">
              <a:buClr>
                <a:schemeClr val="accent1"/>
              </a:buClr>
              <a:buFont typeface="+mj-lt"/>
              <a:buAutoNum type="arabicPeriod"/>
              <a:defRPr sz="1100">
                <a:solidFill>
                  <a:schemeClr val="accent1"/>
                </a:solidFill>
              </a:defRPr>
            </a:lvl2pPr>
            <a:lvl3pPr marL="180975" indent="-180975">
              <a:buClr>
                <a:schemeClr val="accent1"/>
              </a:buClr>
              <a:buFont typeface="+mj-lt"/>
              <a:buAutoNum type="arabicPeriod"/>
              <a:defRPr sz="1100">
                <a:solidFill>
                  <a:schemeClr val="accent1"/>
                </a:solidFill>
              </a:defRPr>
            </a:lvl3pPr>
            <a:lvl4pPr marL="180975" indent="-180975">
              <a:buClr>
                <a:schemeClr val="accent1"/>
              </a:buClr>
              <a:buFont typeface="+mj-lt"/>
              <a:buAutoNum type="arabicPeriod"/>
              <a:defRPr sz="1100">
                <a:solidFill>
                  <a:schemeClr val="accent1"/>
                </a:solidFill>
              </a:defRPr>
            </a:lvl4pPr>
            <a:lvl5pPr marL="180975" indent="-180975">
              <a:buClr>
                <a:schemeClr val="accent1"/>
              </a:buClr>
              <a:buFont typeface="+mj-lt"/>
              <a:buAutoNum type="arabicPeriod"/>
              <a:defRPr sz="1100">
                <a:solidFill>
                  <a:schemeClr val="accent1"/>
                </a:solidFill>
              </a:defRPr>
            </a:lvl5pPr>
          </a:lstStyle>
          <a:p>
            <a:pPr lvl="0"/>
            <a:r>
              <a:rPr lang="fi-FI"/>
              <a:t>Muokkaa tekstin perustyylejä napsauttamalla</a:t>
            </a:r>
          </a:p>
        </p:txBody>
      </p:sp>
      <p:sp>
        <p:nvSpPr>
          <p:cNvPr id="21" name="Text Placeholder 3">
            <a:extLst>
              <a:ext uri="{FF2B5EF4-FFF2-40B4-BE49-F238E27FC236}">
                <a16:creationId xmlns:a16="http://schemas.microsoft.com/office/drawing/2014/main" id="{975B663F-3DAF-4ED3-968F-857851A2319C}"/>
              </a:ext>
            </a:extLst>
          </p:cNvPr>
          <p:cNvSpPr>
            <a:spLocks noGrp="1"/>
          </p:cNvSpPr>
          <p:nvPr>
            <p:ph type="body" sz="quarter" idx="37"/>
          </p:nvPr>
        </p:nvSpPr>
        <p:spPr>
          <a:xfrm>
            <a:off x="767260" y="3573020"/>
            <a:ext cx="2016280" cy="223246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9" name="Text Placeholder 3">
            <a:extLst>
              <a:ext uri="{FF2B5EF4-FFF2-40B4-BE49-F238E27FC236}">
                <a16:creationId xmlns:a16="http://schemas.microsoft.com/office/drawing/2014/main" id="{6ACEDFCA-6045-4841-A327-1E1041E1AD12}"/>
              </a:ext>
            </a:extLst>
          </p:cNvPr>
          <p:cNvSpPr>
            <a:spLocks noGrp="1"/>
          </p:cNvSpPr>
          <p:nvPr>
            <p:ph type="body" sz="quarter" idx="38"/>
          </p:nvPr>
        </p:nvSpPr>
        <p:spPr>
          <a:xfrm>
            <a:off x="2927560" y="3573020"/>
            <a:ext cx="2016280" cy="223246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30" name="Text Placeholder 3">
            <a:extLst>
              <a:ext uri="{FF2B5EF4-FFF2-40B4-BE49-F238E27FC236}">
                <a16:creationId xmlns:a16="http://schemas.microsoft.com/office/drawing/2014/main" id="{ECAF9A28-9C31-4452-9641-B8844AE99E94}"/>
              </a:ext>
            </a:extLst>
          </p:cNvPr>
          <p:cNvSpPr>
            <a:spLocks noGrp="1"/>
          </p:cNvSpPr>
          <p:nvPr>
            <p:ph type="body" sz="quarter" idx="39"/>
          </p:nvPr>
        </p:nvSpPr>
        <p:spPr>
          <a:xfrm>
            <a:off x="5087860" y="3573020"/>
            <a:ext cx="2016280" cy="223246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31" name="Text Placeholder 3">
            <a:extLst>
              <a:ext uri="{FF2B5EF4-FFF2-40B4-BE49-F238E27FC236}">
                <a16:creationId xmlns:a16="http://schemas.microsoft.com/office/drawing/2014/main" id="{E409D3F7-F7D1-46C5-AE0D-FDFBFE328A57}"/>
              </a:ext>
            </a:extLst>
          </p:cNvPr>
          <p:cNvSpPr>
            <a:spLocks noGrp="1"/>
          </p:cNvSpPr>
          <p:nvPr>
            <p:ph type="body" sz="quarter" idx="40"/>
          </p:nvPr>
        </p:nvSpPr>
        <p:spPr>
          <a:xfrm>
            <a:off x="7248160" y="3573020"/>
            <a:ext cx="2016280" cy="223246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32" name="Text Placeholder 3">
            <a:extLst>
              <a:ext uri="{FF2B5EF4-FFF2-40B4-BE49-F238E27FC236}">
                <a16:creationId xmlns:a16="http://schemas.microsoft.com/office/drawing/2014/main" id="{2655D6CA-0038-4B3D-A7EC-7E6EC94930BC}"/>
              </a:ext>
            </a:extLst>
          </p:cNvPr>
          <p:cNvSpPr>
            <a:spLocks noGrp="1"/>
          </p:cNvSpPr>
          <p:nvPr>
            <p:ph type="body" sz="quarter" idx="41"/>
          </p:nvPr>
        </p:nvSpPr>
        <p:spPr>
          <a:xfrm>
            <a:off x="9408460" y="3573020"/>
            <a:ext cx="2016280" cy="2232468"/>
          </a:xfrm>
          <a:solidFill>
            <a:srgbClr val="DFDAD6">
              <a:alpha val="50196"/>
            </a:srgbClr>
          </a:solidFill>
        </p:spPr>
        <p:txBody>
          <a:bodyPr lIns="216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Tree>
    <p:extLst>
      <p:ext uri="{BB962C8B-B14F-4D97-AF65-F5344CB8AC3E}">
        <p14:creationId xmlns:p14="http://schemas.microsoft.com/office/powerpoint/2010/main" val="213684820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Numerointi">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6BD0307D-7144-4618-ADCF-5E46E0AADBDB}"/>
              </a:ext>
            </a:extLst>
          </p:cNvPr>
          <p:cNvSpPr>
            <a:spLocks noGrp="1"/>
          </p:cNvSpPr>
          <p:nvPr>
            <p:ph type="body" sz="quarter" idx="37"/>
          </p:nvPr>
        </p:nvSpPr>
        <p:spPr>
          <a:xfrm>
            <a:off x="911280" y="1988800"/>
            <a:ext cx="3024420" cy="1728240"/>
          </a:xfrm>
          <a:solidFill>
            <a:srgbClr val="DFDAD6">
              <a:alpha val="50196"/>
            </a:srgbClr>
          </a:solidFill>
        </p:spPr>
        <p:txBody>
          <a:bodyPr lIns="1080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19" name="Text Placeholder 3">
            <a:extLst>
              <a:ext uri="{FF2B5EF4-FFF2-40B4-BE49-F238E27FC236}">
                <a16:creationId xmlns:a16="http://schemas.microsoft.com/office/drawing/2014/main" id="{0109A1DB-AC37-4268-92E5-B8CB8B6F84E7}"/>
              </a:ext>
            </a:extLst>
          </p:cNvPr>
          <p:cNvSpPr>
            <a:spLocks noGrp="1"/>
          </p:cNvSpPr>
          <p:nvPr>
            <p:ph type="body" sz="quarter" idx="38"/>
          </p:nvPr>
        </p:nvSpPr>
        <p:spPr>
          <a:xfrm>
            <a:off x="4655800" y="1988800"/>
            <a:ext cx="3024420" cy="1728240"/>
          </a:xfrm>
          <a:solidFill>
            <a:srgbClr val="DFDAD6">
              <a:alpha val="50196"/>
            </a:srgbClr>
          </a:solidFill>
        </p:spPr>
        <p:txBody>
          <a:bodyPr lIns="1080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0" name="Text Placeholder 3">
            <a:extLst>
              <a:ext uri="{FF2B5EF4-FFF2-40B4-BE49-F238E27FC236}">
                <a16:creationId xmlns:a16="http://schemas.microsoft.com/office/drawing/2014/main" id="{FD377B09-9EA8-4EB3-B601-2F0301D65ADC}"/>
              </a:ext>
            </a:extLst>
          </p:cNvPr>
          <p:cNvSpPr>
            <a:spLocks noGrp="1"/>
          </p:cNvSpPr>
          <p:nvPr>
            <p:ph type="body" sz="quarter" idx="39"/>
          </p:nvPr>
        </p:nvSpPr>
        <p:spPr>
          <a:xfrm>
            <a:off x="8400320" y="1988800"/>
            <a:ext cx="3024420" cy="1728240"/>
          </a:xfrm>
          <a:solidFill>
            <a:srgbClr val="DFDAD6">
              <a:alpha val="50196"/>
            </a:srgbClr>
          </a:solidFill>
        </p:spPr>
        <p:txBody>
          <a:bodyPr lIns="1080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2" name="Text Placeholder 3">
            <a:extLst>
              <a:ext uri="{FF2B5EF4-FFF2-40B4-BE49-F238E27FC236}">
                <a16:creationId xmlns:a16="http://schemas.microsoft.com/office/drawing/2014/main" id="{81FFFA81-EAD8-4C0B-80B3-10CD55D781E7}"/>
              </a:ext>
            </a:extLst>
          </p:cNvPr>
          <p:cNvSpPr>
            <a:spLocks noGrp="1"/>
          </p:cNvSpPr>
          <p:nvPr>
            <p:ph type="body" sz="quarter" idx="40"/>
          </p:nvPr>
        </p:nvSpPr>
        <p:spPr>
          <a:xfrm>
            <a:off x="911280" y="3933070"/>
            <a:ext cx="3024420" cy="1728240"/>
          </a:xfrm>
          <a:solidFill>
            <a:srgbClr val="DFDAD6">
              <a:alpha val="50196"/>
            </a:srgbClr>
          </a:solidFill>
        </p:spPr>
        <p:txBody>
          <a:bodyPr lIns="1080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3" name="Text Placeholder 3">
            <a:extLst>
              <a:ext uri="{FF2B5EF4-FFF2-40B4-BE49-F238E27FC236}">
                <a16:creationId xmlns:a16="http://schemas.microsoft.com/office/drawing/2014/main" id="{F93A3281-63EC-43C5-9E82-F2C08B974BCF}"/>
              </a:ext>
            </a:extLst>
          </p:cNvPr>
          <p:cNvSpPr>
            <a:spLocks noGrp="1"/>
          </p:cNvSpPr>
          <p:nvPr>
            <p:ph type="body" sz="quarter" idx="41"/>
          </p:nvPr>
        </p:nvSpPr>
        <p:spPr>
          <a:xfrm>
            <a:off x="4655800" y="3933070"/>
            <a:ext cx="3024420" cy="1728240"/>
          </a:xfrm>
          <a:solidFill>
            <a:srgbClr val="DFDAD6">
              <a:alpha val="50196"/>
            </a:srgbClr>
          </a:solidFill>
        </p:spPr>
        <p:txBody>
          <a:bodyPr lIns="1080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5" name="Text Placeholder 3">
            <a:extLst>
              <a:ext uri="{FF2B5EF4-FFF2-40B4-BE49-F238E27FC236}">
                <a16:creationId xmlns:a16="http://schemas.microsoft.com/office/drawing/2014/main" id="{3BDE2587-873A-462C-BE41-87325647729C}"/>
              </a:ext>
            </a:extLst>
          </p:cNvPr>
          <p:cNvSpPr>
            <a:spLocks noGrp="1"/>
          </p:cNvSpPr>
          <p:nvPr>
            <p:ph type="body" sz="quarter" idx="42"/>
          </p:nvPr>
        </p:nvSpPr>
        <p:spPr>
          <a:xfrm>
            <a:off x="8400320" y="3933070"/>
            <a:ext cx="3024420" cy="1728240"/>
          </a:xfrm>
          <a:solidFill>
            <a:srgbClr val="DFDAD6">
              <a:alpha val="50196"/>
            </a:srgbClr>
          </a:solidFill>
        </p:spPr>
        <p:txBody>
          <a:bodyPr lIns="1080000" tIns="216000" rIns="216000" bIns="216000"/>
          <a:lstStyle>
            <a:lvl1pPr marL="0" indent="0">
              <a:spcBef>
                <a:spcPts val="200"/>
              </a:spcBef>
              <a:buFontTx/>
              <a:buNone/>
              <a:defRPr sz="1200" b="1"/>
            </a:lvl1pPr>
            <a:lvl2pPr marL="0" indent="0">
              <a:spcBef>
                <a:spcPts val="200"/>
              </a:spcBef>
              <a:buFontTx/>
              <a:buNone/>
              <a:defRPr sz="1200"/>
            </a:lvl2pPr>
            <a:lvl3pPr marL="0" indent="0">
              <a:spcBef>
                <a:spcPts val="200"/>
              </a:spcBef>
              <a:buFontTx/>
              <a:buNone/>
              <a:defRPr sz="1200"/>
            </a:lvl3pPr>
            <a:lvl4pPr marL="0" indent="0">
              <a:spcBef>
                <a:spcPts val="200"/>
              </a:spcBef>
              <a:buFontTx/>
              <a:buNone/>
              <a:defRPr sz="1200"/>
            </a:lvl4pPr>
            <a:lvl5pPr marL="0" indent="0">
              <a:spcBef>
                <a:spcPts val="200"/>
              </a:spcBef>
              <a:buFontTx/>
              <a:buNone/>
              <a:defRPr sz="1200"/>
            </a:lvl5pPr>
            <a:lvl6pPr marL="0" indent="0">
              <a:spcBef>
                <a:spcPts val="200"/>
              </a:spcBef>
              <a:buFontTx/>
              <a:buNone/>
              <a:defRPr sz="1200"/>
            </a:lvl6pPr>
            <a:lvl8pPr marL="0" indent="0">
              <a:spcBef>
                <a:spcPts val="200"/>
              </a:spcBef>
              <a:buFontTx/>
              <a:buNone/>
              <a:defRPr sz="1200"/>
            </a:lvl8pPr>
            <a:lvl9pPr marL="0" indent="0">
              <a:spcBef>
                <a:spcPts val="200"/>
              </a:spcBef>
              <a:buFontTx/>
              <a:buNone/>
              <a:defRPr sz="1200"/>
            </a:lvl9pPr>
          </a:lstStyle>
          <a:p>
            <a:pPr lvl="0"/>
            <a:r>
              <a:rPr lang="fi-FI"/>
              <a:t>Muokkaa tekstin perustyylejä napsauttamalla</a:t>
            </a:r>
          </a:p>
          <a:p>
            <a:pPr lvl="1"/>
            <a:r>
              <a:rPr lang="fi-FI"/>
              <a:t>toinen taso</a:t>
            </a:r>
          </a:p>
        </p:txBody>
      </p:sp>
      <p:sp>
        <p:nvSpPr>
          <p:cNvPr id="2" name="Title 1"/>
          <p:cNvSpPr>
            <a:spLocks noGrp="1"/>
          </p:cNvSpPr>
          <p:nvPr>
            <p:ph type="title"/>
          </p:nvPr>
        </p:nvSpPr>
        <p:spPr/>
        <p:txBody>
          <a:bodyPr/>
          <a:lstStyle/>
          <a:p>
            <a:r>
              <a:rPr lang="fi-FI" noProof="0"/>
              <a:t>Muokkaa ots. perustyyl. napsautt.</a:t>
            </a:r>
          </a:p>
        </p:txBody>
      </p:sp>
      <p:sp>
        <p:nvSpPr>
          <p:cNvPr id="5" name="Date Placeholder 4"/>
          <p:cNvSpPr>
            <a:spLocks noGrp="1"/>
          </p:cNvSpPr>
          <p:nvPr>
            <p:ph type="dt" sz="half" idx="10"/>
          </p:nvPr>
        </p:nvSpPr>
        <p:spPr/>
        <p:txBody>
          <a:bodyPr/>
          <a:lstStyle/>
          <a:p>
            <a:fld id="{75FD9048-5DEA-4497-B4EE-9C521DA934F6}" type="datetime1">
              <a:rPr lang="fi-FI" smtClean="0"/>
              <a:t>6.11.2023</a:t>
            </a:fld>
            <a:endParaRPr lang="fi-FI"/>
          </a:p>
        </p:txBody>
      </p:sp>
      <p:sp>
        <p:nvSpPr>
          <p:cNvPr id="6" name="Footer Placeholder 5"/>
          <p:cNvSpPr>
            <a:spLocks noGrp="1"/>
          </p:cNvSpPr>
          <p:nvPr>
            <p:ph type="ftr" sz="quarter" idx="11"/>
          </p:nvPr>
        </p:nvSpPr>
        <p:spPr/>
        <p:txBody>
          <a:bodyPr/>
          <a:lstStyle/>
          <a:p>
            <a:r>
              <a:rPr lang="fi-FI"/>
              <a:t>Esityksen nimi ja tekijä</a:t>
            </a:r>
          </a:p>
        </p:txBody>
      </p:sp>
      <p:sp>
        <p:nvSpPr>
          <p:cNvPr id="7" name="Slide Number Placeholder 6"/>
          <p:cNvSpPr>
            <a:spLocks noGrp="1"/>
          </p:cNvSpPr>
          <p:nvPr>
            <p:ph type="sldNum" sz="quarter" idx="12"/>
          </p:nvPr>
        </p:nvSpPr>
        <p:spPr/>
        <p:txBody>
          <a:bodyPr/>
          <a:lstStyle/>
          <a:p>
            <a:fld id="{0861148C-697E-4B67-BDAA-872F34DF1106}" type="slidenum">
              <a:rPr lang="fi-FI" smtClean="0"/>
              <a:t>‹#›</a:t>
            </a:fld>
            <a:endParaRPr lang="fi-FI"/>
          </a:p>
        </p:txBody>
      </p:sp>
      <p:sp>
        <p:nvSpPr>
          <p:cNvPr id="21" name="Text Placeholder 5"/>
          <p:cNvSpPr>
            <a:spLocks noGrp="1" noChangeAspect="1"/>
          </p:cNvSpPr>
          <p:nvPr>
            <p:ph type="body" sz="quarter" idx="13" hasCustomPrompt="1"/>
          </p:nvPr>
        </p:nvSpPr>
        <p:spPr>
          <a:xfrm>
            <a:off x="407210" y="2204272"/>
            <a:ext cx="1295960" cy="1296400"/>
          </a:xfrm>
          <a:prstGeom prst="rect">
            <a:avLst/>
          </a:prstGeom>
          <a:noFill/>
        </p:spPr>
        <p:txBody>
          <a:bodyPr wrap="square" lIns="0" tIns="0" rIns="0" bIns="0" anchor="ctr" anchorCtr="0"/>
          <a:lstStyle>
            <a:lvl1pPr marL="0" indent="0" algn="ctr">
              <a:spcBef>
                <a:spcPts val="200"/>
              </a:spcBef>
              <a:buFontTx/>
              <a:buNone/>
              <a:defRPr sz="8000" b="0">
                <a:solidFill>
                  <a:schemeClr val="accent4"/>
                </a:solidFill>
                <a:latin typeface="+mj-lt"/>
              </a:defRPr>
            </a:lvl1pPr>
            <a:lvl2pPr marL="0" indent="0" algn="ctr">
              <a:spcBef>
                <a:spcPts val="200"/>
              </a:spcBef>
              <a:buFontTx/>
              <a:buNone/>
              <a:defRPr sz="8000" b="0">
                <a:solidFill>
                  <a:schemeClr val="accent4"/>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a:t>
            </a:r>
          </a:p>
        </p:txBody>
      </p:sp>
      <p:sp>
        <p:nvSpPr>
          <p:cNvPr id="30" name="Text Placeholder 5"/>
          <p:cNvSpPr>
            <a:spLocks noGrp="1" noChangeAspect="1"/>
          </p:cNvSpPr>
          <p:nvPr>
            <p:ph type="body" sz="quarter" idx="15" hasCustomPrompt="1"/>
          </p:nvPr>
        </p:nvSpPr>
        <p:spPr>
          <a:xfrm>
            <a:off x="4151730" y="2204272"/>
            <a:ext cx="1295960" cy="1296400"/>
          </a:xfrm>
          <a:prstGeom prst="rect">
            <a:avLst/>
          </a:prstGeom>
          <a:noFill/>
        </p:spPr>
        <p:txBody>
          <a:bodyPr wrap="square" lIns="0" tIns="0" rIns="0" bIns="0" anchor="ctr" anchorCtr="0"/>
          <a:lstStyle>
            <a:lvl1pPr marL="0" indent="0" algn="ctr">
              <a:spcBef>
                <a:spcPts val="200"/>
              </a:spcBef>
              <a:buFontTx/>
              <a:buNone/>
              <a:defRPr sz="8000" b="0">
                <a:solidFill>
                  <a:schemeClr val="accent3"/>
                </a:solidFill>
                <a:latin typeface="+mj-lt"/>
              </a:defRPr>
            </a:lvl1pPr>
            <a:lvl2pPr marL="0" indent="0" algn="ctr">
              <a:spcBef>
                <a:spcPts val="200"/>
              </a:spcBef>
              <a:buFontTx/>
              <a:buNone/>
              <a:defRPr sz="8000" b="0">
                <a:solidFill>
                  <a:schemeClr val="accent3"/>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a:t>
            </a:r>
          </a:p>
        </p:txBody>
      </p:sp>
      <p:sp>
        <p:nvSpPr>
          <p:cNvPr id="32" name="Text Placeholder 5"/>
          <p:cNvSpPr>
            <a:spLocks noGrp="1" noChangeAspect="1"/>
          </p:cNvSpPr>
          <p:nvPr>
            <p:ph type="body" sz="quarter" idx="17" hasCustomPrompt="1"/>
          </p:nvPr>
        </p:nvSpPr>
        <p:spPr>
          <a:xfrm>
            <a:off x="7896250" y="2204272"/>
            <a:ext cx="1295960" cy="1296400"/>
          </a:xfrm>
          <a:prstGeom prst="rect">
            <a:avLst/>
          </a:prstGeom>
          <a:noFill/>
        </p:spPr>
        <p:txBody>
          <a:bodyPr wrap="square" lIns="0" tIns="0" rIns="0" bIns="0" anchor="ctr" anchorCtr="0"/>
          <a:lstStyle>
            <a:lvl1pPr marL="0" indent="0" algn="ctr">
              <a:spcBef>
                <a:spcPts val="200"/>
              </a:spcBef>
              <a:buFontTx/>
              <a:buNone/>
              <a:defRPr sz="8000" b="0">
                <a:solidFill>
                  <a:schemeClr val="accent1"/>
                </a:solidFill>
                <a:latin typeface="+mj-lt"/>
              </a:defRPr>
            </a:lvl1pPr>
            <a:lvl2pPr marL="0" indent="0" algn="ctr">
              <a:spcBef>
                <a:spcPts val="200"/>
              </a:spcBef>
              <a:buFontTx/>
              <a:buNone/>
              <a:defRPr sz="8000" b="0">
                <a:solidFill>
                  <a:schemeClr val="accent1"/>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a:t>
            </a:r>
          </a:p>
        </p:txBody>
      </p:sp>
      <p:sp>
        <p:nvSpPr>
          <p:cNvPr id="35" name="Text Placeholder 5"/>
          <p:cNvSpPr>
            <a:spLocks noGrp="1" noChangeAspect="1"/>
          </p:cNvSpPr>
          <p:nvPr>
            <p:ph type="body" sz="quarter" idx="19" hasCustomPrompt="1"/>
          </p:nvPr>
        </p:nvSpPr>
        <p:spPr>
          <a:xfrm>
            <a:off x="407210" y="4148880"/>
            <a:ext cx="1295960" cy="1296400"/>
          </a:xfrm>
          <a:prstGeom prst="rect">
            <a:avLst/>
          </a:prstGeom>
          <a:noFill/>
        </p:spPr>
        <p:txBody>
          <a:bodyPr wrap="square" lIns="0" tIns="0" rIns="0" bIns="0" anchor="ctr" anchorCtr="0"/>
          <a:lstStyle>
            <a:lvl1pPr marL="0" indent="0" algn="ctr">
              <a:spcBef>
                <a:spcPts val="200"/>
              </a:spcBef>
              <a:buFontTx/>
              <a:buNone/>
              <a:defRPr sz="8000" b="0">
                <a:solidFill>
                  <a:schemeClr val="accent6"/>
                </a:solidFill>
                <a:latin typeface="+mj-lt"/>
              </a:defRPr>
            </a:lvl1pPr>
            <a:lvl2pPr marL="0" indent="0" algn="ctr">
              <a:spcBef>
                <a:spcPts val="200"/>
              </a:spcBef>
              <a:buFontTx/>
              <a:buNone/>
              <a:defRPr sz="8000" b="0">
                <a:solidFill>
                  <a:schemeClr val="accent6"/>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a:t>
            </a:r>
          </a:p>
        </p:txBody>
      </p:sp>
      <p:sp>
        <p:nvSpPr>
          <p:cNvPr id="37" name="Text Placeholder 5"/>
          <p:cNvSpPr>
            <a:spLocks noGrp="1" noChangeAspect="1"/>
          </p:cNvSpPr>
          <p:nvPr>
            <p:ph type="body" sz="quarter" idx="21" hasCustomPrompt="1"/>
          </p:nvPr>
        </p:nvSpPr>
        <p:spPr>
          <a:xfrm>
            <a:off x="4151730" y="4148880"/>
            <a:ext cx="1295960" cy="1296400"/>
          </a:xfrm>
          <a:prstGeom prst="rect">
            <a:avLst/>
          </a:prstGeom>
          <a:noFill/>
        </p:spPr>
        <p:txBody>
          <a:bodyPr wrap="square" lIns="0" tIns="0" rIns="0" bIns="0" anchor="ctr" anchorCtr="0"/>
          <a:lstStyle>
            <a:lvl1pPr marL="0" indent="0" algn="ctr">
              <a:spcBef>
                <a:spcPts val="200"/>
              </a:spcBef>
              <a:buFontTx/>
              <a:buNone/>
              <a:defRPr sz="8000" b="0">
                <a:solidFill>
                  <a:schemeClr val="accent2"/>
                </a:solidFill>
                <a:latin typeface="+mj-lt"/>
              </a:defRPr>
            </a:lvl1pPr>
            <a:lvl2pPr marL="0" indent="0" algn="ctr">
              <a:spcBef>
                <a:spcPts val="200"/>
              </a:spcBef>
              <a:buFontTx/>
              <a:buNone/>
              <a:defRPr sz="8000" b="0">
                <a:solidFill>
                  <a:schemeClr val="accent2"/>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a:t>
            </a:r>
          </a:p>
        </p:txBody>
      </p:sp>
      <p:sp>
        <p:nvSpPr>
          <p:cNvPr id="39" name="Text Placeholder 5"/>
          <p:cNvSpPr>
            <a:spLocks noGrp="1" noChangeAspect="1"/>
          </p:cNvSpPr>
          <p:nvPr>
            <p:ph type="body" sz="quarter" idx="23" hasCustomPrompt="1"/>
          </p:nvPr>
        </p:nvSpPr>
        <p:spPr>
          <a:xfrm>
            <a:off x="7896250" y="4148880"/>
            <a:ext cx="1295960" cy="1296400"/>
          </a:xfrm>
          <a:prstGeom prst="rect">
            <a:avLst/>
          </a:prstGeom>
          <a:noFill/>
        </p:spPr>
        <p:txBody>
          <a:bodyPr wrap="square" lIns="0" tIns="0" rIns="0" bIns="0" anchor="ctr" anchorCtr="0"/>
          <a:lstStyle>
            <a:lvl1pPr marL="0" indent="0" algn="ctr">
              <a:spcBef>
                <a:spcPts val="200"/>
              </a:spcBef>
              <a:buFontTx/>
              <a:buNone/>
              <a:defRPr sz="8000" b="0">
                <a:solidFill>
                  <a:schemeClr val="accent5"/>
                </a:solidFill>
                <a:latin typeface="+mj-lt"/>
              </a:defRPr>
            </a:lvl1pPr>
            <a:lvl2pPr marL="0" indent="0" algn="ctr">
              <a:spcBef>
                <a:spcPts val="200"/>
              </a:spcBef>
              <a:buFontTx/>
              <a:buNone/>
              <a:defRPr sz="8000" b="0">
                <a:solidFill>
                  <a:schemeClr val="accent5"/>
                </a:solidFill>
                <a:latin typeface="+mj-lt"/>
              </a:defRPr>
            </a:lvl2pPr>
            <a:lvl3pPr marL="0" indent="0">
              <a:spcBef>
                <a:spcPts val="200"/>
              </a:spcBef>
              <a:buFontTx/>
              <a:buNone/>
              <a:defRPr sz="1600" b="0">
                <a:solidFill>
                  <a:schemeClr val="bg1"/>
                </a:solidFill>
              </a:defRPr>
            </a:lvl3pPr>
            <a:lvl4pPr marL="0" indent="0">
              <a:buFontTx/>
              <a:buNone/>
              <a:defRPr/>
            </a:lvl4pPr>
            <a:lvl5pPr marL="0" indent="0">
              <a:buFontTx/>
              <a:buNone/>
              <a:defRPr/>
            </a:lvl5pPr>
            <a:lvl6pPr marL="0" indent="0">
              <a:buFontTx/>
              <a:buNone/>
              <a:defRPr/>
            </a:lvl6pPr>
            <a:lvl7pPr marL="0" indent="0">
              <a:buFontTx/>
              <a:buNone/>
              <a:defRPr/>
            </a:lvl7pPr>
            <a:lvl8pPr marL="0" indent="0">
              <a:buFontTx/>
              <a:buNone/>
              <a:defRPr/>
            </a:lvl8pPr>
            <a:lvl9pPr marL="0" indent="0">
              <a:buFontTx/>
              <a:buNone/>
              <a:defRPr/>
            </a:lvl9pPr>
          </a:lstStyle>
          <a:p>
            <a:pPr lvl="0"/>
            <a:r>
              <a:rPr lang="fi-FI" noProof="0"/>
              <a:t>#</a:t>
            </a:r>
          </a:p>
        </p:txBody>
      </p:sp>
    </p:spTree>
    <p:extLst>
      <p:ext uri="{BB962C8B-B14F-4D97-AF65-F5344CB8AC3E}">
        <p14:creationId xmlns:p14="http://schemas.microsoft.com/office/powerpoint/2010/main" val="421274234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secHead" preserve="1">
  <p:cSld name="Väliotsikkodia violetti">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bg1"/>
                </a:solidFill>
              </a:defRPr>
            </a:lvl1pPr>
          </a:lstStyle>
          <a:p>
            <a:r>
              <a:rPr lang="fi-FI" noProof="0"/>
              <a:t>Muokkaa ots. perustyyl. napsautt.</a:t>
            </a:r>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1FB8D615-AD96-4EB6-9214-D90B85C65DA7}"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Freeform 6">
            <a:extLst>
              <a:ext uri="{FF2B5EF4-FFF2-40B4-BE49-F238E27FC236}">
                <a16:creationId xmlns:a16="http://schemas.microsoft.com/office/drawing/2014/main" id="{BF344943-A0A2-42BD-89C5-48F43EBE204B}"/>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276943647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secHead" preserve="1">
  <p:cSld name="Väliotsikkodia petroli">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bg1"/>
                </a:solidFill>
              </a:defRPr>
            </a:lvl1pPr>
          </a:lstStyle>
          <a:p>
            <a:r>
              <a:rPr lang="fi-FI" noProof="0"/>
              <a:t>Muokkaa ots. perustyyl. napsautt.</a:t>
            </a:r>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8D2FC861-FC86-4FF4-A50C-89C7B28C10B0}"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Freeform 6">
            <a:extLst>
              <a:ext uri="{FF2B5EF4-FFF2-40B4-BE49-F238E27FC236}">
                <a16:creationId xmlns:a16="http://schemas.microsoft.com/office/drawing/2014/main" id="{ABBF4488-7E1A-4DAF-9066-BFD0BA9DC8C7}"/>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83404329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secHead" preserve="1">
  <p:cSld name="Väliotsikkodia grafiikk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bg1"/>
                </a:solidFill>
              </a:defRPr>
            </a:lvl1pPr>
          </a:lstStyle>
          <a:p>
            <a:r>
              <a:rPr lang="fi-FI" noProof="0"/>
              <a:t>Muokkaa ots. perustyyl. napsautt.</a:t>
            </a:r>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E1A464CB-4A87-4967-9499-95CB747DACE3}"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Freeform 6">
            <a:extLst>
              <a:ext uri="{FF2B5EF4-FFF2-40B4-BE49-F238E27FC236}">
                <a16:creationId xmlns:a16="http://schemas.microsoft.com/office/drawing/2014/main" id="{CAD9E424-FE63-4724-8350-7238C6CD49CB}"/>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114255883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secHead" preserve="1">
  <p:cSld name="Väliotsikkodia grafiikk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bg1"/>
                </a:solidFill>
              </a:defRPr>
            </a:lvl1pPr>
          </a:lstStyle>
          <a:p>
            <a:r>
              <a:rPr lang="fi-FI" noProof="0"/>
              <a:t>Muokkaa ots. perustyyl. napsautt.</a:t>
            </a:r>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4D82002A-7AA0-4F5C-A0FD-150D38BFD2D6}"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Freeform 6">
            <a:extLst>
              <a:ext uri="{FF2B5EF4-FFF2-40B4-BE49-F238E27FC236}">
                <a16:creationId xmlns:a16="http://schemas.microsoft.com/office/drawing/2014/main" id="{71BDAE9F-350D-4F50-A976-2C516108D38E}"/>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130941842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secHead" preserve="1">
  <p:cSld name="Väliotsikkodia grafiikka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6764" y="2564880"/>
            <a:ext cx="10658474" cy="1728240"/>
          </a:xfrm>
        </p:spPr>
        <p:txBody>
          <a:bodyPr anchor="ctr" anchorCtr="0"/>
          <a:lstStyle>
            <a:lvl1pPr algn="ctr">
              <a:defRPr sz="6000">
                <a:solidFill>
                  <a:schemeClr val="accent4"/>
                </a:solidFill>
              </a:defRPr>
            </a:lvl1pPr>
          </a:lstStyle>
          <a:p>
            <a:r>
              <a:rPr lang="fi-FI" noProof="0"/>
              <a:t>Muokkaa ots. perustyyl. napsautt.</a:t>
            </a:r>
          </a:p>
        </p:txBody>
      </p:sp>
      <p:sp>
        <p:nvSpPr>
          <p:cNvPr id="3" name="Text Placeholder 2"/>
          <p:cNvSpPr>
            <a:spLocks noGrp="1"/>
          </p:cNvSpPr>
          <p:nvPr>
            <p:ph type="body" idx="1"/>
          </p:nvPr>
        </p:nvSpPr>
        <p:spPr>
          <a:xfrm>
            <a:off x="766763" y="4437141"/>
            <a:ext cx="10658475" cy="1368347"/>
          </a:xfrm>
        </p:spPr>
        <p:txBody>
          <a:bodyPr/>
          <a:lstStyle>
            <a:lvl1pPr marL="0" indent="0" algn="ctr">
              <a:buNone/>
              <a:defRPr sz="2800">
                <a:solidFill>
                  <a:schemeClr val="accent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noProof="0"/>
              <a:t>Muokkaa tekstin perustyylejä napsauttamalla</a:t>
            </a:r>
          </a:p>
        </p:txBody>
      </p:sp>
      <p:sp>
        <p:nvSpPr>
          <p:cNvPr id="4" name="Date Placeholder 3"/>
          <p:cNvSpPr>
            <a:spLocks noGrp="1"/>
          </p:cNvSpPr>
          <p:nvPr>
            <p:ph type="dt" sz="half" idx="10"/>
          </p:nvPr>
        </p:nvSpPr>
        <p:spPr/>
        <p:txBody>
          <a:bodyPr/>
          <a:lstStyle>
            <a:lvl1pPr>
              <a:defRPr>
                <a:noFill/>
              </a:defRPr>
            </a:lvl1pPr>
          </a:lstStyle>
          <a:p>
            <a:fld id="{C2A0504B-A3F2-405C-9155-C619572FC21C}" type="datetime1">
              <a:rPr lang="fi-FI" smtClean="0"/>
              <a:t>6.11.2023</a:t>
            </a:fld>
            <a:endParaRPr lang="fi-FI"/>
          </a:p>
        </p:txBody>
      </p:sp>
      <p:sp>
        <p:nvSpPr>
          <p:cNvPr id="5" name="Footer Placeholder 4"/>
          <p:cNvSpPr>
            <a:spLocks noGrp="1"/>
          </p:cNvSpPr>
          <p:nvPr>
            <p:ph type="ftr" sz="quarter" idx="11"/>
          </p:nvPr>
        </p:nvSpPr>
        <p:spPr/>
        <p:txBody>
          <a:bodyPr/>
          <a:lstStyle>
            <a:lvl1pPr>
              <a:defRPr>
                <a:noFill/>
              </a:defRPr>
            </a:lvl1pPr>
          </a:lstStyle>
          <a:p>
            <a:r>
              <a:rPr lang="fi-FI"/>
              <a:t>Esityksen nimi ja tekijä</a:t>
            </a:r>
          </a:p>
        </p:txBody>
      </p:sp>
      <p:sp>
        <p:nvSpPr>
          <p:cNvPr id="6" name="Slide Number Placeholder 5"/>
          <p:cNvSpPr>
            <a:spLocks noGrp="1"/>
          </p:cNvSpPr>
          <p:nvPr>
            <p:ph type="sldNum" sz="quarter" idx="12"/>
          </p:nvPr>
        </p:nvSpPr>
        <p:spPr/>
        <p:txBody>
          <a:bodyPr/>
          <a:lstStyle>
            <a:lvl1pPr>
              <a:defRPr>
                <a:noFill/>
              </a:defRPr>
            </a:lvl1pPr>
          </a:lstStyle>
          <a:p>
            <a:fld id="{0861148C-697E-4B67-BDAA-872F34DF1106}" type="slidenum">
              <a:rPr lang="fi-FI" smtClean="0"/>
              <a:pPr/>
              <a:t>‹#›</a:t>
            </a:fld>
            <a:endParaRPr lang="fi-FI"/>
          </a:p>
        </p:txBody>
      </p:sp>
      <p:sp>
        <p:nvSpPr>
          <p:cNvPr id="8" name="Freeform 6">
            <a:extLst>
              <a:ext uri="{FF2B5EF4-FFF2-40B4-BE49-F238E27FC236}">
                <a16:creationId xmlns:a16="http://schemas.microsoft.com/office/drawing/2014/main" id="{8AEEDBFD-277C-434B-9A9A-87EE86F3BF94}"/>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fi-FI"/>
          </a:p>
        </p:txBody>
      </p:sp>
    </p:spTree>
    <p:extLst>
      <p:ext uri="{BB962C8B-B14F-4D97-AF65-F5344CB8AC3E}">
        <p14:creationId xmlns:p14="http://schemas.microsoft.com/office/powerpoint/2010/main" val="304016868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image" Target="../media/image2.pn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image" Target="../media/image3.sv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39" Type="http://schemas.openxmlformats.org/officeDocument/2006/relationships/slideLayout" Target="../slideLayouts/slideLayout102.xml"/><Relationship Id="rId21" Type="http://schemas.openxmlformats.org/officeDocument/2006/relationships/slideLayout" Target="../slideLayouts/slideLayout84.xml"/><Relationship Id="rId34" Type="http://schemas.openxmlformats.org/officeDocument/2006/relationships/slideLayout" Target="../slideLayouts/slideLayout97.xml"/><Relationship Id="rId42" Type="http://schemas.openxmlformats.org/officeDocument/2006/relationships/slideLayout" Target="../slideLayouts/slideLayout105.xml"/><Relationship Id="rId47" Type="http://schemas.openxmlformats.org/officeDocument/2006/relationships/slideLayout" Target="../slideLayouts/slideLayout110.xml"/><Relationship Id="rId50" Type="http://schemas.openxmlformats.org/officeDocument/2006/relationships/slideLayout" Target="../slideLayouts/slideLayout113.xml"/><Relationship Id="rId55" Type="http://schemas.openxmlformats.org/officeDocument/2006/relationships/slideLayout" Target="../slideLayouts/slideLayout118.xml"/><Relationship Id="rId63" Type="http://schemas.openxmlformats.org/officeDocument/2006/relationships/theme" Target="../theme/theme2.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9" Type="http://schemas.openxmlformats.org/officeDocument/2006/relationships/slideLayout" Target="../slideLayouts/slideLayout92.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32" Type="http://schemas.openxmlformats.org/officeDocument/2006/relationships/slideLayout" Target="../slideLayouts/slideLayout95.xml"/><Relationship Id="rId37" Type="http://schemas.openxmlformats.org/officeDocument/2006/relationships/slideLayout" Target="../slideLayouts/slideLayout100.xml"/><Relationship Id="rId40" Type="http://schemas.openxmlformats.org/officeDocument/2006/relationships/slideLayout" Target="../slideLayouts/slideLayout103.xml"/><Relationship Id="rId45" Type="http://schemas.openxmlformats.org/officeDocument/2006/relationships/slideLayout" Target="../slideLayouts/slideLayout108.xml"/><Relationship Id="rId53" Type="http://schemas.openxmlformats.org/officeDocument/2006/relationships/slideLayout" Target="../slideLayouts/slideLayout116.xml"/><Relationship Id="rId58" Type="http://schemas.openxmlformats.org/officeDocument/2006/relationships/slideLayout" Target="../slideLayouts/slideLayout121.xml"/><Relationship Id="rId5" Type="http://schemas.openxmlformats.org/officeDocument/2006/relationships/slideLayout" Target="../slideLayouts/slideLayout68.xml"/><Relationship Id="rId61" Type="http://schemas.openxmlformats.org/officeDocument/2006/relationships/slideLayout" Target="../slideLayouts/slideLayout124.xml"/><Relationship Id="rId19" Type="http://schemas.openxmlformats.org/officeDocument/2006/relationships/slideLayout" Target="../slideLayouts/slideLayout8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slideLayout" Target="../slideLayouts/slideLayout93.xml"/><Relationship Id="rId35" Type="http://schemas.openxmlformats.org/officeDocument/2006/relationships/slideLayout" Target="../slideLayouts/slideLayout98.xml"/><Relationship Id="rId43" Type="http://schemas.openxmlformats.org/officeDocument/2006/relationships/slideLayout" Target="../slideLayouts/slideLayout106.xml"/><Relationship Id="rId48" Type="http://schemas.openxmlformats.org/officeDocument/2006/relationships/slideLayout" Target="../slideLayouts/slideLayout111.xml"/><Relationship Id="rId56" Type="http://schemas.openxmlformats.org/officeDocument/2006/relationships/slideLayout" Target="../slideLayouts/slideLayout119.xml"/><Relationship Id="rId64" Type="http://schemas.openxmlformats.org/officeDocument/2006/relationships/image" Target="../media/image1.png"/><Relationship Id="rId8" Type="http://schemas.openxmlformats.org/officeDocument/2006/relationships/slideLayout" Target="../slideLayouts/slideLayout71.xml"/><Relationship Id="rId51" Type="http://schemas.openxmlformats.org/officeDocument/2006/relationships/slideLayout" Target="../slideLayouts/slideLayout114.xml"/><Relationship Id="rId3" Type="http://schemas.openxmlformats.org/officeDocument/2006/relationships/slideLayout" Target="../slideLayouts/slideLayout66.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33" Type="http://schemas.openxmlformats.org/officeDocument/2006/relationships/slideLayout" Target="../slideLayouts/slideLayout96.xml"/><Relationship Id="rId38" Type="http://schemas.openxmlformats.org/officeDocument/2006/relationships/slideLayout" Target="../slideLayouts/slideLayout101.xml"/><Relationship Id="rId46" Type="http://schemas.openxmlformats.org/officeDocument/2006/relationships/slideLayout" Target="../slideLayouts/slideLayout109.xml"/><Relationship Id="rId59" Type="http://schemas.openxmlformats.org/officeDocument/2006/relationships/slideLayout" Target="../slideLayouts/slideLayout122.xml"/><Relationship Id="rId20" Type="http://schemas.openxmlformats.org/officeDocument/2006/relationships/slideLayout" Target="../slideLayouts/slideLayout83.xml"/><Relationship Id="rId41" Type="http://schemas.openxmlformats.org/officeDocument/2006/relationships/slideLayout" Target="../slideLayouts/slideLayout104.xml"/><Relationship Id="rId54" Type="http://schemas.openxmlformats.org/officeDocument/2006/relationships/slideLayout" Target="../slideLayouts/slideLayout117.xml"/><Relationship Id="rId62" Type="http://schemas.openxmlformats.org/officeDocument/2006/relationships/slideLayout" Target="../slideLayouts/slideLayout12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slideLayout" Target="../slideLayouts/slideLayout91.xml"/><Relationship Id="rId36" Type="http://schemas.openxmlformats.org/officeDocument/2006/relationships/slideLayout" Target="../slideLayouts/slideLayout99.xml"/><Relationship Id="rId49" Type="http://schemas.openxmlformats.org/officeDocument/2006/relationships/slideLayout" Target="../slideLayouts/slideLayout112.xml"/><Relationship Id="rId57" Type="http://schemas.openxmlformats.org/officeDocument/2006/relationships/slideLayout" Target="../slideLayouts/slideLayout120.xml"/><Relationship Id="rId10" Type="http://schemas.openxmlformats.org/officeDocument/2006/relationships/slideLayout" Target="../slideLayouts/slideLayout73.xml"/><Relationship Id="rId31" Type="http://schemas.openxmlformats.org/officeDocument/2006/relationships/slideLayout" Target="../slideLayouts/slideLayout94.xml"/><Relationship Id="rId44" Type="http://schemas.openxmlformats.org/officeDocument/2006/relationships/slideLayout" Target="../slideLayouts/slideLayout107.xml"/><Relationship Id="rId52" Type="http://schemas.openxmlformats.org/officeDocument/2006/relationships/slideLayout" Target="../slideLayouts/slideLayout115.xml"/><Relationship Id="rId60" Type="http://schemas.openxmlformats.org/officeDocument/2006/relationships/slideLayout" Target="../slideLayouts/slideLayout12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26" Type="http://schemas.openxmlformats.org/officeDocument/2006/relationships/slideLayout" Target="../slideLayouts/slideLayout151.xml"/><Relationship Id="rId39" Type="http://schemas.openxmlformats.org/officeDocument/2006/relationships/slideLayout" Target="../slideLayouts/slideLayout164.xml"/><Relationship Id="rId21" Type="http://schemas.openxmlformats.org/officeDocument/2006/relationships/slideLayout" Target="../slideLayouts/slideLayout146.xml"/><Relationship Id="rId34" Type="http://schemas.openxmlformats.org/officeDocument/2006/relationships/slideLayout" Target="../slideLayouts/slideLayout159.xml"/><Relationship Id="rId42" Type="http://schemas.openxmlformats.org/officeDocument/2006/relationships/slideLayout" Target="../slideLayouts/slideLayout167.xml"/><Relationship Id="rId47" Type="http://schemas.openxmlformats.org/officeDocument/2006/relationships/slideLayout" Target="../slideLayouts/slideLayout172.xml"/><Relationship Id="rId50" Type="http://schemas.openxmlformats.org/officeDocument/2006/relationships/slideLayout" Target="../slideLayouts/slideLayout175.xml"/><Relationship Id="rId55" Type="http://schemas.openxmlformats.org/officeDocument/2006/relationships/slideLayout" Target="../slideLayouts/slideLayout180.xml"/><Relationship Id="rId7" Type="http://schemas.openxmlformats.org/officeDocument/2006/relationships/slideLayout" Target="../slideLayouts/slideLayout132.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9" Type="http://schemas.openxmlformats.org/officeDocument/2006/relationships/slideLayout" Target="../slideLayouts/slideLayout154.xml"/><Relationship Id="rId11" Type="http://schemas.openxmlformats.org/officeDocument/2006/relationships/slideLayout" Target="../slideLayouts/slideLayout136.xml"/><Relationship Id="rId24" Type="http://schemas.openxmlformats.org/officeDocument/2006/relationships/slideLayout" Target="../slideLayouts/slideLayout149.xml"/><Relationship Id="rId32" Type="http://schemas.openxmlformats.org/officeDocument/2006/relationships/slideLayout" Target="../slideLayouts/slideLayout157.xml"/><Relationship Id="rId37" Type="http://schemas.openxmlformats.org/officeDocument/2006/relationships/slideLayout" Target="../slideLayouts/slideLayout162.xml"/><Relationship Id="rId40" Type="http://schemas.openxmlformats.org/officeDocument/2006/relationships/slideLayout" Target="../slideLayouts/slideLayout165.xml"/><Relationship Id="rId45" Type="http://schemas.openxmlformats.org/officeDocument/2006/relationships/slideLayout" Target="../slideLayouts/slideLayout170.xml"/><Relationship Id="rId53" Type="http://schemas.openxmlformats.org/officeDocument/2006/relationships/slideLayout" Target="../slideLayouts/slideLayout178.xml"/><Relationship Id="rId58" Type="http://schemas.openxmlformats.org/officeDocument/2006/relationships/slideLayout" Target="../slideLayouts/slideLayout183.xml"/><Relationship Id="rId5" Type="http://schemas.openxmlformats.org/officeDocument/2006/relationships/slideLayout" Target="../slideLayouts/slideLayout130.xml"/><Relationship Id="rId61" Type="http://schemas.openxmlformats.org/officeDocument/2006/relationships/theme" Target="../theme/theme3.xml"/><Relationship Id="rId19" Type="http://schemas.openxmlformats.org/officeDocument/2006/relationships/slideLayout" Target="../slideLayouts/slideLayout144.xml"/><Relationship Id="rId14" Type="http://schemas.openxmlformats.org/officeDocument/2006/relationships/slideLayout" Target="../slideLayouts/slideLayout139.xml"/><Relationship Id="rId22" Type="http://schemas.openxmlformats.org/officeDocument/2006/relationships/slideLayout" Target="../slideLayouts/slideLayout147.xml"/><Relationship Id="rId27" Type="http://schemas.openxmlformats.org/officeDocument/2006/relationships/slideLayout" Target="../slideLayouts/slideLayout152.xml"/><Relationship Id="rId30" Type="http://schemas.openxmlformats.org/officeDocument/2006/relationships/slideLayout" Target="../slideLayouts/slideLayout155.xml"/><Relationship Id="rId35" Type="http://schemas.openxmlformats.org/officeDocument/2006/relationships/slideLayout" Target="../slideLayouts/slideLayout160.xml"/><Relationship Id="rId43" Type="http://schemas.openxmlformats.org/officeDocument/2006/relationships/slideLayout" Target="../slideLayouts/slideLayout168.xml"/><Relationship Id="rId48" Type="http://schemas.openxmlformats.org/officeDocument/2006/relationships/slideLayout" Target="../slideLayouts/slideLayout173.xml"/><Relationship Id="rId56" Type="http://schemas.openxmlformats.org/officeDocument/2006/relationships/slideLayout" Target="../slideLayouts/slideLayout181.xml"/><Relationship Id="rId8" Type="http://schemas.openxmlformats.org/officeDocument/2006/relationships/slideLayout" Target="../slideLayouts/slideLayout133.xml"/><Relationship Id="rId51" Type="http://schemas.openxmlformats.org/officeDocument/2006/relationships/slideLayout" Target="../slideLayouts/slideLayout176.xml"/><Relationship Id="rId3" Type="http://schemas.openxmlformats.org/officeDocument/2006/relationships/slideLayout" Target="../slideLayouts/slideLayout128.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5" Type="http://schemas.openxmlformats.org/officeDocument/2006/relationships/slideLayout" Target="../slideLayouts/slideLayout150.xml"/><Relationship Id="rId33" Type="http://schemas.openxmlformats.org/officeDocument/2006/relationships/slideLayout" Target="../slideLayouts/slideLayout158.xml"/><Relationship Id="rId38" Type="http://schemas.openxmlformats.org/officeDocument/2006/relationships/slideLayout" Target="../slideLayouts/slideLayout163.xml"/><Relationship Id="rId46" Type="http://schemas.openxmlformats.org/officeDocument/2006/relationships/slideLayout" Target="../slideLayouts/slideLayout171.xml"/><Relationship Id="rId59" Type="http://schemas.openxmlformats.org/officeDocument/2006/relationships/slideLayout" Target="../slideLayouts/slideLayout184.xml"/><Relationship Id="rId20" Type="http://schemas.openxmlformats.org/officeDocument/2006/relationships/slideLayout" Target="../slideLayouts/slideLayout145.xml"/><Relationship Id="rId41" Type="http://schemas.openxmlformats.org/officeDocument/2006/relationships/slideLayout" Target="../slideLayouts/slideLayout166.xml"/><Relationship Id="rId54" Type="http://schemas.openxmlformats.org/officeDocument/2006/relationships/slideLayout" Target="../slideLayouts/slideLayout179.xml"/><Relationship Id="rId62" Type="http://schemas.openxmlformats.org/officeDocument/2006/relationships/image" Target="../media/image1.png"/><Relationship Id="rId1" Type="http://schemas.openxmlformats.org/officeDocument/2006/relationships/slideLayout" Target="../slideLayouts/slideLayout126.xml"/><Relationship Id="rId6" Type="http://schemas.openxmlformats.org/officeDocument/2006/relationships/slideLayout" Target="../slideLayouts/slideLayout131.xml"/><Relationship Id="rId15" Type="http://schemas.openxmlformats.org/officeDocument/2006/relationships/slideLayout" Target="../slideLayouts/slideLayout140.xml"/><Relationship Id="rId23" Type="http://schemas.openxmlformats.org/officeDocument/2006/relationships/slideLayout" Target="../slideLayouts/slideLayout148.xml"/><Relationship Id="rId28" Type="http://schemas.openxmlformats.org/officeDocument/2006/relationships/slideLayout" Target="../slideLayouts/slideLayout153.xml"/><Relationship Id="rId36" Type="http://schemas.openxmlformats.org/officeDocument/2006/relationships/slideLayout" Target="../slideLayouts/slideLayout161.xml"/><Relationship Id="rId49" Type="http://schemas.openxmlformats.org/officeDocument/2006/relationships/slideLayout" Target="../slideLayouts/slideLayout174.xml"/><Relationship Id="rId57" Type="http://schemas.openxmlformats.org/officeDocument/2006/relationships/slideLayout" Target="../slideLayouts/slideLayout182.xml"/><Relationship Id="rId10" Type="http://schemas.openxmlformats.org/officeDocument/2006/relationships/slideLayout" Target="../slideLayouts/slideLayout135.xml"/><Relationship Id="rId31" Type="http://schemas.openxmlformats.org/officeDocument/2006/relationships/slideLayout" Target="../slideLayouts/slideLayout156.xml"/><Relationship Id="rId44" Type="http://schemas.openxmlformats.org/officeDocument/2006/relationships/slideLayout" Target="../slideLayouts/slideLayout169.xml"/><Relationship Id="rId52" Type="http://schemas.openxmlformats.org/officeDocument/2006/relationships/slideLayout" Target="../slideLayouts/slideLayout177.xml"/><Relationship Id="rId60" Type="http://schemas.openxmlformats.org/officeDocument/2006/relationships/slideLayout" Target="../slideLayouts/slideLayout18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211.xml"/><Relationship Id="rId21" Type="http://schemas.openxmlformats.org/officeDocument/2006/relationships/slideLayout" Target="../slideLayouts/slideLayout206.xml"/><Relationship Id="rId34" Type="http://schemas.openxmlformats.org/officeDocument/2006/relationships/slideLayout" Target="../slideLayouts/slideLayout219.xml"/><Relationship Id="rId42" Type="http://schemas.openxmlformats.org/officeDocument/2006/relationships/slideLayout" Target="../slideLayouts/slideLayout227.xml"/><Relationship Id="rId47" Type="http://schemas.openxmlformats.org/officeDocument/2006/relationships/slideLayout" Target="../slideLayouts/slideLayout232.xml"/><Relationship Id="rId50" Type="http://schemas.openxmlformats.org/officeDocument/2006/relationships/slideLayout" Target="../slideLayouts/slideLayout235.xml"/><Relationship Id="rId55" Type="http://schemas.openxmlformats.org/officeDocument/2006/relationships/slideLayout" Target="../slideLayouts/slideLayout240.xml"/><Relationship Id="rId63" Type="http://schemas.openxmlformats.org/officeDocument/2006/relationships/slideLayout" Target="../slideLayouts/slideLayout248.xml"/><Relationship Id="rId7" Type="http://schemas.openxmlformats.org/officeDocument/2006/relationships/slideLayout" Target="../slideLayouts/slideLayout192.xml"/><Relationship Id="rId2" Type="http://schemas.openxmlformats.org/officeDocument/2006/relationships/slideLayout" Target="../slideLayouts/slideLayout187.xml"/><Relationship Id="rId16" Type="http://schemas.openxmlformats.org/officeDocument/2006/relationships/slideLayout" Target="../slideLayouts/slideLayout201.xml"/><Relationship Id="rId29" Type="http://schemas.openxmlformats.org/officeDocument/2006/relationships/slideLayout" Target="../slideLayouts/slideLayout214.xml"/><Relationship Id="rId11" Type="http://schemas.openxmlformats.org/officeDocument/2006/relationships/slideLayout" Target="../slideLayouts/slideLayout196.xml"/><Relationship Id="rId24" Type="http://schemas.openxmlformats.org/officeDocument/2006/relationships/slideLayout" Target="../slideLayouts/slideLayout209.xml"/><Relationship Id="rId32" Type="http://schemas.openxmlformats.org/officeDocument/2006/relationships/slideLayout" Target="../slideLayouts/slideLayout217.xml"/><Relationship Id="rId37" Type="http://schemas.openxmlformats.org/officeDocument/2006/relationships/slideLayout" Target="../slideLayouts/slideLayout222.xml"/><Relationship Id="rId40" Type="http://schemas.openxmlformats.org/officeDocument/2006/relationships/slideLayout" Target="../slideLayouts/slideLayout225.xml"/><Relationship Id="rId45" Type="http://schemas.openxmlformats.org/officeDocument/2006/relationships/slideLayout" Target="../slideLayouts/slideLayout230.xml"/><Relationship Id="rId53" Type="http://schemas.openxmlformats.org/officeDocument/2006/relationships/slideLayout" Target="../slideLayouts/slideLayout238.xml"/><Relationship Id="rId58" Type="http://schemas.openxmlformats.org/officeDocument/2006/relationships/slideLayout" Target="../slideLayouts/slideLayout243.xml"/><Relationship Id="rId66" Type="http://schemas.openxmlformats.org/officeDocument/2006/relationships/image" Target="../media/image1.png"/><Relationship Id="rId5" Type="http://schemas.openxmlformats.org/officeDocument/2006/relationships/slideLayout" Target="../slideLayouts/slideLayout190.xml"/><Relationship Id="rId61" Type="http://schemas.openxmlformats.org/officeDocument/2006/relationships/slideLayout" Target="../slideLayouts/slideLayout246.xml"/><Relationship Id="rId19" Type="http://schemas.openxmlformats.org/officeDocument/2006/relationships/slideLayout" Target="../slideLayouts/slideLayout204.xml"/><Relationship Id="rId14" Type="http://schemas.openxmlformats.org/officeDocument/2006/relationships/slideLayout" Target="../slideLayouts/slideLayout199.xml"/><Relationship Id="rId22" Type="http://schemas.openxmlformats.org/officeDocument/2006/relationships/slideLayout" Target="../slideLayouts/slideLayout207.xml"/><Relationship Id="rId27" Type="http://schemas.openxmlformats.org/officeDocument/2006/relationships/slideLayout" Target="../slideLayouts/slideLayout212.xml"/><Relationship Id="rId30" Type="http://schemas.openxmlformats.org/officeDocument/2006/relationships/slideLayout" Target="../slideLayouts/slideLayout215.xml"/><Relationship Id="rId35" Type="http://schemas.openxmlformats.org/officeDocument/2006/relationships/slideLayout" Target="../slideLayouts/slideLayout220.xml"/><Relationship Id="rId43" Type="http://schemas.openxmlformats.org/officeDocument/2006/relationships/slideLayout" Target="../slideLayouts/slideLayout228.xml"/><Relationship Id="rId48" Type="http://schemas.openxmlformats.org/officeDocument/2006/relationships/slideLayout" Target="../slideLayouts/slideLayout233.xml"/><Relationship Id="rId56" Type="http://schemas.openxmlformats.org/officeDocument/2006/relationships/slideLayout" Target="../slideLayouts/slideLayout241.xml"/><Relationship Id="rId64" Type="http://schemas.openxmlformats.org/officeDocument/2006/relationships/slideLayout" Target="../slideLayouts/slideLayout249.xml"/><Relationship Id="rId8" Type="http://schemas.openxmlformats.org/officeDocument/2006/relationships/slideLayout" Target="../slideLayouts/slideLayout193.xml"/><Relationship Id="rId51" Type="http://schemas.openxmlformats.org/officeDocument/2006/relationships/slideLayout" Target="../slideLayouts/slideLayout236.xml"/><Relationship Id="rId3" Type="http://schemas.openxmlformats.org/officeDocument/2006/relationships/slideLayout" Target="../slideLayouts/slideLayout188.xml"/><Relationship Id="rId12" Type="http://schemas.openxmlformats.org/officeDocument/2006/relationships/slideLayout" Target="../slideLayouts/slideLayout197.xml"/><Relationship Id="rId17" Type="http://schemas.openxmlformats.org/officeDocument/2006/relationships/slideLayout" Target="../slideLayouts/slideLayout202.xml"/><Relationship Id="rId25" Type="http://schemas.openxmlformats.org/officeDocument/2006/relationships/slideLayout" Target="../slideLayouts/slideLayout210.xml"/><Relationship Id="rId33" Type="http://schemas.openxmlformats.org/officeDocument/2006/relationships/slideLayout" Target="../slideLayouts/slideLayout218.xml"/><Relationship Id="rId38" Type="http://schemas.openxmlformats.org/officeDocument/2006/relationships/slideLayout" Target="../slideLayouts/slideLayout223.xml"/><Relationship Id="rId46" Type="http://schemas.openxmlformats.org/officeDocument/2006/relationships/slideLayout" Target="../slideLayouts/slideLayout231.xml"/><Relationship Id="rId59" Type="http://schemas.openxmlformats.org/officeDocument/2006/relationships/slideLayout" Target="../slideLayouts/slideLayout244.xml"/><Relationship Id="rId20" Type="http://schemas.openxmlformats.org/officeDocument/2006/relationships/slideLayout" Target="../slideLayouts/slideLayout205.xml"/><Relationship Id="rId41" Type="http://schemas.openxmlformats.org/officeDocument/2006/relationships/slideLayout" Target="../slideLayouts/slideLayout226.xml"/><Relationship Id="rId54" Type="http://schemas.openxmlformats.org/officeDocument/2006/relationships/slideLayout" Target="../slideLayouts/slideLayout239.xml"/><Relationship Id="rId62" Type="http://schemas.openxmlformats.org/officeDocument/2006/relationships/slideLayout" Target="../slideLayouts/slideLayout24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5" Type="http://schemas.openxmlformats.org/officeDocument/2006/relationships/slideLayout" Target="../slideLayouts/slideLayout200.xml"/><Relationship Id="rId23" Type="http://schemas.openxmlformats.org/officeDocument/2006/relationships/slideLayout" Target="../slideLayouts/slideLayout208.xml"/><Relationship Id="rId28" Type="http://schemas.openxmlformats.org/officeDocument/2006/relationships/slideLayout" Target="../slideLayouts/slideLayout213.xml"/><Relationship Id="rId36" Type="http://schemas.openxmlformats.org/officeDocument/2006/relationships/slideLayout" Target="../slideLayouts/slideLayout221.xml"/><Relationship Id="rId49" Type="http://schemas.openxmlformats.org/officeDocument/2006/relationships/slideLayout" Target="../slideLayouts/slideLayout234.xml"/><Relationship Id="rId57" Type="http://schemas.openxmlformats.org/officeDocument/2006/relationships/slideLayout" Target="../slideLayouts/slideLayout242.xml"/><Relationship Id="rId10" Type="http://schemas.openxmlformats.org/officeDocument/2006/relationships/slideLayout" Target="../slideLayouts/slideLayout195.xml"/><Relationship Id="rId31" Type="http://schemas.openxmlformats.org/officeDocument/2006/relationships/slideLayout" Target="../slideLayouts/slideLayout216.xml"/><Relationship Id="rId44" Type="http://schemas.openxmlformats.org/officeDocument/2006/relationships/slideLayout" Target="../slideLayouts/slideLayout229.xml"/><Relationship Id="rId52" Type="http://schemas.openxmlformats.org/officeDocument/2006/relationships/slideLayout" Target="../slideLayouts/slideLayout237.xml"/><Relationship Id="rId60" Type="http://schemas.openxmlformats.org/officeDocument/2006/relationships/slideLayout" Target="../slideLayouts/slideLayout245.xml"/><Relationship Id="rId65" Type="http://schemas.openxmlformats.org/officeDocument/2006/relationships/theme" Target="../theme/theme4.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3" Type="http://schemas.openxmlformats.org/officeDocument/2006/relationships/slideLayout" Target="../slideLayouts/slideLayout198.xml"/><Relationship Id="rId18" Type="http://schemas.openxmlformats.org/officeDocument/2006/relationships/slideLayout" Target="../slideLayouts/slideLayout203.xml"/><Relationship Id="rId39" Type="http://schemas.openxmlformats.org/officeDocument/2006/relationships/slideLayout" Target="../slideLayouts/slideLayout2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6763" y="836711"/>
            <a:ext cx="10658475" cy="1008113"/>
          </a:xfrm>
          <a:prstGeom prst="rect">
            <a:avLst/>
          </a:prstGeom>
        </p:spPr>
        <p:txBody>
          <a:bodyPr vert="horz" lIns="0" tIns="0" rIns="0" bIns="0" rtlCol="0" anchor="t" anchorCtr="0">
            <a:noAutofit/>
          </a:bodyPr>
          <a:lstStyle/>
          <a:p>
            <a:r>
              <a:rPr lang="fi-FI" noProof="0"/>
              <a:t>Muokkaa ots. perustyyl. napsautt.</a:t>
            </a:r>
            <a:endParaRPr lang="fi-FI" noProof="0" dirty="0"/>
          </a:p>
        </p:txBody>
      </p:sp>
      <p:sp>
        <p:nvSpPr>
          <p:cNvPr id="3" name="Text Placeholder 2"/>
          <p:cNvSpPr>
            <a:spLocks noGrp="1"/>
          </p:cNvSpPr>
          <p:nvPr>
            <p:ph type="body" idx="1"/>
          </p:nvPr>
        </p:nvSpPr>
        <p:spPr>
          <a:xfrm>
            <a:off x="766763" y="1988840"/>
            <a:ext cx="10658475" cy="3816648"/>
          </a:xfrm>
          <a:prstGeom prst="rect">
            <a:avLst/>
          </a:prstGeom>
        </p:spPr>
        <p:txBody>
          <a:bodyPr vert="horz" lIns="0" tIns="0" rIns="0" bIns="0" rtlCol="0" anchor="t" anchorCtr="0">
            <a:noAutofit/>
          </a:bodyPr>
          <a:lstStyle/>
          <a:p>
            <a:pPr lvl="0"/>
            <a:r>
              <a:rPr lang="fi-FI" noProof="0" dirty="0"/>
              <a:t>Click to edit Master text styles</a:t>
            </a:r>
          </a:p>
          <a:p>
            <a:pPr lvl="1"/>
            <a:r>
              <a:rPr lang="fi-FI" noProof="0" dirty="0"/>
              <a:t>Second level</a:t>
            </a:r>
          </a:p>
          <a:p>
            <a:pPr lvl="2"/>
            <a:r>
              <a:rPr lang="fi-FI" noProof="0" dirty="0"/>
              <a:t>Third level</a:t>
            </a:r>
          </a:p>
          <a:p>
            <a:pPr lvl="5"/>
            <a:endParaRPr lang="fi-FI" noProof="0" dirty="0"/>
          </a:p>
        </p:txBody>
      </p:sp>
      <p:sp>
        <p:nvSpPr>
          <p:cNvPr id="4" name="Date Placeholder 3"/>
          <p:cNvSpPr>
            <a:spLocks noGrp="1"/>
          </p:cNvSpPr>
          <p:nvPr>
            <p:ph type="dt" sz="half" idx="2"/>
          </p:nvPr>
        </p:nvSpPr>
        <p:spPr>
          <a:xfrm>
            <a:off x="5087938" y="6309321"/>
            <a:ext cx="2016124" cy="216024"/>
          </a:xfrm>
          <a:prstGeom prst="rect">
            <a:avLst/>
          </a:prstGeom>
        </p:spPr>
        <p:txBody>
          <a:bodyPr vert="horz" lIns="0" tIns="0" rIns="0" bIns="0" rtlCol="0" anchor="ctr" anchorCtr="0">
            <a:noAutofit/>
          </a:bodyPr>
          <a:lstStyle>
            <a:lvl1pPr algn="ctr">
              <a:defRPr sz="1000">
                <a:solidFill>
                  <a:schemeClr val="accent3"/>
                </a:solidFill>
              </a:defRPr>
            </a:lvl1pPr>
          </a:lstStyle>
          <a:p>
            <a:fld id="{3B369565-26DD-4407-B43B-8514F803BA6F}" type="datetime1">
              <a:rPr lang="fi-FI" noProof="0" smtClean="0"/>
              <a:t>6.11.2023</a:t>
            </a:fld>
            <a:endParaRPr lang="fi-FI" noProof="0" dirty="0"/>
          </a:p>
        </p:txBody>
      </p:sp>
      <p:sp>
        <p:nvSpPr>
          <p:cNvPr id="5" name="Footer Placeholder 4"/>
          <p:cNvSpPr>
            <a:spLocks noGrp="1"/>
          </p:cNvSpPr>
          <p:nvPr>
            <p:ph type="ftr" sz="quarter" idx="3"/>
          </p:nvPr>
        </p:nvSpPr>
        <p:spPr>
          <a:xfrm>
            <a:off x="1199456" y="6309321"/>
            <a:ext cx="3888482" cy="216024"/>
          </a:xfrm>
          <a:prstGeom prst="rect">
            <a:avLst/>
          </a:prstGeom>
        </p:spPr>
        <p:txBody>
          <a:bodyPr vert="horz" lIns="0" tIns="0" rIns="0" bIns="0" rtlCol="0" anchor="ctr" anchorCtr="0">
            <a:noAutofit/>
          </a:bodyPr>
          <a:lstStyle>
            <a:lvl1pPr algn="l">
              <a:defRPr sz="1000">
                <a:solidFill>
                  <a:schemeClr val="accent3"/>
                </a:solidFill>
              </a:defRPr>
            </a:lvl1pPr>
          </a:lstStyle>
          <a:p>
            <a:r>
              <a:rPr lang="fi-FI" noProof="0" dirty="0"/>
              <a:t>Esityksen nimi ja tekijä</a:t>
            </a:r>
          </a:p>
        </p:txBody>
      </p:sp>
      <p:sp>
        <p:nvSpPr>
          <p:cNvPr id="6" name="Slide Number Placeholder 5"/>
          <p:cNvSpPr>
            <a:spLocks noGrp="1"/>
          </p:cNvSpPr>
          <p:nvPr>
            <p:ph type="sldNum" sz="quarter" idx="4"/>
          </p:nvPr>
        </p:nvSpPr>
        <p:spPr>
          <a:xfrm>
            <a:off x="766763" y="6309321"/>
            <a:ext cx="432693" cy="216024"/>
          </a:xfrm>
          <a:prstGeom prst="rect">
            <a:avLst/>
          </a:prstGeom>
        </p:spPr>
        <p:txBody>
          <a:bodyPr vert="horz" lIns="0" tIns="0" rIns="0" bIns="0" rtlCol="0" anchor="ctr" anchorCtr="0">
            <a:noAutofit/>
          </a:bodyPr>
          <a:lstStyle>
            <a:lvl1pPr algn="l">
              <a:defRPr sz="1000">
                <a:solidFill>
                  <a:schemeClr val="accent3"/>
                </a:solidFill>
              </a:defRPr>
            </a:lvl1pPr>
          </a:lstStyle>
          <a:p>
            <a:fld id="{0861148C-697E-4B67-BDAA-872F34DF1106}" type="slidenum">
              <a:rPr lang="fi-FI" noProof="0" smtClean="0"/>
              <a:pPr/>
              <a:t>‹#›</a:t>
            </a:fld>
            <a:endParaRPr lang="fi-FI" noProof="0" dirty="0"/>
          </a:p>
        </p:txBody>
      </p:sp>
      <p:sp>
        <p:nvSpPr>
          <p:cNvPr id="8" name="(c)" hidden="1"/>
          <p:cNvSpPr txBox="1"/>
          <p:nvPr userDrawn="1"/>
        </p:nvSpPr>
        <p:spPr>
          <a:xfrm>
            <a:off x="11932016" y="6891795"/>
            <a:ext cx="253274" cy="30778"/>
          </a:xfrm>
          <a:prstGeom prst="rect">
            <a:avLst/>
          </a:prstGeom>
          <a:noFill/>
        </p:spPr>
        <p:txBody>
          <a:bodyPr wrap="none" lIns="0" tIns="0" rIns="0" bIns="0" rtlCol="0">
            <a:spAutoFit/>
          </a:bodyPr>
          <a:lstStyle/>
          <a:p>
            <a:pPr algn="r"/>
            <a:r>
              <a:rPr lang="fi-FI" sz="200" dirty="0">
                <a:solidFill>
                  <a:schemeClr val="bg1"/>
                </a:solidFill>
                <a:latin typeface="+mn-lt"/>
              </a:rPr>
              <a:t>©grow. for</a:t>
            </a:r>
            <a:r>
              <a:rPr lang="fi-FI" sz="200" baseline="0" dirty="0">
                <a:solidFill>
                  <a:schemeClr val="bg1"/>
                </a:solidFill>
                <a:latin typeface="+mn-lt"/>
              </a:rPr>
              <a:t>  kuntaliitto</a:t>
            </a:r>
            <a:endParaRPr lang="en-GB" sz="200" dirty="0" err="1">
              <a:solidFill>
                <a:schemeClr val="bg1"/>
              </a:solidFill>
              <a:latin typeface="+mn-lt"/>
            </a:endParaRPr>
          </a:p>
        </p:txBody>
      </p:sp>
      <p:pic>
        <p:nvPicPr>
          <p:cNvPr id="9" name="(logo)" descr="Z:\GRW (grow)\logot\copyright_grow.png" hidden="1"/>
          <p:cNvPicPr>
            <a:picLocks noChangeAspect="1" noChangeArrowheads="1"/>
          </p:cNvPicPr>
          <p:nvPr userDrawn="1"/>
        </p:nvPicPr>
        <p:blipFill>
          <a:blip r:embed="rId65" cstate="print">
            <a:extLst>
              <a:ext uri="{28A0092B-C50C-407E-A947-70E740481C1C}">
                <a14:useLocalDpi xmlns:a14="http://schemas.microsoft.com/office/drawing/2010/main" val="0"/>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Kuva 10">
            <a:extLst>
              <a:ext uri="{FF2B5EF4-FFF2-40B4-BE49-F238E27FC236}">
                <a16:creationId xmlns:a16="http://schemas.microsoft.com/office/drawing/2014/main" id="{F5F7B09B-2E9D-3DA3-CB9F-600999002B9A}"/>
              </a:ext>
            </a:extLst>
          </p:cNvPr>
          <p:cNvPicPr>
            <a:picLocks noChangeAspect="1"/>
          </p:cNvPicPr>
          <p:nvPr userDrawn="1"/>
        </p:nvPicPr>
        <p:blipFill>
          <a:blip r:embed="rId66" cstate="print">
            <a:extLst>
              <a:ext uri="{28A0092B-C50C-407E-A947-70E740481C1C}">
                <a14:useLocalDpi xmlns:a14="http://schemas.microsoft.com/office/drawing/2010/main" val="0"/>
              </a:ext>
              <a:ext uri="{96DAC541-7B7A-43D3-8B79-37D633B846F1}">
                <asvg:svgBlip xmlns:asvg="http://schemas.microsoft.com/office/drawing/2016/SVG/main" r:embed="rId67"/>
              </a:ext>
            </a:extLst>
          </a:blip>
          <a:stretch>
            <a:fillRect/>
          </a:stretch>
        </p:blipFill>
        <p:spPr>
          <a:xfrm>
            <a:off x="10226050" y="6285436"/>
            <a:ext cx="1199187" cy="260845"/>
          </a:xfrm>
          <a:prstGeom prst="rect">
            <a:avLst/>
          </a:prstGeom>
        </p:spPr>
      </p:pic>
    </p:spTree>
    <p:extLst>
      <p:ext uri="{BB962C8B-B14F-4D97-AF65-F5344CB8AC3E}">
        <p14:creationId xmlns:p14="http://schemas.microsoft.com/office/powerpoint/2010/main" val="1568533639"/>
      </p:ext>
    </p:extLst>
  </p:cSld>
  <p:clrMap bg1="lt1" tx1="dk1" bg2="lt2" tx2="dk2" accent1="accent1" accent2="accent2" accent3="accent3" accent4="accent4" accent5="accent5" accent6="accent6" hlink="hlink" folHlink="folHlink"/>
  <p:sldLayoutIdLst>
    <p:sldLayoutId id="2147483649" r:id="rId1"/>
    <p:sldLayoutId id="2147483703" r:id="rId2"/>
    <p:sldLayoutId id="2147483662" r:id="rId3"/>
    <p:sldLayoutId id="2147483663" r:id="rId4"/>
    <p:sldLayoutId id="2147483705" r:id="rId5"/>
    <p:sldLayoutId id="2147483661" r:id="rId6"/>
    <p:sldLayoutId id="2147483707" r:id="rId7"/>
    <p:sldLayoutId id="2147483668" r:id="rId8"/>
    <p:sldLayoutId id="2147483650" r:id="rId9"/>
    <p:sldLayoutId id="2147483653" r:id="rId10"/>
    <p:sldLayoutId id="2147483652" r:id="rId11"/>
    <p:sldLayoutId id="2147483667"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77" r:id="rId21"/>
    <p:sldLayoutId id="2147483678" r:id="rId22"/>
    <p:sldLayoutId id="2147483679" r:id="rId23"/>
    <p:sldLayoutId id="2147483680" r:id="rId24"/>
    <p:sldLayoutId id="2147483681" r:id="rId25"/>
    <p:sldLayoutId id="2147483701" r:id="rId26"/>
    <p:sldLayoutId id="2147483721" r:id="rId27"/>
    <p:sldLayoutId id="2147483722" r:id="rId28"/>
    <p:sldLayoutId id="2147483732" r:id="rId29"/>
    <p:sldLayoutId id="2147483733" r:id="rId30"/>
    <p:sldLayoutId id="2147483734" r:id="rId31"/>
    <p:sldLayoutId id="2147483651" r:id="rId32"/>
    <p:sldLayoutId id="2147483664" r:id="rId33"/>
    <p:sldLayoutId id="2147483666" r:id="rId34"/>
    <p:sldLayoutId id="2147483708" r:id="rId35"/>
    <p:sldLayoutId id="2147483665" r:id="rId36"/>
    <p:sldLayoutId id="2147483711" r:id="rId37"/>
    <p:sldLayoutId id="2147483654" r:id="rId38"/>
    <p:sldLayoutId id="2147483684" r:id="rId39"/>
    <p:sldLayoutId id="2147483685" r:id="rId40"/>
    <p:sldLayoutId id="2147483686" r:id="rId41"/>
    <p:sldLayoutId id="2147483683" r:id="rId42"/>
    <p:sldLayoutId id="2147483717" r:id="rId43"/>
    <p:sldLayoutId id="2147483687" r:id="rId44"/>
    <p:sldLayoutId id="2147483718" r:id="rId45"/>
    <p:sldLayoutId id="2147483720" r:id="rId46"/>
    <p:sldLayoutId id="2147483655" r:id="rId47"/>
    <p:sldLayoutId id="2147483692" r:id="rId48"/>
    <p:sldLayoutId id="2147483693" r:id="rId49"/>
    <p:sldLayoutId id="2147483694" r:id="rId50"/>
    <p:sldLayoutId id="2147483695" r:id="rId51"/>
    <p:sldLayoutId id="2147483735" r:id="rId52"/>
    <p:sldLayoutId id="2147483736" r:id="rId53"/>
    <p:sldLayoutId id="2147483700" r:id="rId54"/>
    <p:sldLayoutId id="2147483660" r:id="rId55"/>
    <p:sldLayoutId id="2147483699" r:id="rId56"/>
    <p:sldLayoutId id="2147483682" r:id="rId57"/>
    <p:sldLayoutId id="2147483713" r:id="rId58"/>
    <p:sldLayoutId id="2147483728" r:id="rId59"/>
    <p:sldLayoutId id="2147483729" r:id="rId60"/>
    <p:sldLayoutId id="2147483730" r:id="rId61"/>
    <p:sldLayoutId id="2147483731" r:id="rId62"/>
    <p:sldLayoutId id="2147483737" r:id="rId63"/>
  </p:sldLayoutIdLst>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4000" kern="1200">
          <a:solidFill>
            <a:schemeClr val="accent3"/>
          </a:solidFill>
          <a:latin typeface="Work Sans ExtraBold" panose="00000900000000000000" pitchFamily="2" charset="0"/>
          <a:ea typeface="+mj-ea"/>
          <a:cs typeface="+mj-cs"/>
        </a:defRPr>
      </a:lvl1pPr>
    </p:titleStyle>
    <p:bodyStyle>
      <a:lvl1pPr marL="271463" indent="-271463" algn="l" defTabSz="914400" rtl="0" eaLnBrk="1" latinLnBrk="0" hangingPunct="1">
        <a:lnSpc>
          <a:spcPct val="100000"/>
        </a:lnSpc>
        <a:spcBef>
          <a:spcPts val="800"/>
        </a:spcBef>
        <a:buClr>
          <a:schemeClr val="accent3"/>
        </a:buClr>
        <a:buFont typeface="Arial" panose="020B0604020202020204" pitchFamily="34" charset="0"/>
        <a:buChar char="•"/>
        <a:defRPr sz="2000" kern="1200">
          <a:solidFill>
            <a:schemeClr val="tx1"/>
          </a:solidFill>
          <a:latin typeface="+mn-lt"/>
          <a:ea typeface="+mn-ea"/>
          <a:cs typeface="+mn-cs"/>
        </a:defRPr>
      </a:lvl1pPr>
      <a:lvl2pPr marL="715963" indent="-271463" algn="l" defTabSz="914400" rtl="0" eaLnBrk="1" latinLnBrk="0" hangingPunct="1">
        <a:lnSpc>
          <a:spcPct val="100000"/>
        </a:lnSpc>
        <a:spcBef>
          <a:spcPts val="200"/>
        </a:spcBef>
        <a:buClr>
          <a:schemeClr val="accent3"/>
        </a:buClr>
        <a:buFont typeface="Arial" panose="020B0604020202020204" pitchFamily="34" charset="0"/>
        <a:buChar char="•"/>
        <a:defRPr sz="1800" kern="1200">
          <a:solidFill>
            <a:schemeClr val="tx1"/>
          </a:solidFill>
          <a:latin typeface="+mn-lt"/>
          <a:ea typeface="+mn-ea"/>
          <a:cs typeface="+mn-cs"/>
        </a:defRPr>
      </a:lvl2pPr>
      <a:lvl3pPr marL="1162050" indent="-263525"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3pPr>
      <a:lvl4pPr marL="1168400" indent="-27305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1168400" indent="-27305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1168400" indent="-27305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6pPr>
      <a:lvl7pPr marL="1168400" indent="-27305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7pPr>
      <a:lvl8pPr marL="1168400" indent="-27305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8pPr>
      <a:lvl9pPr marL="1168400" indent="-27305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6763" y="836711"/>
            <a:ext cx="10658475" cy="1008113"/>
          </a:xfrm>
          <a:prstGeom prst="rect">
            <a:avLst/>
          </a:prstGeom>
        </p:spPr>
        <p:txBody>
          <a:bodyPr vert="horz" lIns="0" tIns="0" rIns="0" bIns="0" rtlCol="0" anchor="t" anchorCtr="0">
            <a:noAutofit/>
          </a:bodyPr>
          <a:lstStyle/>
          <a:p>
            <a:r>
              <a:rPr lang="fi-FI" noProof="0"/>
              <a:t>Muokkaa ots. perustyyl. napsautt.</a:t>
            </a:r>
          </a:p>
        </p:txBody>
      </p:sp>
      <p:sp>
        <p:nvSpPr>
          <p:cNvPr id="3" name="Text Placeholder 2"/>
          <p:cNvSpPr>
            <a:spLocks noGrp="1"/>
          </p:cNvSpPr>
          <p:nvPr>
            <p:ph type="body" idx="1"/>
          </p:nvPr>
        </p:nvSpPr>
        <p:spPr>
          <a:xfrm>
            <a:off x="766763" y="1988840"/>
            <a:ext cx="10658475" cy="3816648"/>
          </a:xfrm>
          <a:prstGeom prst="rect">
            <a:avLst/>
          </a:prstGeom>
        </p:spPr>
        <p:txBody>
          <a:bodyPr vert="horz" lIns="0" tIns="0" rIns="0" bIns="0" rtlCol="0" anchor="t" anchorCtr="0">
            <a:noAutofit/>
          </a:bodyPr>
          <a:lstStyle/>
          <a:p>
            <a:pPr lvl="0"/>
            <a:r>
              <a:rPr lang="fi-FI" noProof="0"/>
              <a:t>Click to edit Master text styles</a:t>
            </a:r>
          </a:p>
          <a:p>
            <a:pPr lvl="1"/>
            <a:r>
              <a:rPr lang="fi-FI" noProof="0"/>
              <a:t>Second level</a:t>
            </a:r>
          </a:p>
          <a:p>
            <a:pPr lvl="2"/>
            <a:r>
              <a:rPr lang="fi-FI" noProof="0"/>
              <a:t>Third level</a:t>
            </a:r>
          </a:p>
          <a:p>
            <a:pPr lvl="5"/>
            <a:endParaRPr lang="fi-FI" noProof="0"/>
          </a:p>
        </p:txBody>
      </p:sp>
      <p:sp>
        <p:nvSpPr>
          <p:cNvPr id="4" name="Date Placeholder 3"/>
          <p:cNvSpPr>
            <a:spLocks noGrp="1"/>
          </p:cNvSpPr>
          <p:nvPr>
            <p:ph type="dt" sz="half" idx="2"/>
          </p:nvPr>
        </p:nvSpPr>
        <p:spPr>
          <a:xfrm>
            <a:off x="5087938" y="6309321"/>
            <a:ext cx="2016124" cy="216024"/>
          </a:xfrm>
          <a:prstGeom prst="rect">
            <a:avLst/>
          </a:prstGeom>
        </p:spPr>
        <p:txBody>
          <a:bodyPr vert="horz" lIns="0" tIns="0" rIns="0" bIns="0" rtlCol="0" anchor="ctr" anchorCtr="0">
            <a:noAutofit/>
          </a:bodyPr>
          <a:lstStyle>
            <a:lvl1pPr algn="ctr">
              <a:defRPr sz="1000">
                <a:solidFill>
                  <a:schemeClr val="accent3"/>
                </a:solidFill>
              </a:defRPr>
            </a:lvl1pPr>
          </a:lstStyle>
          <a:p>
            <a:fld id="{3B369565-26DD-4407-B43B-8514F803BA6F}" type="datetime1">
              <a:rPr lang="fi-FI" noProof="0" smtClean="0"/>
              <a:t>6.11.2023</a:t>
            </a:fld>
            <a:endParaRPr lang="fi-FI" noProof="0"/>
          </a:p>
        </p:txBody>
      </p:sp>
      <p:sp>
        <p:nvSpPr>
          <p:cNvPr id="5" name="Footer Placeholder 4"/>
          <p:cNvSpPr>
            <a:spLocks noGrp="1"/>
          </p:cNvSpPr>
          <p:nvPr>
            <p:ph type="ftr" sz="quarter" idx="3"/>
          </p:nvPr>
        </p:nvSpPr>
        <p:spPr>
          <a:xfrm>
            <a:off x="1199456" y="6309321"/>
            <a:ext cx="3888482" cy="216024"/>
          </a:xfrm>
          <a:prstGeom prst="rect">
            <a:avLst/>
          </a:prstGeom>
        </p:spPr>
        <p:txBody>
          <a:bodyPr vert="horz" lIns="0" tIns="0" rIns="0" bIns="0" rtlCol="0" anchor="ctr" anchorCtr="0">
            <a:noAutofit/>
          </a:bodyPr>
          <a:lstStyle>
            <a:lvl1pPr algn="l">
              <a:defRPr sz="1000">
                <a:solidFill>
                  <a:schemeClr val="accent3"/>
                </a:solidFill>
              </a:defRPr>
            </a:lvl1pPr>
          </a:lstStyle>
          <a:p>
            <a:r>
              <a:rPr lang="fi-FI" noProof="0"/>
              <a:t>Esityksen nimi ja tekijä</a:t>
            </a:r>
          </a:p>
        </p:txBody>
      </p:sp>
      <p:sp>
        <p:nvSpPr>
          <p:cNvPr id="6" name="Slide Number Placeholder 5"/>
          <p:cNvSpPr>
            <a:spLocks noGrp="1"/>
          </p:cNvSpPr>
          <p:nvPr>
            <p:ph type="sldNum" sz="quarter" idx="4"/>
          </p:nvPr>
        </p:nvSpPr>
        <p:spPr>
          <a:xfrm>
            <a:off x="766763" y="6309321"/>
            <a:ext cx="432693" cy="216024"/>
          </a:xfrm>
          <a:prstGeom prst="rect">
            <a:avLst/>
          </a:prstGeom>
        </p:spPr>
        <p:txBody>
          <a:bodyPr vert="horz" lIns="0" tIns="0" rIns="0" bIns="0" rtlCol="0" anchor="ctr" anchorCtr="0">
            <a:noAutofit/>
          </a:bodyPr>
          <a:lstStyle>
            <a:lvl1pPr algn="l">
              <a:defRPr sz="1000">
                <a:solidFill>
                  <a:schemeClr val="accent3"/>
                </a:solidFill>
              </a:defRPr>
            </a:lvl1pPr>
          </a:lstStyle>
          <a:p>
            <a:fld id="{0861148C-697E-4B67-BDAA-872F34DF1106}" type="slidenum">
              <a:rPr lang="fi-FI" noProof="0" smtClean="0"/>
              <a:pPr/>
              <a:t>‹#›</a:t>
            </a:fld>
            <a:endParaRPr lang="fi-FI" noProof="0"/>
          </a:p>
        </p:txBody>
      </p:sp>
      <p:sp>
        <p:nvSpPr>
          <p:cNvPr id="8" name="(c)" hidden="1"/>
          <p:cNvSpPr txBox="1"/>
          <p:nvPr userDrawn="1"/>
        </p:nvSpPr>
        <p:spPr>
          <a:xfrm>
            <a:off x="11932016" y="6891795"/>
            <a:ext cx="253274" cy="30778"/>
          </a:xfrm>
          <a:prstGeom prst="rect">
            <a:avLst/>
          </a:prstGeom>
          <a:noFill/>
        </p:spPr>
        <p:txBody>
          <a:bodyPr wrap="none" lIns="0" tIns="0" rIns="0" bIns="0" rtlCol="0">
            <a:spAutoFit/>
          </a:bodyPr>
          <a:lstStyle/>
          <a:p>
            <a:pPr algn="r"/>
            <a:r>
              <a:rPr lang="fi-FI" sz="200">
                <a:solidFill>
                  <a:schemeClr val="bg1"/>
                </a:solidFill>
                <a:latin typeface="+mn-lt"/>
              </a:rPr>
              <a:t>©grow. for</a:t>
            </a:r>
            <a:r>
              <a:rPr lang="fi-FI" sz="200" baseline="0">
                <a:solidFill>
                  <a:schemeClr val="bg1"/>
                </a:solidFill>
                <a:latin typeface="+mn-lt"/>
              </a:rPr>
              <a:t>  kuntaliitto</a:t>
            </a:r>
            <a:endParaRPr lang="en-GB" sz="200" err="1">
              <a:solidFill>
                <a:schemeClr val="bg1"/>
              </a:solidFill>
              <a:latin typeface="+mn-lt"/>
            </a:endParaRPr>
          </a:p>
        </p:txBody>
      </p:sp>
      <p:pic>
        <p:nvPicPr>
          <p:cNvPr id="9" name="(logo)" descr="Z:\GRW (grow)\logot\copyright_grow.png" hidden="1"/>
          <p:cNvPicPr>
            <a:picLocks noChangeAspect="1" noChangeArrowheads="1"/>
          </p:cNvPicPr>
          <p:nvPr userDrawn="1"/>
        </p:nvPicPr>
        <p:blipFill>
          <a:blip r:embed="rId64" cstate="print">
            <a:extLst>
              <a:ext uri="{28A0092B-C50C-407E-A947-70E740481C1C}">
                <a14:useLocalDpi xmlns:a14="http://schemas.microsoft.com/office/drawing/2010/main" val="0"/>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6">
            <a:extLst>
              <a:ext uri="{FF2B5EF4-FFF2-40B4-BE49-F238E27FC236}">
                <a16:creationId xmlns:a16="http://schemas.microsoft.com/office/drawing/2014/main" id="{8BB19D9D-FC4B-48A0-AC79-4FAAAD94A8FD}"/>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fi-FI" noProof="0"/>
          </a:p>
        </p:txBody>
      </p:sp>
    </p:spTree>
    <p:extLst>
      <p:ext uri="{BB962C8B-B14F-4D97-AF65-F5344CB8AC3E}">
        <p14:creationId xmlns:p14="http://schemas.microsoft.com/office/powerpoint/2010/main" val="197383365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 id="2147483756" r:id="rId18"/>
    <p:sldLayoutId id="2147483757" r:id="rId19"/>
    <p:sldLayoutId id="2147483758" r:id="rId20"/>
    <p:sldLayoutId id="2147483759" r:id="rId21"/>
    <p:sldLayoutId id="2147483760" r:id="rId22"/>
    <p:sldLayoutId id="2147483761" r:id="rId23"/>
    <p:sldLayoutId id="2147483762" r:id="rId24"/>
    <p:sldLayoutId id="2147483763" r:id="rId25"/>
    <p:sldLayoutId id="2147483764" r:id="rId26"/>
    <p:sldLayoutId id="2147483765" r:id="rId27"/>
    <p:sldLayoutId id="2147483766" r:id="rId28"/>
    <p:sldLayoutId id="2147483767" r:id="rId29"/>
    <p:sldLayoutId id="2147483768" r:id="rId30"/>
    <p:sldLayoutId id="2147483769" r:id="rId31"/>
    <p:sldLayoutId id="2147483770" r:id="rId32"/>
    <p:sldLayoutId id="2147483771" r:id="rId33"/>
    <p:sldLayoutId id="2147483772" r:id="rId34"/>
    <p:sldLayoutId id="2147483773" r:id="rId35"/>
    <p:sldLayoutId id="2147483774" r:id="rId36"/>
    <p:sldLayoutId id="2147483775" r:id="rId37"/>
    <p:sldLayoutId id="2147483776" r:id="rId38"/>
    <p:sldLayoutId id="2147483777" r:id="rId39"/>
    <p:sldLayoutId id="2147483778" r:id="rId40"/>
    <p:sldLayoutId id="2147483779" r:id="rId41"/>
    <p:sldLayoutId id="2147483780" r:id="rId42"/>
    <p:sldLayoutId id="2147483781" r:id="rId43"/>
    <p:sldLayoutId id="2147483782" r:id="rId44"/>
    <p:sldLayoutId id="2147483783" r:id="rId45"/>
    <p:sldLayoutId id="2147483784" r:id="rId46"/>
    <p:sldLayoutId id="2147483785" r:id="rId47"/>
    <p:sldLayoutId id="2147483786" r:id="rId48"/>
    <p:sldLayoutId id="2147483787" r:id="rId49"/>
    <p:sldLayoutId id="2147483788" r:id="rId50"/>
    <p:sldLayoutId id="2147483789" r:id="rId51"/>
    <p:sldLayoutId id="2147483790" r:id="rId52"/>
    <p:sldLayoutId id="2147483791" r:id="rId53"/>
    <p:sldLayoutId id="2147483792" r:id="rId54"/>
    <p:sldLayoutId id="2147483793" r:id="rId55"/>
    <p:sldLayoutId id="2147483794" r:id="rId56"/>
    <p:sldLayoutId id="2147483795" r:id="rId57"/>
    <p:sldLayoutId id="2147483796" r:id="rId58"/>
    <p:sldLayoutId id="2147483797" r:id="rId59"/>
    <p:sldLayoutId id="2147483798" r:id="rId60"/>
    <p:sldLayoutId id="2147483799" r:id="rId61"/>
    <p:sldLayoutId id="2147483800" r:id="rId62"/>
  </p:sldLayoutIdLst>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4000" kern="1200">
          <a:solidFill>
            <a:schemeClr val="accent3"/>
          </a:solidFill>
          <a:latin typeface="Work Sans ExtraBold" panose="00000900000000000000" pitchFamily="2" charset="0"/>
          <a:ea typeface="+mj-ea"/>
          <a:cs typeface="+mj-cs"/>
        </a:defRPr>
      </a:lvl1pPr>
    </p:titleStyle>
    <p:bodyStyle>
      <a:lvl1pPr marL="271463" indent="-271463" algn="l" defTabSz="914400" rtl="0" eaLnBrk="1" latinLnBrk="0" hangingPunct="1">
        <a:lnSpc>
          <a:spcPct val="100000"/>
        </a:lnSpc>
        <a:spcBef>
          <a:spcPts val="800"/>
        </a:spcBef>
        <a:buClr>
          <a:schemeClr val="accent3"/>
        </a:buClr>
        <a:buFont typeface="Arial" panose="020B0604020202020204" pitchFamily="34" charset="0"/>
        <a:buChar char="•"/>
        <a:defRPr sz="2000" kern="1200">
          <a:solidFill>
            <a:schemeClr val="tx1"/>
          </a:solidFill>
          <a:latin typeface="+mn-lt"/>
          <a:ea typeface="+mn-ea"/>
          <a:cs typeface="+mn-cs"/>
        </a:defRPr>
      </a:lvl1pPr>
      <a:lvl2pPr marL="715963" indent="-271463" algn="l" defTabSz="914400" rtl="0" eaLnBrk="1" latinLnBrk="0" hangingPunct="1">
        <a:lnSpc>
          <a:spcPct val="100000"/>
        </a:lnSpc>
        <a:spcBef>
          <a:spcPts val="200"/>
        </a:spcBef>
        <a:buClr>
          <a:schemeClr val="accent3"/>
        </a:buClr>
        <a:buFont typeface="Arial" panose="020B0604020202020204" pitchFamily="34" charset="0"/>
        <a:buChar char="•"/>
        <a:defRPr sz="1800" kern="1200">
          <a:solidFill>
            <a:schemeClr val="tx1"/>
          </a:solidFill>
          <a:latin typeface="+mn-lt"/>
          <a:ea typeface="+mn-ea"/>
          <a:cs typeface="+mn-cs"/>
        </a:defRPr>
      </a:lvl2pPr>
      <a:lvl3pPr marL="1162050" indent="-263525"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3pPr>
      <a:lvl4pPr marL="1168400" indent="-27305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1168400" indent="-27305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1168400" indent="-27305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6pPr>
      <a:lvl7pPr marL="1168400" indent="-27305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7pPr>
      <a:lvl8pPr marL="1168400" indent="-27305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8pPr>
      <a:lvl9pPr marL="1168400" indent="-27305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6763" y="836711"/>
            <a:ext cx="10658475" cy="1008113"/>
          </a:xfrm>
          <a:prstGeom prst="rect">
            <a:avLst/>
          </a:prstGeom>
        </p:spPr>
        <p:txBody>
          <a:bodyPr vert="horz" lIns="0" tIns="0" rIns="0" bIns="0" rtlCol="0" anchor="t" anchorCtr="0">
            <a:noAutofit/>
          </a:bodyPr>
          <a:lstStyle/>
          <a:p>
            <a:r>
              <a:rPr lang="en-US" noProof="0"/>
              <a:t>Click to edit Master title style</a:t>
            </a:r>
            <a:endParaRPr lang="fi-FI" noProof="0"/>
          </a:p>
        </p:txBody>
      </p:sp>
      <p:sp>
        <p:nvSpPr>
          <p:cNvPr id="3" name="Text Placeholder 2"/>
          <p:cNvSpPr>
            <a:spLocks noGrp="1"/>
          </p:cNvSpPr>
          <p:nvPr>
            <p:ph type="body" idx="1"/>
          </p:nvPr>
        </p:nvSpPr>
        <p:spPr>
          <a:xfrm>
            <a:off x="766763" y="1988840"/>
            <a:ext cx="10658475" cy="3816648"/>
          </a:xfrm>
          <a:prstGeom prst="rect">
            <a:avLst/>
          </a:prstGeom>
        </p:spPr>
        <p:txBody>
          <a:bodyPr vert="horz" lIns="0" tIns="0" rIns="0" bIns="0" rtlCol="0" anchor="t" anchorCtr="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i-FI" noProof="0"/>
          </a:p>
        </p:txBody>
      </p:sp>
      <p:sp>
        <p:nvSpPr>
          <p:cNvPr id="4" name="Date Placeholder 3"/>
          <p:cNvSpPr>
            <a:spLocks noGrp="1"/>
          </p:cNvSpPr>
          <p:nvPr>
            <p:ph type="dt" sz="half" idx="2"/>
          </p:nvPr>
        </p:nvSpPr>
        <p:spPr>
          <a:xfrm>
            <a:off x="5087938" y="6309321"/>
            <a:ext cx="2016124" cy="216024"/>
          </a:xfrm>
          <a:prstGeom prst="rect">
            <a:avLst/>
          </a:prstGeom>
        </p:spPr>
        <p:txBody>
          <a:bodyPr vert="horz" lIns="0" tIns="0" rIns="0" bIns="0" rtlCol="0" anchor="ctr" anchorCtr="0">
            <a:noAutofit/>
          </a:bodyPr>
          <a:lstStyle>
            <a:lvl1pPr algn="ctr">
              <a:defRPr sz="1000">
                <a:solidFill>
                  <a:schemeClr val="accent3"/>
                </a:solidFill>
              </a:defRPr>
            </a:lvl1pPr>
          </a:lstStyle>
          <a:p>
            <a:fld id="{05662FBB-4AF2-4DD2-95AA-3119F99B2B35}" type="datetime1">
              <a:rPr lang="fi-FI" noProof="0" smtClean="0"/>
              <a:t>6.11.2023</a:t>
            </a:fld>
            <a:endParaRPr lang="fi-FI" noProof="0"/>
          </a:p>
        </p:txBody>
      </p:sp>
      <p:sp>
        <p:nvSpPr>
          <p:cNvPr id="5" name="Footer Placeholder 4"/>
          <p:cNvSpPr>
            <a:spLocks noGrp="1"/>
          </p:cNvSpPr>
          <p:nvPr>
            <p:ph type="ftr" sz="quarter" idx="3"/>
          </p:nvPr>
        </p:nvSpPr>
        <p:spPr>
          <a:xfrm>
            <a:off x="1199456" y="6309321"/>
            <a:ext cx="3888482" cy="216024"/>
          </a:xfrm>
          <a:prstGeom prst="rect">
            <a:avLst/>
          </a:prstGeom>
        </p:spPr>
        <p:txBody>
          <a:bodyPr vert="horz" lIns="0" tIns="0" rIns="0" bIns="0" rtlCol="0" anchor="ctr" anchorCtr="0">
            <a:noAutofit/>
          </a:bodyPr>
          <a:lstStyle>
            <a:lvl1pPr algn="l">
              <a:defRPr sz="1000">
                <a:solidFill>
                  <a:schemeClr val="accent3"/>
                </a:solidFill>
              </a:defRPr>
            </a:lvl1pPr>
          </a:lstStyle>
          <a:p>
            <a:r>
              <a:rPr lang="fi-FI" noProof="0"/>
              <a:t>Esityksen nimi ja tekijä</a:t>
            </a:r>
          </a:p>
        </p:txBody>
      </p:sp>
      <p:sp>
        <p:nvSpPr>
          <p:cNvPr id="6" name="Slide Number Placeholder 5"/>
          <p:cNvSpPr>
            <a:spLocks noGrp="1"/>
          </p:cNvSpPr>
          <p:nvPr>
            <p:ph type="sldNum" sz="quarter" idx="4"/>
          </p:nvPr>
        </p:nvSpPr>
        <p:spPr>
          <a:xfrm>
            <a:off x="766763" y="6309321"/>
            <a:ext cx="432693" cy="216024"/>
          </a:xfrm>
          <a:prstGeom prst="rect">
            <a:avLst/>
          </a:prstGeom>
        </p:spPr>
        <p:txBody>
          <a:bodyPr vert="horz" lIns="0" tIns="0" rIns="0" bIns="0" rtlCol="0" anchor="ctr" anchorCtr="0">
            <a:noAutofit/>
          </a:bodyPr>
          <a:lstStyle>
            <a:lvl1pPr algn="l">
              <a:defRPr sz="1000">
                <a:solidFill>
                  <a:schemeClr val="accent3"/>
                </a:solidFill>
              </a:defRPr>
            </a:lvl1pPr>
          </a:lstStyle>
          <a:p>
            <a:fld id="{0861148C-697E-4B67-BDAA-872F34DF1106}" type="slidenum">
              <a:rPr lang="fi-FI" noProof="0" smtClean="0"/>
              <a:pPr/>
              <a:t>‹#›</a:t>
            </a:fld>
            <a:endParaRPr lang="fi-FI" noProof="0"/>
          </a:p>
        </p:txBody>
      </p:sp>
      <p:sp>
        <p:nvSpPr>
          <p:cNvPr id="13" name="Freeform 6"/>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fi-FI" noProof="0"/>
          </a:p>
        </p:txBody>
      </p:sp>
      <p:sp>
        <p:nvSpPr>
          <p:cNvPr id="8" name="(c)" hidden="1"/>
          <p:cNvSpPr txBox="1"/>
          <p:nvPr userDrawn="1"/>
        </p:nvSpPr>
        <p:spPr>
          <a:xfrm>
            <a:off x="11932016" y="6891795"/>
            <a:ext cx="253274" cy="30778"/>
          </a:xfrm>
          <a:prstGeom prst="rect">
            <a:avLst/>
          </a:prstGeom>
          <a:noFill/>
        </p:spPr>
        <p:txBody>
          <a:bodyPr wrap="none" lIns="0" tIns="0" rIns="0" bIns="0" rtlCol="0">
            <a:spAutoFit/>
          </a:bodyPr>
          <a:lstStyle/>
          <a:p>
            <a:pPr algn="r"/>
            <a:r>
              <a:rPr lang="fi-FI" sz="200">
                <a:solidFill>
                  <a:schemeClr val="bg1"/>
                </a:solidFill>
                <a:latin typeface="+mn-lt"/>
              </a:rPr>
              <a:t>©grow. for</a:t>
            </a:r>
            <a:r>
              <a:rPr lang="fi-FI" sz="200" baseline="0">
                <a:solidFill>
                  <a:schemeClr val="bg1"/>
                </a:solidFill>
                <a:latin typeface="+mn-lt"/>
              </a:rPr>
              <a:t>  kuntaliitto</a:t>
            </a:r>
            <a:endParaRPr lang="en-GB" sz="200" err="1">
              <a:solidFill>
                <a:schemeClr val="bg1"/>
              </a:solidFill>
              <a:latin typeface="+mn-lt"/>
            </a:endParaRPr>
          </a:p>
        </p:txBody>
      </p:sp>
      <p:pic>
        <p:nvPicPr>
          <p:cNvPr id="9" name="(logo)" descr="Z:\GRW (grow)\logot\copyright_grow.png" hidden="1"/>
          <p:cNvPicPr>
            <a:picLocks noChangeAspect="1" noChangeArrowheads="1"/>
          </p:cNvPicPr>
          <p:nvPr userDrawn="1"/>
        </p:nvPicPr>
        <p:blipFill>
          <a:blip r:embed="rId62" cstate="print">
            <a:extLst>
              <a:ext uri="{28A0092B-C50C-407E-A947-70E740481C1C}">
                <a14:useLocalDpi xmlns:a14="http://schemas.microsoft.com/office/drawing/2010/main" val="0"/>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10411"/>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 id="2147483817" r:id="rId16"/>
    <p:sldLayoutId id="2147483818" r:id="rId17"/>
    <p:sldLayoutId id="2147483819" r:id="rId18"/>
    <p:sldLayoutId id="2147483820" r:id="rId19"/>
    <p:sldLayoutId id="2147483821" r:id="rId20"/>
    <p:sldLayoutId id="2147483822" r:id="rId21"/>
    <p:sldLayoutId id="2147483823" r:id="rId22"/>
    <p:sldLayoutId id="2147483824" r:id="rId23"/>
    <p:sldLayoutId id="2147483825" r:id="rId24"/>
    <p:sldLayoutId id="2147483826" r:id="rId25"/>
    <p:sldLayoutId id="2147483827" r:id="rId26"/>
    <p:sldLayoutId id="2147483828" r:id="rId27"/>
    <p:sldLayoutId id="2147483829" r:id="rId28"/>
    <p:sldLayoutId id="2147483830" r:id="rId29"/>
    <p:sldLayoutId id="2147483831" r:id="rId30"/>
    <p:sldLayoutId id="2147483832" r:id="rId31"/>
    <p:sldLayoutId id="2147483833" r:id="rId32"/>
    <p:sldLayoutId id="2147483834" r:id="rId33"/>
    <p:sldLayoutId id="2147483835" r:id="rId34"/>
    <p:sldLayoutId id="2147483836" r:id="rId35"/>
    <p:sldLayoutId id="2147483837" r:id="rId36"/>
    <p:sldLayoutId id="2147483838" r:id="rId37"/>
    <p:sldLayoutId id="2147483839" r:id="rId38"/>
    <p:sldLayoutId id="2147483840" r:id="rId39"/>
    <p:sldLayoutId id="2147483841" r:id="rId40"/>
    <p:sldLayoutId id="2147483842" r:id="rId41"/>
    <p:sldLayoutId id="2147483843" r:id="rId42"/>
    <p:sldLayoutId id="2147483844" r:id="rId43"/>
    <p:sldLayoutId id="2147483845" r:id="rId44"/>
    <p:sldLayoutId id="2147483846" r:id="rId45"/>
    <p:sldLayoutId id="2147483847" r:id="rId46"/>
    <p:sldLayoutId id="2147483848" r:id="rId47"/>
    <p:sldLayoutId id="2147483849" r:id="rId48"/>
    <p:sldLayoutId id="2147483850" r:id="rId49"/>
    <p:sldLayoutId id="2147483851" r:id="rId50"/>
    <p:sldLayoutId id="2147483852" r:id="rId51"/>
    <p:sldLayoutId id="2147483853" r:id="rId52"/>
    <p:sldLayoutId id="2147483854" r:id="rId53"/>
    <p:sldLayoutId id="2147483855" r:id="rId54"/>
    <p:sldLayoutId id="2147483856" r:id="rId55"/>
    <p:sldLayoutId id="2147483857" r:id="rId56"/>
    <p:sldLayoutId id="2147483858" r:id="rId57"/>
    <p:sldLayoutId id="2147483859" r:id="rId58"/>
    <p:sldLayoutId id="2147483860" r:id="rId59"/>
    <p:sldLayoutId id="2147483861" r:id="rId60"/>
  </p:sldLayoutIdLst>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hf hdr="0" ftr="0"/>
  <p:txStyles>
    <p:titleStyle>
      <a:lvl1pPr algn="l" defTabSz="914400" rtl="0" eaLnBrk="1" latinLnBrk="0" hangingPunct="1">
        <a:lnSpc>
          <a:spcPct val="90000"/>
        </a:lnSpc>
        <a:spcBef>
          <a:spcPct val="0"/>
        </a:spcBef>
        <a:buNone/>
        <a:defRPr sz="4000" kern="1200">
          <a:solidFill>
            <a:schemeClr val="accent3"/>
          </a:solidFill>
          <a:latin typeface="Work Sans ExtraBold" panose="00000900000000000000" pitchFamily="2" charset="0"/>
          <a:ea typeface="+mj-ea"/>
          <a:cs typeface="+mj-cs"/>
        </a:defRPr>
      </a:lvl1pPr>
    </p:titleStyle>
    <p:bodyStyle>
      <a:lvl1pPr marL="271463" indent="-271463" algn="l" defTabSz="914400" rtl="0" eaLnBrk="1" latinLnBrk="0" hangingPunct="1">
        <a:lnSpc>
          <a:spcPct val="100000"/>
        </a:lnSpc>
        <a:spcBef>
          <a:spcPts val="800"/>
        </a:spcBef>
        <a:buClr>
          <a:schemeClr val="accent3"/>
        </a:buClr>
        <a:buFont typeface="Arial" panose="020B0604020202020204" pitchFamily="34" charset="0"/>
        <a:buChar char="•"/>
        <a:defRPr sz="2000" kern="1200">
          <a:solidFill>
            <a:schemeClr val="tx1"/>
          </a:solidFill>
          <a:latin typeface="+mn-lt"/>
          <a:ea typeface="+mn-ea"/>
          <a:cs typeface="+mn-cs"/>
        </a:defRPr>
      </a:lvl1pPr>
      <a:lvl2pPr marL="715963" indent="-271463" algn="l" defTabSz="914400" rtl="0" eaLnBrk="1" latinLnBrk="0" hangingPunct="1">
        <a:lnSpc>
          <a:spcPct val="100000"/>
        </a:lnSpc>
        <a:spcBef>
          <a:spcPts val="200"/>
        </a:spcBef>
        <a:buClr>
          <a:schemeClr val="accent3"/>
        </a:buClr>
        <a:buFont typeface="Arial" panose="020B0604020202020204" pitchFamily="34" charset="0"/>
        <a:buChar char="•"/>
        <a:defRPr sz="1800" kern="1200">
          <a:solidFill>
            <a:schemeClr val="tx1"/>
          </a:solidFill>
          <a:latin typeface="+mn-lt"/>
          <a:ea typeface="+mn-ea"/>
          <a:cs typeface="+mn-cs"/>
        </a:defRPr>
      </a:lvl2pPr>
      <a:lvl3pPr marL="1162050" indent="-263525"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3pPr>
      <a:lvl4pPr marL="1614488" indent="-271463" algn="l" defTabSz="914400" rtl="0" eaLnBrk="1" latinLnBrk="0" hangingPunct="1">
        <a:lnSpc>
          <a:spcPct val="100000"/>
        </a:lnSpc>
        <a:spcBef>
          <a:spcPts val="200"/>
        </a:spcBef>
        <a:buClr>
          <a:schemeClr val="accent3"/>
        </a:buClr>
        <a:buFont typeface="Arial" panose="020B0604020202020204" pitchFamily="34" charset="0"/>
        <a:buChar char="•"/>
        <a:defRPr sz="1400" kern="1200">
          <a:solidFill>
            <a:schemeClr val="tx1"/>
          </a:solidFill>
          <a:latin typeface="+mn-lt"/>
          <a:ea typeface="+mn-ea"/>
          <a:cs typeface="+mn-cs"/>
        </a:defRPr>
      </a:lvl4pPr>
      <a:lvl5pPr marL="2058988" indent="-263525" algn="l" defTabSz="914400" rtl="0" eaLnBrk="1" latinLnBrk="0" hangingPunct="1">
        <a:lnSpc>
          <a:spcPct val="100000"/>
        </a:lnSpc>
        <a:spcBef>
          <a:spcPts val="200"/>
        </a:spcBef>
        <a:buClr>
          <a:schemeClr val="accent3"/>
        </a:buClr>
        <a:buFont typeface="Arial" panose="020B0604020202020204" pitchFamily="34" charset="0"/>
        <a:buChar char="•"/>
        <a:defRPr sz="1200" kern="1200">
          <a:solidFill>
            <a:schemeClr val="tx1"/>
          </a:solidFill>
          <a:latin typeface="+mn-lt"/>
          <a:ea typeface="+mn-ea"/>
          <a:cs typeface="+mn-cs"/>
        </a:defRPr>
      </a:lvl5pPr>
      <a:lvl6pPr marL="2513013" indent="-273050" algn="l" defTabSz="914400" rtl="0" eaLnBrk="1" latinLnBrk="0" hangingPunct="1">
        <a:lnSpc>
          <a:spcPct val="100000"/>
        </a:lnSpc>
        <a:spcBef>
          <a:spcPts val="200"/>
        </a:spcBef>
        <a:buClr>
          <a:schemeClr val="accent3"/>
        </a:buClr>
        <a:buFont typeface="Arial" panose="020B0604020202020204" pitchFamily="34" charset="0"/>
        <a:buChar char="•"/>
        <a:defRPr sz="1200" kern="1200">
          <a:solidFill>
            <a:schemeClr val="tx1"/>
          </a:solidFill>
          <a:latin typeface="+mn-lt"/>
          <a:ea typeface="+mn-ea"/>
          <a:cs typeface="+mn-cs"/>
        </a:defRPr>
      </a:lvl6pPr>
      <a:lvl7pPr marL="2957513" indent="-263525" algn="l" defTabSz="914400" rtl="0" eaLnBrk="1" latinLnBrk="0" hangingPunct="1">
        <a:lnSpc>
          <a:spcPct val="100000"/>
        </a:lnSpc>
        <a:spcBef>
          <a:spcPts val="200"/>
        </a:spcBef>
        <a:buClr>
          <a:schemeClr val="accent3"/>
        </a:buClr>
        <a:buFont typeface="Arial" panose="020B0604020202020204" pitchFamily="34" charset="0"/>
        <a:buChar char="•"/>
        <a:defRPr sz="1200" kern="1200">
          <a:solidFill>
            <a:schemeClr val="tx1"/>
          </a:solidFill>
          <a:latin typeface="+mn-lt"/>
          <a:ea typeface="+mn-ea"/>
          <a:cs typeface="+mn-cs"/>
        </a:defRPr>
      </a:lvl7pPr>
      <a:lvl8pPr marL="3409950" indent="-271463" algn="l" defTabSz="914400" rtl="0" eaLnBrk="1" latinLnBrk="0" hangingPunct="1">
        <a:lnSpc>
          <a:spcPct val="100000"/>
        </a:lnSpc>
        <a:spcBef>
          <a:spcPts val="200"/>
        </a:spcBef>
        <a:buClr>
          <a:schemeClr val="accent3"/>
        </a:buClr>
        <a:buFont typeface="Arial" panose="020B0604020202020204" pitchFamily="34" charset="0"/>
        <a:buChar char="•"/>
        <a:defRPr sz="1200" kern="1200">
          <a:solidFill>
            <a:schemeClr val="tx1"/>
          </a:solidFill>
          <a:latin typeface="+mn-lt"/>
          <a:ea typeface="+mn-ea"/>
          <a:cs typeface="+mn-cs"/>
        </a:defRPr>
      </a:lvl8pPr>
      <a:lvl9pPr marL="3856038" indent="-265113" algn="l" defTabSz="914400" rtl="0" eaLnBrk="1" latinLnBrk="0" hangingPunct="1">
        <a:lnSpc>
          <a:spcPct val="100000"/>
        </a:lnSpc>
        <a:spcBef>
          <a:spcPts val="200"/>
        </a:spcBef>
        <a:buClr>
          <a:schemeClr val="accent3"/>
        </a:buClr>
        <a:buFont typeface="Arial" panose="020B0604020202020204" pitchFamily="34" charset="0"/>
        <a:buChar char="•"/>
        <a:defRPr sz="12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6763" y="836711"/>
            <a:ext cx="10658475" cy="1008113"/>
          </a:xfrm>
          <a:prstGeom prst="rect">
            <a:avLst/>
          </a:prstGeom>
        </p:spPr>
        <p:txBody>
          <a:bodyPr vert="horz" lIns="0" tIns="0" rIns="0" bIns="0" rtlCol="0" anchor="t" anchorCtr="0">
            <a:noAutofit/>
          </a:bodyPr>
          <a:lstStyle/>
          <a:p>
            <a:r>
              <a:rPr lang="fi-FI" noProof="0"/>
              <a:t>Muokkaa ots. perustyyl. napsautt.</a:t>
            </a:r>
          </a:p>
        </p:txBody>
      </p:sp>
      <p:sp>
        <p:nvSpPr>
          <p:cNvPr id="3" name="Text Placeholder 2"/>
          <p:cNvSpPr>
            <a:spLocks noGrp="1"/>
          </p:cNvSpPr>
          <p:nvPr>
            <p:ph type="body" idx="1"/>
          </p:nvPr>
        </p:nvSpPr>
        <p:spPr>
          <a:xfrm>
            <a:off x="766763" y="1988840"/>
            <a:ext cx="10658475" cy="3816648"/>
          </a:xfrm>
          <a:prstGeom prst="rect">
            <a:avLst/>
          </a:prstGeom>
        </p:spPr>
        <p:txBody>
          <a:bodyPr vert="horz" lIns="0" tIns="0" rIns="0" bIns="0" rtlCol="0" anchor="t" anchorCtr="0">
            <a:noAutofit/>
          </a:bodyPr>
          <a:lstStyle/>
          <a:p>
            <a:pPr lvl="0"/>
            <a:r>
              <a:rPr lang="fi-FI" noProof="0"/>
              <a:t>Click to edit Master text styles</a:t>
            </a:r>
          </a:p>
          <a:p>
            <a:pPr lvl="1"/>
            <a:r>
              <a:rPr lang="fi-FI" noProof="0"/>
              <a:t>Second level</a:t>
            </a:r>
          </a:p>
          <a:p>
            <a:pPr lvl="2"/>
            <a:r>
              <a:rPr lang="fi-FI" noProof="0"/>
              <a:t>Third level</a:t>
            </a:r>
          </a:p>
          <a:p>
            <a:pPr lvl="5"/>
            <a:endParaRPr lang="fi-FI" noProof="0"/>
          </a:p>
        </p:txBody>
      </p:sp>
      <p:sp>
        <p:nvSpPr>
          <p:cNvPr id="4" name="Date Placeholder 3"/>
          <p:cNvSpPr>
            <a:spLocks noGrp="1"/>
          </p:cNvSpPr>
          <p:nvPr>
            <p:ph type="dt" sz="half" idx="2"/>
          </p:nvPr>
        </p:nvSpPr>
        <p:spPr>
          <a:xfrm>
            <a:off x="5087938" y="6309321"/>
            <a:ext cx="2016124" cy="216024"/>
          </a:xfrm>
          <a:prstGeom prst="rect">
            <a:avLst/>
          </a:prstGeom>
        </p:spPr>
        <p:txBody>
          <a:bodyPr vert="horz" lIns="0" tIns="0" rIns="0" bIns="0" rtlCol="0" anchor="ctr" anchorCtr="0">
            <a:noAutofit/>
          </a:bodyPr>
          <a:lstStyle>
            <a:lvl1pPr algn="ctr">
              <a:defRPr sz="1000">
                <a:solidFill>
                  <a:schemeClr val="accent3"/>
                </a:solidFill>
              </a:defRPr>
            </a:lvl1pPr>
          </a:lstStyle>
          <a:p>
            <a:fld id="{3B369565-26DD-4407-B43B-8514F803BA6F}" type="datetime1">
              <a:rPr lang="fi-FI" noProof="0" smtClean="0"/>
              <a:t>6.11.2023</a:t>
            </a:fld>
            <a:endParaRPr lang="fi-FI" noProof="0"/>
          </a:p>
        </p:txBody>
      </p:sp>
      <p:sp>
        <p:nvSpPr>
          <p:cNvPr id="5" name="Footer Placeholder 4"/>
          <p:cNvSpPr>
            <a:spLocks noGrp="1"/>
          </p:cNvSpPr>
          <p:nvPr>
            <p:ph type="ftr" sz="quarter" idx="3"/>
          </p:nvPr>
        </p:nvSpPr>
        <p:spPr>
          <a:xfrm>
            <a:off x="1199456" y="6309321"/>
            <a:ext cx="3888482" cy="216024"/>
          </a:xfrm>
          <a:prstGeom prst="rect">
            <a:avLst/>
          </a:prstGeom>
        </p:spPr>
        <p:txBody>
          <a:bodyPr vert="horz" lIns="0" tIns="0" rIns="0" bIns="0" rtlCol="0" anchor="ctr" anchorCtr="0">
            <a:noAutofit/>
          </a:bodyPr>
          <a:lstStyle>
            <a:lvl1pPr algn="l">
              <a:defRPr sz="1000">
                <a:solidFill>
                  <a:schemeClr val="accent3"/>
                </a:solidFill>
              </a:defRPr>
            </a:lvl1pPr>
          </a:lstStyle>
          <a:p>
            <a:r>
              <a:rPr lang="fi-FI" noProof="0"/>
              <a:t>Esityksen nimi ja tekijä</a:t>
            </a:r>
          </a:p>
        </p:txBody>
      </p:sp>
      <p:sp>
        <p:nvSpPr>
          <p:cNvPr id="6" name="Slide Number Placeholder 5"/>
          <p:cNvSpPr>
            <a:spLocks noGrp="1"/>
          </p:cNvSpPr>
          <p:nvPr>
            <p:ph type="sldNum" sz="quarter" idx="4"/>
          </p:nvPr>
        </p:nvSpPr>
        <p:spPr>
          <a:xfrm>
            <a:off x="766763" y="6309321"/>
            <a:ext cx="432693" cy="216024"/>
          </a:xfrm>
          <a:prstGeom prst="rect">
            <a:avLst/>
          </a:prstGeom>
        </p:spPr>
        <p:txBody>
          <a:bodyPr vert="horz" lIns="0" tIns="0" rIns="0" bIns="0" rtlCol="0" anchor="ctr" anchorCtr="0">
            <a:noAutofit/>
          </a:bodyPr>
          <a:lstStyle>
            <a:lvl1pPr algn="l">
              <a:defRPr sz="1000">
                <a:solidFill>
                  <a:schemeClr val="accent3"/>
                </a:solidFill>
              </a:defRPr>
            </a:lvl1pPr>
          </a:lstStyle>
          <a:p>
            <a:fld id="{0861148C-697E-4B67-BDAA-872F34DF1106}" type="slidenum">
              <a:rPr lang="fi-FI" noProof="0" smtClean="0"/>
              <a:pPr/>
              <a:t>‹#›</a:t>
            </a:fld>
            <a:endParaRPr lang="fi-FI" noProof="0"/>
          </a:p>
        </p:txBody>
      </p:sp>
      <p:sp>
        <p:nvSpPr>
          <p:cNvPr id="8" name="(c)" hidden="1"/>
          <p:cNvSpPr txBox="1"/>
          <p:nvPr userDrawn="1"/>
        </p:nvSpPr>
        <p:spPr>
          <a:xfrm>
            <a:off x="11932016" y="6891795"/>
            <a:ext cx="253274" cy="30778"/>
          </a:xfrm>
          <a:prstGeom prst="rect">
            <a:avLst/>
          </a:prstGeom>
          <a:noFill/>
        </p:spPr>
        <p:txBody>
          <a:bodyPr wrap="none" lIns="0" tIns="0" rIns="0" bIns="0" rtlCol="0">
            <a:spAutoFit/>
          </a:bodyPr>
          <a:lstStyle/>
          <a:p>
            <a:pPr algn="r"/>
            <a:r>
              <a:rPr lang="fi-FI" sz="200">
                <a:solidFill>
                  <a:schemeClr val="bg1"/>
                </a:solidFill>
                <a:latin typeface="+mn-lt"/>
              </a:rPr>
              <a:t>©grow. for</a:t>
            </a:r>
            <a:r>
              <a:rPr lang="fi-FI" sz="200" baseline="0">
                <a:solidFill>
                  <a:schemeClr val="bg1"/>
                </a:solidFill>
                <a:latin typeface="+mn-lt"/>
              </a:rPr>
              <a:t>  kuntaliitto</a:t>
            </a:r>
            <a:endParaRPr lang="en-GB" sz="200" err="1">
              <a:solidFill>
                <a:schemeClr val="bg1"/>
              </a:solidFill>
              <a:latin typeface="+mn-lt"/>
            </a:endParaRPr>
          </a:p>
        </p:txBody>
      </p:sp>
      <p:pic>
        <p:nvPicPr>
          <p:cNvPr id="9" name="(logo)" descr="Z:\GRW (grow)\logot\copyright_grow.png" hidden="1"/>
          <p:cNvPicPr>
            <a:picLocks noChangeAspect="1" noChangeArrowheads="1"/>
          </p:cNvPicPr>
          <p:nvPr userDrawn="1"/>
        </p:nvPicPr>
        <p:blipFill>
          <a:blip r:embed="rId66" cstate="print">
            <a:extLst>
              <a:ext uri="{28A0092B-C50C-407E-A947-70E740481C1C}">
                <a14:useLocalDpi xmlns:a14="http://schemas.microsoft.com/office/drawing/2010/main" val="0"/>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6">
            <a:extLst>
              <a:ext uri="{FF2B5EF4-FFF2-40B4-BE49-F238E27FC236}">
                <a16:creationId xmlns:a16="http://schemas.microsoft.com/office/drawing/2014/main" id="{8BB19D9D-FC4B-48A0-AC79-4FAAAD94A8FD}"/>
              </a:ext>
            </a:extLst>
          </p:cNvPr>
          <p:cNvSpPr>
            <a:spLocks noChangeAspect="1" noEditPoints="1"/>
          </p:cNvSpPr>
          <p:nvPr userDrawn="1"/>
        </p:nvSpPr>
        <p:spPr bwMode="auto">
          <a:xfrm>
            <a:off x="10813238" y="6324170"/>
            <a:ext cx="612000" cy="183379"/>
          </a:xfrm>
          <a:custGeom>
            <a:avLst/>
            <a:gdLst>
              <a:gd name="T0" fmla="*/ 9184 w 9693"/>
              <a:gd name="T1" fmla="*/ 1940 h 2907"/>
              <a:gd name="T2" fmla="*/ 8737 w 9693"/>
              <a:gd name="T3" fmla="*/ 1622 h 2907"/>
              <a:gd name="T4" fmla="*/ 8139 w 9693"/>
              <a:gd name="T5" fmla="*/ 1702 h 2907"/>
              <a:gd name="T6" fmla="*/ 8044 w 9693"/>
              <a:gd name="T7" fmla="*/ 2192 h 2907"/>
              <a:gd name="T8" fmla="*/ 8413 w 9693"/>
              <a:gd name="T9" fmla="*/ 2652 h 2907"/>
              <a:gd name="T10" fmla="*/ 8956 w 9693"/>
              <a:gd name="T11" fmla="*/ 2734 h 2907"/>
              <a:gd name="T12" fmla="*/ 9294 w 9693"/>
              <a:gd name="T13" fmla="*/ 2339 h 2907"/>
              <a:gd name="T14" fmla="*/ 7825 w 9693"/>
              <a:gd name="T15" fmla="*/ 1750 h 2907"/>
              <a:gd name="T16" fmla="*/ 8454 w 9693"/>
              <a:gd name="T17" fmla="*/ 1473 h 2907"/>
              <a:gd name="T18" fmla="*/ 9310 w 9693"/>
              <a:gd name="T19" fmla="*/ 1573 h 2907"/>
              <a:gd name="T20" fmla="*/ 9674 w 9693"/>
              <a:gd name="T21" fmla="*/ 1968 h 2907"/>
              <a:gd name="T22" fmla="*/ 9528 w 9693"/>
              <a:gd name="T23" fmla="*/ 2543 h 2907"/>
              <a:gd name="T24" fmla="*/ 8921 w 9693"/>
              <a:gd name="T25" fmla="*/ 2875 h 2907"/>
              <a:gd name="T26" fmla="*/ 8173 w 9693"/>
              <a:gd name="T27" fmla="*/ 2843 h 2907"/>
              <a:gd name="T28" fmla="*/ 7665 w 9693"/>
              <a:gd name="T29" fmla="*/ 2463 h 2907"/>
              <a:gd name="T30" fmla="*/ 7217 w 9693"/>
              <a:gd name="T31" fmla="*/ 1797 h 2907"/>
              <a:gd name="T32" fmla="*/ 6694 w 9693"/>
              <a:gd name="T33" fmla="*/ 1783 h 2907"/>
              <a:gd name="T34" fmla="*/ 6259 w 9693"/>
              <a:gd name="T35" fmla="*/ 2752 h 2907"/>
              <a:gd name="T36" fmla="*/ 5945 w 9693"/>
              <a:gd name="T37" fmla="*/ 1676 h 2907"/>
              <a:gd name="T38" fmla="*/ 6485 w 9693"/>
              <a:gd name="T39" fmla="*/ 1539 h 2907"/>
              <a:gd name="T40" fmla="*/ 5043 w 9693"/>
              <a:gd name="T41" fmla="*/ 1714 h 2907"/>
              <a:gd name="T42" fmla="*/ 4634 w 9693"/>
              <a:gd name="T43" fmla="*/ 2663 h 2907"/>
              <a:gd name="T44" fmla="*/ 4215 w 9693"/>
              <a:gd name="T45" fmla="*/ 1857 h 2907"/>
              <a:gd name="T46" fmla="*/ 3762 w 9693"/>
              <a:gd name="T47" fmla="*/ 1738 h 2907"/>
              <a:gd name="T48" fmla="*/ 3241 w 9693"/>
              <a:gd name="T49" fmla="*/ 1539 h 2907"/>
              <a:gd name="T50" fmla="*/ 3233 w 9693"/>
              <a:gd name="T51" fmla="*/ 2843 h 2907"/>
              <a:gd name="T52" fmla="*/ 2738 w 9693"/>
              <a:gd name="T53" fmla="*/ 1572 h 2907"/>
              <a:gd name="T54" fmla="*/ 2304 w 9693"/>
              <a:gd name="T55" fmla="*/ 2663 h 2907"/>
              <a:gd name="T56" fmla="*/ 1885 w 9693"/>
              <a:gd name="T57" fmla="*/ 1857 h 2907"/>
              <a:gd name="T58" fmla="*/ 16 w 9693"/>
              <a:gd name="T59" fmla="*/ 2824 h 2907"/>
              <a:gd name="T60" fmla="*/ 521 w 9693"/>
              <a:gd name="T61" fmla="*/ 1539 h 2907"/>
              <a:gd name="T62" fmla="*/ 784 w 9693"/>
              <a:gd name="T63" fmla="*/ 2742 h 2907"/>
              <a:gd name="T64" fmla="*/ 1483 w 9693"/>
              <a:gd name="T65" fmla="*/ 2422 h 2907"/>
              <a:gd name="T66" fmla="*/ 8242 w 9693"/>
              <a:gd name="T67" fmla="*/ 100 h 2907"/>
              <a:gd name="T68" fmla="*/ 9595 w 9693"/>
              <a:gd name="T69" fmla="*/ 1261 h 2907"/>
              <a:gd name="T70" fmla="*/ 8940 w 9693"/>
              <a:gd name="T71" fmla="*/ 1099 h 2907"/>
              <a:gd name="T72" fmla="*/ 7676 w 9693"/>
              <a:gd name="T73" fmla="*/ 1188 h 2907"/>
              <a:gd name="T74" fmla="*/ 7503 w 9693"/>
              <a:gd name="T75" fmla="*/ 181 h 2907"/>
              <a:gd name="T76" fmla="*/ 7081 w 9693"/>
              <a:gd name="T77" fmla="*/ 1130 h 2907"/>
              <a:gd name="T78" fmla="*/ 6663 w 9693"/>
              <a:gd name="T79" fmla="*/ 324 h 2907"/>
              <a:gd name="T80" fmla="*/ 6196 w 9693"/>
              <a:gd name="T81" fmla="*/ 204 h 2907"/>
              <a:gd name="T82" fmla="*/ 5797 w 9693"/>
              <a:gd name="T83" fmla="*/ 1323 h 2907"/>
              <a:gd name="T84" fmla="*/ 4154 w 9693"/>
              <a:gd name="T85" fmla="*/ 1290 h 2907"/>
              <a:gd name="T86" fmla="*/ 3984 w 9693"/>
              <a:gd name="T87" fmla="*/ 324 h 2907"/>
              <a:gd name="T88" fmla="*/ 5528 w 9693"/>
              <a:gd name="T89" fmla="*/ 110 h 2907"/>
              <a:gd name="T90" fmla="*/ 5678 w 9693"/>
              <a:gd name="T91" fmla="*/ 279 h 2907"/>
              <a:gd name="T92" fmla="*/ 3574 w 9693"/>
              <a:gd name="T93" fmla="*/ 922 h 2907"/>
              <a:gd name="T94" fmla="*/ 3210 w 9693"/>
              <a:gd name="T95" fmla="*/ 1290 h 2907"/>
              <a:gd name="T96" fmla="*/ 2500 w 9693"/>
              <a:gd name="T97" fmla="*/ 1316 h 2907"/>
              <a:gd name="T98" fmla="*/ 2064 w 9693"/>
              <a:gd name="T99" fmla="*/ 1013 h 2907"/>
              <a:gd name="T100" fmla="*/ 1978 w 9693"/>
              <a:gd name="T101" fmla="*/ 73 h 2907"/>
              <a:gd name="T102" fmla="*/ 2440 w 9693"/>
              <a:gd name="T103" fmla="*/ 801 h 2907"/>
              <a:gd name="T104" fmla="*/ 2715 w 9693"/>
              <a:gd name="T105" fmla="*/ 1200 h 2907"/>
              <a:gd name="T106" fmla="*/ 3209 w 9693"/>
              <a:gd name="T107" fmla="*/ 1162 h 2907"/>
              <a:gd name="T108" fmla="*/ 3488 w 9693"/>
              <a:gd name="T109" fmla="*/ 692 h 2907"/>
              <a:gd name="T110" fmla="*/ 3673 w 9693"/>
              <a:gd name="T111" fmla="*/ 16 h 2907"/>
              <a:gd name="T112" fmla="*/ 1110 w 9693"/>
              <a:gd name="T113" fmla="*/ 1206 h 2907"/>
              <a:gd name="T114" fmla="*/ 470 w 9693"/>
              <a:gd name="T115" fmla="*/ 986 h 2907"/>
              <a:gd name="T116" fmla="*/ 49 w 9693"/>
              <a:gd name="T117" fmla="*/ 1093 h 2907"/>
              <a:gd name="T118" fmla="*/ 486 w 9693"/>
              <a:gd name="T119" fmla="*/ 111 h 2907"/>
              <a:gd name="T120" fmla="*/ 1764 w 9693"/>
              <a:gd name="T121" fmla="*/ 35 h 2907"/>
              <a:gd name="T122" fmla="*/ 1579 w 9693"/>
              <a:gd name="T123" fmla="*/ 1101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693" h="2907">
                <a:moveTo>
                  <a:pt x="9444" y="838"/>
                </a:moveTo>
                <a:lnTo>
                  <a:pt x="9690" y="535"/>
                </a:lnTo>
                <a:lnTo>
                  <a:pt x="9444" y="203"/>
                </a:lnTo>
                <a:lnTo>
                  <a:pt x="9444" y="838"/>
                </a:lnTo>
                <a:close/>
                <a:moveTo>
                  <a:pt x="9296" y="2297"/>
                </a:moveTo>
                <a:lnTo>
                  <a:pt x="9295" y="2257"/>
                </a:lnTo>
                <a:lnTo>
                  <a:pt x="9291" y="2218"/>
                </a:lnTo>
                <a:lnTo>
                  <a:pt x="9285" y="2180"/>
                </a:lnTo>
                <a:lnTo>
                  <a:pt x="9277" y="2142"/>
                </a:lnTo>
                <a:lnTo>
                  <a:pt x="9266" y="2106"/>
                </a:lnTo>
                <a:lnTo>
                  <a:pt x="9253" y="2071"/>
                </a:lnTo>
                <a:lnTo>
                  <a:pt x="9239" y="2036"/>
                </a:lnTo>
                <a:lnTo>
                  <a:pt x="9222" y="2003"/>
                </a:lnTo>
                <a:lnTo>
                  <a:pt x="9204" y="1971"/>
                </a:lnTo>
                <a:lnTo>
                  <a:pt x="9184" y="1940"/>
                </a:lnTo>
                <a:lnTo>
                  <a:pt x="9162" y="1910"/>
                </a:lnTo>
                <a:lnTo>
                  <a:pt x="9139" y="1881"/>
                </a:lnTo>
                <a:lnTo>
                  <a:pt x="9114" y="1853"/>
                </a:lnTo>
                <a:lnTo>
                  <a:pt x="9088" y="1827"/>
                </a:lnTo>
                <a:lnTo>
                  <a:pt x="9061" y="1802"/>
                </a:lnTo>
                <a:lnTo>
                  <a:pt x="9032" y="1778"/>
                </a:lnTo>
                <a:lnTo>
                  <a:pt x="9002" y="1755"/>
                </a:lnTo>
                <a:lnTo>
                  <a:pt x="8987" y="1744"/>
                </a:lnTo>
                <a:lnTo>
                  <a:pt x="8972" y="1734"/>
                </a:lnTo>
                <a:lnTo>
                  <a:pt x="8940" y="1713"/>
                </a:lnTo>
                <a:lnTo>
                  <a:pt x="8908" y="1695"/>
                </a:lnTo>
                <a:lnTo>
                  <a:pt x="8875" y="1677"/>
                </a:lnTo>
                <a:lnTo>
                  <a:pt x="8841" y="1661"/>
                </a:lnTo>
                <a:lnTo>
                  <a:pt x="8772" y="1633"/>
                </a:lnTo>
                <a:lnTo>
                  <a:pt x="8737" y="1622"/>
                </a:lnTo>
                <a:lnTo>
                  <a:pt x="8702" y="1611"/>
                </a:lnTo>
                <a:lnTo>
                  <a:pt x="8666" y="1603"/>
                </a:lnTo>
                <a:lnTo>
                  <a:pt x="8630" y="1595"/>
                </a:lnTo>
                <a:lnTo>
                  <a:pt x="8595" y="1590"/>
                </a:lnTo>
                <a:lnTo>
                  <a:pt x="8559" y="1586"/>
                </a:lnTo>
                <a:lnTo>
                  <a:pt x="8489" y="1583"/>
                </a:lnTo>
                <a:lnTo>
                  <a:pt x="8427" y="1585"/>
                </a:lnTo>
                <a:lnTo>
                  <a:pt x="8369" y="1592"/>
                </a:lnTo>
                <a:lnTo>
                  <a:pt x="8317" y="1603"/>
                </a:lnTo>
                <a:lnTo>
                  <a:pt x="8270" y="1619"/>
                </a:lnTo>
                <a:lnTo>
                  <a:pt x="8227" y="1638"/>
                </a:lnTo>
                <a:lnTo>
                  <a:pt x="8207" y="1649"/>
                </a:lnTo>
                <a:lnTo>
                  <a:pt x="8188" y="1661"/>
                </a:lnTo>
                <a:lnTo>
                  <a:pt x="8155" y="1688"/>
                </a:lnTo>
                <a:lnTo>
                  <a:pt x="8139" y="1702"/>
                </a:lnTo>
                <a:lnTo>
                  <a:pt x="8125" y="1717"/>
                </a:lnTo>
                <a:lnTo>
                  <a:pt x="8099" y="1749"/>
                </a:lnTo>
                <a:lnTo>
                  <a:pt x="8077" y="1784"/>
                </a:lnTo>
                <a:lnTo>
                  <a:pt x="8068" y="1802"/>
                </a:lnTo>
                <a:lnTo>
                  <a:pt x="8059" y="1821"/>
                </a:lnTo>
                <a:lnTo>
                  <a:pt x="8045" y="1860"/>
                </a:lnTo>
                <a:lnTo>
                  <a:pt x="8034" y="1901"/>
                </a:lnTo>
                <a:lnTo>
                  <a:pt x="8026" y="1944"/>
                </a:lnTo>
                <a:lnTo>
                  <a:pt x="8022" y="1987"/>
                </a:lnTo>
                <a:lnTo>
                  <a:pt x="8020" y="2032"/>
                </a:lnTo>
                <a:lnTo>
                  <a:pt x="8023" y="2082"/>
                </a:lnTo>
                <a:lnTo>
                  <a:pt x="8026" y="2108"/>
                </a:lnTo>
                <a:lnTo>
                  <a:pt x="8031" y="2135"/>
                </a:lnTo>
                <a:lnTo>
                  <a:pt x="8037" y="2163"/>
                </a:lnTo>
                <a:lnTo>
                  <a:pt x="8044" y="2192"/>
                </a:lnTo>
                <a:lnTo>
                  <a:pt x="8053" y="2221"/>
                </a:lnTo>
                <a:lnTo>
                  <a:pt x="8063" y="2250"/>
                </a:lnTo>
                <a:lnTo>
                  <a:pt x="8075" y="2280"/>
                </a:lnTo>
                <a:lnTo>
                  <a:pt x="8088" y="2310"/>
                </a:lnTo>
                <a:lnTo>
                  <a:pt x="8103" y="2339"/>
                </a:lnTo>
                <a:lnTo>
                  <a:pt x="8119" y="2369"/>
                </a:lnTo>
                <a:lnTo>
                  <a:pt x="8137" y="2399"/>
                </a:lnTo>
                <a:lnTo>
                  <a:pt x="8157" y="2428"/>
                </a:lnTo>
                <a:lnTo>
                  <a:pt x="8201" y="2484"/>
                </a:lnTo>
                <a:lnTo>
                  <a:pt x="8252" y="2538"/>
                </a:lnTo>
                <a:lnTo>
                  <a:pt x="8281" y="2563"/>
                </a:lnTo>
                <a:lnTo>
                  <a:pt x="8311" y="2587"/>
                </a:lnTo>
                <a:lnTo>
                  <a:pt x="8343" y="2610"/>
                </a:lnTo>
                <a:lnTo>
                  <a:pt x="8377" y="2632"/>
                </a:lnTo>
                <a:lnTo>
                  <a:pt x="8413" y="2652"/>
                </a:lnTo>
                <a:lnTo>
                  <a:pt x="8451" y="2671"/>
                </a:lnTo>
                <a:lnTo>
                  <a:pt x="8490" y="2688"/>
                </a:lnTo>
                <a:lnTo>
                  <a:pt x="8532" y="2703"/>
                </a:lnTo>
                <a:lnTo>
                  <a:pt x="8576" y="2716"/>
                </a:lnTo>
                <a:lnTo>
                  <a:pt x="8622" y="2727"/>
                </a:lnTo>
                <a:lnTo>
                  <a:pt x="8670" y="2735"/>
                </a:lnTo>
                <a:lnTo>
                  <a:pt x="8695" y="2739"/>
                </a:lnTo>
                <a:lnTo>
                  <a:pt x="8720" y="2742"/>
                </a:lnTo>
                <a:lnTo>
                  <a:pt x="8773" y="2746"/>
                </a:lnTo>
                <a:lnTo>
                  <a:pt x="8827" y="2747"/>
                </a:lnTo>
                <a:lnTo>
                  <a:pt x="8858" y="2746"/>
                </a:lnTo>
                <a:lnTo>
                  <a:pt x="8888" y="2744"/>
                </a:lnTo>
                <a:lnTo>
                  <a:pt x="8916" y="2741"/>
                </a:lnTo>
                <a:lnTo>
                  <a:pt x="8943" y="2737"/>
                </a:lnTo>
                <a:lnTo>
                  <a:pt x="8956" y="2734"/>
                </a:lnTo>
                <a:lnTo>
                  <a:pt x="8969" y="2731"/>
                </a:lnTo>
                <a:lnTo>
                  <a:pt x="8994" y="2725"/>
                </a:lnTo>
                <a:lnTo>
                  <a:pt x="9041" y="2708"/>
                </a:lnTo>
                <a:lnTo>
                  <a:pt x="9084" y="2688"/>
                </a:lnTo>
                <a:lnTo>
                  <a:pt x="9103" y="2676"/>
                </a:lnTo>
                <a:lnTo>
                  <a:pt x="9122" y="2664"/>
                </a:lnTo>
                <a:lnTo>
                  <a:pt x="9156" y="2637"/>
                </a:lnTo>
                <a:lnTo>
                  <a:pt x="9187" y="2606"/>
                </a:lnTo>
                <a:lnTo>
                  <a:pt x="9213" y="2573"/>
                </a:lnTo>
                <a:lnTo>
                  <a:pt x="9236" y="2538"/>
                </a:lnTo>
                <a:lnTo>
                  <a:pt x="9254" y="2501"/>
                </a:lnTo>
                <a:lnTo>
                  <a:pt x="9270" y="2462"/>
                </a:lnTo>
                <a:lnTo>
                  <a:pt x="9281" y="2422"/>
                </a:lnTo>
                <a:lnTo>
                  <a:pt x="9289" y="2381"/>
                </a:lnTo>
                <a:lnTo>
                  <a:pt x="9294" y="2339"/>
                </a:lnTo>
                <a:lnTo>
                  <a:pt x="9296" y="2297"/>
                </a:lnTo>
                <a:close/>
                <a:moveTo>
                  <a:pt x="7605" y="2218"/>
                </a:moveTo>
                <a:lnTo>
                  <a:pt x="7606" y="2174"/>
                </a:lnTo>
                <a:lnTo>
                  <a:pt x="7611" y="2130"/>
                </a:lnTo>
                <a:lnTo>
                  <a:pt x="7619" y="2088"/>
                </a:lnTo>
                <a:lnTo>
                  <a:pt x="7629" y="2047"/>
                </a:lnTo>
                <a:lnTo>
                  <a:pt x="7643" y="2007"/>
                </a:lnTo>
                <a:lnTo>
                  <a:pt x="7659" y="1969"/>
                </a:lnTo>
                <a:lnTo>
                  <a:pt x="7678" y="1932"/>
                </a:lnTo>
                <a:lnTo>
                  <a:pt x="7700" y="1896"/>
                </a:lnTo>
                <a:lnTo>
                  <a:pt x="7724" y="1861"/>
                </a:lnTo>
                <a:lnTo>
                  <a:pt x="7750" y="1827"/>
                </a:lnTo>
                <a:lnTo>
                  <a:pt x="7778" y="1795"/>
                </a:lnTo>
                <a:lnTo>
                  <a:pt x="7809" y="1764"/>
                </a:lnTo>
                <a:lnTo>
                  <a:pt x="7825" y="1750"/>
                </a:lnTo>
                <a:lnTo>
                  <a:pt x="7841" y="1735"/>
                </a:lnTo>
                <a:lnTo>
                  <a:pt x="7876" y="1707"/>
                </a:lnTo>
                <a:lnTo>
                  <a:pt x="7912" y="1680"/>
                </a:lnTo>
                <a:lnTo>
                  <a:pt x="7950" y="1655"/>
                </a:lnTo>
                <a:lnTo>
                  <a:pt x="7990" y="1631"/>
                </a:lnTo>
                <a:lnTo>
                  <a:pt x="8031" y="1609"/>
                </a:lnTo>
                <a:lnTo>
                  <a:pt x="8074" y="1588"/>
                </a:lnTo>
                <a:lnTo>
                  <a:pt x="8118" y="1568"/>
                </a:lnTo>
                <a:lnTo>
                  <a:pt x="8163" y="1550"/>
                </a:lnTo>
                <a:lnTo>
                  <a:pt x="8209" y="1533"/>
                </a:lnTo>
                <a:lnTo>
                  <a:pt x="8256" y="1518"/>
                </a:lnTo>
                <a:lnTo>
                  <a:pt x="8305" y="1505"/>
                </a:lnTo>
                <a:lnTo>
                  <a:pt x="8354" y="1493"/>
                </a:lnTo>
                <a:lnTo>
                  <a:pt x="8403" y="1482"/>
                </a:lnTo>
                <a:lnTo>
                  <a:pt x="8454" y="1473"/>
                </a:lnTo>
                <a:lnTo>
                  <a:pt x="8504" y="1466"/>
                </a:lnTo>
                <a:lnTo>
                  <a:pt x="8556" y="1460"/>
                </a:lnTo>
                <a:lnTo>
                  <a:pt x="8607" y="1456"/>
                </a:lnTo>
                <a:lnTo>
                  <a:pt x="8711" y="1452"/>
                </a:lnTo>
                <a:lnTo>
                  <a:pt x="8764" y="1452"/>
                </a:lnTo>
                <a:lnTo>
                  <a:pt x="8816" y="1456"/>
                </a:lnTo>
                <a:lnTo>
                  <a:pt x="8867" y="1459"/>
                </a:lnTo>
                <a:lnTo>
                  <a:pt x="8917" y="1465"/>
                </a:lnTo>
                <a:lnTo>
                  <a:pt x="8966" y="1471"/>
                </a:lnTo>
                <a:lnTo>
                  <a:pt x="9013" y="1479"/>
                </a:lnTo>
                <a:lnTo>
                  <a:pt x="9105" y="1499"/>
                </a:lnTo>
                <a:lnTo>
                  <a:pt x="9191" y="1525"/>
                </a:lnTo>
                <a:lnTo>
                  <a:pt x="9232" y="1539"/>
                </a:lnTo>
                <a:lnTo>
                  <a:pt x="9272" y="1555"/>
                </a:lnTo>
                <a:lnTo>
                  <a:pt x="9310" y="1573"/>
                </a:lnTo>
                <a:lnTo>
                  <a:pt x="9347" y="1591"/>
                </a:lnTo>
                <a:lnTo>
                  <a:pt x="9382" y="1611"/>
                </a:lnTo>
                <a:lnTo>
                  <a:pt x="9416" y="1632"/>
                </a:lnTo>
                <a:lnTo>
                  <a:pt x="9447" y="1654"/>
                </a:lnTo>
                <a:lnTo>
                  <a:pt x="9478" y="1677"/>
                </a:lnTo>
                <a:lnTo>
                  <a:pt x="9506" y="1701"/>
                </a:lnTo>
                <a:lnTo>
                  <a:pt x="9532" y="1727"/>
                </a:lnTo>
                <a:lnTo>
                  <a:pt x="9557" y="1753"/>
                </a:lnTo>
                <a:lnTo>
                  <a:pt x="9580" y="1781"/>
                </a:lnTo>
                <a:lnTo>
                  <a:pt x="9601" y="1810"/>
                </a:lnTo>
                <a:lnTo>
                  <a:pt x="9620" y="1839"/>
                </a:lnTo>
                <a:lnTo>
                  <a:pt x="9636" y="1870"/>
                </a:lnTo>
                <a:lnTo>
                  <a:pt x="9651" y="1902"/>
                </a:lnTo>
                <a:lnTo>
                  <a:pt x="9664" y="1934"/>
                </a:lnTo>
                <a:lnTo>
                  <a:pt x="9674" y="1968"/>
                </a:lnTo>
                <a:lnTo>
                  <a:pt x="9682" y="2002"/>
                </a:lnTo>
                <a:lnTo>
                  <a:pt x="9688" y="2038"/>
                </a:lnTo>
                <a:lnTo>
                  <a:pt x="9692" y="2074"/>
                </a:lnTo>
                <a:lnTo>
                  <a:pt x="9693" y="2111"/>
                </a:lnTo>
                <a:lnTo>
                  <a:pt x="9691" y="2156"/>
                </a:lnTo>
                <a:lnTo>
                  <a:pt x="9687" y="2199"/>
                </a:lnTo>
                <a:lnTo>
                  <a:pt x="9680" y="2242"/>
                </a:lnTo>
                <a:lnTo>
                  <a:pt x="9669" y="2284"/>
                </a:lnTo>
                <a:lnTo>
                  <a:pt x="9656" y="2324"/>
                </a:lnTo>
                <a:lnTo>
                  <a:pt x="9641" y="2363"/>
                </a:lnTo>
                <a:lnTo>
                  <a:pt x="9623" y="2402"/>
                </a:lnTo>
                <a:lnTo>
                  <a:pt x="9603" y="2439"/>
                </a:lnTo>
                <a:lnTo>
                  <a:pt x="9580" y="2475"/>
                </a:lnTo>
                <a:lnTo>
                  <a:pt x="9555" y="2509"/>
                </a:lnTo>
                <a:lnTo>
                  <a:pt x="9528" y="2543"/>
                </a:lnTo>
                <a:lnTo>
                  <a:pt x="9498" y="2575"/>
                </a:lnTo>
                <a:lnTo>
                  <a:pt x="9467" y="2605"/>
                </a:lnTo>
                <a:lnTo>
                  <a:pt x="9434" y="2635"/>
                </a:lnTo>
                <a:lnTo>
                  <a:pt x="9399" y="2663"/>
                </a:lnTo>
                <a:lnTo>
                  <a:pt x="9362" y="2690"/>
                </a:lnTo>
                <a:lnTo>
                  <a:pt x="9324" y="2715"/>
                </a:lnTo>
                <a:lnTo>
                  <a:pt x="9284" y="2739"/>
                </a:lnTo>
                <a:lnTo>
                  <a:pt x="9243" y="2761"/>
                </a:lnTo>
                <a:lnTo>
                  <a:pt x="9200" y="2782"/>
                </a:lnTo>
                <a:lnTo>
                  <a:pt x="9156" y="2802"/>
                </a:lnTo>
                <a:lnTo>
                  <a:pt x="9111" y="2819"/>
                </a:lnTo>
                <a:lnTo>
                  <a:pt x="9065" y="2836"/>
                </a:lnTo>
                <a:lnTo>
                  <a:pt x="9018" y="2850"/>
                </a:lnTo>
                <a:lnTo>
                  <a:pt x="8970" y="2863"/>
                </a:lnTo>
                <a:lnTo>
                  <a:pt x="8921" y="2875"/>
                </a:lnTo>
                <a:lnTo>
                  <a:pt x="8872" y="2885"/>
                </a:lnTo>
                <a:lnTo>
                  <a:pt x="8822" y="2893"/>
                </a:lnTo>
                <a:lnTo>
                  <a:pt x="8771" y="2899"/>
                </a:lnTo>
                <a:lnTo>
                  <a:pt x="8720" y="2903"/>
                </a:lnTo>
                <a:lnTo>
                  <a:pt x="8669" y="2906"/>
                </a:lnTo>
                <a:lnTo>
                  <a:pt x="8617" y="2907"/>
                </a:lnTo>
                <a:lnTo>
                  <a:pt x="8564" y="2906"/>
                </a:lnTo>
                <a:lnTo>
                  <a:pt x="8511" y="2904"/>
                </a:lnTo>
                <a:lnTo>
                  <a:pt x="8460" y="2900"/>
                </a:lnTo>
                <a:lnTo>
                  <a:pt x="8410" y="2894"/>
                </a:lnTo>
                <a:lnTo>
                  <a:pt x="8360" y="2887"/>
                </a:lnTo>
                <a:lnTo>
                  <a:pt x="8312" y="2878"/>
                </a:lnTo>
                <a:lnTo>
                  <a:pt x="8264" y="2868"/>
                </a:lnTo>
                <a:lnTo>
                  <a:pt x="8218" y="2856"/>
                </a:lnTo>
                <a:lnTo>
                  <a:pt x="8173" y="2843"/>
                </a:lnTo>
                <a:lnTo>
                  <a:pt x="8129" y="2828"/>
                </a:lnTo>
                <a:lnTo>
                  <a:pt x="8087" y="2812"/>
                </a:lnTo>
                <a:lnTo>
                  <a:pt x="8046" y="2795"/>
                </a:lnTo>
                <a:lnTo>
                  <a:pt x="7968" y="2756"/>
                </a:lnTo>
                <a:lnTo>
                  <a:pt x="7932" y="2735"/>
                </a:lnTo>
                <a:lnTo>
                  <a:pt x="7897" y="2713"/>
                </a:lnTo>
                <a:lnTo>
                  <a:pt x="7864" y="2690"/>
                </a:lnTo>
                <a:lnTo>
                  <a:pt x="7832" y="2665"/>
                </a:lnTo>
                <a:lnTo>
                  <a:pt x="7802" y="2639"/>
                </a:lnTo>
                <a:lnTo>
                  <a:pt x="7775" y="2612"/>
                </a:lnTo>
                <a:lnTo>
                  <a:pt x="7749" y="2585"/>
                </a:lnTo>
                <a:lnTo>
                  <a:pt x="7725" y="2556"/>
                </a:lnTo>
                <a:lnTo>
                  <a:pt x="7703" y="2526"/>
                </a:lnTo>
                <a:lnTo>
                  <a:pt x="7683" y="2495"/>
                </a:lnTo>
                <a:lnTo>
                  <a:pt x="7665" y="2463"/>
                </a:lnTo>
                <a:lnTo>
                  <a:pt x="7649" y="2431"/>
                </a:lnTo>
                <a:lnTo>
                  <a:pt x="7636" y="2397"/>
                </a:lnTo>
                <a:lnTo>
                  <a:pt x="7625" y="2363"/>
                </a:lnTo>
                <a:lnTo>
                  <a:pt x="7616" y="2328"/>
                </a:lnTo>
                <a:lnTo>
                  <a:pt x="7610" y="2292"/>
                </a:lnTo>
                <a:lnTo>
                  <a:pt x="7606" y="2256"/>
                </a:lnTo>
                <a:lnTo>
                  <a:pt x="7605" y="2218"/>
                </a:lnTo>
                <a:close/>
                <a:moveTo>
                  <a:pt x="7425" y="2017"/>
                </a:moveTo>
                <a:lnTo>
                  <a:pt x="7393" y="2025"/>
                </a:lnTo>
                <a:lnTo>
                  <a:pt x="7357" y="1969"/>
                </a:lnTo>
                <a:lnTo>
                  <a:pt x="7322" y="1918"/>
                </a:lnTo>
                <a:lnTo>
                  <a:pt x="7288" y="1873"/>
                </a:lnTo>
                <a:lnTo>
                  <a:pt x="7270" y="1852"/>
                </a:lnTo>
                <a:lnTo>
                  <a:pt x="7252" y="1833"/>
                </a:lnTo>
                <a:lnTo>
                  <a:pt x="7217" y="1797"/>
                </a:lnTo>
                <a:lnTo>
                  <a:pt x="7181" y="1765"/>
                </a:lnTo>
                <a:lnTo>
                  <a:pt x="7145" y="1738"/>
                </a:lnTo>
                <a:lnTo>
                  <a:pt x="7126" y="1725"/>
                </a:lnTo>
                <a:lnTo>
                  <a:pt x="7107" y="1714"/>
                </a:lnTo>
                <a:lnTo>
                  <a:pt x="7067" y="1693"/>
                </a:lnTo>
                <a:lnTo>
                  <a:pt x="7025" y="1676"/>
                </a:lnTo>
                <a:lnTo>
                  <a:pt x="6980" y="1662"/>
                </a:lnTo>
                <a:lnTo>
                  <a:pt x="6933" y="1651"/>
                </a:lnTo>
                <a:lnTo>
                  <a:pt x="6883" y="1641"/>
                </a:lnTo>
                <a:lnTo>
                  <a:pt x="6830" y="1634"/>
                </a:lnTo>
                <a:lnTo>
                  <a:pt x="6773" y="1629"/>
                </a:lnTo>
                <a:lnTo>
                  <a:pt x="6711" y="1626"/>
                </a:lnTo>
                <a:lnTo>
                  <a:pt x="6704" y="1668"/>
                </a:lnTo>
                <a:lnTo>
                  <a:pt x="6698" y="1720"/>
                </a:lnTo>
                <a:lnTo>
                  <a:pt x="6694" y="1783"/>
                </a:lnTo>
                <a:lnTo>
                  <a:pt x="6692" y="1859"/>
                </a:lnTo>
                <a:lnTo>
                  <a:pt x="6692" y="2538"/>
                </a:lnTo>
                <a:lnTo>
                  <a:pt x="6695" y="2626"/>
                </a:lnTo>
                <a:lnTo>
                  <a:pt x="6697" y="2663"/>
                </a:lnTo>
                <a:lnTo>
                  <a:pt x="6700" y="2697"/>
                </a:lnTo>
                <a:lnTo>
                  <a:pt x="6708" y="2752"/>
                </a:lnTo>
                <a:lnTo>
                  <a:pt x="6718" y="2794"/>
                </a:lnTo>
                <a:lnTo>
                  <a:pt x="6727" y="2824"/>
                </a:lnTo>
                <a:lnTo>
                  <a:pt x="6735" y="2843"/>
                </a:lnTo>
                <a:lnTo>
                  <a:pt x="6743" y="2856"/>
                </a:lnTo>
                <a:lnTo>
                  <a:pt x="6228" y="2856"/>
                </a:lnTo>
                <a:lnTo>
                  <a:pt x="6235" y="2843"/>
                </a:lnTo>
                <a:lnTo>
                  <a:pt x="6242" y="2824"/>
                </a:lnTo>
                <a:lnTo>
                  <a:pt x="6250" y="2794"/>
                </a:lnTo>
                <a:lnTo>
                  <a:pt x="6259" y="2752"/>
                </a:lnTo>
                <a:lnTo>
                  <a:pt x="6266" y="2697"/>
                </a:lnTo>
                <a:lnTo>
                  <a:pt x="6271" y="2626"/>
                </a:lnTo>
                <a:lnTo>
                  <a:pt x="6273" y="2538"/>
                </a:lnTo>
                <a:lnTo>
                  <a:pt x="6279" y="1857"/>
                </a:lnTo>
                <a:lnTo>
                  <a:pt x="6277" y="1782"/>
                </a:lnTo>
                <a:lnTo>
                  <a:pt x="6273" y="1719"/>
                </a:lnTo>
                <a:lnTo>
                  <a:pt x="6267" y="1667"/>
                </a:lnTo>
                <a:lnTo>
                  <a:pt x="6260" y="1626"/>
                </a:lnTo>
                <a:lnTo>
                  <a:pt x="6198" y="1629"/>
                </a:lnTo>
                <a:lnTo>
                  <a:pt x="6141" y="1634"/>
                </a:lnTo>
                <a:lnTo>
                  <a:pt x="6087" y="1641"/>
                </a:lnTo>
                <a:lnTo>
                  <a:pt x="6037" y="1651"/>
                </a:lnTo>
                <a:lnTo>
                  <a:pt x="6013" y="1656"/>
                </a:lnTo>
                <a:lnTo>
                  <a:pt x="5990" y="1662"/>
                </a:lnTo>
                <a:lnTo>
                  <a:pt x="5945" y="1676"/>
                </a:lnTo>
                <a:lnTo>
                  <a:pt x="5903" y="1693"/>
                </a:lnTo>
                <a:lnTo>
                  <a:pt x="5864" y="1714"/>
                </a:lnTo>
                <a:lnTo>
                  <a:pt x="5844" y="1725"/>
                </a:lnTo>
                <a:lnTo>
                  <a:pt x="5826" y="1738"/>
                </a:lnTo>
                <a:lnTo>
                  <a:pt x="5789" y="1765"/>
                </a:lnTo>
                <a:lnTo>
                  <a:pt x="5753" y="1797"/>
                </a:lnTo>
                <a:lnTo>
                  <a:pt x="5719" y="1833"/>
                </a:lnTo>
                <a:lnTo>
                  <a:pt x="5684" y="1873"/>
                </a:lnTo>
                <a:lnTo>
                  <a:pt x="5650" y="1918"/>
                </a:lnTo>
                <a:lnTo>
                  <a:pt x="5615" y="1969"/>
                </a:lnTo>
                <a:lnTo>
                  <a:pt x="5579" y="2025"/>
                </a:lnTo>
                <a:lnTo>
                  <a:pt x="5547" y="2017"/>
                </a:lnTo>
                <a:lnTo>
                  <a:pt x="5630" y="1534"/>
                </a:lnTo>
                <a:lnTo>
                  <a:pt x="6057" y="1536"/>
                </a:lnTo>
                <a:lnTo>
                  <a:pt x="6485" y="1539"/>
                </a:lnTo>
                <a:lnTo>
                  <a:pt x="6913" y="1536"/>
                </a:lnTo>
                <a:lnTo>
                  <a:pt x="7342" y="1534"/>
                </a:lnTo>
                <a:lnTo>
                  <a:pt x="7425" y="2017"/>
                </a:lnTo>
                <a:close/>
                <a:moveTo>
                  <a:pt x="5360" y="2017"/>
                </a:moveTo>
                <a:lnTo>
                  <a:pt x="5328" y="2025"/>
                </a:lnTo>
                <a:lnTo>
                  <a:pt x="5293" y="1969"/>
                </a:lnTo>
                <a:lnTo>
                  <a:pt x="5258" y="1918"/>
                </a:lnTo>
                <a:lnTo>
                  <a:pt x="5223" y="1873"/>
                </a:lnTo>
                <a:lnTo>
                  <a:pt x="5206" y="1852"/>
                </a:lnTo>
                <a:lnTo>
                  <a:pt x="5188" y="1833"/>
                </a:lnTo>
                <a:lnTo>
                  <a:pt x="5153" y="1797"/>
                </a:lnTo>
                <a:lnTo>
                  <a:pt x="5118" y="1765"/>
                </a:lnTo>
                <a:lnTo>
                  <a:pt x="5081" y="1738"/>
                </a:lnTo>
                <a:lnTo>
                  <a:pt x="5062" y="1725"/>
                </a:lnTo>
                <a:lnTo>
                  <a:pt x="5043" y="1714"/>
                </a:lnTo>
                <a:lnTo>
                  <a:pt x="5003" y="1693"/>
                </a:lnTo>
                <a:lnTo>
                  <a:pt x="4961" y="1676"/>
                </a:lnTo>
                <a:lnTo>
                  <a:pt x="4917" y="1662"/>
                </a:lnTo>
                <a:lnTo>
                  <a:pt x="4870" y="1651"/>
                </a:lnTo>
                <a:lnTo>
                  <a:pt x="4820" y="1641"/>
                </a:lnTo>
                <a:lnTo>
                  <a:pt x="4766" y="1634"/>
                </a:lnTo>
                <a:lnTo>
                  <a:pt x="4709" y="1629"/>
                </a:lnTo>
                <a:lnTo>
                  <a:pt x="4648" y="1626"/>
                </a:lnTo>
                <a:lnTo>
                  <a:pt x="4641" y="1668"/>
                </a:lnTo>
                <a:lnTo>
                  <a:pt x="4635" y="1720"/>
                </a:lnTo>
                <a:lnTo>
                  <a:pt x="4630" y="1783"/>
                </a:lnTo>
                <a:lnTo>
                  <a:pt x="4629" y="1859"/>
                </a:lnTo>
                <a:lnTo>
                  <a:pt x="4629" y="2538"/>
                </a:lnTo>
                <a:lnTo>
                  <a:pt x="4631" y="2626"/>
                </a:lnTo>
                <a:lnTo>
                  <a:pt x="4634" y="2663"/>
                </a:lnTo>
                <a:lnTo>
                  <a:pt x="4637" y="2697"/>
                </a:lnTo>
                <a:lnTo>
                  <a:pt x="4645" y="2752"/>
                </a:lnTo>
                <a:lnTo>
                  <a:pt x="4654" y="2794"/>
                </a:lnTo>
                <a:lnTo>
                  <a:pt x="4664" y="2824"/>
                </a:lnTo>
                <a:lnTo>
                  <a:pt x="4672" y="2843"/>
                </a:lnTo>
                <a:lnTo>
                  <a:pt x="4680" y="2856"/>
                </a:lnTo>
                <a:lnTo>
                  <a:pt x="4164" y="2856"/>
                </a:lnTo>
                <a:lnTo>
                  <a:pt x="4171" y="2843"/>
                </a:lnTo>
                <a:lnTo>
                  <a:pt x="4178" y="2824"/>
                </a:lnTo>
                <a:lnTo>
                  <a:pt x="4187" y="2794"/>
                </a:lnTo>
                <a:lnTo>
                  <a:pt x="4195" y="2752"/>
                </a:lnTo>
                <a:lnTo>
                  <a:pt x="4202" y="2697"/>
                </a:lnTo>
                <a:lnTo>
                  <a:pt x="4207" y="2626"/>
                </a:lnTo>
                <a:lnTo>
                  <a:pt x="4209" y="2538"/>
                </a:lnTo>
                <a:lnTo>
                  <a:pt x="4215" y="1857"/>
                </a:lnTo>
                <a:lnTo>
                  <a:pt x="4213" y="1782"/>
                </a:lnTo>
                <a:lnTo>
                  <a:pt x="4209" y="1719"/>
                </a:lnTo>
                <a:lnTo>
                  <a:pt x="4203" y="1667"/>
                </a:lnTo>
                <a:lnTo>
                  <a:pt x="4196" y="1626"/>
                </a:lnTo>
                <a:lnTo>
                  <a:pt x="4134" y="1629"/>
                </a:lnTo>
                <a:lnTo>
                  <a:pt x="4077" y="1634"/>
                </a:lnTo>
                <a:lnTo>
                  <a:pt x="4023" y="1641"/>
                </a:lnTo>
                <a:lnTo>
                  <a:pt x="3973" y="1651"/>
                </a:lnTo>
                <a:lnTo>
                  <a:pt x="3949" y="1656"/>
                </a:lnTo>
                <a:lnTo>
                  <a:pt x="3926" y="1662"/>
                </a:lnTo>
                <a:lnTo>
                  <a:pt x="3882" y="1676"/>
                </a:lnTo>
                <a:lnTo>
                  <a:pt x="3840" y="1693"/>
                </a:lnTo>
                <a:lnTo>
                  <a:pt x="3800" y="1714"/>
                </a:lnTo>
                <a:lnTo>
                  <a:pt x="3781" y="1725"/>
                </a:lnTo>
                <a:lnTo>
                  <a:pt x="3762" y="1738"/>
                </a:lnTo>
                <a:lnTo>
                  <a:pt x="3725" y="1765"/>
                </a:lnTo>
                <a:lnTo>
                  <a:pt x="3690" y="1797"/>
                </a:lnTo>
                <a:lnTo>
                  <a:pt x="3655" y="1833"/>
                </a:lnTo>
                <a:lnTo>
                  <a:pt x="3620" y="1873"/>
                </a:lnTo>
                <a:lnTo>
                  <a:pt x="3586" y="1918"/>
                </a:lnTo>
                <a:lnTo>
                  <a:pt x="3551" y="1969"/>
                </a:lnTo>
                <a:lnTo>
                  <a:pt x="3516" y="2025"/>
                </a:lnTo>
                <a:lnTo>
                  <a:pt x="3484" y="2017"/>
                </a:lnTo>
                <a:lnTo>
                  <a:pt x="3566" y="1534"/>
                </a:lnTo>
                <a:lnTo>
                  <a:pt x="3994" y="1536"/>
                </a:lnTo>
                <a:lnTo>
                  <a:pt x="4422" y="1539"/>
                </a:lnTo>
                <a:lnTo>
                  <a:pt x="4849" y="1536"/>
                </a:lnTo>
                <a:lnTo>
                  <a:pt x="5277" y="1534"/>
                </a:lnTo>
                <a:lnTo>
                  <a:pt x="5360" y="2017"/>
                </a:lnTo>
                <a:close/>
                <a:moveTo>
                  <a:pt x="3241" y="1539"/>
                </a:moveTo>
                <a:lnTo>
                  <a:pt x="3233" y="1553"/>
                </a:lnTo>
                <a:lnTo>
                  <a:pt x="3225" y="1572"/>
                </a:lnTo>
                <a:lnTo>
                  <a:pt x="3215" y="1602"/>
                </a:lnTo>
                <a:lnTo>
                  <a:pt x="3206" y="1644"/>
                </a:lnTo>
                <a:lnTo>
                  <a:pt x="3198" y="1700"/>
                </a:lnTo>
                <a:lnTo>
                  <a:pt x="3192" y="1771"/>
                </a:lnTo>
                <a:lnTo>
                  <a:pt x="3190" y="1859"/>
                </a:lnTo>
                <a:lnTo>
                  <a:pt x="3190" y="2538"/>
                </a:lnTo>
                <a:lnTo>
                  <a:pt x="3192" y="2626"/>
                </a:lnTo>
                <a:lnTo>
                  <a:pt x="3195" y="2663"/>
                </a:lnTo>
                <a:lnTo>
                  <a:pt x="3198" y="2697"/>
                </a:lnTo>
                <a:lnTo>
                  <a:pt x="3206" y="2752"/>
                </a:lnTo>
                <a:lnTo>
                  <a:pt x="3215" y="2794"/>
                </a:lnTo>
                <a:lnTo>
                  <a:pt x="3225" y="2824"/>
                </a:lnTo>
                <a:lnTo>
                  <a:pt x="3233" y="2843"/>
                </a:lnTo>
                <a:lnTo>
                  <a:pt x="3241" y="2856"/>
                </a:lnTo>
                <a:lnTo>
                  <a:pt x="2720" y="2856"/>
                </a:lnTo>
                <a:lnTo>
                  <a:pt x="2728" y="2843"/>
                </a:lnTo>
                <a:lnTo>
                  <a:pt x="2736" y="2824"/>
                </a:lnTo>
                <a:lnTo>
                  <a:pt x="2745" y="2794"/>
                </a:lnTo>
                <a:lnTo>
                  <a:pt x="2754" y="2752"/>
                </a:lnTo>
                <a:lnTo>
                  <a:pt x="2763" y="2697"/>
                </a:lnTo>
                <a:lnTo>
                  <a:pt x="2768" y="2626"/>
                </a:lnTo>
                <a:lnTo>
                  <a:pt x="2771" y="2538"/>
                </a:lnTo>
                <a:lnTo>
                  <a:pt x="2776" y="1857"/>
                </a:lnTo>
                <a:lnTo>
                  <a:pt x="2774" y="1770"/>
                </a:lnTo>
                <a:lnTo>
                  <a:pt x="2767" y="1699"/>
                </a:lnTo>
                <a:lnTo>
                  <a:pt x="2758" y="1643"/>
                </a:lnTo>
                <a:lnTo>
                  <a:pt x="2748" y="1602"/>
                </a:lnTo>
                <a:lnTo>
                  <a:pt x="2738" y="1572"/>
                </a:lnTo>
                <a:lnTo>
                  <a:pt x="2729" y="1553"/>
                </a:lnTo>
                <a:lnTo>
                  <a:pt x="2722" y="1542"/>
                </a:lnTo>
                <a:lnTo>
                  <a:pt x="2720" y="1539"/>
                </a:lnTo>
                <a:lnTo>
                  <a:pt x="3241" y="1539"/>
                </a:lnTo>
                <a:close/>
                <a:moveTo>
                  <a:pt x="2350" y="1539"/>
                </a:moveTo>
                <a:lnTo>
                  <a:pt x="2342" y="1553"/>
                </a:lnTo>
                <a:lnTo>
                  <a:pt x="2334" y="1572"/>
                </a:lnTo>
                <a:lnTo>
                  <a:pt x="2324" y="1602"/>
                </a:lnTo>
                <a:lnTo>
                  <a:pt x="2315" y="1644"/>
                </a:lnTo>
                <a:lnTo>
                  <a:pt x="2307" y="1700"/>
                </a:lnTo>
                <a:lnTo>
                  <a:pt x="2301" y="1771"/>
                </a:lnTo>
                <a:lnTo>
                  <a:pt x="2299" y="1859"/>
                </a:lnTo>
                <a:lnTo>
                  <a:pt x="2299" y="2538"/>
                </a:lnTo>
                <a:lnTo>
                  <a:pt x="2301" y="2626"/>
                </a:lnTo>
                <a:lnTo>
                  <a:pt x="2304" y="2663"/>
                </a:lnTo>
                <a:lnTo>
                  <a:pt x="2307" y="2697"/>
                </a:lnTo>
                <a:lnTo>
                  <a:pt x="2315" y="2752"/>
                </a:lnTo>
                <a:lnTo>
                  <a:pt x="2324" y="2794"/>
                </a:lnTo>
                <a:lnTo>
                  <a:pt x="2334" y="2824"/>
                </a:lnTo>
                <a:lnTo>
                  <a:pt x="2342" y="2843"/>
                </a:lnTo>
                <a:lnTo>
                  <a:pt x="2350" y="2856"/>
                </a:lnTo>
                <a:lnTo>
                  <a:pt x="1829" y="2856"/>
                </a:lnTo>
                <a:lnTo>
                  <a:pt x="1837" y="2843"/>
                </a:lnTo>
                <a:lnTo>
                  <a:pt x="1845" y="2824"/>
                </a:lnTo>
                <a:lnTo>
                  <a:pt x="1854" y="2794"/>
                </a:lnTo>
                <a:lnTo>
                  <a:pt x="1863" y="2752"/>
                </a:lnTo>
                <a:lnTo>
                  <a:pt x="1871" y="2697"/>
                </a:lnTo>
                <a:lnTo>
                  <a:pt x="1877" y="2626"/>
                </a:lnTo>
                <a:lnTo>
                  <a:pt x="1879" y="2538"/>
                </a:lnTo>
                <a:lnTo>
                  <a:pt x="1885" y="1857"/>
                </a:lnTo>
                <a:lnTo>
                  <a:pt x="1883" y="1770"/>
                </a:lnTo>
                <a:lnTo>
                  <a:pt x="1876" y="1699"/>
                </a:lnTo>
                <a:lnTo>
                  <a:pt x="1867" y="1643"/>
                </a:lnTo>
                <a:lnTo>
                  <a:pt x="1857" y="1602"/>
                </a:lnTo>
                <a:lnTo>
                  <a:pt x="1846" y="1572"/>
                </a:lnTo>
                <a:lnTo>
                  <a:pt x="1837" y="1553"/>
                </a:lnTo>
                <a:lnTo>
                  <a:pt x="1831" y="1542"/>
                </a:lnTo>
                <a:lnTo>
                  <a:pt x="1829" y="1539"/>
                </a:lnTo>
                <a:lnTo>
                  <a:pt x="2350" y="1539"/>
                </a:lnTo>
                <a:close/>
                <a:moveTo>
                  <a:pt x="1537" y="2427"/>
                </a:moveTo>
                <a:lnTo>
                  <a:pt x="1454" y="2864"/>
                </a:lnTo>
                <a:lnTo>
                  <a:pt x="727" y="2860"/>
                </a:lnTo>
                <a:lnTo>
                  <a:pt x="0" y="2856"/>
                </a:lnTo>
                <a:lnTo>
                  <a:pt x="8" y="2843"/>
                </a:lnTo>
                <a:lnTo>
                  <a:pt x="16" y="2824"/>
                </a:lnTo>
                <a:lnTo>
                  <a:pt x="25" y="2794"/>
                </a:lnTo>
                <a:lnTo>
                  <a:pt x="35" y="2752"/>
                </a:lnTo>
                <a:lnTo>
                  <a:pt x="43" y="2697"/>
                </a:lnTo>
                <a:lnTo>
                  <a:pt x="49" y="2626"/>
                </a:lnTo>
                <a:lnTo>
                  <a:pt x="51" y="2538"/>
                </a:lnTo>
                <a:lnTo>
                  <a:pt x="56" y="1857"/>
                </a:lnTo>
                <a:lnTo>
                  <a:pt x="54" y="1770"/>
                </a:lnTo>
                <a:lnTo>
                  <a:pt x="48" y="1699"/>
                </a:lnTo>
                <a:lnTo>
                  <a:pt x="39" y="1643"/>
                </a:lnTo>
                <a:lnTo>
                  <a:pt x="28" y="1602"/>
                </a:lnTo>
                <a:lnTo>
                  <a:pt x="18" y="1572"/>
                </a:lnTo>
                <a:lnTo>
                  <a:pt x="9" y="1553"/>
                </a:lnTo>
                <a:lnTo>
                  <a:pt x="2" y="1542"/>
                </a:lnTo>
                <a:lnTo>
                  <a:pt x="0" y="1539"/>
                </a:lnTo>
                <a:lnTo>
                  <a:pt x="521" y="1539"/>
                </a:lnTo>
                <a:lnTo>
                  <a:pt x="513" y="1553"/>
                </a:lnTo>
                <a:lnTo>
                  <a:pt x="505" y="1572"/>
                </a:lnTo>
                <a:lnTo>
                  <a:pt x="496" y="1602"/>
                </a:lnTo>
                <a:lnTo>
                  <a:pt x="486" y="1644"/>
                </a:lnTo>
                <a:lnTo>
                  <a:pt x="478" y="1700"/>
                </a:lnTo>
                <a:lnTo>
                  <a:pt x="473" y="1771"/>
                </a:lnTo>
                <a:lnTo>
                  <a:pt x="470" y="1859"/>
                </a:lnTo>
                <a:lnTo>
                  <a:pt x="470" y="2538"/>
                </a:lnTo>
                <a:lnTo>
                  <a:pt x="472" y="2612"/>
                </a:lnTo>
                <a:lnTo>
                  <a:pt x="476" y="2675"/>
                </a:lnTo>
                <a:lnTo>
                  <a:pt x="482" y="2726"/>
                </a:lnTo>
                <a:lnTo>
                  <a:pt x="489" y="2768"/>
                </a:lnTo>
                <a:lnTo>
                  <a:pt x="636" y="2759"/>
                </a:lnTo>
                <a:lnTo>
                  <a:pt x="710" y="2751"/>
                </a:lnTo>
                <a:lnTo>
                  <a:pt x="784" y="2742"/>
                </a:lnTo>
                <a:lnTo>
                  <a:pt x="858" y="2730"/>
                </a:lnTo>
                <a:lnTo>
                  <a:pt x="930" y="2716"/>
                </a:lnTo>
                <a:lnTo>
                  <a:pt x="1001" y="2699"/>
                </a:lnTo>
                <a:lnTo>
                  <a:pt x="1070" y="2679"/>
                </a:lnTo>
                <a:lnTo>
                  <a:pt x="1137" y="2656"/>
                </a:lnTo>
                <a:lnTo>
                  <a:pt x="1201" y="2630"/>
                </a:lnTo>
                <a:lnTo>
                  <a:pt x="1261" y="2601"/>
                </a:lnTo>
                <a:lnTo>
                  <a:pt x="1290" y="2585"/>
                </a:lnTo>
                <a:lnTo>
                  <a:pt x="1318" y="2568"/>
                </a:lnTo>
                <a:lnTo>
                  <a:pt x="1371" y="2531"/>
                </a:lnTo>
                <a:lnTo>
                  <a:pt x="1396" y="2512"/>
                </a:lnTo>
                <a:lnTo>
                  <a:pt x="1420" y="2491"/>
                </a:lnTo>
                <a:lnTo>
                  <a:pt x="1442" y="2469"/>
                </a:lnTo>
                <a:lnTo>
                  <a:pt x="1463" y="2446"/>
                </a:lnTo>
                <a:lnTo>
                  <a:pt x="1483" y="2422"/>
                </a:lnTo>
                <a:lnTo>
                  <a:pt x="1501" y="2397"/>
                </a:lnTo>
                <a:lnTo>
                  <a:pt x="1537" y="2427"/>
                </a:lnTo>
                <a:close/>
                <a:moveTo>
                  <a:pt x="8782" y="838"/>
                </a:moveTo>
                <a:lnTo>
                  <a:pt x="8528" y="420"/>
                </a:lnTo>
                <a:lnTo>
                  <a:pt x="8484" y="354"/>
                </a:lnTo>
                <a:lnTo>
                  <a:pt x="8456" y="316"/>
                </a:lnTo>
                <a:lnTo>
                  <a:pt x="8425" y="277"/>
                </a:lnTo>
                <a:lnTo>
                  <a:pt x="8086" y="838"/>
                </a:lnTo>
                <a:lnTo>
                  <a:pt x="8782" y="838"/>
                </a:lnTo>
                <a:close/>
                <a:moveTo>
                  <a:pt x="7868" y="922"/>
                </a:moveTo>
                <a:lnTo>
                  <a:pt x="8101" y="551"/>
                </a:lnTo>
                <a:lnTo>
                  <a:pt x="8335" y="179"/>
                </a:lnTo>
                <a:lnTo>
                  <a:pt x="8305" y="151"/>
                </a:lnTo>
                <a:lnTo>
                  <a:pt x="8274" y="125"/>
                </a:lnTo>
                <a:lnTo>
                  <a:pt x="8242" y="100"/>
                </a:lnTo>
                <a:lnTo>
                  <a:pt x="8209" y="78"/>
                </a:lnTo>
                <a:lnTo>
                  <a:pt x="8175" y="57"/>
                </a:lnTo>
                <a:lnTo>
                  <a:pt x="8140" y="40"/>
                </a:lnTo>
                <a:lnTo>
                  <a:pt x="8105" y="26"/>
                </a:lnTo>
                <a:lnTo>
                  <a:pt x="8087" y="20"/>
                </a:lnTo>
                <a:lnTo>
                  <a:pt x="8069" y="15"/>
                </a:lnTo>
                <a:lnTo>
                  <a:pt x="8069" y="6"/>
                </a:lnTo>
                <a:lnTo>
                  <a:pt x="8743" y="6"/>
                </a:lnTo>
                <a:lnTo>
                  <a:pt x="9247" y="774"/>
                </a:lnTo>
                <a:lnTo>
                  <a:pt x="9339" y="917"/>
                </a:lnTo>
                <a:lnTo>
                  <a:pt x="9420" y="1036"/>
                </a:lnTo>
                <a:lnTo>
                  <a:pt x="9464" y="1099"/>
                </a:lnTo>
                <a:lnTo>
                  <a:pt x="9509" y="1159"/>
                </a:lnTo>
                <a:lnTo>
                  <a:pt x="9553" y="1214"/>
                </a:lnTo>
                <a:lnTo>
                  <a:pt x="9595" y="1261"/>
                </a:lnTo>
                <a:lnTo>
                  <a:pt x="9614" y="1281"/>
                </a:lnTo>
                <a:lnTo>
                  <a:pt x="9632" y="1299"/>
                </a:lnTo>
                <a:lnTo>
                  <a:pt x="9649" y="1313"/>
                </a:lnTo>
                <a:lnTo>
                  <a:pt x="9665" y="1323"/>
                </a:lnTo>
                <a:lnTo>
                  <a:pt x="8984" y="1323"/>
                </a:lnTo>
                <a:lnTo>
                  <a:pt x="8989" y="1314"/>
                </a:lnTo>
                <a:lnTo>
                  <a:pt x="8994" y="1304"/>
                </a:lnTo>
                <a:lnTo>
                  <a:pt x="8997" y="1281"/>
                </a:lnTo>
                <a:lnTo>
                  <a:pt x="8997" y="1267"/>
                </a:lnTo>
                <a:lnTo>
                  <a:pt x="8996" y="1253"/>
                </a:lnTo>
                <a:lnTo>
                  <a:pt x="8989" y="1224"/>
                </a:lnTo>
                <a:lnTo>
                  <a:pt x="8980" y="1192"/>
                </a:lnTo>
                <a:lnTo>
                  <a:pt x="8968" y="1161"/>
                </a:lnTo>
                <a:lnTo>
                  <a:pt x="8954" y="1129"/>
                </a:lnTo>
                <a:lnTo>
                  <a:pt x="8940" y="1099"/>
                </a:lnTo>
                <a:lnTo>
                  <a:pt x="8835" y="924"/>
                </a:lnTo>
                <a:lnTo>
                  <a:pt x="8035" y="924"/>
                </a:lnTo>
                <a:lnTo>
                  <a:pt x="7909" y="1133"/>
                </a:lnTo>
                <a:lnTo>
                  <a:pt x="7896" y="1158"/>
                </a:lnTo>
                <a:lnTo>
                  <a:pt x="7885" y="1183"/>
                </a:lnTo>
                <a:lnTo>
                  <a:pt x="7876" y="1207"/>
                </a:lnTo>
                <a:lnTo>
                  <a:pt x="7870" y="1232"/>
                </a:lnTo>
                <a:lnTo>
                  <a:pt x="7867" y="1255"/>
                </a:lnTo>
                <a:lnTo>
                  <a:pt x="7867" y="1278"/>
                </a:lnTo>
                <a:lnTo>
                  <a:pt x="7870" y="1301"/>
                </a:lnTo>
                <a:lnTo>
                  <a:pt x="7877" y="1323"/>
                </a:lnTo>
                <a:lnTo>
                  <a:pt x="7552" y="1323"/>
                </a:lnTo>
                <a:lnTo>
                  <a:pt x="7593" y="1283"/>
                </a:lnTo>
                <a:lnTo>
                  <a:pt x="7634" y="1238"/>
                </a:lnTo>
                <a:lnTo>
                  <a:pt x="7676" y="1188"/>
                </a:lnTo>
                <a:lnTo>
                  <a:pt x="7718" y="1136"/>
                </a:lnTo>
                <a:lnTo>
                  <a:pt x="7758" y="1082"/>
                </a:lnTo>
                <a:lnTo>
                  <a:pt x="7797" y="1027"/>
                </a:lnTo>
                <a:lnTo>
                  <a:pt x="7868" y="922"/>
                </a:lnTo>
                <a:close/>
                <a:moveTo>
                  <a:pt x="7832" y="484"/>
                </a:moveTo>
                <a:lnTo>
                  <a:pt x="7800" y="491"/>
                </a:lnTo>
                <a:lnTo>
                  <a:pt x="7764" y="436"/>
                </a:lnTo>
                <a:lnTo>
                  <a:pt x="7729" y="385"/>
                </a:lnTo>
                <a:lnTo>
                  <a:pt x="7693" y="340"/>
                </a:lnTo>
                <a:lnTo>
                  <a:pt x="7657" y="299"/>
                </a:lnTo>
                <a:lnTo>
                  <a:pt x="7639" y="281"/>
                </a:lnTo>
                <a:lnTo>
                  <a:pt x="7620" y="264"/>
                </a:lnTo>
                <a:lnTo>
                  <a:pt x="7583" y="232"/>
                </a:lnTo>
                <a:lnTo>
                  <a:pt x="7544" y="204"/>
                </a:lnTo>
                <a:lnTo>
                  <a:pt x="7503" y="181"/>
                </a:lnTo>
                <a:lnTo>
                  <a:pt x="7461" y="160"/>
                </a:lnTo>
                <a:lnTo>
                  <a:pt x="7417" y="143"/>
                </a:lnTo>
                <a:lnTo>
                  <a:pt x="7371" y="129"/>
                </a:lnTo>
                <a:lnTo>
                  <a:pt x="7322" y="117"/>
                </a:lnTo>
                <a:lnTo>
                  <a:pt x="7271" y="108"/>
                </a:lnTo>
                <a:lnTo>
                  <a:pt x="7215" y="101"/>
                </a:lnTo>
                <a:lnTo>
                  <a:pt x="7157" y="96"/>
                </a:lnTo>
                <a:lnTo>
                  <a:pt x="7096" y="93"/>
                </a:lnTo>
                <a:lnTo>
                  <a:pt x="7089" y="134"/>
                </a:lnTo>
                <a:lnTo>
                  <a:pt x="7083" y="187"/>
                </a:lnTo>
                <a:lnTo>
                  <a:pt x="7078" y="250"/>
                </a:lnTo>
                <a:lnTo>
                  <a:pt x="7077" y="326"/>
                </a:lnTo>
                <a:lnTo>
                  <a:pt x="7077" y="1005"/>
                </a:lnTo>
                <a:lnTo>
                  <a:pt x="7079" y="1093"/>
                </a:lnTo>
                <a:lnTo>
                  <a:pt x="7081" y="1130"/>
                </a:lnTo>
                <a:lnTo>
                  <a:pt x="7085" y="1163"/>
                </a:lnTo>
                <a:lnTo>
                  <a:pt x="7093" y="1219"/>
                </a:lnTo>
                <a:lnTo>
                  <a:pt x="7102" y="1261"/>
                </a:lnTo>
                <a:lnTo>
                  <a:pt x="7112" y="1290"/>
                </a:lnTo>
                <a:lnTo>
                  <a:pt x="7120" y="1310"/>
                </a:lnTo>
                <a:lnTo>
                  <a:pt x="7128" y="1323"/>
                </a:lnTo>
                <a:lnTo>
                  <a:pt x="6612" y="1323"/>
                </a:lnTo>
                <a:lnTo>
                  <a:pt x="6619" y="1310"/>
                </a:lnTo>
                <a:lnTo>
                  <a:pt x="6626" y="1290"/>
                </a:lnTo>
                <a:lnTo>
                  <a:pt x="6635" y="1261"/>
                </a:lnTo>
                <a:lnTo>
                  <a:pt x="6643" y="1219"/>
                </a:lnTo>
                <a:lnTo>
                  <a:pt x="6650" y="1163"/>
                </a:lnTo>
                <a:lnTo>
                  <a:pt x="6655" y="1093"/>
                </a:lnTo>
                <a:lnTo>
                  <a:pt x="6657" y="1005"/>
                </a:lnTo>
                <a:lnTo>
                  <a:pt x="6663" y="324"/>
                </a:lnTo>
                <a:lnTo>
                  <a:pt x="6661" y="249"/>
                </a:lnTo>
                <a:lnTo>
                  <a:pt x="6657" y="186"/>
                </a:lnTo>
                <a:lnTo>
                  <a:pt x="6651" y="134"/>
                </a:lnTo>
                <a:lnTo>
                  <a:pt x="6644" y="93"/>
                </a:lnTo>
                <a:lnTo>
                  <a:pt x="6582" y="96"/>
                </a:lnTo>
                <a:lnTo>
                  <a:pt x="6524" y="101"/>
                </a:lnTo>
                <a:lnTo>
                  <a:pt x="6469" y="108"/>
                </a:lnTo>
                <a:lnTo>
                  <a:pt x="6417" y="117"/>
                </a:lnTo>
                <a:lnTo>
                  <a:pt x="6393" y="123"/>
                </a:lnTo>
                <a:lnTo>
                  <a:pt x="6369" y="129"/>
                </a:lnTo>
                <a:lnTo>
                  <a:pt x="6322" y="143"/>
                </a:lnTo>
                <a:lnTo>
                  <a:pt x="6278" y="160"/>
                </a:lnTo>
                <a:lnTo>
                  <a:pt x="6237" y="181"/>
                </a:lnTo>
                <a:lnTo>
                  <a:pt x="6216" y="192"/>
                </a:lnTo>
                <a:lnTo>
                  <a:pt x="6196" y="204"/>
                </a:lnTo>
                <a:lnTo>
                  <a:pt x="6158" y="232"/>
                </a:lnTo>
                <a:lnTo>
                  <a:pt x="6120" y="264"/>
                </a:lnTo>
                <a:lnTo>
                  <a:pt x="6083" y="299"/>
                </a:lnTo>
                <a:lnTo>
                  <a:pt x="6047" y="340"/>
                </a:lnTo>
                <a:lnTo>
                  <a:pt x="6012" y="385"/>
                </a:lnTo>
                <a:lnTo>
                  <a:pt x="5976" y="436"/>
                </a:lnTo>
                <a:lnTo>
                  <a:pt x="5940" y="491"/>
                </a:lnTo>
                <a:lnTo>
                  <a:pt x="5908" y="484"/>
                </a:lnTo>
                <a:lnTo>
                  <a:pt x="5991" y="0"/>
                </a:lnTo>
                <a:lnTo>
                  <a:pt x="6430" y="3"/>
                </a:lnTo>
                <a:lnTo>
                  <a:pt x="6870" y="6"/>
                </a:lnTo>
                <a:lnTo>
                  <a:pt x="7310" y="3"/>
                </a:lnTo>
                <a:lnTo>
                  <a:pt x="7749" y="0"/>
                </a:lnTo>
                <a:lnTo>
                  <a:pt x="7832" y="484"/>
                </a:lnTo>
                <a:close/>
                <a:moveTo>
                  <a:pt x="5797" y="1323"/>
                </a:moveTo>
                <a:lnTo>
                  <a:pt x="5734" y="1323"/>
                </a:lnTo>
                <a:lnTo>
                  <a:pt x="5483" y="1323"/>
                </a:lnTo>
                <a:lnTo>
                  <a:pt x="5192" y="1323"/>
                </a:lnTo>
                <a:lnTo>
                  <a:pt x="4928" y="1064"/>
                </a:lnTo>
                <a:lnTo>
                  <a:pt x="4646" y="783"/>
                </a:lnTo>
                <a:lnTo>
                  <a:pt x="4368" y="507"/>
                </a:lnTo>
                <a:lnTo>
                  <a:pt x="4117" y="260"/>
                </a:lnTo>
                <a:lnTo>
                  <a:pt x="4116" y="292"/>
                </a:lnTo>
                <a:lnTo>
                  <a:pt x="4116" y="326"/>
                </a:lnTo>
                <a:lnTo>
                  <a:pt x="4116" y="1005"/>
                </a:lnTo>
                <a:lnTo>
                  <a:pt x="4118" y="1093"/>
                </a:lnTo>
                <a:lnTo>
                  <a:pt x="4124" y="1163"/>
                </a:lnTo>
                <a:lnTo>
                  <a:pt x="4133" y="1219"/>
                </a:lnTo>
                <a:lnTo>
                  <a:pt x="4144" y="1261"/>
                </a:lnTo>
                <a:lnTo>
                  <a:pt x="4154" y="1290"/>
                </a:lnTo>
                <a:lnTo>
                  <a:pt x="4163" y="1310"/>
                </a:lnTo>
                <a:lnTo>
                  <a:pt x="4170" y="1320"/>
                </a:lnTo>
                <a:lnTo>
                  <a:pt x="4172" y="1323"/>
                </a:lnTo>
                <a:lnTo>
                  <a:pt x="3922" y="1323"/>
                </a:lnTo>
                <a:lnTo>
                  <a:pt x="3931" y="1310"/>
                </a:lnTo>
                <a:lnTo>
                  <a:pt x="3940" y="1290"/>
                </a:lnTo>
                <a:lnTo>
                  <a:pt x="3950" y="1261"/>
                </a:lnTo>
                <a:lnTo>
                  <a:pt x="3955" y="1241"/>
                </a:lnTo>
                <a:lnTo>
                  <a:pt x="3960" y="1219"/>
                </a:lnTo>
                <a:lnTo>
                  <a:pt x="3969" y="1163"/>
                </a:lnTo>
                <a:lnTo>
                  <a:pt x="3973" y="1130"/>
                </a:lnTo>
                <a:lnTo>
                  <a:pt x="3976" y="1093"/>
                </a:lnTo>
                <a:lnTo>
                  <a:pt x="3978" y="1051"/>
                </a:lnTo>
                <a:lnTo>
                  <a:pt x="3978" y="1005"/>
                </a:lnTo>
                <a:lnTo>
                  <a:pt x="3984" y="324"/>
                </a:lnTo>
                <a:lnTo>
                  <a:pt x="3983" y="261"/>
                </a:lnTo>
                <a:lnTo>
                  <a:pt x="3979" y="206"/>
                </a:lnTo>
                <a:lnTo>
                  <a:pt x="3969" y="121"/>
                </a:lnTo>
                <a:lnTo>
                  <a:pt x="3932" y="87"/>
                </a:lnTo>
                <a:lnTo>
                  <a:pt x="3898" y="56"/>
                </a:lnTo>
                <a:lnTo>
                  <a:pt x="3839" y="6"/>
                </a:lnTo>
                <a:lnTo>
                  <a:pt x="4422" y="6"/>
                </a:lnTo>
                <a:lnTo>
                  <a:pt x="4980" y="540"/>
                </a:lnTo>
                <a:lnTo>
                  <a:pt x="5538" y="1075"/>
                </a:lnTo>
                <a:lnTo>
                  <a:pt x="5540" y="1041"/>
                </a:lnTo>
                <a:lnTo>
                  <a:pt x="5540" y="1005"/>
                </a:lnTo>
                <a:lnTo>
                  <a:pt x="5545" y="324"/>
                </a:lnTo>
                <a:lnTo>
                  <a:pt x="5543" y="236"/>
                </a:lnTo>
                <a:lnTo>
                  <a:pt x="5537" y="166"/>
                </a:lnTo>
                <a:lnTo>
                  <a:pt x="5528" y="110"/>
                </a:lnTo>
                <a:lnTo>
                  <a:pt x="5517" y="68"/>
                </a:lnTo>
                <a:lnTo>
                  <a:pt x="5507" y="39"/>
                </a:lnTo>
                <a:lnTo>
                  <a:pt x="5498" y="19"/>
                </a:lnTo>
                <a:lnTo>
                  <a:pt x="5491" y="9"/>
                </a:lnTo>
                <a:lnTo>
                  <a:pt x="5489" y="6"/>
                </a:lnTo>
                <a:lnTo>
                  <a:pt x="5734" y="6"/>
                </a:lnTo>
                <a:lnTo>
                  <a:pt x="5725" y="19"/>
                </a:lnTo>
                <a:lnTo>
                  <a:pt x="5716" y="39"/>
                </a:lnTo>
                <a:lnTo>
                  <a:pt x="5705" y="69"/>
                </a:lnTo>
                <a:lnTo>
                  <a:pt x="5700" y="88"/>
                </a:lnTo>
                <a:lnTo>
                  <a:pt x="5695" y="111"/>
                </a:lnTo>
                <a:lnTo>
                  <a:pt x="5686" y="166"/>
                </a:lnTo>
                <a:lnTo>
                  <a:pt x="5682" y="200"/>
                </a:lnTo>
                <a:lnTo>
                  <a:pt x="5680" y="238"/>
                </a:lnTo>
                <a:lnTo>
                  <a:pt x="5678" y="279"/>
                </a:lnTo>
                <a:lnTo>
                  <a:pt x="5677" y="326"/>
                </a:lnTo>
                <a:lnTo>
                  <a:pt x="5677" y="1005"/>
                </a:lnTo>
                <a:lnTo>
                  <a:pt x="5679" y="1076"/>
                </a:lnTo>
                <a:lnTo>
                  <a:pt x="5683" y="1136"/>
                </a:lnTo>
                <a:lnTo>
                  <a:pt x="5689" y="1186"/>
                </a:lnTo>
                <a:lnTo>
                  <a:pt x="5696" y="1227"/>
                </a:lnTo>
                <a:lnTo>
                  <a:pt x="5797" y="1323"/>
                </a:lnTo>
                <a:close/>
                <a:moveTo>
                  <a:pt x="3630" y="326"/>
                </a:moveTo>
                <a:lnTo>
                  <a:pt x="3632" y="578"/>
                </a:lnTo>
                <a:lnTo>
                  <a:pt x="3630" y="648"/>
                </a:lnTo>
                <a:lnTo>
                  <a:pt x="3624" y="718"/>
                </a:lnTo>
                <a:lnTo>
                  <a:pt x="3612" y="787"/>
                </a:lnTo>
                <a:lnTo>
                  <a:pt x="3596" y="855"/>
                </a:lnTo>
                <a:lnTo>
                  <a:pt x="3586" y="889"/>
                </a:lnTo>
                <a:lnTo>
                  <a:pt x="3574" y="922"/>
                </a:lnTo>
                <a:lnTo>
                  <a:pt x="3561" y="954"/>
                </a:lnTo>
                <a:lnTo>
                  <a:pt x="3546" y="985"/>
                </a:lnTo>
                <a:lnTo>
                  <a:pt x="3530" y="1016"/>
                </a:lnTo>
                <a:lnTo>
                  <a:pt x="3512" y="1046"/>
                </a:lnTo>
                <a:lnTo>
                  <a:pt x="3492" y="1075"/>
                </a:lnTo>
                <a:lnTo>
                  <a:pt x="3470" y="1104"/>
                </a:lnTo>
                <a:lnTo>
                  <a:pt x="3447" y="1131"/>
                </a:lnTo>
                <a:lnTo>
                  <a:pt x="3422" y="1156"/>
                </a:lnTo>
                <a:lnTo>
                  <a:pt x="3395" y="1181"/>
                </a:lnTo>
                <a:lnTo>
                  <a:pt x="3366" y="1204"/>
                </a:lnTo>
                <a:lnTo>
                  <a:pt x="3335" y="1226"/>
                </a:lnTo>
                <a:lnTo>
                  <a:pt x="3302" y="1247"/>
                </a:lnTo>
                <a:lnTo>
                  <a:pt x="3267" y="1265"/>
                </a:lnTo>
                <a:lnTo>
                  <a:pt x="3230" y="1283"/>
                </a:lnTo>
                <a:lnTo>
                  <a:pt x="3210" y="1290"/>
                </a:lnTo>
                <a:lnTo>
                  <a:pt x="3190" y="1298"/>
                </a:lnTo>
                <a:lnTo>
                  <a:pt x="3148" y="1312"/>
                </a:lnTo>
                <a:lnTo>
                  <a:pt x="3104" y="1323"/>
                </a:lnTo>
                <a:lnTo>
                  <a:pt x="3058" y="1333"/>
                </a:lnTo>
                <a:lnTo>
                  <a:pt x="3009" y="1341"/>
                </a:lnTo>
                <a:lnTo>
                  <a:pt x="2958" y="1347"/>
                </a:lnTo>
                <a:lnTo>
                  <a:pt x="2931" y="1349"/>
                </a:lnTo>
                <a:lnTo>
                  <a:pt x="2904" y="1350"/>
                </a:lnTo>
                <a:lnTo>
                  <a:pt x="2848" y="1351"/>
                </a:lnTo>
                <a:lnTo>
                  <a:pt x="2792" y="1350"/>
                </a:lnTo>
                <a:lnTo>
                  <a:pt x="2739" y="1348"/>
                </a:lnTo>
                <a:lnTo>
                  <a:pt x="2687" y="1345"/>
                </a:lnTo>
                <a:lnTo>
                  <a:pt x="2637" y="1340"/>
                </a:lnTo>
                <a:lnTo>
                  <a:pt x="2544" y="1325"/>
                </a:lnTo>
                <a:lnTo>
                  <a:pt x="2500" y="1316"/>
                </a:lnTo>
                <a:lnTo>
                  <a:pt x="2458" y="1305"/>
                </a:lnTo>
                <a:lnTo>
                  <a:pt x="2417" y="1293"/>
                </a:lnTo>
                <a:lnTo>
                  <a:pt x="2379" y="1279"/>
                </a:lnTo>
                <a:lnTo>
                  <a:pt x="2343" y="1265"/>
                </a:lnTo>
                <a:lnTo>
                  <a:pt x="2309" y="1248"/>
                </a:lnTo>
                <a:lnTo>
                  <a:pt x="2276" y="1231"/>
                </a:lnTo>
                <a:lnTo>
                  <a:pt x="2245" y="1212"/>
                </a:lnTo>
                <a:lnTo>
                  <a:pt x="2217" y="1192"/>
                </a:lnTo>
                <a:lnTo>
                  <a:pt x="2189" y="1170"/>
                </a:lnTo>
                <a:lnTo>
                  <a:pt x="2164" y="1147"/>
                </a:lnTo>
                <a:lnTo>
                  <a:pt x="2141" y="1123"/>
                </a:lnTo>
                <a:lnTo>
                  <a:pt x="2119" y="1097"/>
                </a:lnTo>
                <a:lnTo>
                  <a:pt x="2099" y="1070"/>
                </a:lnTo>
                <a:lnTo>
                  <a:pt x="2081" y="1042"/>
                </a:lnTo>
                <a:lnTo>
                  <a:pt x="2064" y="1013"/>
                </a:lnTo>
                <a:lnTo>
                  <a:pt x="2049" y="982"/>
                </a:lnTo>
                <a:lnTo>
                  <a:pt x="2036" y="950"/>
                </a:lnTo>
                <a:lnTo>
                  <a:pt x="2025" y="917"/>
                </a:lnTo>
                <a:lnTo>
                  <a:pt x="2015" y="883"/>
                </a:lnTo>
                <a:lnTo>
                  <a:pt x="2007" y="847"/>
                </a:lnTo>
                <a:lnTo>
                  <a:pt x="2001" y="811"/>
                </a:lnTo>
                <a:lnTo>
                  <a:pt x="1996" y="772"/>
                </a:lnTo>
                <a:lnTo>
                  <a:pt x="1993" y="733"/>
                </a:lnTo>
                <a:lnTo>
                  <a:pt x="1992" y="693"/>
                </a:lnTo>
                <a:lnTo>
                  <a:pt x="1992" y="651"/>
                </a:lnTo>
                <a:lnTo>
                  <a:pt x="2000" y="326"/>
                </a:lnTo>
                <a:lnTo>
                  <a:pt x="1999" y="241"/>
                </a:lnTo>
                <a:lnTo>
                  <a:pt x="1995" y="171"/>
                </a:lnTo>
                <a:lnTo>
                  <a:pt x="1987" y="116"/>
                </a:lnTo>
                <a:lnTo>
                  <a:pt x="1978" y="73"/>
                </a:lnTo>
                <a:lnTo>
                  <a:pt x="1969" y="42"/>
                </a:lnTo>
                <a:lnTo>
                  <a:pt x="1960" y="21"/>
                </a:lnTo>
                <a:lnTo>
                  <a:pt x="1954" y="10"/>
                </a:lnTo>
                <a:lnTo>
                  <a:pt x="1951" y="6"/>
                </a:lnTo>
                <a:lnTo>
                  <a:pt x="2483" y="6"/>
                </a:lnTo>
                <a:lnTo>
                  <a:pt x="2475" y="21"/>
                </a:lnTo>
                <a:lnTo>
                  <a:pt x="2467" y="42"/>
                </a:lnTo>
                <a:lnTo>
                  <a:pt x="2458" y="73"/>
                </a:lnTo>
                <a:lnTo>
                  <a:pt x="2449" y="116"/>
                </a:lnTo>
                <a:lnTo>
                  <a:pt x="2441" y="171"/>
                </a:lnTo>
                <a:lnTo>
                  <a:pt x="2436" y="241"/>
                </a:lnTo>
                <a:lnTo>
                  <a:pt x="2434" y="326"/>
                </a:lnTo>
                <a:lnTo>
                  <a:pt x="2435" y="708"/>
                </a:lnTo>
                <a:lnTo>
                  <a:pt x="2436" y="755"/>
                </a:lnTo>
                <a:lnTo>
                  <a:pt x="2440" y="801"/>
                </a:lnTo>
                <a:lnTo>
                  <a:pt x="2445" y="848"/>
                </a:lnTo>
                <a:lnTo>
                  <a:pt x="2454" y="894"/>
                </a:lnTo>
                <a:lnTo>
                  <a:pt x="2465" y="938"/>
                </a:lnTo>
                <a:lnTo>
                  <a:pt x="2472" y="960"/>
                </a:lnTo>
                <a:lnTo>
                  <a:pt x="2481" y="981"/>
                </a:lnTo>
                <a:lnTo>
                  <a:pt x="2500" y="1022"/>
                </a:lnTo>
                <a:lnTo>
                  <a:pt x="2523" y="1061"/>
                </a:lnTo>
                <a:lnTo>
                  <a:pt x="2551" y="1096"/>
                </a:lnTo>
                <a:lnTo>
                  <a:pt x="2567" y="1113"/>
                </a:lnTo>
                <a:lnTo>
                  <a:pt x="2584" y="1128"/>
                </a:lnTo>
                <a:lnTo>
                  <a:pt x="2602" y="1143"/>
                </a:lnTo>
                <a:lnTo>
                  <a:pt x="2622" y="1157"/>
                </a:lnTo>
                <a:lnTo>
                  <a:pt x="2643" y="1169"/>
                </a:lnTo>
                <a:lnTo>
                  <a:pt x="2666" y="1181"/>
                </a:lnTo>
                <a:lnTo>
                  <a:pt x="2715" y="1200"/>
                </a:lnTo>
                <a:lnTo>
                  <a:pt x="2743" y="1208"/>
                </a:lnTo>
                <a:lnTo>
                  <a:pt x="2771" y="1215"/>
                </a:lnTo>
                <a:lnTo>
                  <a:pt x="2802" y="1220"/>
                </a:lnTo>
                <a:lnTo>
                  <a:pt x="2834" y="1224"/>
                </a:lnTo>
                <a:lnTo>
                  <a:pt x="2868" y="1226"/>
                </a:lnTo>
                <a:lnTo>
                  <a:pt x="2904" y="1227"/>
                </a:lnTo>
                <a:lnTo>
                  <a:pt x="2944" y="1226"/>
                </a:lnTo>
                <a:lnTo>
                  <a:pt x="2983" y="1224"/>
                </a:lnTo>
                <a:lnTo>
                  <a:pt x="3020" y="1219"/>
                </a:lnTo>
                <a:lnTo>
                  <a:pt x="3056" y="1214"/>
                </a:lnTo>
                <a:lnTo>
                  <a:pt x="3090" y="1206"/>
                </a:lnTo>
                <a:lnTo>
                  <a:pt x="3122" y="1197"/>
                </a:lnTo>
                <a:lnTo>
                  <a:pt x="3153" y="1187"/>
                </a:lnTo>
                <a:lnTo>
                  <a:pt x="3182" y="1175"/>
                </a:lnTo>
                <a:lnTo>
                  <a:pt x="3209" y="1162"/>
                </a:lnTo>
                <a:lnTo>
                  <a:pt x="3236" y="1147"/>
                </a:lnTo>
                <a:lnTo>
                  <a:pt x="3261" y="1131"/>
                </a:lnTo>
                <a:lnTo>
                  <a:pt x="3284" y="1114"/>
                </a:lnTo>
                <a:lnTo>
                  <a:pt x="3327" y="1075"/>
                </a:lnTo>
                <a:lnTo>
                  <a:pt x="3346" y="1054"/>
                </a:lnTo>
                <a:lnTo>
                  <a:pt x="3364" y="1032"/>
                </a:lnTo>
                <a:lnTo>
                  <a:pt x="3381" y="1009"/>
                </a:lnTo>
                <a:lnTo>
                  <a:pt x="3396" y="985"/>
                </a:lnTo>
                <a:lnTo>
                  <a:pt x="3410" y="960"/>
                </a:lnTo>
                <a:lnTo>
                  <a:pt x="3423" y="933"/>
                </a:lnTo>
                <a:lnTo>
                  <a:pt x="3446" y="878"/>
                </a:lnTo>
                <a:lnTo>
                  <a:pt x="3456" y="849"/>
                </a:lnTo>
                <a:lnTo>
                  <a:pt x="3464" y="819"/>
                </a:lnTo>
                <a:lnTo>
                  <a:pt x="3478" y="757"/>
                </a:lnTo>
                <a:lnTo>
                  <a:pt x="3488" y="692"/>
                </a:lnTo>
                <a:lnTo>
                  <a:pt x="3494" y="625"/>
                </a:lnTo>
                <a:lnTo>
                  <a:pt x="3497" y="555"/>
                </a:lnTo>
                <a:lnTo>
                  <a:pt x="3497" y="478"/>
                </a:lnTo>
                <a:lnTo>
                  <a:pt x="3498" y="324"/>
                </a:lnTo>
                <a:lnTo>
                  <a:pt x="3496" y="236"/>
                </a:lnTo>
                <a:lnTo>
                  <a:pt x="3494" y="199"/>
                </a:lnTo>
                <a:lnTo>
                  <a:pt x="3490" y="166"/>
                </a:lnTo>
                <a:lnTo>
                  <a:pt x="3482" y="110"/>
                </a:lnTo>
                <a:lnTo>
                  <a:pt x="3477" y="88"/>
                </a:lnTo>
                <a:lnTo>
                  <a:pt x="3472" y="68"/>
                </a:lnTo>
                <a:lnTo>
                  <a:pt x="3462" y="39"/>
                </a:lnTo>
                <a:lnTo>
                  <a:pt x="3454" y="19"/>
                </a:lnTo>
                <a:lnTo>
                  <a:pt x="3446" y="6"/>
                </a:lnTo>
                <a:lnTo>
                  <a:pt x="3679" y="6"/>
                </a:lnTo>
                <a:lnTo>
                  <a:pt x="3673" y="16"/>
                </a:lnTo>
                <a:lnTo>
                  <a:pt x="3667" y="30"/>
                </a:lnTo>
                <a:lnTo>
                  <a:pt x="3659" y="51"/>
                </a:lnTo>
                <a:lnTo>
                  <a:pt x="3651" y="80"/>
                </a:lnTo>
                <a:lnTo>
                  <a:pt x="3643" y="119"/>
                </a:lnTo>
                <a:lnTo>
                  <a:pt x="3636" y="168"/>
                </a:lnTo>
                <a:lnTo>
                  <a:pt x="3630" y="228"/>
                </a:lnTo>
                <a:lnTo>
                  <a:pt x="3630" y="326"/>
                </a:lnTo>
                <a:close/>
                <a:moveTo>
                  <a:pt x="1913" y="1297"/>
                </a:moveTo>
                <a:lnTo>
                  <a:pt x="1913" y="1327"/>
                </a:lnTo>
                <a:lnTo>
                  <a:pt x="1191" y="1329"/>
                </a:lnTo>
                <a:lnTo>
                  <a:pt x="1189" y="1321"/>
                </a:lnTo>
                <a:lnTo>
                  <a:pt x="1185" y="1312"/>
                </a:lnTo>
                <a:lnTo>
                  <a:pt x="1169" y="1284"/>
                </a:lnTo>
                <a:lnTo>
                  <a:pt x="1144" y="1249"/>
                </a:lnTo>
                <a:lnTo>
                  <a:pt x="1110" y="1206"/>
                </a:lnTo>
                <a:lnTo>
                  <a:pt x="1022" y="1106"/>
                </a:lnTo>
                <a:lnTo>
                  <a:pt x="971" y="1051"/>
                </a:lnTo>
                <a:lnTo>
                  <a:pt x="915" y="995"/>
                </a:lnTo>
                <a:lnTo>
                  <a:pt x="857" y="940"/>
                </a:lnTo>
                <a:lnTo>
                  <a:pt x="798" y="886"/>
                </a:lnTo>
                <a:lnTo>
                  <a:pt x="738" y="835"/>
                </a:lnTo>
                <a:lnTo>
                  <a:pt x="678" y="790"/>
                </a:lnTo>
                <a:lnTo>
                  <a:pt x="621" y="750"/>
                </a:lnTo>
                <a:lnTo>
                  <a:pt x="593" y="733"/>
                </a:lnTo>
                <a:lnTo>
                  <a:pt x="566" y="718"/>
                </a:lnTo>
                <a:lnTo>
                  <a:pt x="540" y="706"/>
                </a:lnTo>
                <a:lnTo>
                  <a:pt x="516" y="695"/>
                </a:lnTo>
                <a:lnTo>
                  <a:pt x="492" y="688"/>
                </a:lnTo>
                <a:lnTo>
                  <a:pt x="470" y="683"/>
                </a:lnTo>
                <a:lnTo>
                  <a:pt x="470" y="986"/>
                </a:lnTo>
                <a:lnTo>
                  <a:pt x="473" y="1075"/>
                </a:lnTo>
                <a:lnTo>
                  <a:pt x="475" y="1113"/>
                </a:lnTo>
                <a:lnTo>
                  <a:pt x="478" y="1148"/>
                </a:lnTo>
                <a:lnTo>
                  <a:pt x="486" y="1206"/>
                </a:lnTo>
                <a:lnTo>
                  <a:pt x="496" y="1251"/>
                </a:lnTo>
                <a:lnTo>
                  <a:pt x="505" y="1284"/>
                </a:lnTo>
                <a:lnTo>
                  <a:pt x="513" y="1307"/>
                </a:lnTo>
                <a:lnTo>
                  <a:pt x="521" y="1323"/>
                </a:lnTo>
                <a:lnTo>
                  <a:pt x="0" y="1323"/>
                </a:lnTo>
                <a:lnTo>
                  <a:pt x="8" y="1310"/>
                </a:lnTo>
                <a:lnTo>
                  <a:pt x="16" y="1290"/>
                </a:lnTo>
                <a:lnTo>
                  <a:pt x="25" y="1261"/>
                </a:lnTo>
                <a:lnTo>
                  <a:pt x="35" y="1219"/>
                </a:lnTo>
                <a:lnTo>
                  <a:pt x="43" y="1163"/>
                </a:lnTo>
                <a:lnTo>
                  <a:pt x="49" y="1093"/>
                </a:lnTo>
                <a:lnTo>
                  <a:pt x="51" y="1005"/>
                </a:lnTo>
                <a:lnTo>
                  <a:pt x="56" y="324"/>
                </a:lnTo>
                <a:lnTo>
                  <a:pt x="54" y="236"/>
                </a:lnTo>
                <a:lnTo>
                  <a:pt x="48" y="166"/>
                </a:lnTo>
                <a:lnTo>
                  <a:pt x="39" y="110"/>
                </a:lnTo>
                <a:lnTo>
                  <a:pt x="28" y="68"/>
                </a:lnTo>
                <a:lnTo>
                  <a:pt x="18" y="39"/>
                </a:lnTo>
                <a:lnTo>
                  <a:pt x="9" y="19"/>
                </a:lnTo>
                <a:lnTo>
                  <a:pt x="2" y="9"/>
                </a:lnTo>
                <a:lnTo>
                  <a:pt x="0" y="6"/>
                </a:lnTo>
                <a:lnTo>
                  <a:pt x="521" y="6"/>
                </a:lnTo>
                <a:lnTo>
                  <a:pt x="513" y="20"/>
                </a:lnTo>
                <a:lnTo>
                  <a:pt x="505" y="39"/>
                </a:lnTo>
                <a:lnTo>
                  <a:pt x="496" y="69"/>
                </a:lnTo>
                <a:lnTo>
                  <a:pt x="486" y="111"/>
                </a:lnTo>
                <a:lnTo>
                  <a:pt x="478" y="166"/>
                </a:lnTo>
                <a:lnTo>
                  <a:pt x="473" y="238"/>
                </a:lnTo>
                <a:lnTo>
                  <a:pt x="470" y="326"/>
                </a:lnTo>
                <a:lnTo>
                  <a:pt x="470" y="604"/>
                </a:lnTo>
                <a:lnTo>
                  <a:pt x="540" y="569"/>
                </a:lnTo>
                <a:lnTo>
                  <a:pt x="616" y="529"/>
                </a:lnTo>
                <a:lnTo>
                  <a:pt x="779" y="439"/>
                </a:lnTo>
                <a:lnTo>
                  <a:pt x="947" y="340"/>
                </a:lnTo>
                <a:lnTo>
                  <a:pt x="1111" y="241"/>
                </a:lnTo>
                <a:lnTo>
                  <a:pt x="1257" y="150"/>
                </a:lnTo>
                <a:lnTo>
                  <a:pt x="1376" y="75"/>
                </a:lnTo>
                <a:lnTo>
                  <a:pt x="1484" y="6"/>
                </a:lnTo>
                <a:lnTo>
                  <a:pt x="1797" y="2"/>
                </a:lnTo>
                <a:lnTo>
                  <a:pt x="1797" y="32"/>
                </a:lnTo>
                <a:lnTo>
                  <a:pt x="1764" y="35"/>
                </a:lnTo>
                <a:lnTo>
                  <a:pt x="1727" y="42"/>
                </a:lnTo>
                <a:lnTo>
                  <a:pt x="1687" y="53"/>
                </a:lnTo>
                <a:lnTo>
                  <a:pt x="1644" y="69"/>
                </a:lnTo>
                <a:lnTo>
                  <a:pt x="1598" y="89"/>
                </a:lnTo>
                <a:lnTo>
                  <a:pt x="1548" y="112"/>
                </a:lnTo>
                <a:lnTo>
                  <a:pt x="1440" y="169"/>
                </a:lnTo>
                <a:lnTo>
                  <a:pt x="1321" y="238"/>
                </a:lnTo>
                <a:lnTo>
                  <a:pt x="1192" y="316"/>
                </a:lnTo>
                <a:lnTo>
                  <a:pt x="907" y="493"/>
                </a:lnTo>
                <a:lnTo>
                  <a:pt x="1014" y="597"/>
                </a:lnTo>
                <a:lnTo>
                  <a:pt x="1143" y="720"/>
                </a:lnTo>
                <a:lnTo>
                  <a:pt x="1286" y="851"/>
                </a:lnTo>
                <a:lnTo>
                  <a:pt x="1434" y="982"/>
                </a:lnTo>
                <a:lnTo>
                  <a:pt x="1507" y="1044"/>
                </a:lnTo>
                <a:lnTo>
                  <a:pt x="1579" y="1101"/>
                </a:lnTo>
                <a:lnTo>
                  <a:pt x="1648" y="1154"/>
                </a:lnTo>
                <a:lnTo>
                  <a:pt x="1681" y="1178"/>
                </a:lnTo>
                <a:lnTo>
                  <a:pt x="1713" y="1200"/>
                </a:lnTo>
                <a:lnTo>
                  <a:pt x="1773" y="1239"/>
                </a:lnTo>
                <a:lnTo>
                  <a:pt x="1827" y="1269"/>
                </a:lnTo>
                <a:lnTo>
                  <a:pt x="1874" y="1288"/>
                </a:lnTo>
                <a:lnTo>
                  <a:pt x="1895" y="1294"/>
                </a:lnTo>
                <a:lnTo>
                  <a:pt x="1913" y="1297"/>
                </a:ln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fi-FI" noProof="0"/>
          </a:p>
        </p:txBody>
      </p:sp>
    </p:spTree>
    <p:extLst>
      <p:ext uri="{BB962C8B-B14F-4D97-AF65-F5344CB8AC3E}">
        <p14:creationId xmlns:p14="http://schemas.microsoft.com/office/powerpoint/2010/main" val="246973553"/>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 id="2147483878" r:id="rId16"/>
    <p:sldLayoutId id="2147483879" r:id="rId17"/>
    <p:sldLayoutId id="2147483880" r:id="rId18"/>
    <p:sldLayoutId id="2147483881" r:id="rId19"/>
    <p:sldLayoutId id="2147483882" r:id="rId20"/>
    <p:sldLayoutId id="2147483883" r:id="rId21"/>
    <p:sldLayoutId id="2147483884" r:id="rId22"/>
    <p:sldLayoutId id="2147483885" r:id="rId23"/>
    <p:sldLayoutId id="2147483886" r:id="rId24"/>
    <p:sldLayoutId id="2147483887" r:id="rId25"/>
    <p:sldLayoutId id="2147483888" r:id="rId26"/>
    <p:sldLayoutId id="2147483889" r:id="rId27"/>
    <p:sldLayoutId id="2147483890" r:id="rId28"/>
    <p:sldLayoutId id="2147483891" r:id="rId29"/>
    <p:sldLayoutId id="2147483892" r:id="rId30"/>
    <p:sldLayoutId id="2147483893" r:id="rId31"/>
    <p:sldLayoutId id="2147483894" r:id="rId32"/>
    <p:sldLayoutId id="2147483895" r:id="rId33"/>
    <p:sldLayoutId id="2147483896" r:id="rId34"/>
    <p:sldLayoutId id="2147483897" r:id="rId35"/>
    <p:sldLayoutId id="2147483898" r:id="rId36"/>
    <p:sldLayoutId id="2147483899" r:id="rId37"/>
    <p:sldLayoutId id="2147483900" r:id="rId38"/>
    <p:sldLayoutId id="2147483901" r:id="rId39"/>
    <p:sldLayoutId id="2147483902" r:id="rId40"/>
    <p:sldLayoutId id="2147483903" r:id="rId41"/>
    <p:sldLayoutId id="2147483904" r:id="rId42"/>
    <p:sldLayoutId id="2147483905" r:id="rId43"/>
    <p:sldLayoutId id="2147483906" r:id="rId44"/>
    <p:sldLayoutId id="2147483907" r:id="rId45"/>
    <p:sldLayoutId id="2147483908" r:id="rId46"/>
    <p:sldLayoutId id="2147483909" r:id="rId47"/>
    <p:sldLayoutId id="2147483910" r:id="rId48"/>
    <p:sldLayoutId id="2147483911" r:id="rId49"/>
    <p:sldLayoutId id="2147483912" r:id="rId50"/>
    <p:sldLayoutId id="2147483913" r:id="rId51"/>
    <p:sldLayoutId id="2147483914" r:id="rId52"/>
    <p:sldLayoutId id="2147483915" r:id="rId53"/>
    <p:sldLayoutId id="2147483916" r:id="rId54"/>
    <p:sldLayoutId id="2147483917" r:id="rId55"/>
    <p:sldLayoutId id="2147483918" r:id="rId56"/>
    <p:sldLayoutId id="2147483919" r:id="rId57"/>
    <p:sldLayoutId id="2147483920" r:id="rId58"/>
    <p:sldLayoutId id="2147483921" r:id="rId59"/>
    <p:sldLayoutId id="2147483922" r:id="rId60"/>
    <p:sldLayoutId id="2147483923" r:id="rId61"/>
    <p:sldLayoutId id="2147483924" r:id="rId62"/>
    <p:sldLayoutId id="2147483925" r:id="rId63"/>
    <p:sldLayoutId id="2147483926" r:id="rId64"/>
  </p:sldLayoutIdLst>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4000" kern="1200">
          <a:solidFill>
            <a:schemeClr val="accent3"/>
          </a:solidFill>
          <a:latin typeface="Work Sans ExtraBold" panose="00000900000000000000" pitchFamily="2" charset="0"/>
          <a:ea typeface="+mj-ea"/>
          <a:cs typeface="+mj-cs"/>
        </a:defRPr>
      </a:lvl1pPr>
    </p:titleStyle>
    <p:bodyStyle>
      <a:lvl1pPr marL="271463" indent="-271463" algn="l" defTabSz="914400" rtl="0" eaLnBrk="1" latinLnBrk="0" hangingPunct="1">
        <a:lnSpc>
          <a:spcPct val="100000"/>
        </a:lnSpc>
        <a:spcBef>
          <a:spcPts val="800"/>
        </a:spcBef>
        <a:buClr>
          <a:schemeClr val="accent3"/>
        </a:buClr>
        <a:buFont typeface="Arial" panose="020B0604020202020204" pitchFamily="34" charset="0"/>
        <a:buChar char="•"/>
        <a:defRPr sz="2000" kern="1200">
          <a:solidFill>
            <a:schemeClr val="tx1"/>
          </a:solidFill>
          <a:latin typeface="+mn-lt"/>
          <a:ea typeface="+mn-ea"/>
          <a:cs typeface="+mn-cs"/>
        </a:defRPr>
      </a:lvl1pPr>
      <a:lvl2pPr marL="715963" indent="-271463" algn="l" defTabSz="914400" rtl="0" eaLnBrk="1" latinLnBrk="0" hangingPunct="1">
        <a:lnSpc>
          <a:spcPct val="100000"/>
        </a:lnSpc>
        <a:spcBef>
          <a:spcPts val="200"/>
        </a:spcBef>
        <a:buClr>
          <a:schemeClr val="accent3"/>
        </a:buClr>
        <a:buFont typeface="Arial" panose="020B0604020202020204" pitchFamily="34" charset="0"/>
        <a:buChar char="•"/>
        <a:defRPr sz="1800" kern="1200">
          <a:solidFill>
            <a:schemeClr val="tx1"/>
          </a:solidFill>
          <a:latin typeface="+mn-lt"/>
          <a:ea typeface="+mn-ea"/>
          <a:cs typeface="+mn-cs"/>
        </a:defRPr>
      </a:lvl2pPr>
      <a:lvl3pPr marL="1162050" indent="-263525"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3pPr>
      <a:lvl4pPr marL="1168400" indent="-27305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4pPr>
      <a:lvl5pPr marL="1168400" indent="-27305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5pPr>
      <a:lvl6pPr marL="1168400" indent="-27305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6pPr>
      <a:lvl7pPr marL="1168400" indent="-27305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7pPr>
      <a:lvl8pPr marL="1168400" indent="-27305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8pPr>
      <a:lvl9pPr marL="1168400" indent="-273050" algn="l" defTabSz="914400" rtl="0" eaLnBrk="1" latinLnBrk="0" hangingPunct="1">
        <a:lnSpc>
          <a:spcPct val="100000"/>
        </a:lnSpc>
        <a:spcBef>
          <a:spcPts val="200"/>
        </a:spcBef>
        <a:buClr>
          <a:schemeClr val="accent3"/>
        </a:buClr>
        <a:buFont typeface="Arial" panose="020B0604020202020204" pitchFamily="34" charset="0"/>
        <a:buChar char="•"/>
        <a:defRPr sz="16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4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8.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112BAEC-5E83-DA90-02F9-E515E3B91B7D}"/>
              </a:ext>
            </a:extLst>
          </p:cNvPr>
          <p:cNvSpPr>
            <a:spLocks noGrp="1"/>
          </p:cNvSpPr>
          <p:nvPr>
            <p:ph type="ctrTitle"/>
          </p:nvPr>
        </p:nvSpPr>
        <p:spPr/>
        <p:txBody>
          <a:bodyPr/>
          <a:lstStyle/>
          <a:p>
            <a:r>
              <a:rPr lang="fi-FI" dirty="0"/>
              <a:t>Uusi hallitusohjelma ja sen mukanaan tuomat haasteet</a:t>
            </a:r>
          </a:p>
        </p:txBody>
      </p:sp>
      <p:sp>
        <p:nvSpPr>
          <p:cNvPr id="3" name="Alaotsikko 2">
            <a:extLst>
              <a:ext uri="{FF2B5EF4-FFF2-40B4-BE49-F238E27FC236}">
                <a16:creationId xmlns:a16="http://schemas.microsoft.com/office/drawing/2014/main" id="{3D733F27-C3CC-75AE-F597-48A8DE75B657}"/>
              </a:ext>
            </a:extLst>
          </p:cNvPr>
          <p:cNvSpPr>
            <a:spLocks noGrp="1"/>
          </p:cNvSpPr>
          <p:nvPr>
            <p:ph type="subTitle" idx="1"/>
          </p:nvPr>
        </p:nvSpPr>
        <p:spPr/>
        <p:txBody>
          <a:bodyPr/>
          <a:lstStyle/>
          <a:p>
            <a:r>
              <a:rPr lang="fi-FI" dirty="0"/>
              <a:t>Yleisten kirjastojen neuvosto 8.11.2023</a:t>
            </a:r>
          </a:p>
        </p:txBody>
      </p:sp>
      <p:sp>
        <p:nvSpPr>
          <p:cNvPr id="4" name="Dian numeron paikkamerkki 3">
            <a:extLst>
              <a:ext uri="{FF2B5EF4-FFF2-40B4-BE49-F238E27FC236}">
                <a16:creationId xmlns:a16="http://schemas.microsoft.com/office/drawing/2014/main" id="{21DE96B3-A3B6-35AD-2B3E-2CC6E402B0A0}"/>
              </a:ext>
            </a:extLst>
          </p:cNvPr>
          <p:cNvSpPr>
            <a:spLocks noGrp="1"/>
          </p:cNvSpPr>
          <p:nvPr>
            <p:ph type="sldNum" sz="quarter" idx="12"/>
          </p:nvPr>
        </p:nvSpPr>
        <p:spPr/>
        <p:txBody>
          <a:bodyPr/>
          <a:lstStyle/>
          <a:p>
            <a:fld id="{0861148C-697E-4B67-BDAA-872F34DF1106}" type="slidenum">
              <a:rPr lang="fi-FI" smtClean="0"/>
              <a:pPr/>
              <a:t>1</a:t>
            </a:fld>
            <a:endParaRPr lang="fi-FI"/>
          </a:p>
        </p:txBody>
      </p:sp>
      <p:sp>
        <p:nvSpPr>
          <p:cNvPr id="5" name="Tekstin paikkamerkki 4">
            <a:extLst>
              <a:ext uri="{FF2B5EF4-FFF2-40B4-BE49-F238E27FC236}">
                <a16:creationId xmlns:a16="http://schemas.microsoft.com/office/drawing/2014/main" id="{A7031FBA-E077-3818-609A-5881E0D1B907}"/>
              </a:ext>
            </a:extLst>
          </p:cNvPr>
          <p:cNvSpPr>
            <a:spLocks noGrp="1"/>
          </p:cNvSpPr>
          <p:nvPr>
            <p:ph type="body" sz="quarter" idx="13"/>
          </p:nvPr>
        </p:nvSpPr>
        <p:spPr/>
        <p:txBody>
          <a:bodyPr/>
          <a:lstStyle/>
          <a:p>
            <a:r>
              <a:rPr lang="fi-FI" dirty="0"/>
              <a:t>Johanna Selkee @JoSelkee</a:t>
            </a:r>
          </a:p>
        </p:txBody>
      </p:sp>
    </p:spTree>
    <p:extLst>
      <p:ext uri="{BB962C8B-B14F-4D97-AF65-F5344CB8AC3E}">
        <p14:creationId xmlns:p14="http://schemas.microsoft.com/office/powerpoint/2010/main" val="228295480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tsikko 1">
            <a:extLst>
              <a:ext uri="{FF2B5EF4-FFF2-40B4-BE49-F238E27FC236}">
                <a16:creationId xmlns:a16="http://schemas.microsoft.com/office/drawing/2014/main" id="{2EC8D4F7-EF28-EC9A-64F7-310EDDDD794E}"/>
              </a:ext>
            </a:extLst>
          </p:cNvPr>
          <p:cNvSpPr>
            <a:spLocks noGrp="1"/>
          </p:cNvSpPr>
          <p:nvPr>
            <p:ph type="title"/>
          </p:nvPr>
        </p:nvSpPr>
        <p:spPr>
          <a:xfrm>
            <a:off x="766763" y="620688"/>
            <a:ext cx="10945861" cy="1368152"/>
          </a:xfrm>
        </p:spPr>
        <p:txBody>
          <a:bodyPr/>
          <a:lstStyle/>
          <a:p>
            <a:r>
              <a:rPr kumimoji="0" lang="fi-FI" sz="2800" b="0" i="0" u="none" strike="noStrike" kern="1200" cap="none" spc="0" normalizeH="0" baseline="0" noProof="0">
                <a:ln>
                  <a:noFill/>
                </a:ln>
                <a:solidFill>
                  <a:srgbClr val="FFC0D0"/>
                </a:solidFill>
                <a:effectLst/>
                <a:uLnTx/>
                <a:uFillTx/>
                <a:latin typeface="Work Sans ExtraBold" panose="00000900000000000000" pitchFamily="2" charset="0"/>
                <a:ea typeface="+mj-ea"/>
                <a:cs typeface="+mj-cs"/>
              </a:rPr>
              <a:t>Neuvottelutulos hallitusohjelmasta julkaistiin 16.6.2023</a:t>
            </a:r>
            <a:br>
              <a:rPr kumimoji="0" lang="fi-FI" sz="4000" b="0" i="0" u="none" strike="noStrike" kern="1200" cap="none" spc="0" normalizeH="0" baseline="0" noProof="0">
                <a:ln>
                  <a:noFill/>
                </a:ln>
                <a:solidFill>
                  <a:srgbClr val="923468"/>
                </a:solidFill>
                <a:effectLst/>
                <a:uLnTx/>
                <a:uFillTx/>
                <a:latin typeface="Work Sans ExtraBold" panose="00000900000000000000" pitchFamily="2" charset="0"/>
                <a:ea typeface="+mj-ea"/>
                <a:cs typeface="+mj-cs"/>
              </a:rPr>
            </a:br>
            <a:r>
              <a:rPr kumimoji="0" lang="fi-FI" sz="4000" b="0" i="0" u="none" strike="noStrike" kern="1200" cap="none" spc="0" normalizeH="0" baseline="0" noProof="0">
                <a:ln>
                  <a:noFill/>
                </a:ln>
                <a:solidFill>
                  <a:srgbClr val="923468"/>
                </a:solidFill>
                <a:effectLst/>
                <a:uLnTx/>
                <a:uFillTx/>
                <a:latin typeface="Work Sans ExtraBold" panose="00000900000000000000" pitchFamily="2" charset="0"/>
                <a:ea typeface="+mj-ea"/>
                <a:cs typeface="+mj-cs"/>
              </a:rPr>
              <a:t>Uusi hallitus uudistaa kuntien rahoitus- ja valtionosuusjärjestelmän</a:t>
            </a:r>
            <a:endParaRPr lang="fi-FI"/>
          </a:p>
        </p:txBody>
      </p:sp>
      <p:pic>
        <p:nvPicPr>
          <p:cNvPr id="6" name="Kuva 5">
            <a:extLst>
              <a:ext uri="{FF2B5EF4-FFF2-40B4-BE49-F238E27FC236}">
                <a16:creationId xmlns:a16="http://schemas.microsoft.com/office/drawing/2014/main" id="{8281641B-4BFE-BE87-E7F1-B5C05764A0CA}"/>
              </a:ext>
            </a:extLst>
          </p:cNvPr>
          <p:cNvPicPr>
            <a:picLocks noChangeAspect="1"/>
          </p:cNvPicPr>
          <p:nvPr/>
        </p:nvPicPr>
        <p:blipFill>
          <a:blip r:embed="rId2"/>
          <a:stretch>
            <a:fillRect/>
          </a:stretch>
        </p:blipFill>
        <p:spPr>
          <a:xfrm>
            <a:off x="8203176" y="1749803"/>
            <a:ext cx="3077439" cy="4390691"/>
          </a:xfrm>
          <a:prstGeom prst="rect">
            <a:avLst/>
          </a:prstGeom>
          <a:effectLst>
            <a:glow rad="139700">
              <a:schemeClr val="tx1">
                <a:alpha val="40000"/>
              </a:schemeClr>
            </a:glow>
          </a:effectLst>
        </p:spPr>
      </p:pic>
      <p:pic>
        <p:nvPicPr>
          <p:cNvPr id="8" name="Kuva 7">
            <a:extLst>
              <a:ext uri="{FF2B5EF4-FFF2-40B4-BE49-F238E27FC236}">
                <a16:creationId xmlns:a16="http://schemas.microsoft.com/office/drawing/2014/main" id="{FFE70C50-F701-06E3-6C16-315327A252C5}"/>
              </a:ext>
            </a:extLst>
          </p:cNvPr>
          <p:cNvPicPr>
            <a:picLocks noChangeAspect="1"/>
          </p:cNvPicPr>
          <p:nvPr/>
        </p:nvPicPr>
        <p:blipFill>
          <a:blip r:embed="rId3"/>
          <a:stretch>
            <a:fillRect/>
          </a:stretch>
        </p:blipFill>
        <p:spPr>
          <a:xfrm>
            <a:off x="911385" y="2288629"/>
            <a:ext cx="6591300" cy="3876675"/>
          </a:xfrm>
          <a:prstGeom prst="rect">
            <a:avLst/>
          </a:prstGeom>
          <a:effectLst>
            <a:glow rad="139700">
              <a:schemeClr val="tx1">
                <a:alpha val="40000"/>
              </a:schemeClr>
            </a:glow>
          </a:effectLst>
        </p:spPr>
      </p:pic>
      <p:sp>
        <p:nvSpPr>
          <p:cNvPr id="9" name="Suorakulmio 8">
            <a:extLst>
              <a:ext uri="{FF2B5EF4-FFF2-40B4-BE49-F238E27FC236}">
                <a16:creationId xmlns:a16="http://schemas.microsoft.com/office/drawing/2014/main" id="{D46F37AB-917F-8DEE-F809-A4D4354E44AE}"/>
              </a:ext>
            </a:extLst>
          </p:cNvPr>
          <p:cNvSpPr/>
          <p:nvPr/>
        </p:nvSpPr>
        <p:spPr>
          <a:xfrm>
            <a:off x="1110288" y="3085048"/>
            <a:ext cx="5921816" cy="283701"/>
          </a:xfrm>
          <a:prstGeom prst="rect">
            <a:avLst/>
          </a:prstGeom>
          <a:solidFill>
            <a:srgbClr val="FF3E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Work Sans"/>
              <a:ea typeface="+mn-ea"/>
              <a:cs typeface="+mn-cs"/>
            </a:endParaRPr>
          </a:p>
        </p:txBody>
      </p:sp>
      <p:sp>
        <p:nvSpPr>
          <p:cNvPr id="10" name="Suorakulmio 9">
            <a:extLst>
              <a:ext uri="{FF2B5EF4-FFF2-40B4-BE49-F238E27FC236}">
                <a16:creationId xmlns:a16="http://schemas.microsoft.com/office/drawing/2014/main" id="{113B487D-3AA1-A274-B108-6EC1B854548C}"/>
              </a:ext>
            </a:extLst>
          </p:cNvPr>
          <p:cNvSpPr/>
          <p:nvPr/>
        </p:nvSpPr>
        <p:spPr>
          <a:xfrm>
            <a:off x="3143672" y="5312965"/>
            <a:ext cx="4193624" cy="211693"/>
          </a:xfrm>
          <a:prstGeom prst="rect">
            <a:avLst/>
          </a:prstGeom>
          <a:solidFill>
            <a:srgbClr val="FF3E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Work Sans"/>
              <a:ea typeface="+mn-ea"/>
              <a:cs typeface="+mn-cs"/>
            </a:endParaRPr>
          </a:p>
        </p:txBody>
      </p:sp>
    </p:spTree>
    <p:extLst>
      <p:ext uri="{BB962C8B-B14F-4D97-AF65-F5344CB8AC3E}">
        <p14:creationId xmlns:p14="http://schemas.microsoft.com/office/powerpoint/2010/main" val="272549243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96366F0-13D1-FDDC-AE25-1E4BC28B5301}"/>
              </a:ext>
            </a:extLst>
          </p:cNvPr>
          <p:cNvSpPr>
            <a:spLocks noGrp="1"/>
          </p:cNvSpPr>
          <p:nvPr>
            <p:ph type="title"/>
          </p:nvPr>
        </p:nvSpPr>
        <p:spPr>
          <a:xfrm>
            <a:off x="766763" y="274736"/>
            <a:ext cx="10658475" cy="1008113"/>
          </a:xfrm>
        </p:spPr>
        <p:txBody>
          <a:bodyPr/>
          <a:lstStyle/>
          <a:p>
            <a:r>
              <a:rPr lang="fi-FI" dirty="0"/>
              <a:t>Uusi rahoitusjärjestelmä voimaan 2026: </a:t>
            </a:r>
            <a:r>
              <a:rPr lang="fi-FI" sz="3200" dirty="0"/>
              <a:t>Kirjastojen perusrahoitus</a:t>
            </a:r>
          </a:p>
        </p:txBody>
      </p:sp>
      <p:sp>
        <p:nvSpPr>
          <p:cNvPr id="3" name="Sisällön paikkamerkki 2">
            <a:extLst>
              <a:ext uri="{FF2B5EF4-FFF2-40B4-BE49-F238E27FC236}">
                <a16:creationId xmlns:a16="http://schemas.microsoft.com/office/drawing/2014/main" id="{27A080B2-2E41-6AE8-408E-4C20E9EAE4E9}"/>
              </a:ext>
            </a:extLst>
          </p:cNvPr>
          <p:cNvSpPr>
            <a:spLocks noGrp="1"/>
          </p:cNvSpPr>
          <p:nvPr>
            <p:ph idx="1"/>
          </p:nvPr>
        </p:nvSpPr>
        <p:spPr>
          <a:xfrm>
            <a:off x="623888" y="1388765"/>
            <a:ext cx="11232752" cy="3816648"/>
          </a:xfrm>
        </p:spPr>
        <p:txBody>
          <a:bodyPr/>
          <a:lstStyle/>
          <a:p>
            <a:r>
              <a:rPr lang="fi-FI" dirty="0"/>
              <a:t>Kuntien kirjasto- ja kulttuuritoiminnan perusrahoitus sisältyy vm:n peruspalvelujen valtionosuusrahoitukseen. </a:t>
            </a:r>
          </a:p>
          <a:p>
            <a:r>
              <a:rPr lang="fi-FI" dirty="0"/>
              <a:t>Vuonna 2024 peruspalvelujen valtionosuusprosentti laskee 22,09 %:sta 21,92 %:iin.  Valtionosuus on yleiskatteellinen.</a:t>
            </a:r>
          </a:p>
          <a:p>
            <a:r>
              <a:rPr lang="fi-FI" dirty="0"/>
              <a:t>Peruspalvelujen valtionosuuden indeksikorotukseen 1 %:n vähennys vuosina 2024—2027. Ensi vuonna pienentää valtionosuutta 23 983 000 euroa (ho2023).</a:t>
            </a:r>
          </a:p>
          <a:p>
            <a:r>
              <a:rPr lang="fi-FI" dirty="0"/>
              <a:t>Kuntien järjestämän yleisten kirjastojen ja kulttuuritoimen tavoitteena on kirjasto- ja kulttuuripalvelujen varmistaminen kaikille asuinpaikasta, kielestä ja taloudellisesta asemasta riippumatta. </a:t>
            </a:r>
            <a:r>
              <a:rPr lang="fi-FI" b="1" dirty="0"/>
              <a:t>Kunnille myönnettävän rahoituksen keskeisiä tavoitteita ovat sivistyksellisten perusoikeuksien turvaaminen asuinpaikasta riippumatta, turvata jokaiselle mahdollisuus kehittää itseään kirjasto-, tieto- ja kulttuuripalveluilla.</a:t>
            </a:r>
          </a:p>
          <a:p>
            <a:r>
              <a:rPr lang="fi-FI" dirty="0"/>
              <a:t>Taiteen perusopetuksen tavoitteena on tarjota kunnan asukkaille mahdollisuus osallistua taiteen perusopetukseen sekä harrastusta tukevaan opetukseen taiteen eri aloilla.</a:t>
            </a:r>
          </a:p>
        </p:txBody>
      </p:sp>
      <p:sp>
        <p:nvSpPr>
          <p:cNvPr id="4" name="Dian numeron paikkamerkki 3">
            <a:extLst>
              <a:ext uri="{FF2B5EF4-FFF2-40B4-BE49-F238E27FC236}">
                <a16:creationId xmlns:a16="http://schemas.microsoft.com/office/drawing/2014/main" id="{DF1C959C-C436-D86E-8188-2ED02900D1A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61148C-697E-4B67-BDAA-872F34DF1106}" type="slidenum">
              <a:rPr kumimoji="0" lang="fi-FI" sz="1000" b="0" i="0" u="none" strike="noStrike" kern="1200" cap="none" spc="0" normalizeH="0" baseline="0" noProof="0" smtClean="0">
                <a:ln>
                  <a:noFill/>
                </a:ln>
                <a:solidFill>
                  <a:srgbClr val="923468"/>
                </a:solidFill>
                <a:effectLst/>
                <a:uLnTx/>
                <a:uFillTx/>
                <a:latin typeface="Work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fi-FI" sz="1000" b="0" i="0" u="none" strike="noStrike" kern="1200" cap="none" spc="0" normalizeH="0" baseline="0" noProof="0">
              <a:ln>
                <a:noFill/>
              </a:ln>
              <a:solidFill>
                <a:srgbClr val="923468"/>
              </a:solidFill>
              <a:effectLst/>
              <a:uLnTx/>
              <a:uFillTx/>
              <a:latin typeface="Work Sans"/>
              <a:ea typeface="+mn-ea"/>
              <a:cs typeface="+mn-cs"/>
            </a:endParaRPr>
          </a:p>
        </p:txBody>
      </p:sp>
    </p:spTree>
    <p:extLst>
      <p:ext uri="{BB962C8B-B14F-4D97-AF65-F5344CB8AC3E}">
        <p14:creationId xmlns:p14="http://schemas.microsoft.com/office/powerpoint/2010/main" val="1648838109"/>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3A5BFF0B-0D43-746D-9E05-427FBF8E6622}"/>
              </a:ext>
            </a:extLst>
          </p:cNvPr>
          <p:cNvSpPr>
            <a:spLocks noGrp="1"/>
          </p:cNvSpPr>
          <p:nvPr>
            <p:ph type="title"/>
          </p:nvPr>
        </p:nvSpPr>
        <p:spPr>
          <a:xfrm>
            <a:off x="695400" y="286689"/>
            <a:ext cx="11018515" cy="1253046"/>
          </a:xfrm>
        </p:spPr>
        <p:txBody>
          <a:bodyPr/>
          <a:lstStyle/>
          <a:p>
            <a:r>
              <a:rPr lang="fi-FI"/>
              <a:t>Kuntien toiminnasta valtaosa, noin 80 % rahoitetaan kuntien omilla verotuloilla</a:t>
            </a:r>
            <a:br>
              <a:rPr lang="fi-FI"/>
            </a:br>
            <a:br>
              <a:rPr lang="fi-FI"/>
            </a:br>
            <a:endParaRPr lang="fi-FI" sz="1200">
              <a:solidFill>
                <a:schemeClr val="accent2"/>
              </a:solidFill>
            </a:endParaRPr>
          </a:p>
        </p:txBody>
      </p:sp>
      <p:sp>
        <p:nvSpPr>
          <p:cNvPr id="13" name="Tekstiruutu 12">
            <a:extLst>
              <a:ext uri="{FF2B5EF4-FFF2-40B4-BE49-F238E27FC236}">
                <a16:creationId xmlns:a16="http://schemas.microsoft.com/office/drawing/2014/main" id="{9C573CB8-54C1-5896-AFE4-F9CD53968D96}"/>
              </a:ext>
            </a:extLst>
          </p:cNvPr>
          <p:cNvSpPr txBox="1"/>
          <p:nvPr/>
        </p:nvSpPr>
        <p:spPr>
          <a:xfrm>
            <a:off x="963365" y="1216569"/>
            <a:ext cx="880504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1" i="0" u="none" strike="noStrike" kern="1200" cap="none" spc="0" normalizeH="0" baseline="0" noProof="0">
              <a:ln>
                <a:noFill/>
              </a:ln>
              <a:solidFill>
                <a:srgbClr val="104264"/>
              </a:solidFill>
              <a:effectLst/>
              <a:uLnTx/>
              <a:uFillTx/>
              <a:latin typeface="Work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srgbClr val="104264"/>
                </a:solidFill>
                <a:effectLst/>
                <a:uLnTx/>
                <a:uFillTx/>
                <a:latin typeface="Work Sans"/>
                <a:ea typeface="+mn-ea"/>
                <a:cs typeface="+mn-cs"/>
              </a:rPr>
              <a:t>Kuntien verorahoituksen jakautuminen, milj. euroa vuosina 2021-2027</a:t>
            </a:r>
          </a:p>
        </p:txBody>
      </p:sp>
      <p:sp>
        <p:nvSpPr>
          <p:cNvPr id="3" name="Dian numeron paikkamerkki 2">
            <a:extLst>
              <a:ext uri="{FF2B5EF4-FFF2-40B4-BE49-F238E27FC236}">
                <a16:creationId xmlns:a16="http://schemas.microsoft.com/office/drawing/2014/main" id="{34158686-7F0D-3CD6-B015-050BAFD94D5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61148C-697E-4B67-BDAA-872F34DF1106}" type="slidenum">
              <a:rPr kumimoji="0" lang="fi-FI" sz="1000" b="0" i="0" u="none" strike="noStrike" kern="1200" cap="none" spc="0" normalizeH="0" baseline="0" noProof="0" smtClean="0">
                <a:ln>
                  <a:noFill/>
                </a:ln>
                <a:solidFill>
                  <a:srgbClr val="923468"/>
                </a:solidFill>
                <a:effectLst/>
                <a:uLnTx/>
                <a:uFillTx/>
                <a:latin typeface="Work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fi-FI" sz="1000" b="0" i="0" u="none" strike="noStrike" kern="1200" cap="none" spc="0" normalizeH="0" baseline="0" noProof="0">
              <a:ln>
                <a:noFill/>
              </a:ln>
              <a:solidFill>
                <a:srgbClr val="923468"/>
              </a:solidFill>
              <a:effectLst/>
              <a:uLnTx/>
              <a:uFillTx/>
              <a:latin typeface="Work Sans"/>
              <a:ea typeface="+mn-ea"/>
              <a:cs typeface="+mn-cs"/>
            </a:endParaRPr>
          </a:p>
        </p:txBody>
      </p:sp>
      <p:graphicFrame>
        <p:nvGraphicFramePr>
          <p:cNvPr id="6" name="Kaavio 5">
            <a:extLst>
              <a:ext uri="{FF2B5EF4-FFF2-40B4-BE49-F238E27FC236}">
                <a16:creationId xmlns:a16="http://schemas.microsoft.com/office/drawing/2014/main" id="{A38C33F7-4C19-8ACC-3A50-C147E2CD2C3B}"/>
              </a:ext>
            </a:extLst>
          </p:cNvPr>
          <p:cNvGraphicFramePr>
            <a:graphicFrameLocks/>
          </p:cNvGraphicFramePr>
          <p:nvPr/>
        </p:nvGraphicFramePr>
        <p:xfrm>
          <a:off x="983109" y="1827767"/>
          <a:ext cx="9839622" cy="3977497"/>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Suora nuoliyhdysviiva 6">
            <a:extLst>
              <a:ext uri="{FF2B5EF4-FFF2-40B4-BE49-F238E27FC236}">
                <a16:creationId xmlns:a16="http://schemas.microsoft.com/office/drawing/2014/main" id="{6280DED8-82CA-3DC7-2CBF-6C554988A508}"/>
              </a:ext>
            </a:extLst>
          </p:cNvPr>
          <p:cNvCxnSpPr>
            <a:cxnSpLocks/>
          </p:cNvCxnSpPr>
          <p:nvPr/>
        </p:nvCxnSpPr>
        <p:spPr>
          <a:xfrm flipH="1">
            <a:off x="4799856" y="3501008"/>
            <a:ext cx="432048" cy="525220"/>
          </a:xfrm>
          <a:prstGeom prst="straightConnector1">
            <a:avLst/>
          </a:prstGeom>
          <a:ln w="3810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5" name="Tekstiruutu 14">
            <a:extLst>
              <a:ext uri="{FF2B5EF4-FFF2-40B4-BE49-F238E27FC236}">
                <a16:creationId xmlns:a16="http://schemas.microsoft.com/office/drawing/2014/main" id="{16E1E556-306A-61E7-07EF-7249D119B7F4}"/>
              </a:ext>
            </a:extLst>
          </p:cNvPr>
          <p:cNvSpPr txBox="1"/>
          <p:nvPr/>
        </p:nvSpPr>
        <p:spPr>
          <a:xfrm>
            <a:off x="7104112" y="6309901"/>
            <a:ext cx="367119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800" b="0" i="0" u="none" strike="noStrike" kern="1200" cap="none" spc="0" normalizeH="0" baseline="0" noProof="0">
                <a:ln>
                  <a:noFill/>
                </a:ln>
                <a:solidFill>
                  <a:srgbClr val="923468"/>
                </a:solidFill>
                <a:effectLst/>
                <a:uLnTx/>
                <a:uFillTx/>
                <a:latin typeface="Work Sans"/>
                <a:ea typeface="+mn-ea"/>
                <a:cs typeface="+mn-cs"/>
              </a:rPr>
              <a:t>Sanna Lehtonen  @Sklehtonen 21.9.2023 / Visualisointi: Olli Riikonen</a:t>
            </a:r>
          </a:p>
        </p:txBody>
      </p:sp>
      <p:sp>
        <p:nvSpPr>
          <p:cNvPr id="21" name="Tekstiruutu 20">
            <a:extLst>
              <a:ext uri="{FF2B5EF4-FFF2-40B4-BE49-F238E27FC236}">
                <a16:creationId xmlns:a16="http://schemas.microsoft.com/office/drawing/2014/main" id="{E3B1A626-A724-C342-BF2A-78CD1AC640A7}"/>
              </a:ext>
            </a:extLst>
          </p:cNvPr>
          <p:cNvSpPr txBox="1"/>
          <p:nvPr/>
        </p:nvSpPr>
        <p:spPr>
          <a:xfrm>
            <a:off x="1055440" y="5926198"/>
            <a:ext cx="629326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050" b="0" i="0" u="none" strike="noStrike" kern="1200" cap="none" spc="0" normalizeH="0" baseline="0" noProof="0">
                <a:ln>
                  <a:noFill/>
                </a:ln>
                <a:solidFill>
                  <a:srgbClr val="73899D"/>
                </a:solidFill>
                <a:effectLst/>
                <a:uLnTx/>
                <a:uFillTx/>
                <a:latin typeface="Work Sans"/>
                <a:ea typeface="+mn-ea"/>
                <a:cs typeface="+mn-cs"/>
              </a:rPr>
              <a:t>Lähteet: Verotulot Kuntaliiton veroennustekehikko 8/23, valtionosuuslaskelmat 8/23 VM/KL</a:t>
            </a:r>
          </a:p>
        </p:txBody>
      </p:sp>
      <p:sp>
        <p:nvSpPr>
          <p:cNvPr id="2" name="Ellipsi 1">
            <a:extLst>
              <a:ext uri="{FF2B5EF4-FFF2-40B4-BE49-F238E27FC236}">
                <a16:creationId xmlns:a16="http://schemas.microsoft.com/office/drawing/2014/main" id="{A51CDCB6-3766-74C3-6F00-519A5D45D89F}"/>
              </a:ext>
            </a:extLst>
          </p:cNvPr>
          <p:cNvSpPr/>
          <p:nvPr/>
        </p:nvSpPr>
        <p:spPr>
          <a:xfrm>
            <a:off x="4583832" y="1983835"/>
            <a:ext cx="2016224" cy="1661190"/>
          </a:xfrm>
          <a:prstGeom prst="ellipse">
            <a:avLst/>
          </a:prstGeom>
          <a:solidFill>
            <a:srgbClr val="FF3E60"/>
          </a:solidFill>
          <a:ln>
            <a:noFill/>
          </a:ln>
          <a:effectLst>
            <a:glow rad="2286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900" b="0" i="0" u="none" strike="noStrike" kern="1200" cap="none" spc="0" normalizeH="0" baseline="0" noProof="0">
                <a:ln>
                  <a:noFill/>
                </a:ln>
                <a:solidFill>
                  <a:prstClr val="white"/>
                </a:solidFill>
                <a:effectLst/>
                <a:uLnTx/>
                <a:uFillTx/>
                <a:latin typeface="Work Sans"/>
                <a:ea typeface="+mn-ea"/>
                <a:cs typeface="+mn-cs"/>
              </a:rPr>
              <a:t>Valtionrahoituksella katetaan vain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4000" b="1" i="0" u="none" strike="noStrike" kern="1200" cap="none" spc="0" normalizeH="0" baseline="0" noProof="0">
                <a:ln>
                  <a:noFill/>
                </a:ln>
                <a:solidFill>
                  <a:prstClr val="white"/>
                </a:solidFill>
                <a:effectLst/>
                <a:uLnTx/>
                <a:uFillTx/>
                <a:latin typeface="Work Sans"/>
                <a:ea typeface="+mn-ea"/>
                <a:cs typeface="+mn-cs"/>
              </a:rPr>
              <a:t>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000" b="0" i="0" u="none" strike="noStrike" kern="1200" cap="none" spc="0" normalizeH="0" baseline="0" noProof="0">
                <a:ln>
                  <a:noFill/>
                </a:ln>
                <a:solidFill>
                  <a:prstClr val="white"/>
                </a:solidFill>
                <a:effectLst/>
                <a:uLnTx/>
                <a:uFillTx/>
                <a:latin typeface="Work Sans"/>
                <a:ea typeface="+mn-ea"/>
                <a:cs typeface="+mn-cs"/>
              </a:rPr>
              <a:t>prosenttia kuntien menoista!</a:t>
            </a:r>
          </a:p>
        </p:txBody>
      </p:sp>
    </p:spTree>
    <p:extLst>
      <p:ext uri="{BB962C8B-B14F-4D97-AF65-F5344CB8AC3E}">
        <p14:creationId xmlns:p14="http://schemas.microsoft.com/office/powerpoint/2010/main" val="1992164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7F337D9-60EE-C507-0F2A-C81C9C03C595}"/>
              </a:ext>
            </a:extLst>
          </p:cNvPr>
          <p:cNvSpPr>
            <a:spLocks noGrp="1"/>
          </p:cNvSpPr>
          <p:nvPr>
            <p:ph type="title"/>
          </p:nvPr>
        </p:nvSpPr>
        <p:spPr/>
        <p:txBody>
          <a:bodyPr/>
          <a:lstStyle/>
          <a:p>
            <a:r>
              <a:rPr lang="fi-FI" dirty="0"/>
              <a:t>Kunnat ja kaupungit elinvoiman vetureina</a:t>
            </a:r>
          </a:p>
        </p:txBody>
      </p:sp>
      <p:sp>
        <p:nvSpPr>
          <p:cNvPr id="3" name="Sisällön paikkamerkki 2">
            <a:extLst>
              <a:ext uri="{FF2B5EF4-FFF2-40B4-BE49-F238E27FC236}">
                <a16:creationId xmlns:a16="http://schemas.microsoft.com/office/drawing/2014/main" id="{6F2C5C8F-098C-235F-5AD8-976AED7D2130}"/>
              </a:ext>
            </a:extLst>
          </p:cNvPr>
          <p:cNvSpPr>
            <a:spLocks noGrp="1"/>
          </p:cNvSpPr>
          <p:nvPr>
            <p:ph sz="half" idx="1"/>
          </p:nvPr>
        </p:nvSpPr>
        <p:spPr>
          <a:xfrm>
            <a:off x="766763" y="1700882"/>
            <a:ext cx="5113337" cy="3816350"/>
          </a:xfrm>
        </p:spPr>
        <p:txBody>
          <a:bodyPr/>
          <a:lstStyle/>
          <a:p>
            <a:pPr>
              <a:lnSpc>
                <a:spcPct val="90000"/>
              </a:lnSpc>
            </a:pPr>
            <a:r>
              <a:rPr lang="fi-FI" sz="2000" dirty="0"/>
              <a:t>Kaikkien kuntien toimintaedellytyksiä vahvistetaan jatkamalla normien purkamista nykyisestä kuntien tehtäväkentästä. </a:t>
            </a:r>
          </a:p>
          <a:p>
            <a:pPr>
              <a:lnSpc>
                <a:spcPct val="90000"/>
              </a:lnSpc>
            </a:pPr>
            <a:r>
              <a:rPr lang="fi-FI" sz="2000" dirty="0"/>
              <a:t>Käynnistetään kuntien normituksen keventämisohjelma. Siihen kytketään kaikki kuntia ohjaava sektorilainsäädäntö soveltuvin osin. </a:t>
            </a:r>
          </a:p>
          <a:p>
            <a:pPr>
              <a:lnSpc>
                <a:spcPct val="90000"/>
              </a:lnSpc>
            </a:pPr>
            <a:r>
              <a:rPr lang="fi-FI" sz="2000" dirty="0"/>
              <a:t>Osana ohjelmaa toteutetaan erilaisia kunta- ja aluekohtaisia kokeiluja, joiden avulla kokeillaan miniminormiohjausta kuitenkaan vaarantamatta ihmisten perustuslain mukaisia oikeuksia palveluihin.</a:t>
            </a:r>
          </a:p>
          <a:p>
            <a:pPr marL="0" indent="0">
              <a:lnSpc>
                <a:spcPct val="90000"/>
              </a:lnSpc>
              <a:buNone/>
            </a:pPr>
            <a:r>
              <a:rPr lang="fi-FI" sz="2000" dirty="0"/>
              <a:t>Ohjelmaa vetää kuntaministeri.</a:t>
            </a:r>
          </a:p>
          <a:p>
            <a:endParaRPr lang="fi-FI" dirty="0"/>
          </a:p>
        </p:txBody>
      </p:sp>
      <p:pic>
        <p:nvPicPr>
          <p:cNvPr id="7" name="Sisällön paikkamerkki 6">
            <a:extLst>
              <a:ext uri="{FF2B5EF4-FFF2-40B4-BE49-F238E27FC236}">
                <a16:creationId xmlns:a16="http://schemas.microsoft.com/office/drawing/2014/main" id="{4F8B837C-43C7-B4F9-E42F-DDFABF816D4E}"/>
              </a:ext>
            </a:extLst>
          </p:cNvPr>
          <p:cNvPicPr>
            <a:picLocks noGrp="1" noChangeAspect="1"/>
          </p:cNvPicPr>
          <p:nvPr>
            <p:ph sz="half" idx="2"/>
          </p:nvPr>
        </p:nvPicPr>
        <p:blipFill>
          <a:blip r:embed="rId2"/>
          <a:stretch>
            <a:fillRect/>
          </a:stretch>
        </p:blipFill>
        <p:spPr>
          <a:xfrm>
            <a:off x="6068352" y="1916832"/>
            <a:ext cx="5905900" cy="3492301"/>
          </a:xfrm>
        </p:spPr>
      </p:pic>
      <p:sp>
        <p:nvSpPr>
          <p:cNvPr id="5" name="Dian numeron paikkamerkki 4">
            <a:extLst>
              <a:ext uri="{FF2B5EF4-FFF2-40B4-BE49-F238E27FC236}">
                <a16:creationId xmlns:a16="http://schemas.microsoft.com/office/drawing/2014/main" id="{126D2B5C-79DB-D276-7AF7-6E9B7300CA2B}"/>
              </a:ext>
            </a:extLst>
          </p:cNvPr>
          <p:cNvSpPr>
            <a:spLocks noGrp="1"/>
          </p:cNvSpPr>
          <p:nvPr>
            <p:ph type="sldNum" sz="quarter" idx="12"/>
          </p:nvPr>
        </p:nvSpPr>
        <p:spPr/>
        <p:txBody>
          <a:bodyPr/>
          <a:lstStyle/>
          <a:p>
            <a:fld id="{0861148C-697E-4B67-BDAA-872F34DF1106}" type="slidenum">
              <a:rPr lang="fi-FI" smtClean="0"/>
              <a:t>13</a:t>
            </a:fld>
            <a:endParaRPr lang="fi-FI"/>
          </a:p>
        </p:txBody>
      </p:sp>
    </p:spTree>
    <p:extLst>
      <p:ext uri="{BB962C8B-B14F-4D97-AF65-F5344CB8AC3E}">
        <p14:creationId xmlns:p14="http://schemas.microsoft.com/office/powerpoint/2010/main" val="1430225803"/>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2E1E543-D031-C95C-F20D-9290BA547A24}"/>
              </a:ext>
            </a:extLst>
          </p:cNvPr>
          <p:cNvSpPr>
            <a:spLocks noGrp="1"/>
          </p:cNvSpPr>
          <p:nvPr>
            <p:ph type="title"/>
          </p:nvPr>
        </p:nvSpPr>
        <p:spPr/>
        <p:txBody>
          <a:bodyPr/>
          <a:lstStyle/>
          <a:p>
            <a:r>
              <a:rPr lang="fi-FI" dirty="0"/>
              <a:t>5 Osaava Suomi</a:t>
            </a:r>
          </a:p>
        </p:txBody>
      </p:sp>
      <p:sp>
        <p:nvSpPr>
          <p:cNvPr id="3" name="Sisällön paikkamerkki 2">
            <a:extLst>
              <a:ext uri="{FF2B5EF4-FFF2-40B4-BE49-F238E27FC236}">
                <a16:creationId xmlns:a16="http://schemas.microsoft.com/office/drawing/2014/main" id="{762F203B-77F4-D1AF-9E1A-179334320696}"/>
              </a:ext>
            </a:extLst>
          </p:cNvPr>
          <p:cNvSpPr>
            <a:spLocks noGrp="1"/>
          </p:cNvSpPr>
          <p:nvPr>
            <p:ph sz="half" idx="1"/>
          </p:nvPr>
        </p:nvSpPr>
        <p:spPr/>
        <p:txBody>
          <a:bodyPr/>
          <a:lstStyle/>
          <a:p>
            <a:pPr marL="0" indent="0">
              <a:buNone/>
            </a:pPr>
            <a:r>
              <a:rPr lang="fi-FI" dirty="0"/>
              <a:t>”Suomalainen kulttuuri kaikissa muodoissaan toimii monipuolisena voimavarana kansalaisille, ja sen rooli kansainvälisenä kilpailutekijänä on tunnustettu. Kansalliskielten asema yhteiskunnassa on selkeä, vahva ja suomalaisia yhdistävä. Suomi on kannustava sivistysyhteiskunta ja ylpeä omasta monipuolisesta kulttuuriperinnöstään.”</a:t>
            </a:r>
          </a:p>
          <a:p>
            <a:endParaRPr lang="fi-FI" dirty="0"/>
          </a:p>
        </p:txBody>
      </p:sp>
      <p:sp>
        <p:nvSpPr>
          <p:cNvPr id="4" name="Sisällön paikkamerkki 3">
            <a:extLst>
              <a:ext uri="{FF2B5EF4-FFF2-40B4-BE49-F238E27FC236}">
                <a16:creationId xmlns:a16="http://schemas.microsoft.com/office/drawing/2014/main" id="{8F174420-6484-09A4-55FC-66ABB2759B03}"/>
              </a:ext>
            </a:extLst>
          </p:cNvPr>
          <p:cNvSpPr>
            <a:spLocks noGrp="1"/>
          </p:cNvSpPr>
          <p:nvPr>
            <p:ph sz="half" idx="2"/>
          </p:nvPr>
        </p:nvSpPr>
        <p:spPr>
          <a:xfrm>
            <a:off x="5807322" y="980728"/>
            <a:ext cx="6265342" cy="3816351"/>
          </a:xfrm>
        </p:spPr>
        <p:txBody>
          <a:bodyPr/>
          <a:lstStyle/>
          <a:p>
            <a:pPr marL="0" indent="0">
              <a:buNone/>
            </a:pPr>
            <a:r>
              <a:rPr lang="fi-FI" dirty="0"/>
              <a:t>Tavoitteet hallituskaudelle</a:t>
            </a:r>
          </a:p>
          <a:p>
            <a:r>
              <a:rPr lang="fi-FI" dirty="0"/>
              <a:t>Varhaiskasvatuksen laatu paranee</a:t>
            </a:r>
          </a:p>
          <a:p>
            <a:r>
              <a:rPr lang="fi-FI" dirty="0"/>
              <a:t>Suomalaisten oppimistulokset ja koulutustaso nousevat</a:t>
            </a:r>
          </a:p>
          <a:p>
            <a:r>
              <a:rPr lang="fi-FI" dirty="0"/>
              <a:t>Perustaitojen osaaminen vahvistuu ja jokainen saavuttaa peruskoulusta riittävät perustiedot</a:t>
            </a:r>
          </a:p>
          <a:p>
            <a:r>
              <a:rPr lang="fi-FI" dirty="0"/>
              <a:t>Sivistys luo edellytyksiä talouden kasvulle</a:t>
            </a:r>
          </a:p>
          <a:p>
            <a:r>
              <a:rPr lang="fi-FI" dirty="0"/>
              <a:t>Koulutus vastaa paremmin työelämän tarpeisiin ja vähentää </a:t>
            </a:r>
            <a:r>
              <a:rPr lang="fi-FI" dirty="0" err="1"/>
              <a:t>kohtaanto</a:t>
            </a:r>
            <a:r>
              <a:rPr lang="fi-FI" dirty="0"/>
              <a:t>-ongelmaa</a:t>
            </a:r>
          </a:p>
          <a:p>
            <a:r>
              <a:rPr lang="fi-FI" dirty="0"/>
              <a:t>Työelämän ja koulutuksen ulkopuolella olevien nuorten määrä vähenee</a:t>
            </a:r>
          </a:p>
          <a:p>
            <a:r>
              <a:rPr lang="fi-FI" dirty="0"/>
              <a:t>Kaiken ikäiset suomalaiset liikkuvat enemmän.</a:t>
            </a:r>
          </a:p>
        </p:txBody>
      </p:sp>
      <p:sp>
        <p:nvSpPr>
          <p:cNvPr id="5" name="Dian numeron paikkamerkki 4">
            <a:extLst>
              <a:ext uri="{FF2B5EF4-FFF2-40B4-BE49-F238E27FC236}">
                <a16:creationId xmlns:a16="http://schemas.microsoft.com/office/drawing/2014/main" id="{3325D73D-11AA-80A4-9518-38755FBE0064}"/>
              </a:ext>
            </a:extLst>
          </p:cNvPr>
          <p:cNvSpPr>
            <a:spLocks noGrp="1"/>
          </p:cNvSpPr>
          <p:nvPr>
            <p:ph type="sldNum" sz="quarter" idx="12"/>
          </p:nvPr>
        </p:nvSpPr>
        <p:spPr/>
        <p:txBody>
          <a:bodyPr/>
          <a:lstStyle/>
          <a:p>
            <a:fld id="{0861148C-697E-4B67-BDAA-872F34DF1106}" type="slidenum">
              <a:rPr lang="fi-FI" smtClean="0"/>
              <a:t>14</a:t>
            </a:fld>
            <a:endParaRPr lang="fi-FI"/>
          </a:p>
        </p:txBody>
      </p:sp>
    </p:spTree>
    <p:extLst>
      <p:ext uri="{BB962C8B-B14F-4D97-AF65-F5344CB8AC3E}">
        <p14:creationId xmlns:p14="http://schemas.microsoft.com/office/powerpoint/2010/main" val="246701959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3F4E6D5-0604-F8F5-DBE1-C551110A3ADB}"/>
              </a:ext>
            </a:extLst>
          </p:cNvPr>
          <p:cNvSpPr>
            <a:spLocks noGrp="1"/>
          </p:cNvSpPr>
          <p:nvPr>
            <p:ph type="title"/>
          </p:nvPr>
        </p:nvSpPr>
        <p:spPr/>
        <p:txBody>
          <a:bodyPr/>
          <a:lstStyle/>
          <a:p>
            <a:r>
              <a:rPr lang="fi-FI" dirty="0"/>
              <a:t>Opetus- ja kulttuuriministeriön yhteiset tavoitteet</a:t>
            </a:r>
          </a:p>
        </p:txBody>
      </p:sp>
      <p:sp>
        <p:nvSpPr>
          <p:cNvPr id="3" name="Sisällön paikkamerkki 2">
            <a:extLst>
              <a:ext uri="{FF2B5EF4-FFF2-40B4-BE49-F238E27FC236}">
                <a16:creationId xmlns:a16="http://schemas.microsoft.com/office/drawing/2014/main" id="{615FB6C7-1573-8FAD-6161-7B0518BAC46F}"/>
              </a:ext>
            </a:extLst>
          </p:cNvPr>
          <p:cNvSpPr>
            <a:spLocks noGrp="1"/>
          </p:cNvSpPr>
          <p:nvPr>
            <p:ph sz="half" idx="1"/>
          </p:nvPr>
        </p:nvSpPr>
        <p:spPr/>
        <p:txBody>
          <a:bodyPr/>
          <a:lstStyle/>
          <a:p>
            <a:r>
              <a:rPr lang="fi-FI" dirty="0"/>
              <a:t>Hallituksen tavoitteena on selkiyttää opetus- ja kulttuuriministeriön hallinnonalaan kuuluvaa virastorakennetta, keventää päällekkäistä hallintoa ja vahvistaa virastojen tuloksellista ohjausta Sivistyshallinto 2030 -loppuraportin suuntaisesti huomioiden nykyisten yksiköiden erilaiset tehtävät.</a:t>
            </a:r>
          </a:p>
        </p:txBody>
      </p:sp>
      <p:sp>
        <p:nvSpPr>
          <p:cNvPr id="4" name="Sisällön paikkamerkki 3">
            <a:extLst>
              <a:ext uri="{FF2B5EF4-FFF2-40B4-BE49-F238E27FC236}">
                <a16:creationId xmlns:a16="http://schemas.microsoft.com/office/drawing/2014/main" id="{A0215201-71C1-E836-2BDE-B0E652012F7B}"/>
              </a:ext>
            </a:extLst>
          </p:cNvPr>
          <p:cNvSpPr>
            <a:spLocks noGrp="1"/>
          </p:cNvSpPr>
          <p:nvPr>
            <p:ph sz="half" idx="2"/>
          </p:nvPr>
        </p:nvSpPr>
        <p:spPr/>
        <p:txBody>
          <a:bodyPr/>
          <a:lstStyle/>
          <a:p>
            <a:r>
              <a:rPr lang="fi-FI" dirty="0"/>
              <a:t>Hallitus tukee akateemisen tutkimuksen vapautta sekä edistää yhteiskunnallista vuoropuhelua. Sen rooli on tärkeä myös koulujen demokratiakasvatuksessa. Laajaa sananvapautta on tuettava ja ylläpidettävä kaikkialla yhteiskunnassa.</a:t>
            </a:r>
          </a:p>
        </p:txBody>
      </p:sp>
      <p:sp>
        <p:nvSpPr>
          <p:cNvPr id="5" name="Dian numeron paikkamerkki 4">
            <a:extLst>
              <a:ext uri="{FF2B5EF4-FFF2-40B4-BE49-F238E27FC236}">
                <a16:creationId xmlns:a16="http://schemas.microsoft.com/office/drawing/2014/main" id="{84E94B6D-39CA-0BA7-3787-C7BED9567EE7}"/>
              </a:ext>
            </a:extLst>
          </p:cNvPr>
          <p:cNvSpPr>
            <a:spLocks noGrp="1"/>
          </p:cNvSpPr>
          <p:nvPr>
            <p:ph type="sldNum" sz="quarter" idx="12"/>
          </p:nvPr>
        </p:nvSpPr>
        <p:spPr/>
        <p:txBody>
          <a:bodyPr/>
          <a:lstStyle/>
          <a:p>
            <a:fld id="{0861148C-697E-4B67-BDAA-872F34DF1106}" type="slidenum">
              <a:rPr lang="fi-FI" smtClean="0"/>
              <a:t>15</a:t>
            </a:fld>
            <a:endParaRPr lang="fi-FI"/>
          </a:p>
        </p:txBody>
      </p:sp>
    </p:spTree>
    <p:extLst>
      <p:ext uri="{BB962C8B-B14F-4D97-AF65-F5344CB8AC3E}">
        <p14:creationId xmlns:p14="http://schemas.microsoft.com/office/powerpoint/2010/main" val="380297474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BE9753E-1267-9739-7AAB-B25AB2BEE0D1}"/>
              </a:ext>
            </a:extLst>
          </p:cNvPr>
          <p:cNvSpPr>
            <a:spLocks noGrp="1"/>
          </p:cNvSpPr>
          <p:nvPr>
            <p:ph type="title"/>
          </p:nvPr>
        </p:nvSpPr>
        <p:spPr>
          <a:xfrm>
            <a:off x="766763" y="404664"/>
            <a:ext cx="10658475" cy="1008113"/>
          </a:xfrm>
        </p:spPr>
        <p:txBody>
          <a:bodyPr/>
          <a:lstStyle/>
          <a:p>
            <a:r>
              <a:rPr lang="fi-FI" dirty="0"/>
              <a:t>Kirjastot hallitusohjelman </a:t>
            </a:r>
            <a:r>
              <a:rPr lang="fi-FI" dirty="0" err="1"/>
              <a:t>kulttuuripol</a:t>
            </a:r>
            <a:r>
              <a:rPr lang="fi-FI" dirty="0"/>
              <a:t>. tavoitteissa</a:t>
            </a:r>
          </a:p>
        </p:txBody>
      </p:sp>
      <p:sp>
        <p:nvSpPr>
          <p:cNvPr id="3" name="Sisällön paikkamerkki 2">
            <a:extLst>
              <a:ext uri="{FF2B5EF4-FFF2-40B4-BE49-F238E27FC236}">
                <a16:creationId xmlns:a16="http://schemas.microsoft.com/office/drawing/2014/main" id="{434BFD19-3A6E-9758-A0F5-3029C7D1EBE5}"/>
              </a:ext>
            </a:extLst>
          </p:cNvPr>
          <p:cNvSpPr>
            <a:spLocks noGrp="1"/>
          </p:cNvSpPr>
          <p:nvPr>
            <p:ph idx="1"/>
          </p:nvPr>
        </p:nvSpPr>
        <p:spPr>
          <a:xfrm>
            <a:off x="766763" y="1988840"/>
            <a:ext cx="10081765" cy="3816424"/>
          </a:xfrm>
        </p:spPr>
        <p:txBody>
          <a:bodyPr/>
          <a:lstStyle/>
          <a:p>
            <a:r>
              <a:rPr lang="fi-FI" dirty="0"/>
              <a:t>Hallitus laatii kulttuuripoliittisen selonteon. Selonteon yhteydessä toteutetaan poikkihallinnollinen luovien alojen kasvustrategia.</a:t>
            </a:r>
          </a:p>
          <a:p>
            <a:r>
              <a:rPr lang="fi-FI" dirty="0"/>
              <a:t>Lasten ja nuorten lukutaitoa vahvistetaan. Jatketaan lukutaitostrategian toimeenpanoa ja laajennetaan Lukuliikettä. Vakiinnutetaan Lukulahja lapselle -malli (neuvolat). </a:t>
            </a:r>
          </a:p>
          <a:p>
            <a:r>
              <a:rPr lang="fi-FI" dirty="0"/>
              <a:t>Kirjastopalvelujen saavutettavuudesta huolehditaan hyödyntäen myös omatoimilainausta ja kirjastoautoja. Toteutetaan e-kirjojen lainauskorvaus sekä edistetään kansallisen e-Kirjaston perustamista.</a:t>
            </a:r>
          </a:p>
          <a:p>
            <a:r>
              <a:rPr lang="fi-FI" dirty="0"/>
              <a:t>Arvioidaan tekijänoikeuslain kokonaisuudistuksen tarve läpinäkyvyyden sekä lainsäädännön selkeyden ja ymmärrettävyyden vahvistamiseksi kansallinen liikkumavara </a:t>
            </a:r>
            <a:r>
              <a:rPr lang="fi-FI"/>
              <a:t>huomioon ottaen.</a:t>
            </a:r>
            <a:endParaRPr lang="fi-FI" dirty="0"/>
          </a:p>
          <a:p>
            <a:endParaRPr lang="fi-FI" dirty="0"/>
          </a:p>
        </p:txBody>
      </p:sp>
      <p:sp>
        <p:nvSpPr>
          <p:cNvPr id="4" name="Dian numeron paikkamerkki 3">
            <a:extLst>
              <a:ext uri="{FF2B5EF4-FFF2-40B4-BE49-F238E27FC236}">
                <a16:creationId xmlns:a16="http://schemas.microsoft.com/office/drawing/2014/main" id="{D68D7278-CA42-B8D4-EF18-DECD5833E176}"/>
              </a:ext>
            </a:extLst>
          </p:cNvPr>
          <p:cNvSpPr>
            <a:spLocks noGrp="1"/>
          </p:cNvSpPr>
          <p:nvPr>
            <p:ph type="sldNum" sz="quarter" idx="12"/>
          </p:nvPr>
        </p:nvSpPr>
        <p:spPr/>
        <p:txBody>
          <a:bodyPr/>
          <a:lstStyle/>
          <a:p>
            <a:fld id="{0861148C-697E-4B67-BDAA-872F34DF1106}" type="slidenum">
              <a:rPr lang="fi-FI" smtClean="0"/>
              <a:t>16</a:t>
            </a:fld>
            <a:endParaRPr lang="fi-FI"/>
          </a:p>
        </p:txBody>
      </p:sp>
    </p:spTree>
    <p:extLst>
      <p:ext uri="{BB962C8B-B14F-4D97-AF65-F5344CB8AC3E}">
        <p14:creationId xmlns:p14="http://schemas.microsoft.com/office/powerpoint/2010/main" val="314563082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173EEF9-7D82-BA8F-4502-078334340F77}"/>
              </a:ext>
            </a:extLst>
          </p:cNvPr>
          <p:cNvSpPr>
            <a:spLocks noGrp="1"/>
          </p:cNvSpPr>
          <p:nvPr>
            <p:ph type="title"/>
          </p:nvPr>
        </p:nvSpPr>
        <p:spPr>
          <a:xfrm>
            <a:off x="766763" y="836711"/>
            <a:ext cx="10658475" cy="1008113"/>
          </a:xfrm>
        </p:spPr>
        <p:txBody>
          <a:bodyPr anchor="t">
            <a:normAutofit/>
          </a:bodyPr>
          <a:lstStyle/>
          <a:p>
            <a:r>
              <a:rPr lang="fi-FI" dirty="0"/>
              <a:t>HO etenee vauhdilla</a:t>
            </a:r>
          </a:p>
        </p:txBody>
      </p:sp>
      <p:pic>
        <p:nvPicPr>
          <p:cNvPr id="7" name="Sisällön paikkamerkki 6" descr="Kuva, joka sisältää kohteen kuvakaappaus, Suorakaide, muotoilu, pikseli&#10;&#10;Kuvaus luotu automaattisesti">
            <a:extLst>
              <a:ext uri="{FF2B5EF4-FFF2-40B4-BE49-F238E27FC236}">
                <a16:creationId xmlns:a16="http://schemas.microsoft.com/office/drawing/2014/main" id="{9F5812BF-8A28-7467-2F45-D4AD71DF398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66763" y="2229087"/>
            <a:ext cx="5113337" cy="3336451"/>
          </a:xfrm>
          <a:noFill/>
        </p:spPr>
      </p:pic>
      <p:sp>
        <p:nvSpPr>
          <p:cNvPr id="3" name="Sisällön paikkamerkki 2">
            <a:extLst>
              <a:ext uri="{FF2B5EF4-FFF2-40B4-BE49-F238E27FC236}">
                <a16:creationId xmlns:a16="http://schemas.microsoft.com/office/drawing/2014/main" id="{986F083A-2DEB-E402-ECC9-61EF88480231}"/>
              </a:ext>
            </a:extLst>
          </p:cNvPr>
          <p:cNvSpPr>
            <a:spLocks noGrp="1"/>
          </p:cNvSpPr>
          <p:nvPr>
            <p:ph sz="half" idx="2"/>
          </p:nvPr>
        </p:nvSpPr>
        <p:spPr>
          <a:xfrm>
            <a:off x="6311900" y="1989137"/>
            <a:ext cx="5113338" cy="3816351"/>
          </a:xfrm>
        </p:spPr>
        <p:txBody>
          <a:bodyPr anchor="t">
            <a:normAutofit/>
          </a:bodyPr>
          <a:lstStyle/>
          <a:p>
            <a:pPr marL="271463" marR="0" lvl="0" indent="-271463" defTabSz="914400" rtl="0" eaLnBrk="1" fontAlgn="auto" latinLnBrk="0" hangingPunct="1">
              <a:lnSpc>
                <a:spcPct val="90000"/>
              </a:lnSpc>
              <a:spcBef>
                <a:spcPts val="800"/>
              </a:spcBef>
              <a:spcAft>
                <a:spcPts val="0"/>
              </a:spcAft>
              <a:buClr>
                <a:srgbClr val="923468"/>
              </a:buClr>
              <a:buSzTx/>
              <a:buFont typeface="Arial" panose="020B0604020202020204" pitchFamily="34" charset="0"/>
              <a:buChar char="•"/>
              <a:tabLst/>
              <a:defRPr/>
            </a:pPr>
            <a:r>
              <a:rPr kumimoji="0" lang="fi-FI" sz="1700" b="0" i="0" u="none" strike="noStrike" kern="1200" cap="none" spc="0" normalizeH="0" baseline="0" noProof="0">
                <a:ln>
                  <a:noFill/>
                </a:ln>
                <a:effectLst/>
                <a:uLnTx/>
                <a:uFillTx/>
              </a:rPr>
              <a:t>E-kirjojen ja äänikirjojen kirjastokäytön korvaus.  </a:t>
            </a:r>
          </a:p>
          <a:p>
            <a:pPr marL="271463" marR="0" lvl="0" indent="-271463" defTabSz="914400" rtl="0" eaLnBrk="1" fontAlgn="auto" latinLnBrk="0" hangingPunct="1">
              <a:lnSpc>
                <a:spcPct val="90000"/>
              </a:lnSpc>
              <a:spcBef>
                <a:spcPts val="800"/>
              </a:spcBef>
              <a:spcAft>
                <a:spcPts val="0"/>
              </a:spcAft>
              <a:buClr>
                <a:srgbClr val="923468"/>
              </a:buClr>
              <a:buSzTx/>
              <a:buFont typeface="Arial" panose="020B0604020202020204" pitchFamily="34" charset="0"/>
              <a:buChar char="•"/>
              <a:tabLst/>
              <a:defRPr/>
            </a:pPr>
            <a:r>
              <a:rPr kumimoji="0" lang="fi-FI" sz="1700" b="0" i="0" u="none" strike="noStrike" kern="1200" cap="none" spc="0" normalizeH="0" baseline="0" noProof="0">
                <a:ln>
                  <a:noFill/>
                </a:ln>
                <a:effectLst/>
                <a:uLnTx/>
                <a:uFillTx/>
              </a:rPr>
              <a:t>Tekijänoikeuslain muutos, uusi pykälä 38 a §. He annettu eduskuntaan. </a:t>
            </a:r>
          </a:p>
          <a:p>
            <a:pPr marL="271463" marR="0" lvl="0" indent="-271463" defTabSz="914400" rtl="0" eaLnBrk="1" fontAlgn="auto" latinLnBrk="0" hangingPunct="1">
              <a:lnSpc>
                <a:spcPct val="90000"/>
              </a:lnSpc>
              <a:spcBef>
                <a:spcPts val="800"/>
              </a:spcBef>
              <a:spcAft>
                <a:spcPts val="0"/>
              </a:spcAft>
              <a:buClr>
                <a:srgbClr val="923468"/>
              </a:buClr>
              <a:buSzTx/>
              <a:buFont typeface="Arial" panose="020B0604020202020204" pitchFamily="34" charset="0"/>
              <a:buChar char="•"/>
              <a:tabLst/>
              <a:defRPr/>
            </a:pPr>
            <a:r>
              <a:rPr kumimoji="0" lang="fi-FI" sz="1700" b="0" i="0" u="none" strike="noStrike" kern="1200" cap="none" spc="0" normalizeH="0" baseline="0" noProof="0">
                <a:ln>
                  <a:noFill/>
                </a:ln>
                <a:effectLst/>
                <a:uLnTx/>
                <a:uFillTx/>
              </a:rPr>
              <a:t>Korvausta maksettaisiin sekä kirjailijoille, että äänikirjojen lukijoille. Yleiset kirjastot sekä korkeakoulukirjastot. </a:t>
            </a:r>
          </a:p>
          <a:p>
            <a:pPr marL="271463" marR="0" lvl="0" indent="-271463" defTabSz="914400" rtl="0" eaLnBrk="1" fontAlgn="auto" latinLnBrk="0" hangingPunct="1">
              <a:lnSpc>
                <a:spcPct val="90000"/>
              </a:lnSpc>
              <a:spcBef>
                <a:spcPts val="800"/>
              </a:spcBef>
              <a:spcAft>
                <a:spcPts val="0"/>
              </a:spcAft>
              <a:buClr>
                <a:srgbClr val="923468"/>
              </a:buClr>
              <a:buSzTx/>
              <a:buFont typeface="Arial" panose="020B0604020202020204" pitchFamily="34" charset="0"/>
              <a:buChar char="•"/>
              <a:tabLst/>
              <a:defRPr/>
            </a:pPr>
            <a:r>
              <a:rPr kumimoji="0" lang="fi-FI" sz="1700" b="0" i="0" u="none" strike="noStrike" kern="1200" cap="none" spc="0" normalizeH="0" baseline="0" noProof="0">
                <a:ln>
                  <a:noFill/>
                </a:ln>
                <a:effectLst/>
                <a:uLnTx/>
                <a:uFillTx/>
              </a:rPr>
              <a:t>Talousarvioesitys 2024, momentilla 29.80.41 eräät korvaukset: 16 648 000 euroa suojattujen teosten tekijöille maksettavaan lainauskorvaukseen ja e-lainauskorvaukseen ja sen järjestämisestä aiheutuvien menojen maksamiseen.</a:t>
            </a:r>
          </a:p>
          <a:p>
            <a:pPr>
              <a:lnSpc>
                <a:spcPct val="90000"/>
              </a:lnSpc>
            </a:pPr>
            <a:endParaRPr lang="fi-FI" sz="1700"/>
          </a:p>
        </p:txBody>
      </p:sp>
      <p:sp>
        <p:nvSpPr>
          <p:cNvPr id="5" name="Dian numeron paikkamerkki 4">
            <a:extLst>
              <a:ext uri="{FF2B5EF4-FFF2-40B4-BE49-F238E27FC236}">
                <a16:creationId xmlns:a16="http://schemas.microsoft.com/office/drawing/2014/main" id="{65469408-6BDD-0E9E-2D61-B37D19CDCCE0}"/>
              </a:ext>
            </a:extLst>
          </p:cNvPr>
          <p:cNvSpPr>
            <a:spLocks noGrp="1"/>
          </p:cNvSpPr>
          <p:nvPr>
            <p:ph type="sldNum" sz="quarter" idx="12"/>
          </p:nvPr>
        </p:nvSpPr>
        <p:spPr>
          <a:xfrm>
            <a:off x="766763" y="6309321"/>
            <a:ext cx="432693" cy="216024"/>
          </a:xfrm>
        </p:spPr>
        <p:txBody>
          <a:bodyPr anchor="ctr">
            <a:normAutofit/>
          </a:bodyPr>
          <a:lstStyle/>
          <a:p>
            <a:pPr>
              <a:spcAft>
                <a:spcPts val="600"/>
              </a:spcAft>
            </a:pPr>
            <a:fld id="{0861148C-697E-4B67-BDAA-872F34DF1106}" type="slidenum">
              <a:rPr lang="fi-FI" smtClean="0"/>
              <a:pPr>
                <a:spcAft>
                  <a:spcPts val="600"/>
                </a:spcAft>
              </a:pPr>
              <a:t>17</a:t>
            </a:fld>
            <a:endParaRPr lang="fi-FI"/>
          </a:p>
        </p:txBody>
      </p:sp>
    </p:spTree>
    <p:extLst>
      <p:ext uri="{BB962C8B-B14F-4D97-AF65-F5344CB8AC3E}">
        <p14:creationId xmlns:p14="http://schemas.microsoft.com/office/powerpoint/2010/main" val="403387645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08D1B23-172A-462E-8917-D04088EB2C19}"/>
              </a:ext>
            </a:extLst>
          </p:cNvPr>
          <p:cNvSpPr>
            <a:spLocks noGrp="1"/>
          </p:cNvSpPr>
          <p:nvPr>
            <p:ph type="title"/>
          </p:nvPr>
        </p:nvSpPr>
        <p:spPr>
          <a:xfrm>
            <a:off x="766763" y="548680"/>
            <a:ext cx="10658475" cy="1008113"/>
          </a:xfrm>
        </p:spPr>
        <p:txBody>
          <a:bodyPr/>
          <a:lstStyle/>
          <a:p>
            <a:r>
              <a:rPr lang="fi-FI" dirty="0"/>
              <a:t>5 Osaava Suomi – oppimisen perusasiat kuntoon</a:t>
            </a:r>
          </a:p>
        </p:txBody>
      </p:sp>
      <p:sp>
        <p:nvSpPr>
          <p:cNvPr id="3" name="Sisällön paikkamerkki 2">
            <a:extLst>
              <a:ext uri="{FF2B5EF4-FFF2-40B4-BE49-F238E27FC236}">
                <a16:creationId xmlns:a16="http://schemas.microsoft.com/office/drawing/2014/main" id="{C628870C-5995-F0E1-A786-3D8488A2F058}"/>
              </a:ext>
            </a:extLst>
          </p:cNvPr>
          <p:cNvSpPr>
            <a:spLocks noGrp="1"/>
          </p:cNvSpPr>
          <p:nvPr>
            <p:ph idx="1"/>
          </p:nvPr>
        </p:nvSpPr>
        <p:spPr>
          <a:xfrm>
            <a:off x="766763" y="1700808"/>
            <a:ext cx="10658475" cy="3816648"/>
          </a:xfrm>
        </p:spPr>
        <p:txBody>
          <a:bodyPr/>
          <a:lstStyle/>
          <a:p>
            <a:r>
              <a:rPr lang="fi-FI" dirty="0"/>
              <a:t>Kasvatetaan perusopetuksen vähimmäistuntimäärää 2–3 vuosiviikkotunnilla laajentamatta opetussuunnitelmaa. </a:t>
            </a:r>
          </a:p>
          <a:p>
            <a:pPr lvl="1"/>
            <a:r>
              <a:rPr lang="fi-FI" dirty="0"/>
              <a:t>Lisäyksellä tavoitellaan </a:t>
            </a:r>
            <a:r>
              <a:rPr lang="fi-FI" b="1" dirty="0"/>
              <a:t>lisätunteja erityisesti alakoulun vuosiluokille luku-, kirjoitus- ja laskutaidon opettamiseen. </a:t>
            </a:r>
            <a:r>
              <a:rPr lang="fi-FI" dirty="0"/>
              <a:t>Lisäykset jätetään toteutettavaksi paikallisin päätöksin. </a:t>
            </a:r>
          </a:p>
          <a:p>
            <a:pPr lvl="1"/>
            <a:r>
              <a:rPr lang="fi-FI" dirty="0" err="1"/>
              <a:t>Vert</a:t>
            </a:r>
            <a:r>
              <a:rPr lang="fi-FI" dirty="0"/>
              <a:t> yhteistyö kirjastojen kanssa (lukutaitostrategia)</a:t>
            </a:r>
          </a:p>
          <a:p>
            <a:r>
              <a:rPr lang="fi-FI" dirty="0"/>
              <a:t>Koulujen kasvatustehtävään kuuluu varmistaa, että suomalainen kulttuuriperintö välittyy uusille sukupolville. Tähän sisältyy myös koulujen juhlaperinteiden vaaliminen kevät- ja joulujuhlineen. </a:t>
            </a:r>
          </a:p>
          <a:p>
            <a:pPr lvl="1"/>
            <a:r>
              <a:rPr lang="fi-FI" dirty="0"/>
              <a:t>Kulttuurikasvatussuunnitelmien hyödyntäminen? </a:t>
            </a:r>
          </a:p>
          <a:p>
            <a:pPr lvl="1"/>
            <a:r>
              <a:rPr lang="fi-FI" dirty="0"/>
              <a:t>Kansallinen kulttuuriperintöstrategia korostaa jokaisen oikeutta määritellä itselle sopiva kulttuurisuhde (osallisuus ja moninaisuus). Strategiassa huomioidaan myös kulttuuriperintöön liittyviä ei-toivottuja perinteitä, joilla on ylläpidetty syrjiviä käytänteitä ja arvostuksia. </a:t>
            </a:r>
          </a:p>
        </p:txBody>
      </p:sp>
      <p:sp>
        <p:nvSpPr>
          <p:cNvPr id="4" name="Dian numeron paikkamerkki 3">
            <a:extLst>
              <a:ext uri="{FF2B5EF4-FFF2-40B4-BE49-F238E27FC236}">
                <a16:creationId xmlns:a16="http://schemas.microsoft.com/office/drawing/2014/main" id="{2060C0D1-0CD6-3188-6E4C-E942B0196C1A}"/>
              </a:ext>
            </a:extLst>
          </p:cNvPr>
          <p:cNvSpPr>
            <a:spLocks noGrp="1"/>
          </p:cNvSpPr>
          <p:nvPr>
            <p:ph type="sldNum" sz="quarter" idx="12"/>
          </p:nvPr>
        </p:nvSpPr>
        <p:spPr/>
        <p:txBody>
          <a:bodyPr/>
          <a:lstStyle/>
          <a:p>
            <a:fld id="{0861148C-697E-4B67-BDAA-872F34DF1106}" type="slidenum">
              <a:rPr lang="fi-FI" smtClean="0"/>
              <a:t>18</a:t>
            </a:fld>
            <a:endParaRPr lang="fi-FI"/>
          </a:p>
        </p:txBody>
      </p:sp>
    </p:spTree>
    <p:extLst>
      <p:ext uri="{BB962C8B-B14F-4D97-AF65-F5344CB8AC3E}">
        <p14:creationId xmlns:p14="http://schemas.microsoft.com/office/powerpoint/2010/main" val="314230695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7DCA06F-6D22-3B22-DFA0-D65C91854999}"/>
              </a:ext>
            </a:extLst>
          </p:cNvPr>
          <p:cNvSpPr>
            <a:spLocks noGrp="1"/>
          </p:cNvSpPr>
          <p:nvPr>
            <p:ph type="title"/>
          </p:nvPr>
        </p:nvSpPr>
        <p:spPr>
          <a:xfrm>
            <a:off x="766763" y="260648"/>
            <a:ext cx="10658475" cy="1008113"/>
          </a:xfrm>
        </p:spPr>
        <p:txBody>
          <a:bodyPr/>
          <a:lstStyle/>
          <a:p>
            <a:r>
              <a:rPr lang="fi-FI" dirty="0"/>
              <a:t>Yleisvaikutelma?</a:t>
            </a:r>
          </a:p>
        </p:txBody>
      </p:sp>
      <p:sp>
        <p:nvSpPr>
          <p:cNvPr id="3" name="Sisällön paikkamerkki 2">
            <a:extLst>
              <a:ext uri="{FF2B5EF4-FFF2-40B4-BE49-F238E27FC236}">
                <a16:creationId xmlns:a16="http://schemas.microsoft.com/office/drawing/2014/main" id="{36E44BF3-81CA-B242-5AC5-8573E5D6E840}"/>
              </a:ext>
            </a:extLst>
          </p:cNvPr>
          <p:cNvSpPr>
            <a:spLocks noGrp="1"/>
          </p:cNvSpPr>
          <p:nvPr>
            <p:ph idx="1"/>
          </p:nvPr>
        </p:nvSpPr>
        <p:spPr>
          <a:xfrm>
            <a:off x="551384" y="980728"/>
            <a:ext cx="10658475" cy="3816648"/>
          </a:xfrm>
        </p:spPr>
        <p:txBody>
          <a:bodyPr/>
          <a:lstStyle/>
          <a:p>
            <a:r>
              <a:rPr lang="fi-FI" dirty="0"/>
              <a:t>Ohjelma on kirjasto- ja kulttuuripoliittisten tavoitteiden osalta pääosin rohkaiseva. </a:t>
            </a:r>
          </a:p>
          <a:p>
            <a:r>
              <a:rPr lang="fi-FI" dirty="0"/>
              <a:t>Ohjelmassa tunnistettu kulttuurilla olevat yhteiskunnalliset merkitykset hyvinvoinnin ja taloudellisen kasvun edistämisessä. </a:t>
            </a:r>
          </a:p>
          <a:p>
            <a:r>
              <a:rPr lang="fi-FI" dirty="0"/>
              <a:t>Tavoitteissa näkyy halu lisätä yhteistyötä ministeriöiden välillä, kuten </a:t>
            </a:r>
            <a:r>
              <a:rPr lang="fi-FI" dirty="0" err="1"/>
              <a:t>okm</a:t>
            </a:r>
            <a:r>
              <a:rPr lang="fi-FI" dirty="0"/>
              <a:t> ja </a:t>
            </a:r>
            <a:r>
              <a:rPr lang="fi-FI" dirty="0" err="1"/>
              <a:t>tem</a:t>
            </a:r>
            <a:r>
              <a:rPr lang="fi-FI" dirty="0"/>
              <a:t> sekä </a:t>
            </a:r>
            <a:r>
              <a:rPr lang="fi-FI" dirty="0" err="1"/>
              <a:t>okm</a:t>
            </a:r>
            <a:r>
              <a:rPr lang="fi-FI" dirty="0"/>
              <a:t> ja stm. </a:t>
            </a:r>
          </a:p>
          <a:p>
            <a:r>
              <a:rPr lang="fi-FI" dirty="0"/>
              <a:t>Lukemisen ja lukutaidon edistämisen halu näkyy hyvin ohjelmassa.  </a:t>
            </a:r>
          </a:p>
          <a:p>
            <a:pPr marL="0" indent="0">
              <a:buNone/>
            </a:pPr>
            <a:r>
              <a:rPr lang="fi-FI" dirty="0"/>
              <a:t>Toisaalta…</a:t>
            </a:r>
          </a:p>
          <a:p>
            <a:r>
              <a:rPr lang="fi-FI" dirty="0"/>
              <a:t>Arvonlisäveron korotus 14 %:iin (2025). Korotusta 4 %. </a:t>
            </a:r>
          </a:p>
          <a:p>
            <a:r>
              <a:rPr lang="fi-FI" dirty="0"/>
              <a:t>Yleisradion määrärahojen leikkaukset.</a:t>
            </a:r>
          </a:p>
          <a:p>
            <a:r>
              <a:rPr lang="fi-FI" dirty="0"/>
              <a:t>Kansalaisopistojen rahoituksen leikkaukset.</a:t>
            </a:r>
          </a:p>
          <a:p>
            <a:r>
              <a:rPr lang="fi-FI" dirty="0"/>
              <a:t>Talous sanelee suunnan: valtion ja kuntien talousnäkymä huono. Tuloja liian vähän ja menoja liikaa. Tehostamista haetaan. </a:t>
            </a:r>
          </a:p>
          <a:p>
            <a:r>
              <a:rPr lang="fi-FI" dirty="0"/>
              <a:t>Tavoitteet ovat väljiä. Suuri osa tavoitteista edellyttää lisärahoitusta, tai nykyisen rahoituksen uudelleen kohdentamista (eli poisottamista jostain muusta). </a:t>
            </a:r>
          </a:p>
        </p:txBody>
      </p:sp>
      <p:sp>
        <p:nvSpPr>
          <p:cNvPr id="4" name="Dian numeron paikkamerkki 3">
            <a:extLst>
              <a:ext uri="{FF2B5EF4-FFF2-40B4-BE49-F238E27FC236}">
                <a16:creationId xmlns:a16="http://schemas.microsoft.com/office/drawing/2014/main" id="{3DB4F76A-1CD4-6BA3-DCE6-69180F7D8FE0}"/>
              </a:ext>
            </a:extLst>
          </p:cNvPr>
          <p:cNvSpPr>
            <a:spLocks noGrp="1"/>
          </p:cNvSpPr>
          <p:nvPr>
            <p:ph type="sldNum" sz="quarter" idx="12"/>
          </p:nvPr>
        </p:nvSpPr>
        <p:spPr/>
        <p:txBody>
          <a:bodyPr/>
          <a:lstStyle/>
          <a:p>
            <a:fld id="{0861148C-697E-4B67-BDAA-872F34DF1106}" type="slidenum">
              <a:rPr lang="fi-FI" smtClean="0"/>
              <a:t>19</a:t>
            </a:fld>
            <a:endParaRPr lang="fi-FI"/>
          </a:p>
        </p:txBody>
      </p:sp>
    </p:spTree>
    <p:extLst>
      <p:ext uri="{BB962C8B-B14F-4D97-AF65-F5344CB8AC3E}">
        <p14:creationId xmlns:p14="http://schemas.microsoft.com/office/powerpoint/2010/main" val="1838141620"/>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C853F78-972D-E9DF-F5B7-3829735B6DB3}"/>
              </a:ext>
            </a:extLst>
          </p:cNvPr>
          <p:cNvSpPr>
            <a:spLocks noGrp="1"/>
          </p:cNvSpPr>
          <p:nvPr>
            <p:ph type="title"/>
          </p:nvPr>
        </p:nvSpPr>
        <p:spPr>
          <a:xfrm>
            <a:off x="766763" y="260648"/>
            <a:ext cx="10658475" cy="1008113"/>
          </a:xfrm>
        </p:spPr>
        <p:txBody>
          <a:bodyPr anchor="t">
            <a:normAutofit/>
          </a:bodyPr>
          <a:lstStyle/>
          <a:p>
            <a:r>
              <a:rPr lang="fi-FI" sz="3400" dirty="0"/>
              <a:t>Keskeisiä teemoja ja tahoja kuntien ja  kirjastotoiminnan kannalta</a:t>
            </a:r>
          </a:p>
        </p:txBody>
      </p:sp>
      <p:pic>
        <p:nvPicPr>
          <p:cNvPr id="5" name="Kuva 4" descr="Kuva, joka sisältää kohteen teksti, kuvakaappaus, Fontti, graafinen suunnittelu&#10;&#10;Kuvaus luotu automaattisesti">
            <a:extLst>
              <a:ext uri="{FF2B5EF4-FFF2-40B4-BE49-F238E27FC236}">
                <a16:creationId xmlns:a16="http://schemas.microsoft.com/office/drawing/2014/main" id="{1CAC3ECC-5A84-1962-CD6F-532FC716239E}"/>
              </a:ext>
            </a:extLst>
          </p:cNvPr>
          <p:cNvPicPr>
            <a:picLocks noChangeAspect="1"/>
          </p:cNvPicPr>
          <p:nvPr/>
        </p:nvPicPr>
        <p:blipFill>
          <a:blip r:embed="rId2"/>
          <a:stretch>
            <a:fillRect/>
          </a:stretch>
        </p:blipFill>
        <p:spPr>
          <a:xfrm>
            <a:off x="1594797" y="1412776"/>
            <a:ext cx="3061043" cy="4266261"/>
          </a:xfrm>
          <a:prstGeom prst="rect">
            <a:avLst/>
          </a:prstGeom>
          <a:noFill/>
        </p:spPr>
      </p:pic>
      <p:sp>
        <p:nvSpPr>
          <p:cNvPr id="3" name="Sisällön paikkamerkki 2">
            <a:extLst>
              <a:ext uri="{FF2B5EF4-FFF2-40B4-BE49-F238E27FC236}">
                <a16:creationId xmlns:a16="http://schemas.microsoft.com/office/drawing/2014/main" id="{1C37C4A5-0FC7-DB9C-0032-415D30484E80}"/>
              </a:ext>
            </a:extLst>
          </p:cNvPr>
          <p:cNvSpPr>
            <a:spLocks noGrp="1"/>
          </p:cNvSpPr>
          <p:nvPr>
            <p:ph sz="half" idx="2"/>
          </p:nvPr>
        </p:nvSpPr>
        <p:spPr>
          <a:xfrm>
            <a:off x="5879976" y="1484784"/>
            <a:ext cx="5832648" cy="3816351"/>
          </a:xfrm>
        </p:spPr>
        <p:txBody>
          <a:bodyPr anchor="t">
            <a:noAutofit/>
          </a:bodyPr>
          <a:lstStyle/>
          <a:p>
            <a:pPr>
              <a:lnSpc>
                <a:spcPct val="90000"/>
              </a:lnSpc>
            </a:pPr>
            <a:r>
              <a:rPr lang="fi-FI" sz="1800" dirty="0"/>
              <a:t>2 Toimiva ja kestävä hyvinvointiyhteiskunta</a:t>
            </a:r>
          </a:p>
          <a:p>
            <a:pPr lvl="1">
              <a:lnSpc>
                <a:spcPct val="90000"/>
              </a:lnSpc>
            </a:pPr>
            <a:r>
              <a:rPr lang="fi-FI" sz="1600" dirty="0"/>
              <a:t>2.3 Palveluiden vaikuttavuuden lisääminen</a:t>
            </a:r>
          </a:p>
          <a:p>
            <a:pPr lvl="1">
              <a:lnSpc>
                <a:spcPct val="90000"/>
              </a:lnSpc>
            </a:pPr>
            <a:r>
              <a:rPr lang="fi-FI" sz="1600" dirty="0"/>
              <a:t>Ennaltaehkäisy, hyvinvoinnin ja terveyden edistäminen</a:t>
            </a:r>
          </a:p>
          <a:p>
            <a:pPr>
              <a:lnSpc>
                <a:spcPct val="90000"/>
              </a:lnSpc>
            </a:pPr>
            <a:r>
              <a:rPr lang="fi-FI" sz="1800" dirty="0"/>
              <a:t>3 Kunnat, kaupungit ja valtion aluehallinto</a:t>
            </a:r>
          </a:p>
          <a:p>
            <a:pPr lvl="1">
              <a:lnSpc>
                <a:spcPct val="90000"/>
              </a:lnSpc>
            </a:pPr>
            <a:r>
              <a:rPr lang="fi-FI" sz="1600" dirty="0"/>
              <a:t>3.1 Kunnat ja kaupungit elinvoiman vetureina</a:t>
            </a:r>
          </a:p>
          <a:p>
            <a:pPr>
              <a:lnSpc>
                <a:spcPct val="90000"/>
              </a:lnSpc>
            </a:pPr>
            <a:r>
              <a:rPr lang="fi-FI" sz="1800" dirty="0"/>
              <a:t>5 Osaava Suomi </a:t>
            </a:r>
          </a:p>
          <a:p>
            <a:pPr lvl="1">
              <a:lnSpc>
                <a:spcPct val="90000"/>
              </a:lnSpc>
            </a:pPr>
            <a:r>
              <a:rPr lang="fi-FI" sz="1600" dirty="0"/>
              <a:t>5.4 Kulttuuri, liikunta ja nuorisotyö</a:t>
            </a:r>
          </a:p>
          <a:p>
            <a:pPr>
              <a:lnSpc>
                <a:spcPct val="90000"/>
              </a:lnSpc>
            </a:pPr>
            <a:endParaRPr lang="fi-FI" sz="1800" dirty="0"/>
          </a:p>
          <a:p>
            <a:pPr>
              <a:lnSpc>
                <a:spcPct val="90000"/>
              </a:lnSpc>
            </a:pPr>
            <a:r>
              <a:rPr lang="fi-FI" sz="1800" dirty="0"/>
              <a:t>Tiede- ja kulttuuriministeri Sari Multala, </a:t>
            </a:r>
            <a:r>
              <a:rPr lang="fi-FI" sz="1800" dirty="0" err="1"/>
              <a:t>kok</a:t>
            </a:r>
            <a:r>
              <a:rPr lang="fi-FI" sz="1800" dirty="0"/>
              <a:t>, 2 v</a:t>
            </a:r>
          </a:p>
          <a:p>
            <a:pPr lvl="1">
              <a:lnSpc>
                <a:spcPct val="90000"/>
              </a:lnSpc>
            </a:pPr>
            <a:r>
              <a:rPr lang="fi-FI" sz="1600" dirty="0"/>
              <a:t>Valtiosihteeri Elina </a:t>
            </a:r>
            <a:r>
              <a:rPr lang="fi-FI" sz="1600" dirty="0" err="1"/>
              <a:t>Laavi</a:t>
            </a:r>
            <a:endParaRPr lang="fi-FI" sz="1600" dirty="0"/>
          </a:p>
          <a:p>
            <a:pPr lvl="1">
              <a:lnSpc>
                <a:spcPct val="90000"/>
              </a:lnSpc>
            </a:pPr>
            <a:r>
              <a:rPr lang="fi-FI" sz="1600" dirty="0"/>
              <a:t>Erityisavustaja Santeri Lohi, kulttuuri- ja taidepolitiikka, tekijänoikeus</a:t>
            </a:r>
          </a:p>
          <a:p>
            <a:pPr lvl="1">
              <a:lnSpc>
                <a:spcPct val="90000"/>
              </a:lnSpc>
            </a:pPr>
            <a:r>
              <a:rPr lang="fi-FI" sz="1600" dirty="0"/>
              <a:t>Erityisavustaja Emmi Venäläinen, korkeakoulu, tiede, mediasuhteet</a:t>
            </a:r>
          </a:p>
          <a:p>
            <a:pPr>
              <a:lnSpc>
                <a:spcPct val="90000"/>
              </a:lnSpc>
            </a:pPr>
            <a:endParaRPr lang="fi-FI" sz="1800" dirty="0"/>
          </a:p>
          <a:p>
            <a:pPr>
              <a:lnSpc>
                <a:spcPct val="90000"/>
              </a:lnSpc>
            </a:pPr>
            <a:r>
              <a:rPr lang="fi-FI" sz="1800" dirty="0"/>
              <a:t>Tiede- ja kulttuuriministeri Mari-Leena Talvitie, </a:t>
            </a:r>
            <a:r>
              <a:rPr lang="fi-FI" sz="1800" dirty="0" err="1"/>
              <a:t>kok</a:t>
            </a:r>
            <a:r>
              <a:rPr lang="fi-FI" sz="1800" dirty="0"/>
              <a:t>, 2 v</a:t>
            </a:r>
          </a:p>
        </p:txBody>
      </p:sp>
      <p:sp>
        <p:nvSpPr>
          <p:cNvPr id="4" name="Dian numeron paikkamerkki 3">
            <a:extLst>
              <a:ext uri="{FF2B5EF4-FFF2-40B4-BE49-F238E27FC236}">
                <a16:creationId xmlns:a16="http://schemas.microsoft.com/office/drawing/2014/main" id="{4048B7E5-4183-0D69-E859-4F23E54A7CA0}"/>
              </a:ext>
            </a:extLst>
          </p:cNvPr>
          <p:cNvSpPr>
            <a:spLocks noGrp="1"/>
          </p:cNvSpPr>
          <p:nvPr>
            <p:ph type="sldNum" sz="quarter" idx="12"/>
          </p:nvPr>
        </p:nvSpPr>
        <p:spPr>
          <a:xfrm>
            <a:off x="766763" y="6309321"/>
            <a:ext cx="432693" cy="216024"/>
          </a:xfrm>
        </p:spPr>
        <p:txBody>
          <a:bodyPr anchor="ctr">
            <a:normAutofit/>
          </a:bodyPr>
          <a:lstStyle/>
          <a:p>
            <a:pPr>
              <a:spcAft>
                <a:spcPts val="600"/>
              </a:spcAft>
            </a:pPr>
            <a:fld id="{0861148C-697E-4B67-BDAA-872F34DF1106}" type="slidenum">
              <a:rPr lang="fi-FI" smtClean="0"/>
              <a:pPr>
                <a:spcAft>
                  <a:spcPts val="600"/>
                </a:spcAft>
              </a:pPr>
              <a:t>2</a:t>
            </a:fld>
            <a:endParaRPr lang="fi-FI"/>
          </a:p>
        </p:txBody>
      </p:sp>
    </p:spTree>
    <p:extLst>
      <p:ext uri="{BB962C8B-B14F-4D97-AF65-F5344CB8AC3E}">
        <p14:creationId xmlns:p14="http://schemas.microsoft.com/office/powerpoint/2010/main" val="2690242675"/>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aotsikko 2">
            <a:extLst>
              <a:ext uri="{FF2B5EF4-FFF2-40B4-BE49-F238E27FC236}">
                <a16:creationId xmlns:a16="http://schemas.microsoft.com/office/drawing/2014/main" id="{A54FF2F2-F7CF-4A81-9F09-01DDF38B780C}"/>
              </a:ext>
            </a:extLst>
          </p:cNvPr>
          <p:cNvSpPr>
            <a:spLocks noGrp="1"/>
          </p:cNvSpPr>
          <p:nvPr>
            <p:ph type="subTitle" idx="1"/>
          </p:nvPr>
        </p:nvSpPr>
        <p:spPr/>
        <p:txBody>
          <a:bodyPr/>
          <a:lstStyle/>
          <a:p>
            <a:r>
              <a:rPr lang="fi-FI" dirty="0"/>
              <a:t>Johanna Selkee</a:t>
            </a:r>
          </a:p>
          <a:p>
            <a:r>
              <a:rPr lang="fi-FI" dirty="0"/>
              <a:t>Erityisasiantuntija</a:t>
            </a:r>
          </a:p>
          <a:p>
            <a:r>
              <a:rPr lang="fi-FI" dirty="0"/>
              <a:t>Suomen Kuntaliitto ry</a:t>
            </a:r>
          </a:p>
          <a:p>
            <a:r>
              <a:rPr lang="fi-FI" dirty="0"/>
              <a:t>p. 050 435 9420</a:t>
            </a:r>
          </a:p>
          <a:p>
            <a:r>
              <a:rPr lang="fi-FI" dirty="0"/>
              <a:t>Johanna.selkee@kuntaliitto.fi</a:t>
            </a:r>
          </a:p>
          <a:p>
            <a:r>
              <a:rPr lang="fi-FI" dirty="0"/>
              <a:t>@JoSelkee</a:t>
            </a:r>
          </a:p>
          <a:p>
            <a:endParaRPr lang="fi-FI" dirty="0"/>
          </a:p>
        </p:txBody>
      </p:sp>
      <p:sp>
        <p:nvSpPr>
          <p:cNvPr id="4" name="Dian numeron paikkamerkki 3">
            <a:extLst>
              <a:ext uri="{FF2B5EF4-FFF2-40B4-BE49-F238E27FC236}">
                <a16:creationId xmlns:a16="http://schemas.microsoft.com/office/drawing/2014/main" id="{14C578AF-A2A3-4F43-AD16-36C61666263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61148C-697E-4B67-BDAA-872F34DF1106}" type="slidenum">
              <a:rPr kumimoji="0" lang="fi-FI" sz="1000" b="0" i="0" u="none" strike="noStrike" kern="1200" cap="none" spc="0" normalizeH="0" baseline="0" noProof="0" smtClean="0">
                <a:ln>
                  <a:noFill/>
                </a:ln>
                <a:noFill/>
                <a:effectLst/>
                <a:uLnTx/>
                <a:uFillTx/>
                <a:latin typeface="Work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fi-FI" sz="1000" b="0" i="0" u="none" strike="noStrike" kern="1200" cap="none" spc="0" normalizeH="0" baseline="0" noProof="0">
              <a:ln>
                <a:noFill/>
              </a:ln>
              <a:noFill/>
              <a:effectLst/>
              <a:uLnTx/>
              <a:uFillTx/>
              <a:latin typeface="Work Sans"/>
              <a:ea typeface="+mn-ea"/>
              <a:cs typeface="+mn-cs"/>
            </a:endParaRPr>
          </a:p>
        </p:txBody>
      </p:sp>
      <p:sp>
        <p:nvSpPr>
          <p:cNvPr id="5" name="Tekstiruutu 4">
            <a:extLst>
              <a:ext uri="{FF2B5EF4-FFF2-40B4-BE49-F238E27FC236}">
                <a16:creationId xmlns:a16="http://schemas.microsoft.com/office/drawing/2014/main" id="{92CE85AE-8DE8-00A2-0E38-C8D241135C53}"/>
              </a:ext>
            </a:extLst>
          </p:cNvPr>
          <p:cNvSpPr txBox="1"/>
          <p:nvPr/>
        </p:nvSpPr>
        <p:spPr>
          <a:xfrm>
            <a:off x="695400" y="1373867"/>
            <a:ext cx="2114681"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800" b="1" i="0" u="none" strike="noStrike" kern="1200" cap="none" spc="0" normalizeH="0" baseline="0" noProof="0" dirty="0">
                <a:ln>
                  <a:noFill/>
                </a:ln>
                <a:solidFill>
                  <a:srgbClr val="923468"/>
                </a:solidFill>
                <a:effectLst/>
                <a:uLnTx/>
                <a:uFillTx/>
                <a:latin typeface="Work Sans"/>
                <a:ea typeface="+mn-ea"/>
                <a:cs typeface="+mn-cs"/>
              </a:rPr>
              <a:t>Kiitos.</a:t>
            </a:r>
          </a:p>
        </p:txBody>
      </p:sp>
    </p:spTree>
    <p:extLst>
      <p:ext uri="{BB962C8B-B14F-4D97-AF65-F5344CB8AC3E}">
        <p14:creationId xmlns:p14="http://schemas.microsoft.com/office/powerpoint/2010/main" val="4194552917"/>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Suorakulmio: Pyöristetyt kulmat 85">
            <a:extLst>
              <a:ext uri="{FF2B5EF4-FFF2-40B4-BE49-F238E27FC236}">
                <a16:creationId xmlns:a16="http://schemas.microsoft.com/office/drawing/2014/main" id="{2700805E-7500-4CBF-AE92-806DFEE9FFBA}"/>
              </a:ext>
            </a:extLst>
          </p:cNvPr>
          <p:cNvSpPr/>
          <p:nvPr/>
        </p:nvSpPr>
        <p:spPr>
          <a:xfrm>
            <a:off x="3293958" y="2351338"/>
            <a:ext cx="1803698" cy="259335"/>
          </a:xfrm>
          <a:prstGeom prst="round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Work Sans"/>
              <a:ea typeface="+mn-ea"/>
              <a:cs typeface="+mn-cs"/>
            </a:endParaRPr>
          </a:p>
        </p:txBody>
      </p:sp>
      <p:sp>
        <p:nvSpPr>
          <p:cNvPr id="67" name="Suorakulmio: Pyöristetyt kulmat 66">
            <a:extLst>
              <a:ext uri="{FF2B5EF4-FFF2-40B4-BE49-F238E27FC236}">
                <a16:creationId xmlns:a16="http://schemas.microsoft.com/office/drawing/2014/main" id="{91D32D54-68F1-43C1-9AEE-B4071DE0C736}"/>
              </a:ext>
            </a:extLst>
          </p:cNvPr>
          <p:cNvSpPr/>
          <p:nvPr/>
        </p:nvSpPr>
        <p:spPr>
          <a:xfrm>
            <a:off x="2452413" y="2869184"/>
            <a:ext cx="2625827" cy="258742"/>
          </a:xfrm>
          <a:prstGeom prst="round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Work Sans"/>
              <a:ea typeface="+mn-ea"/>
              <a:cs typeface="+mn-cs"/>
            </a:endParaRPr>
          </a:p>
        </p:txBody>
      </p:sp>
      <p:sp>
        <p:nvSpPr>
          <p:cNvPr id="2" name="Otsikko 1">
            <a:extLst>
              <a:ext uri="{FF2B5EF4-FFF2-40B4-BE49-F238E27FC236}">
                <a16:creationId xmlns:a16="http://schemas.microsoft.com/office/drawing/2014/main" id="{487B30B3-3E9F-4997-963A-D0FCC2126F7E}"/>
              </a:ext>
            </a:extLst>
          </p:cNvPr>
          <p:cNvSpPr>
            <a:spLocks noGrp="1"/>
          </p:cNvSpPr>
          <p:nvPr>
            <p:ph type="title"/>
          </p:nvPr>
        </p:nvSpPr>
        <p:spPr>
          <a:xfrm>
            <a:off x="766763" y="574969"/>
            <a:ext cx="10873851" cy="981823"/>
          </a:xfrm>
        </p:spPr>
        <p:txBody>
          <a:bodyPr/>
          <a:lstStyle/>
          <a:p>
            <a:r>
              <a:rPr lang="fi-FI" sz="2800" dirty="0">
                <a:solidFill>
                  <a:schemeClr val="accent2"/>
                </a:solidFill>
              </a:rPr>
              <a:t>Suuret kriisit ja uudistukset muuttavat kuntataloutta</a:t>
            </a:r>
            <a:br>
              <a:rPr lang="fi-FI" dirty="0"/>
            </a:br>
            <a:r>
              <a:rPr lang="fi-FI" sz="4800" dirty="0"/>
              <a:t>Muutosta muutoksen perään!</a:t>
            </a:r>
          </a:p>
        </p:txBody>
      </p:sp>
      <p:sp>
        <p:nvSpPr>
          <p:cNvPr id="4" name="Dian numeron paikkamerkki 3">
            <a:extLst>
              <a:ext uri="{FF2B5EF4-FFF2-40B4-BE49-F238E27FC236}">
                <a16:creationId xmlns:a16="http://schemas.microsoft.com/office/drawing/2014/main" id="{A6D4CAC6-5621-46B2-A75E-0D322B4D248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61148C-697E-4B67-BDAA-872F34DF1106}" type="slidenum">
              <a:rPr kumimoji="0" lang="fi-FI" sz="1000" b="0" i="0" u="none" strike="noStrike" kern="1200" cap="none" spc="0" normalizeH="0" baseline="0" noProof="0" smtClean="0">
                <a:ln>
                  <a:noFill/>
                </a:ln>
                <a:solidFill>
                  <a:srgbClr val="923468"/>
                </a:solidFill>
                <a:effectLst/>
                <a:uLnTx/>
                <a:uFillTx/>
                <a:latin typeface="Work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fi-FI" sz="1000" b="0" i="0" u="none" strike="noStrike" kern="1200" cap="none" spc="0" normalizeH="0" baseline="0" noProof="0" dirty="0">
              <a:ln>
                <a:noFill/>
              </a:ln>
              <a:solidFill>
                <a:srgbClr val="923468"/>
              </a:solidFill>
              <a:effectLst/>
              <a:uLnTx/>
              <a:uFillTx/>
              <a:latin typeface="Work Sans"/>
              <a:ea typeface="+mn-ea"/>
              <a:cs typeface="+mn-cs"/>
            </a:endParaRPr>
          </a:p>
        </p:txBody>
      </p:sp>
      <p:cxnSp>
        <p:nvCxnSpPr>
          <p:cNvPr id="6" name="Suora yhdysviiva 5">
            <a:extLst>
              <a:ext uri="{FF2B5EF4-FFF2-40B4-BE49-F238E27FC236}">
                <a16:creationId xmlns:a16="http://schemas.microsoft.com/office/drawing/2014/main" id="{983C14FC-BAE2-480F-A14F-0DB91962A490}"/>
              </a:ext>
            </a:extLst>
          </p:cNvPr>
          <p:cNvCxnSpPr/>
          <p:nvPr/>
        </p:nvCxnSpPr>
        <p:spPr>
          <a:xfrm>
            <a:off x="615493" y="3778998"/>
            <a:ext cx="10729192"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9" name="Tekstiruutu 8">
            <a:extLst>
              <a:ext uri="{FF2B5EF4-FFF2-40B4-BE49-F238E27FC236}">
                <a16:creationId xmlns:a16="http://schemas.microsoft.com/office/drawing/2014/main" id="{9D3BEF3D-6B70-4997-9F28-D838B9ACBE18}"/>
              </a:ext>
            </a:extLst>
          </p:cNvPr>
          <p:cNvSpPr txBox="1"/>
          <p:nvPr/>
        </p:nvSpPr>
        <p:spPr>
          <a:xfrm>
            <a:off x="5016966" y="3597647"/>
            <a:ext cx="732893" cy="369332"/>
          </a:xfrm>
          <a:prstGeom prst="rect">
            <a:avLst/>
          </a:prstGeom>
          <a:solidFill>
            <a:schemeClr val="bg1">
              <a:alpha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000000"/>
                </a:solidFill>
                <a:effectLst/>
                <a:uLnTx/>
                <a:uFillTx/>
                <a:latin typeface="Work Sans"/>
                <a:ea typeface="+mn-ea"/>
                <a:cs typeface="+mn-cs"/>
              </a:rPr>
              <a:t>2023</a:t>
            </a:r>
          </a:p>
        </p:txBody>
      </p:sp>
      <p:sp>
        <p:nvSpPr>
          <p:cNvPr id="11" name="Tekstiruutu 10">
            <a:extLst>
              <a:ext uri="{FF2B5EF4-FFF2-40B4-BE49-F238E27FC236}">
                <a16:creationId xmlns:a16="http://schemas.microsoft.com/office/drawing/2014/main" id="{638C6219-3F45-4EE5-B272-6BE6C1A80457}"/>
              </a:ext>
            </a:extLst>
          </p:cNvPr>
          <p:cNvSpPr txBox="1"/>
          <p:nvPr/>
        </p:nvSpPr>
        <p:spPr>
          <a:xfrm>
            <a:off x="7841395" y="3594213"/>
            <a:ext cx="732893" cy="369332"/>
          </a:xfrm>
          <a:prstGeom prst="rect">
            <a:avLst/>
          </a:prstGeom>
          <a:solidFill>
            <a:schemeClr val="bg1">
              <a:alpha val="80000"/>
            </a:schemeClr>
          </a:solidFill>
        </p:spPr>
        <p:txBody>
          <a:bodyPr wrap="none" rtlCol="0">
            <a:spAutoFit/>
          </a:bodyPr>
          <a:lstStyle>
            <a:defPPr>
              <a:defRPr lang="fi-FI"/>
            </a:def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000000"/>
                </a:solidFill>
                <a:effectLst/>
                <a:uLnTx/>
                <a:uFillTx/>
                <a:latin typeface="Work Sans"/>
                <a:ea typeface="+mn-ea"/>
                <a:cs typeface="+mn-cs"/>
              </a:rPr>
              <a:t>2025</a:t>
            </a:r>
          </a:p>
        </p:txBody>
      </p:sp>
      <p:cxnSp>
        <p:nvCxnSpPr>
          <p:cNvPr id="12" name="Suora yhdysviiva 11">
            <a:extLst>
              <a:ext uri="{FF2B5EF4-FFF2-40B4-BE49-F238E27FC236}">
                <a16:creationId xmlns:a16="http://schemas.microsoft.com/office/drawing/2014/main" id="{2D5EE4D5-2B83-45FA-AACD-99C29468BB02}"/>
              </a:ext>
            </a:extLst>
          </p:cNvPr>
          <p:cNvCxnSpPr/>
          <p:nvPr/>
        </p:nvCxnSpPr>
        <p:spPr>
          <a:xfrm>
            <a:off x="4573347" y="3552671"/>
            <a:ext cx="0" cy="432048"/>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3" name="Suora yhdysviiva 12">
            <a:extLst>
              <a:ext uri="{FF2B5EF4-FFF2-40B4-BE49-F238E27FC236}">
                <a16:creationId xmlns:a16="http://schemas.microsoft.com/office/drawing/2014/main" id="{54A52A5A-0612-4C65-BCD0-566869B78268}"/>
              </a:ext>
            </a:extLst>
          </p:cNvPr>
          <p:cNvCxnSpPr/>
          <p:nvPr/>
        </p:nvCxnSpPr>
        <p:spPr>
          <a:xfrm>
            <a:off x="10336573" y="3562974"/>
            <a:ext cx="0" cy="432048"/>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4" name="Suora yhdysviiva 13">
            <a:extLst>
              <a:ext uri="{FF2B5EF4-FFF2-40B4-BE49-F238E27FC236}">
                <a16:creationId xmlns:a16="http://schemas.microsoft.com/office/drawing/2014/main" id="{C901376C-0787-45AA-939F-D914E31531E7}"/>
              </a:ext>
            </a:extLst>
          </p:cNvPr>
          <p:cNvCxnSpPr/>
          <p:nvPr/>
        </p:nvCxnSpPr>
        <p:spPr>
          <a:xfrm>
            <a:off x="8925050" y="3562974"/>
            <a:ext cx="0" cy="432048"/>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7" name="Suora yhdysviiva 36">
            <a:extLst>
              <a:ext uri="{FF2B5EF4-FFF2-40B4-BE49-F238E27FC236}">
                <a16:creationId xmlns:a16="http://schemas.microsoft.com/office/drawing/2014/main" id="{8918DC64-F9EA-41C0-A5E5-E445CA33131B}"/>
              </a:ext>
            </a:extLst>
          </p:cNvPr>
          <p:cNvCxnSpPr/>
          <p:nvPr/>
        </p:nvCxnSpPr>
        <p:spPr>
          <a:xfrm>
            <a:off x="5980089" y="3584029"/>
            <a:ext cx="0" cy="432048"/>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38" name="Tekstiruutu 37">
            <a:extLst>
              <a:ext uri="{FF2B5EF4-FFF2-40B4-BE49-F238E27FC236}">
                <a16:creationId xmlns:a16="http://schemas.microsoft.com/office/drawing/2014/main" id="{F69506CE-C042-44FC-B905-2D2B5C5E5C2D}"/>
              </a:ext>
            </a:extLst>
          </p:cNvPr>
          <p:cNvSpPr txBox="1"/>
          <p:nvPr/>
        </p:nvSpPr>
        <p:spPr>
          <a:xfrm>
            <a:off x="6406883" y="3584029"/>
            <a:ext cx="739305" cy="369332"/>
          </a:xfrm>
          <a:prstGeom prst="rect">
            <a:avLst/>
          </a:prstGeom>
          <a:solidFill>
            <a:schemeClr val="bg1">
              <a:alpha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000000"/>
                </a:solidFill>
                <a:effectLst/>
                <a:uLnTx/>
                <a:uFillTx/>
                <a:latin typeface="Work Sans"/>
                <a:ea typeface="+mn-ea"/>
                <a:cs typeface="+mn-cs"/>
              </a:rPr>
              <a:t>2024</a:t>
            </a:r>
          </a:p>
        </p:txBody>
      </p:sp>
      <p:cxnSp>
        <p:nvCxnSpPr>
          <p:cNvPr id="39" name="Suora yhdysviiva 38">
            <a:extLst>
              <a:ext uri="{FF2B5EF4-FFF2-40B4-BE49-F238E27FC236}">
                <a16:creationId xmlns:a16="http://schemas.microsoft.com/office/drawing/2014/main" id="{5F22F5A4-C4DE-4900-926A-C10CDE4A280A}"/>
              </a:ext>
            </a:extLst>
          </p:cNvPr>
          <p:cNvCxnSpPr/>
          <p:nvPr/>
        </p:nvCxnSpPr>
        <p:spPr>
          <a:xfrm>
            <a:off x="7456253" y="3552671"/>
            <a:ext cx="0" cy="432048"/>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0" name="Tekstiruutu 39">
            <a:extLst>
              <a:ext uri="{FF2B5EF4-FFF2-40B4-BE49-F238E27FC236}">
                <a16:creationId xmlns:a16="http://schemas.microsoft.com/office/drawing/2014/main" id="{48EA901D-0E52-4581-B1EF-0CF215D95F90}"/>
              </a:ext>
            </a:extLst>
          </p:cNvPr>
          <p:cNvSpPr txBox="1"/>
          <p:nvPr/>
        </p:nvSpPr>
        <p:spPr>
          <a:xfrm>
            <a:off x="9230070" y="3594213"/>
            <a:ext cx="740908" cy="369332"/>
          </a:xfrm>
          <a:prstGeom prst="rect">
            <a:avLst/>
          </a:prstGeom>
          <a:solidFill>
            <a:schemeClr val="bg1">
              <a:alpha val="80000"/>
            </a:schemeClr>
          </a:solidFill>
        </p:spPr>
        <p:txBody>
          <a:bodyPr wrap="none" rtlCol="0">
            <a:spAutoFit/>
          </a:bodyPr>
          <a:lstStyle>
            <a:defPPr>
              <a:defRPr lang="fi-FI"/>
            </a:def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000000"/>
                </a:solidFill>
                <a:effectLst/>
                <a:uLnTx/>
                <a:uFillTx/>
                <a:latin typeface="Work Sans"/>
                <a:ea typeface="+mn-ea"/>
                <a:cs typeface="+mn-cs"/>
              </a:rPr>
              <a:t>2026</a:t>
            </a:r>
          </a:p>
        </p:txBody>
      </p:sp>
      <p:sp>
        <p:nvSpPr>
          <p:cNvPr id="41" name="Tekstiruutu 40">
            <a:extLst>
              <a:ext uri="{FF2B5EF4-FFF2-40B4-BE49-F238E27FC236}">
                <a16:creationId xmlns:a16="http://schemas.microsoft.com/office/drawing/2014/main" id="{62083951-546C-47AD-96F4-902FB7882829}"/>
              </a:ext>
            </a:extLst>
          </p:cNvPr>
          <p:cNvSpPr txBox="1"/>
          <p:nvPr/>
        </p:nvSpPr>
        <p:spPr>
          <a:xfrm>
            <a:off x="3533224" y="3584029"/>
            <a:ext cx="732893" cy="369332"/>
          </a:xfrm>
          <a:prstGeom prst="rect">
            <a:avLst/>
          </a:prstGeom>
          <a:solidFill>
            <a:schemeClr val="bg1">
              <a:alpha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000000"/>
                </a:solidFill>
                <a:effectLst/>
                <a:uLnTx/>
                <a:uFillTx/>
                <a:latin typeface="Work Sans"/>
                <a:ea typeface="+mn-ea"/>
                <a:cs typeface="+mn-cs"/>
              </a:rPr>
              <a:t>2022</a:t>
            </a:r>
          </a:p>
        </p:txBody>
      </p:sp>
      <p:cxnSp>
        <p:nvCxnSpPr>
          <p:cNvPr id="42" name="Suora yhdysviiva 41">
            <a:extLst>
              <a:ext uri="{FF2B5EF4-FFF2-40B4-BE49-F238E27FC236}">
                <a16:creationId xmlns:a16="http://schemas.microsoft.com/office/drawing/2014/main" id="{9175A322-BE8A-4B78-B9C0-06BB42657A82}"/>
              </a:ext>
            </a:extLst>
          </p:cNvPr>
          <p:cNvCxnSpPr/>
          <p:nvPr/>
        </p:nvCxnSpPr>
        <p:spPr>
          <a:xfrm>
            <a:off x="3214160" y="3552671"/>
            <a:ext cx="0" cy="432048"/>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3" name="Tekstiruutu 42">
            <a:extLst>
              <a:ext uri="{FF2B5EF4-FFF2-40B4-BE49-F238E27FC236}">
                <a16:creationId xmlns:a16="http://schemas.microsoft.com/office/drawing/2014/main" id="{4980F611-281D-4023-B6EE-1E4861F8C844}"/>
              </a:ext>
            </a:extLst>
          </p:cNvPr>
          <p:cNvSpPr txBox="1"/>
          <p:nvPr/>
        </p:nvSpPr>
        <p:spPr>
          <a:xfrm>
            <a:off x="2067266" y="3563623"/>
            <a:ext cx="692818" cy="369332"/>
          </a:xfrm>
          <a:prstGeom prst="rect">
            <a:avLst/>
          </a:prstGeom>
          <a:solidFill>
            <a:schemeClr val="bg1">
              <a:alpha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000000"/>
                </a:solidFill>
                <a:effectLst/>
                <a:uLnTx/>
                <a:uFillTx/>
                <a:latin typeface="Work Sans"/>
                <a:ea typeface="+mn-ea"/>
                <a:cs typeface="+mn-cs"/>
              </a:rPr>
              <a:t>2021</a:t>
            </a:r>
          </a:p>
        </p:txBody>
      </p:sp>
      <p:cxnSp>
        <p:nvCxnSpPr>
          <p:cNvPr id="44" name="Suora yhdysviiva 43">
            <a:extLst>
              <a:ext uri="{FF2B5EF4-FFF2-40B4-BE49-F238E27FC236}">
                <a16:creationId xmlns:a16="http://schemas.microsoft.com/office/drawing/2014/main" id="{53EEFD8F-5BD7-4258-916F-B88A8D341696}"/>
              </a:ext>
            </a:extLst>
          </p:cNvPr>
          <p:cNvCxnSpPr/>
          <p:nvPr/>
        </p:nvCxnSpPr>
        <p:spPr>
          <a:xfrm>
            <a:off x="1748202" y="3532265"/>
            <a:ext cx="0" cy="432048"/>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5" name="Tekstiruutu 44">
            <a:extLst>
              <a:ext uri="{FF2B5EF4-FFF2-40B4-BE49-F238E27FC236}">
                <a16:creationId xmlns:a16="http://schemas.microsoft.com/office/drawing/2014/main" id="{E7B06E93-86B6-41AC-AEB4-CF4BD52A9E1E}"/>
              </a:ext>
            </a:extLst>
          </p:cNvPr>
          <p:cNvSpPr txBox="1"/>
          <p:nvPr/>
        </p:nvSpPr>
        <p:spPr>
          <a:xfrm>
            <a:off x="759803" y="3583461"/>
            <a:ext cx="749777" cy="369332"/>
          </a:xfrm>
          <a:prstGeom prst="rect">
            <a:avLst/>
          </a:prstGeom>
          <a:solidFill>
            <a:schemeClr val="bg1">
              <a:alpha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000000"/>
                </a:solidFill>
                <a:effectLst/>
                <a:uLnTx/>
                <a:uFillTx/>
                <a:latin typeface="Work Sans"/>
                <a:ea typeface="+mn-ea"/>
                <a:cs typeface="+mn-cs"/>
              </a:rPr>
              <a:t>2020</a:t>
            </a:r>
          </a:p>
        </p:txBody>
      </p:sp>
      <p:sp>
        <p:nvSpPr>
          <p:cNvPr id="46" name="Tekstiruutu 45">
            <a:extLst>
              <a:ext uri="{FF2B5EF4-FFF2-40B4-BE49-F238E27FC236}">
                <a16:creationId xmlns:a16="http://schemas.microsoft.com/office/drawing/2014/main" id="{FF807EE8-0EFC-409A-985B-676998527CC1}"/>
              </a:ext>
            </a:extLst>
          </p:cNvPr>
          <p:cNvSpPr txBox="1"/>
          <p:nvPr/>
        </p:nvSpPr>
        <p:spPr>
          <a:xfrm>
            <a:off x="10504227" y="3574524"/>
            <a:ext cx="728084" cy="369332"/>
          </a:xfrm>
          <a:prstGeom prst="rect">
            <a:avLst/>
          </a:prstGeom>
          <a:solidFill>
            <a:schemeClr val="bg1">
              <a:alpha val="80000"/>
            </a:schemeClr>
          </a:solidFill>
        </p:spPr>
        <p:txBody>
          <a:bodyPr wrap="none" rtlCol="0">
            <a:spAutoFit/>
          </a:bodyPr>
          <a:lstStyle>
            <a:defPPr>
              <a:defRPr lang="fi-FI"/>
            </a:def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800" b="0" i="0" u="none" strike="noStrike" kern="1200" cap="none" spc="0" normalizeH="0" baseline="0" noProof="0" dirty="0">
                <a:ln>
                  <a:noFill/>
                </a:ln>
                <a:solidFill>
                  <a:srgbClr val="000000"/>
                </a:solidFill>
                <a:effectLst/>
                <a:uLnTx/>
                <a:uFillTx/>
                <a:latin typeface="Work Sans"/>
                <a:ea typeface="+mn-ea"/>
                <a:cs typeface="+mn-cs"/>
              </a:rPr>
              <a:t>2027</a:t>
            </a:r>
          </a:p>
        </p:txBody>
      </p:sp>
      <p:sp>
        <p:nvSpPr>
          <p:cNvPr id="3" name="Suorakulmio: Pyöristetyt kulmat 2">
            <a:extLst>
              <a:ext uri="{FF2B5EF4-FFF2-40B4-BE49-F238E27FC236}">
                <a16:creationId xmlns:a16="http://schemas.microsoft.com/office/drawing/2014/main" id="{ED32D7F7-E71B-4E66-B2F7-A0D78D1B0130}"/>
              </a:ext>
            </a:extLst>
          </p:cNvPr>
          <p:cNvSpPr/>
          <p:nvPr/>
        </p:nvSpPr>
        <p:spPr>
          <a:xfrm>
            <a:off x="641137" y="2869183"/>
            <a:ext cx="3070698" cy="25934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Work Sans"/>
              <a:ea typeface="+mn-ea"/>
              <a:cs typeface="+mn-cs"/>
            </a:endParaRPr>
          </a:p>
        </p:txBody>
      </p:sp>
      <p:sp>
        <p:nvSpPr>
          <p:cNvPr id="65" name="Suorakulmio: Pyöristetyt kulmat 64">
            <a:extLst>
              <a:ext uri="{FF2B5EF4-FFF2-40B4-BE49-F238E27FC236}">
                <a16:creationId xmlns:a16="http://schemas.microsoft.com/office/drawing/2014/main" id="{B8534D08-4DA1-406C-A9C1-0B6341331C28}"/>
              </a:ext>
            </a:extLst>
          </p:cNvPr>
          <p:cNvSpPr/>
          <p:nvPr/>
        </p:nvSpPr>
        <p:spPr>
          <a:xfrm>
            <a:off x="2300013" y="2869184"/>
            <a:ext cx="1799751" cy="259334"/>
          </a:xfrm>
          <a:prstGeom prst="round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Work Sans"/>
              <a:ea typeface="+mn-ea"/>
              <a:cs typeface="+mn-cs"/>
            </a:endParaRPr>
          </a:p>
        </p:txBody>
      </p:sp>
      <p:sp>
        <p:nvSpPr>
          <p:cNvPr id="5" name="Tekstiruutu 4">
            <a:extLst>
              <a:ext uri="{FF2B5EF4-FFF2-40B4-BE49-F238E27FC236}">
                <a16:creationId xmlns:a16="http://schemas.microsoft.com/office/drawing/2014/main" id="{D48DDE73-6A9C-4CAF-91D4-504AC6C2EB69}"/>
              </a:ext>
            </a:extLst>
          </p:cNvPr>
          <p:cNvSpPr txBox="1"/>
          <p:nvPr/>
        </p:nvSpPr>
        <p:spPr>
          <a:xfrm>
            <a:off x="2102101" y="2843324"/>
            <a:ext cx="160973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prstClr val="white"/>
                </a:solidFill>
                <a:effectLst/>
                <a:uLnTx/>
                <a:uFillTx/>
                <a:latin typeface="Work Sans"/>
                <a:ea typeface="+mn-ea"/>
                <a:cs typeface="+mn-cs"/>
              </a:rPr>
              <a:t>Koronaepidemia</a:t>
            </a:r>
          </a:p>
        </p:txBody>
      </p:sp>
      <p:cxnSp>
        <p:nvCxnSpPr>
          <p:cNvPr id="21" name="Suora yhdysviiva 20">
            <a:extLst>
              <a:ext uri="{FF2B5EF4-FFF2-40B4-BE49-F238E27FC236}">
                <a16:creationId xmlns:a16="http://schemas.microsoft.com/office/drawing/2014/main" id="{9A04DEAB-9624-4D3B-888E-354A02DE22B0}"/>
              </a:ext>
            </a:extLst>
          </p:cNvPr>
          <p:cNvCxnSpPr/>
          <p:nvPr/>
        </p:nvCxnSpPr>
        <p:spPr>
          <a:xfrm>
            <a:off x="3279789" y="2276872"/>
            <a:ext cx="0" cy="360471"/>
          </a:xfrm>
          <a:prstGeom prst="line">
            <a:avLst/>
          </a:prstGeom>
          <a:ln w="57150">
            <a:solidFill>
              <a:schemeClr val="accent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Tekstiruutu 6">
            <a:extLst>
              <a:ext uri="{FF2B5EF4-FFF2-40B4-BE49-F238E27FC236}">
                <a16:creationId xmlns:a16="http://schemas.microsoft.com/office/drawing/2014/main" id="{9CE8BA21-02A1-4A29-83AE-094F4C3EB223}"/>
              </a:ext>
            </a:extLst>
          </p:cNvPr>
          <p:cNvSpPr txBox="1"/>
          <p:nvPr/>
        </p:nvSpPr>
        <p:spPr>
          <a:xfrm>
            <a:off x="3279789" y="2298358"/>
            <a:ext cx="1803699" cy="338554"/>
          </a:xfrm>
          <a:prstGeom prst="rect">
            <a:avLst/>
          </a:prstGeom>
          <a:noFill/>
        </p:spPr>
        <p:txBody>
          <a:bodyPr wrap="none" rtlCol="0">
            <a:spAutoFit/>
          </a:bodyPr>
          <a:lstStyle>
            <a:defPPr>
              <a:defRPr lang="fi-FI"/>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rgbClr val="000000"/>
                </a:solidFill>
                <a:effectLst/>
                <a:uLnTx/>
                <a:uFillTx/>
                <a:latin typeface="Work San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a:ln>
                  <a:noFill/>
                </a:ln>
                <a:solidFill>
                  <a:prstClr val="white"/>
                </a:solidFill>
                <a:effectLst/>
                <a:uLnTx/>
                <a:uFillTx/>
                <a:latin typeface="Work Sans"/>
                <a:ea typeface="+mn-ea"/>
                <a:cs typeface="+mn-cs"/>
              </a:rPr>
              <a:t>Sota Ukrainassa</a:t>
            </a:r>
          </a:p>
        </p:txBody>
      </p:sp>
      <p:pic>
        <p:nvPicPr>
          <p:cNvPr id="74" name="Kuva 73">
            <a:extLst>
              <a:ext uri="{FF2B5EF4-FFF2-40B4-BE49-F238E27FC236}">
                <a16:creationId xmlns:a16="http://schemas.microsoft.com/office/drawing/2014/main" id="{9593232A-603E-4824-A1F4-75D6704A24BF}"/>
              </a:ext>
            </a:extLst>
          </p:cNvPr>
          <p:cNvPicPr>
            <a:picLocks noChangeAspect="1"/>
          </p:cNvPicPr>
          <p:nvPr/>
        </p:nvPicPr>
        <p:blipFill>
          <a:blip r:embed="rId2"/>
          <a:stretch>
            <a:fillRect/>
          </a:stretch>
        </p:blipFill>
        <p:spPr>
          <a:xfrm>
            <a:off x="2339542" y="5152135"/>
            <a:ext cx="2967311" cy="1030701"/>
          </a:xfrm>
          <a:prstGeom prst="rect">
            <a:avLst/>
          </a:prstGeom>
          <a:noFill/>
          <a:effectLst>
            <a:glow rad="139700">
              <a:schemeClr val="tx1">
                <a:alpha val="40000"/>
              </a:schemeClr>
            </a:glow>
          </a:effectLst>
        </p:spPr>
      </p:pic>
      <p:pic>
        <p:nvPicPr>
          <p:cNvPr id="78" name="Kuva 77">
            <a:extLst>
              <a:ext uri="{FF2B5EF4-FFF2-40B4-BE49-F238E27FC236}">
                <a16:creationId xmlns:a16="http://schemas.microsoft.com/office/drawing/2014/main" id="{1EE89327-D627-4883-83B5-D3E450E64E0B}"/>
              </a:ext>
            </a:extLst>
          </p:cNvPr>
          <p:cNvPicPr>
            <a:picLocks noChangeAspect="1"/>
          </p:cNvPicPr>
          <p:nvPr/>
        </p:nvPicPr>
        <p:blipFill>
          <a:blip r:embed="rId3"/>
          <a:stretch>
            <a:fillRect/>
          </a:stretch>
        </p:blipFill>
        <p:spPr>
          <a:xfrm>
            <a:off x="8207841" y="5745402"/>
            <a:ext cx="2048728" cy="829040"/>
          </a:xfrm>
          <a:prstGeom prst="rect">
            <a:avLst/>
          </a:prstGeom>
          <a:noFill/>
          <a:effectLst>
            <a:glow rad="139700">
              <a:schemeClr val="tx1">
                <a:alpha val="40000"/>
              </a:schemeClr>
            </a:glow>
          </a:effectLst>
        </p:spPr>
      </p:pic>
      <p:pic>
        <p:nvPicPr>
          <p:cNvPr id="81" name="Kuva 80">
            <a:extLst>
              <a:ext uri="{FF2B5EF4-FFF2-40B4-BE49-F238E27FC236}">
                <a16:creationId xmlns:a16="http://schemas.microsoft.com/office/drawing/2014/main" id="{27D0BB84-B848-407B-A21C-1FB926EECF42}"/>
              </a:ext>
            </a:extLst>
          </p:cNvPr>
          <p:cNvPicPr>
            <a:picLocks noChangeAspect="1"/>
          </p:cNvPicPr>
          <p:nvPr/>
        </p:nvPicPr>
        <p:blipFill>
          <a:blip r:embed="rId4"/>
          <a:stretch>
            <a:fillRect/>
          </a:stretch>
        </p:blipFill>
        <p:spPr>
          <a:xfrm>
            <a:off x="6776535" y="4264133"/>
            <a:ext cx="2643228" cy="552206"/>
          </a:xfrm>
          <a:prstGeom prst="rect">
            <a:avLst/>
          </a:prstGeom>
          <a:noFill/>
          <a:effectLst>
            <a:glow rad="139700">
              <a:schemeClr val="tx1">
                <a:alpha val="40000"/>
              </a:schemeClr>
            </a:glow>
          </a:effectLst>
        </p:spPr>
      </p:pic>
      <p:sp>
        <p:nvSpPr>
          <p:cNvPr id="83" name="Tähti: 5-sakarainen 82">
            <a:extLst>
              <a:ext uri="{FF2B5EF4-FFF2-40B4-BE49-F238E27FC236}">
                <a16:creationId xmlns:a16="http://schemas.microsoft.com/office/drawing/2014/main" id="{09E65DF8-3A33-44D4-A0AB-59E32FD442D3}"/>
              </a:ext>
            </a:extLst>
          </p:cNvPr>
          <p:cNvSpPr/>
          <p:nvPr/>
        </p:nvSpPr>
        <p:spPr>
          <a:xfrm>
            <a:off x="7254660" y="3573016"/>
            <a:ext cx="413442" cy="432048"/>
          </a:xfrm>
          <a:prstGeom prst="star5">
            <a:avLst/>
          </a:prstGeom>
          <a:solidFill>
            <a:srgbClr val="C87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Work Sans"/>
              <a:ea typeface="+mn-ea"/>
              <a:cs typeface="+mn-cs"/>
            </a:endParaRPr>
          </a:p>
        </p:txBody>
      </p:sp>
      <p:sp>
        <p:nvSpPr>
          <p:cNvPr id="89" name="Tähti: 5-sakarainen 88">
            <a:extLst>
              <a:ext uri="{FF2B5EF4-FFF2-40B4-BE49-F238E27FC236}">
                <a16:creationId xmlns:a16="http://schemas.microsoft.com/office/drawing/2014/main" id="{E7D56A11-CB4B-4985-87E6-02E21B64CA13}"/>
              </a:ext>
            </a:extLst>
          </p:cNvPr>
          <p:cNvSpPr/>
          <p:nvPr/>
        </p:nvSpPr>
        <p:spPr>
          <a:xfrm>
            <a:off x="4361846" y="3501008"/>
            <a:ext cx="413442" cy="432048"/>
          </a:xfrm>
          <a:prstGeom prst="star5">
            <a:avLst/>
          </a:prstGeom>
          <a:solidFill>
            <a:srgbClr val="D9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Work Sans"/>
              <a:ea typeface="+mn-ea"/>
              <a:cs typeface="+mn-cs"/>
            </a:endParaRPr>
          </a:p>
        </p:txBody>
      </p:sp>
      <p:sp>
        <p:nvSpPr>
          <p:cNvPr id="90" name="Tähti: 5-sakarainen 89">
            <a:extLst>
              <a:ext uri="{FF2B5EF4-FFF2-40B4-BE49-F238E27FC236}">
                <a16:creationId xmlns:a16="http://schemas.microsoft.com/office/drawing/2014/main" id="{39150EBA-FA21-4211-8C27-B942691DB979}"/>
              </a:ext>
            </a:extLst>
          </p:cNvPr>
          <p:cNvSpPr/>
          <p:nvPr/>
        </p:nvSpPr>
        <p:spPr>
          <a:xfrm>
            <a:off x="4806607" y="3520745"/>
            <a:ext cx="413442" cy="432048"/>
          </a:xfrm>
          <a:prstGeom prst="star5">
            <a:avLst/>
          </a:prstGeom>
          <a:solidFill>
            <a:srgbClr val="049F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Work Sans"/>
              <a:ea typeface="+mn-ea"/>
              <a:cs typeface="+mn-cs"/>
            </a:endParaRPr>
          </a:p>
        </p:txBody>
      </p:sp>
      <p:sp>
        <p:nvSpPr>
          <p:cNvPr id="36" name="Suorakulmio: Pyöristetyt kulmat 35">
            <a:extLst>
              <a:ext uri="{FF2B5EF4-FFF2-40B4-BE49-F238E27FC236}">
                <a16:creationId xmlns:a16="http://schemas.microsoft.com/office/drawing/2014/main" id="{934570D2-3774-4DA3-A268-A53BFAC11857}"/>
              </a:ext>
            </a:extLst>
          </p:cNvPr>
          <p:cNvSpPr/>
          <p:nvPr/>
        </p:nvSpPr>
        <p:spPr>
          <a:xfrm>
            <a:off x="5078240" y="2345880"/>
            <a:ext cx="2450022" cy="25200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600" b="0" i="0" u="none" strike="noStrike" kern="1200" cap="none" spc="0" normalizeH="0" baseline="0" noProof="0" dirty="0">
                <a:ln>
                  <a:noFill/>
                </a:ln>
                <a:solidFill>
                  <a:srgbClr val="104264"/>
                </a:solidFill>
                <a:effectLst/>
                <a:uLnTx/>
                <a:uFillTx/>
                <a:latin typeface="Work Sans"/>
                <a:ea typeface="+mn-ea"/>
                <a:cs typeface="+mn-cs"/>
              </a:rPr>
              <a:t>Energiakriisi</a:t>
            </a:r>
          </a:p>
        </p:txBody>
      </p:sp>
      <p:sp>
        <p:nvSpPr>
          <p:cNvPr id="47" name="Suorakulmio: Pyöristetyt kulmat 46">
            <a:extLst>
              <a:ext uri="{FF2B5EF4-FFF2-40B4-BE49-F238E27FC236}">
                <a16:creationId xmlns:a16="http://schemas.microsoft.com/office/drawing/2014/main" id="{17AAA3B7-DC35-4131-92D3-28BD6E4526B1}"/>
              </a:ext>
            </a:extLst>
          </p:cNvPr>
          <p:cNvSpPr/>
          <p:nvPr/>
        </p:nvSpPr>
        <p:spPr>
          <a:xfrm>
            <a:off x="5078240" y="2876511"/>
            <a:ext cx="1017760" cy="236727"/>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Work Sans"/>
              <a:ea typeface="+mn-ea"/>
              <a:cs typeface="+mn-cs"/>
            </a:endParaRPr>
          </a:p>
        </p:txBody>
      </p:sp>
      <p:sp>
        <p:nvSpPr>
          <p:cNvPr id="48" name="Tähti: 5-sakarainen 47">
            <a:extLst>
              <a:ext uri="{FF2B5EF4-FFF2-40B4-BE49-F238E27FC236}">
                <a16:creationId xmlns:a16="http://schemas.microsoft.com/office/drawing/2014/main" id="{26BDBD85-7140-49B1-9A8D-9C135F2DB667}"/>
              </a:ext>
            </a:extLst>
          </p:cNvPr>
          <p:cNvSpPr/>
          <p:nvPr/>
        </p:nvSpPr>
        <p:spPr>
          <a:xfrm>
            <a:off x="5904286" y="3482270"/>
            <a:ext cx="262929" cy="259335"/>
          </a:xfrm>
          <a:prstGeom prst="star5">
            <a:avLst/>
          </a:prstGeom>
          <a:solidFill>
            <a:srgbClr val="D9006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Work Sans"/>
              <a:ea typeface="+mn-ea"/>
              <a:cs typeface="+mn-cs"/>
            </a:endParaRPr>
          </a:p>
        </p:txBody>
      </p:sp>
      <p:sp>
        <p:nvSpPr>
          <p:cNvPr id="8" name="Suorakulmio 7">
            <a:extLst>
              <a:ext uri="{FF2B5EF4-FFF2-40B4-BE49-F238E27FC236}">
                <a16:creationId xmlns:a16="http://schemas.microsoft.com/office/drawing/2014/main" id="{663BB510-74A2-F812-091E-C35A6FF46782}"/>
              </a:ext>
            </a:extLst>
          </p:cNvPr>
          <p:cNvSpPr/>
          <p:nvPr/>
        </p:nvSpPr>
        <p:spPr>
          <a:xfrm>
            <a:off x="9152219" y="4285786"/>
            <a:ext cx="294664" cy="4171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400" b="1" i="0" u="none" strike="noStrike" kern="1200" cap="none" spc="0" normalizeH="0" baseline="0" noProof="0" dirty="0">
                <a:ln>
                  <a:noFill/>
                </a:ln>
                <a:solidFill>
                  <a:prstClr val="white"/>
                </a:solidFill>
                <a:effectLst/>
                <a:uLnTx/>
                <a:uFillTx/>
                <a:latin typeface="Work Sans"/>
                <a:ea typeface="+mn-ea"/>
                <a:cs typeface="+mn-cs"/>
              </a:rPr>
              <a:t>5</a:t>
            </a:r>
            <a:endParaRPr kumimoji="0" lang="fi-FI" sz="1200" b="1" i="0" u="none" strike="noStrike" kern="1200" cap="none" spc="0" normalizeH="0" baseline="0" noProof="0" dirty="0">
              <a:ln>
                <a:noFill/>
              </a:ln>
              <a:solidFill>
                <a:prstClr val="white"/>
              </a:solidFill>
              <a:effectLst/>
              <a:uLnTx/>
              <a:uFillTx/>
              <a:latin typeface="Work Sans"/>
              <a:ea typeface="+mn-ea"/>
              <a:cs typeface="+mn-cs"/>
            </a:endParaRPr>
          </a:p>
        </p:txBody>
      </p:sp>
      <p:pic>
        <p:nvPicPr>
          <p:cNvPr id="15" name="Picture 2" descr="Sosiaaliturvauudistus - Sosiaali- ja terveysministeriö">
            <a:extLst>
              <a:ext uri="{FF2B5EF4-FFF2-40B4-BE49-F238E27FC236}">
                <a16:creationId xmlns:a16="http://schemas.microsoft.com/office/drawing/2014/main" id="{2A97B09E-E33F-9F3D-3EE9-2AE949960A8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91302" y="5170192"/>
            <a:ext cx="1553933" cy="870203"/>
          </a:xfrm>
          <a:prstGeom prst="rect">
            <a:avLst/>
          </a:prstGeom>
          <a:noFill/>
          <a:effectLst>
            <a:glow rad="139700">
              <a:schemeClr val="bg1">
                <a:lumMod val="75000"/>
                <a:alpha val="40000"/>
              </a:schemeClr>
            </a:glow>
          </a:effectLst>
          <a:extLst>
            <a:ext uri="{909E8E84-426E-40DD-AFC4-6F175D3DCCD1}">
              <a14:hiddenFill xmlns:a14="http://schemas.microsoft.com/office/drawing/2010/main">
                <a:solidFill>
                  <a:srgbClr val="FFFFFF"/>
                </a:solidFill>
              </a14:hiddenFill>
            </a:ext>
          </a:extLst>
        </p:spPr>
      </p:pic>
      <p:sp>
        <p:nvSpPr>
          <p:cNvPr id="17" name="Suorakulmio 16">
            <a:extLst>
              <a:ext uri="{FF2B5EF4-FFF2-40B4-BE49-F238E27FC236}">
                <a16:creationId xmlns:a16="http://schemas.microsoft.com/office/drawing/2014/main" id="{0F700B67-5723-1660-8EC5-B67835F4FF4D}"/>
              </a:ext>
            </a:extLst>
          </p:cNvPr>
          <p:cNvSpPr/>
          <p:nvPr/>
        </p:nvSpPr>
        <p:spPr>
          <a:xfrm>
            <a:off x="8363110" y="4975845"/>
            <a:ext cx="1733919" cy="602632"/>
          </a:xfrm>
          <a:prstGeom prst="rect">
            <a:avLst/>
          </a:prstGeom>
          <a:solidFill>
            <a:schemeClr val="accent1"/>
          </a:solidFill>
          <a:effectLst>
            <a:glow rad="139700">
              <a:schemeClr val="bg1">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prstClr val="white"/>
                </a:solidFill>
                <a:effectLst/>
                <a:uLnTx/>
                <a:uFillTx/>
                <a:latin typeface="Work Sans"/>
                <a:ea typeface="+mn-ea"/>
                <a:cs typeface="+mn-cs"/>
              </a:rPr>
              <a:t>Kuntien rahoitusjärjestelmän uudistaminen</a:t>
            </a:r>
          </a:p>
        </p:txBody>
      </p:sp>
      <p:sp>
        <p:nvSpPr>
          <p:cNvPr id="23" name="Tähti: 5-sakarainen 22">
            <a:extLst>
              <a:ext uri="{FF2B5EF4-FFF2-40B4-BE49-F238E27FC236}">
                <a16:creationId xmlns:a16="http://schemas.microsoft.com/office/drawing/2014/main" id="{BDC82E8D-4E61-9B72-1486-D3459B372026}"/>
              </a:ext>
            </a:extLst>
          </p:cNvPr>
          <p:cNvSpPr/>
          <p:nvPr/>
        </p:nvSpPr>
        <p:spPr>
          <a:xfrm>
            <a:off x="8827941" y="3480239"/>
            <a:ext cx="262929" cy="259335"/>
          </a:xfrm>
          <a:prstGeom prst="star5">
            <a:avLst/>
          </a:prstGeom>
          <a:solidFill>
            <a:srgbClr val="D9006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Work Sans"/>
              <a:ea typeface="+mn-ea"/>
              <a:cs typeface="+mn-cs"/>
            </a:endParaRPr>
          </a:p>
        </p:txBody>
      </p:sp>
      <p:sp>
        <p:nvSpPr>
          <p:cNvPr id="10" name="Suorakulmio: Pyöristetyt kulmat 9">
            <a:extLst>
              <a:ext uri="{FF2B5EF4-FFF2-40B4-BE49-F238E27FC236}">
                <a16:creationId xmlns:a16="http://schemas.microsoft.com/office/drawing/2014/main" id="{D52B79EA-6E8F-7ACB-58B3-CDD5EE605144}"/>
              </a:ext>
            </a:extLst>
          </p:cNvPr>
          <p:cNvSpPr/>
          <p:nvPr/>
        </p:nvSpPr>
        <p:spPr>
          <a:xfrm>
            <a:off x="8884694" y="3597647"/>
            <a:ext cx="2549112" cy="362703"/>
          </a:xfrm>
          <a:prstGeom prst="roundRect">
            <a:avLst/>
          </a:prstGeom>
          <a:solidFill>
            <a:schemeClr val="accent4">
              <a:alpha val="2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Work Sans"/>
              <a:ea typeface="+mn-ea"/>
              <a:cs typeface="+mn-cs"/>
            </a:endParaRPr>
          </a:p>
        </p:txBody>
      </p:sp>
      <p:cxnSp>
        <p:nvCxnSpPr>
          <p:cNvPr id="19" name="Suora nuoliyhdysviiva 18">
            <a:extLst>
              <a:ext uri="{FF2B5EF4-FFF2-40B4-BE49-F238E27FC236}">
                <a16:creationId xmlns:a16="http://schemas.microsoft.com/office/drawing/2014/main" id="{DE52077A-1626-0CD5-62A4-99F970A6FFD4}"/>
              </a:ext>
            </a:extLst>
          </p:cNvPr>
          <p:cNvCxnSpPr/>
          <p:nvPr/>
        </p:nvCxnSpPr>
        <p:spPr>
          <a:xfrm>
            <a:off x="5934167" y="4833836"/>
            <a:ext cx="2106049" cy="683396"/>
          </a:xfrm>
          <a:prstGeom prst="straightConnector1">
            <a:avLst/>
          </a:prstGeom>
          <a:ln>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 name="Tekstiruutu 15">
            <a:extLst>
              <a:ext uri="{FF2B5EF4-FFF2-40B4-BE49-F238E27FC236}">
                <a16:creationId xmlns:a16="http://schemas.microsoft.com/office/drawing/2014/main" id="{135882E6-5276-1C4D-C880-587F4B4FA7E6}"/>
              </a:ext>
            </a:extLst>
          </p:cNvPr>
          <p:cNvSpPr txBox="1"/>
          <p:nvPr/>
        </p:nvSpPr>
        <p:spPr>
          <a:xfrm>
            <a:off x="6035750" y="2555949"/>
            <a:ext cx="175881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dirty="0">
                <a:ln>
                  <a:noFill/>
                </a:ln>
                <a:solidFill>
                  <a:srgbClr val="104264"/>
                </a:solidFill>
                <a:effectLst/>
                <a:uLnTx/>
                <a:uFillTx/>
                <a:latin typeface="Work Sans"/>
                <a:ea typeface="+mn-ea"/>
                <a:cs typeface="+mn-cs"/>
              </a:rPr>
              <a:t>Inflaatio Koronnousu</a:t>
            </a:r>
          </a:p>
        </p:txBody>
      </p:sp>
      <p:pic>
        <p:nvPicPr>
          <p:cNvPr id="18" name="Kuva 17">
            <a:extLst>
              <a:ext uri="{FF2B5EF4-FFF2-40B4-BE49-F238E27FC236}">
                <a16:creationId xmlns:a16="http://schemas.microsoft.com/office/drawing/2014/main" id="{719908ED-5231-E5BC-74FF-E80AE745229D}"/>
              </a:ext>
            </a:extLst>
          </p:cNvPr>
          <p:cNvPicPr>
            <a:picLocks noChangeAspect="1"/>
          </p:cNvPicPr>
          <p:nvPr/>
        </p:nvPicPr>
        <p:blipFill>
          <a:blip r:embed="rId6"/>
          <a:stretch>
            <a:fillRect/>
          </a:stretch>
        </p:blipFill>
        <p:spPr>
          <a:xfrm>
            <a:off x="4719087" y="4284768"/>
            <a:ext cx="1215080" cy="1733598"/>
          </a:xfrm>
          <a:prstGeom prst="rect">
            <a:avLst/>
          </a:prstGeom>
          <a:effectLst>
            <a:glow rad="139700">
              <a:schemeClr val="tx1">
                <a:alpha val="40000"/>
              </a:schemeClr>
            </a:glow>
          </a:effectLst>
        </p:spPr>
      </p:pic>
      <p:sp>
        <p:nvSpPr>
          <p:cNvPr id="20" name="Tähti: 5-sakarainen 19">
            <a:extLst>
              <a:ext uri="{FF2B5EF4-FFF2-40B4-BE49-F238E27FC236}">
                <a16:creationId xmlns:a16="http://schemas.microsoft.com/office/drawing/2014/main" id="{FE709515-3B22-5DA8-B136-924471EC0275}"/>
              </a:ext>
            </a:extLst>
          </p:cNvPr>
          <p:cNvSpPr/>
          <p:nvPr/>
        </p:nvSpPr>
        <p:spPr>
          <a:xfrm>
            <a:off x="8682534" y="3684182"/>
            <a:ext cx="533160" cy="515069"/>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white"/>
              </a:solidFill>
              <a:effectLst/>
              <a:uLnTx/>
              <a:uFillTx/>
              <a:latin typeface="Work Sans"/>
              <a:ea typeface="+mn-ea"/>
              <a:cs typeface="+mn-cs"/>
            </a:endParaRPr>
          </a:p>
        </p:txBody>
      </p:sp>
    </p:spTree>
    <p:extLst>
      <p:ext uri="{BB962C8B-B14F-4D97-AF65-F5344CB8AC3E}">
        <p14:creationId xmlns:p14="http://schemas.microsoft.com/office/powerpoint/2010/main" val="298996364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15B5500-61BD-3B7B-6F06-2236F2FD196C}"/>
              </a:ext>
            </a:extLst>
          </p:cNvPr>
          <p:cNvSpPr>
            <a:spLocks noGrp="1"/>
          </p:cNvSpPr>
          <p:nvPr>
            <p:ph type="title"/>
          </p:nvPr>
        </p:nvSpPr>
        <p:spPr>
          <a:xfrm>
            <a:off x="766763" y="476672"/>
            <a:ext cx="10658475" cy="1008113"/>
          </a:xfrm>
        </p:spPr>
        <p:txBody>
          <a:bodyPr/>
          <a:lstStyle/>
          <a:p>
            <a:r>
              <a:rPr lang="fi-FI" dirty="0"/>
              <a:t>Kehysmenettely ohjaa päätöksiä</a:t>
            </a:r>
          </a:p>
        </p:txBody>
      </p:sp>
      <p:sp>
        <p:nvSpPr>
          <p:cNvPr id="3" name="Sisällön paikkamerkki 2">
            <a:extLst>
              <a:ext uri="{FF2B5EF4-FFF2-40B4-BE49-F238E27FC236}">
                <a16:creationId xmlns:a16="http://schemas.microsoft.com/office/drawing/2014/main" id="{A156CF30-8B11-C9E7-213F-566CE8A5BA98}"/>
              </a:ext>
            </a:extLst>
          </p:cNvPr>
          <p:cNvSpPr>
            <a:spLocks noGrp="1"/>
          </p:cNvSpPr>
          <p:nvPr>
            <p:ph idx="1"/>
          </p:nvPr>
        </p:nvSpPr>
        <p:spPr>
          <a:xfrm>
            <a:off x="766763" y="1124744"/>
            <a:ext cx="9937749" cy="3816648"/>
          </a:xfrm>
        </p:spPr>
        <p:txBody>
          <a:bodyPr/>
          <a:lstStyle/>
          <a:p>
            <a:r>
              <a:rPr lang="fi-FI" dirty="0"/>
              <a:t>Hallitusohjelmassa linjattujen pysyvien määrärahapäätösten johdosta vuonna 2027 kehyksen piiriin kuuluvat menot ovat 1,5 mrd. euroa pienemmät kuin 23.3.2023 päätetyssä valtiontalouden kehyksessä (vuoden 2024 hintatasossa).</a:t>
            </a:r>
          </a:p>
          <a:p>
            <a:r>
              <a:rPr lang="fi-FI" b="1" dirty="0"/>
              <a:t>Hallitusohjelman kirjauksia ja muita toimenpiteitä toteutetaan vaalikauden kehyksen mahdollistamissa rajoissa.</a:t>
            </a:r>
            <a:r>
              <a:rPr lang="fi-FI" dirty="0"/>
              <a:t> Hallitus sitoutuu tarkastelemaan hallitusohjelman toimenpiteitä uudelleen, mikäli toimenpiteiden vaikutusarviot muuttuvat merkittävästi hallitusohjelman yhteydessä tehdyistä arvioista tai niiden toteuttaminen vaarantaisi julkiselle taloudelle asetetun toimenpidekokonaisuuden tai rahoitusasematavoitteen saavuttamisen. Hallitus sitoutuu tarvittaessa priorisoimaan hankkeiden toteutusta.</a:t>
            </a:r>
          </a:p>
          <a:p>
            <a:r>
              <a:rPr lang="fi-FI" dirty="0"/>
              <a:t>Valtio sitoutuu kompensoimaan kunnille asetettavat uudet tehtävät ja velvoitteet sekä mahdolliset tehtävien laajennukset, rahoittamalla ne täysimääräisesti tai purkamalla muita velvoitteita. Hallituksen veroperusteisiin tekemien muutosten verotuottovaikutus kompensoidaan kunnille.</a:t>
            </a:r>
          </a:p>
        </p:txBody>
      </p:sp>
      <p:sp>
        <p:nvSpPr>
          <p:cNvPr id="4" name="Dian numeron paikkamerkki 3">
            <a:extLst>
              <a:ext uri="{FF2B5EF4-FFF2-40B4-BE49-F238E27FC236}">
                <a16:creationId xmlns:a16="http://schemas.microsoft.com/office/drawing/2014/main" id="{513AC9AA-5BE0-0AE7-EE6E-149BA8BFC3D2}"/>
              </a:ext>
            </a:extLst>
          </p:cNvPr>
          <p:cNvSpPr>
            <a:spLocks noGrp="1"/>
          </p:cNvSpPr>
          <p:nvPr>
            <p:ph type="sldNum" sz="quarter" idx="12"/>
          </p:nvPr>
        </p:nvSpPr>
        <p:spPr/>
        <p:txBody>
          <a:bodyPr/>
          <a:lstStyle/>
          <a:p>
            <a:fld id="{0861148C-697E-4B67-BDAA-872F34DF1106}" type="slidenum">
              <a:rPr lang="fi-FI" smtClean="0"/>
              <a:t>4</a:t>
            </a:fld>
            <a:endParaRPr lang="fi-FI"/>
          </a:p>
        </p:txBody>
      </p:sp>
    </p:spTree>
    <p:extLst>
      <p:ext uri="{BB962C8B-B14F-4D97-AF65-F5344CB8AC3E}">
        <p14:creationId xmlns:p14="http://schemas.microsoft.com/office/powerpoint/2010/main" val="2631068161"/>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9CFA584-331D-5E0A-4E6F-37A9F257B77D}"/>
              </a:ext>
            </a:extLst>
          </p:cNvPr>
          <p:cNvSpPr>
            <a:spLocks noGrp="1"/>
          </p:cNvSpPr>
          <p:nvPr>
            <p:ph type="title"/>
          </p:nvPr>
        </p:nvSpPr>
        <p:spPr>
          <a:xfrm>
            <a:off x="623392" y="116632"/>
            <a:ext cx="10658475" cy="1008113"/>
          </a:xfrm>
        </p:spPr>
        <p:txBody>
          <a:bodyPr/>
          <a:lstStyle/>
          <a:p>
            <a:r>
              <a:rPr lang="fi-FI" dirty="0"/>
              <a:t>Kulttuurin ml. kirjasto rahoitus hallitusohjelmassa</a:t>
            </a:r>
          </a:p>
        </p:txBody>
      </p:sp>
      <p:sp>
        <p:nvSpPr>
          <p:cNvPr id="3" name="Sisällön paikkamerkki 2">
            <a:extLst>
              <a:ext uri="{FF2B5EF4-FFF2-40B4-BE49-F238E27FC236}">
                <a16:creationId xmlns:a16="http://schemas.microsoft.com/office/drawing/2014/main" id="{524C2761-8690-7773-295C-0B591239316B}"/>
              </a:ext>
            </a:extLst>
          </p:cNvPr>
          <p:cNvSpPr>
            <a:spLocks noGrp="1"/>
          </p:cNvSpPr>
          <p:nvPr>
            <p:ph idx="1"/>
          </p:nvPr>
        </p:nvSpPr>
        <p:spPr>
          <a:xfrm>
            <a:off x="623392" y="1484560"/>
            <a:ext cx="10658475" cy="3816648"/>
          </a:xfrm>
        </p:spPr>
        <p:txBody>
          <a:bodyPr/>
          <a:lstStyle/>
          <a:p>
            <a:r>
              <a:rPr lang="fi-FI" dirty="0"/>
              <a:t>Ohjelmassa ei esitetä lisärahoitusta taiteelle ja kulttuurille.</a:t>
            </a:r>
          </a:p>
          <a:p>
            <a:pPr lvl="1"/>
            <a:r>
              <a:rPr lang="fi-FI" dirty="0"/>
              <a:t>Tae 2024! </a:t>
            </a:r>
          </a:p>
          <a:p>
            <a:r>
              <a:rPr lang="fi-FI" dirty="0"/>
              <a:t>Ohjelmassa kirjaus valtionavustusten leikkaamisesta yhteensä 125 miljoonalla eurolla </a:t>
            </a:r>
            <a:r>
              <a:rPr lang="fi-FI" dirty="0" err="1"/>
              <a:t>okm:n</a:t>
            </a:r>
            <a:r>
              <a:rPr lang="fi-FI" dirty="0"/>
              <a:t> hallinnonalalla. Leikkaukset toteutetaan asteittain. </a:t>
            </a:r>
          </a:p>
          <a:p>
            <a:pPr lvl="1"/>
            <a:r>
              <a:rPr lang="fi-FI" dirty="0"/>
              <a:t>Päätös 50 milj. euron pysyvästä leikkaamisesta: 2024 10 milj., 2025 25 milj. ja 2026 yhteensä 50 milj. euroa</a:t>
            </a:r>
          </a:p>
          <a:p>
            <a:pPr lvl="1"/>
            <a:r>
              <a:rPr lang="fi-FI" dirty="0"/>
              <a:t>Vuoden 2027 säästön tasoa arvioidaan enintään 75 milj. euron osalta budjettiriihessä v. 2026. </a:t>
            </a:r>
          </a:p>
          <a:p>
            <a:r>
              <a:rPr lang="fi-FI" dirty="0"/>
              <a:t>Opetus- ja kulttuuriministeriölle tulossa 24 milj. euron tuottavuustavoite hallituskaudelle. Koskee sen kaikkia virastoja. </a:t>
            </a:r>
          </a:p>
          <a:p>
            <a:r>
              <a:rPr lang="fi-FI" dirty="0"/>
              <a:t>Kuntien peruspalveluiden valtionosuuteen tulossa indeksijäädytys: vaikuttaa myös kirjasto- että kulttuuritoimintaan.</a:t>
            </a:r>
          </a:p>
          <a:p>
            <a:endParaRPr lang="fi-FI" dirty="0"/>
          </a:p>
          <a:p>
            <a:endParaRPr lang="fi-FI" dirty="0"/>
          </a:p>
        </p:txBody>
      </p:sp>
      <p:sp>
        <p:nvSpPr>
          <p:cNvPr id="4" name="Dian numeron paikkamerkki 3">
            <a:extLst>
              <a:ext uri="{FF2B5EF4-FFF2-40B4-BE49-F238E27FC236}">
                <a16:creationId xmlns:a16="http://schemas.microsoft.com/office/drawing/2014/main" id="{5F2B611B-829A-4F68-21C0-B5A9F7EB7D28}"/>
              </a:ext>
            </a:extLst>
          </p:cNvPr>
          <p:cNvSpPr>
            <a:spLocks noGrp="1"/>
          </p:cNvSpPr>
          <p:nvPr>
            <p:ph type="sldNum" sz="quarter" idx="12"/>
          </p:nvPr>
        </p:nvSpPr>
        <p:spPr/>
        <p:txBody>
          <a:bodyPr/>
          <a:lstStyle/>
          <a:p>
            <a:fld id="{0861148C-697E-4B67-BDAA-872F34DF1106}" type="slidenum">
              <a:rPr lang="fi-FI" smtClean="0"/>
              <a:t>5</a:t>
            </a:fld>
            <a:endParaRPr lang="fi-FI"/>
          </a:p>
        </p:txBody>
      </p:sp>
    </p:spTree>
    <p:extLst>
      <p:ext uri="{BB962C8B-B14F-4D97-AF65-F5344CB8AC3E}">
        <p14:creationId xmlns:p14="http://schemas.microsoft.com/office/powerpoint/2010/main" val="3224152014"/>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998D7FA-BCFA-5E20-95C9-1D268B640F08}"/>
              </a:ext>
            </a:extLst>
          </p:cNvPr>
          <p:cNvSpPr>
            <a:spLocks noGrp="1"/>
          </p:cNvSpPr>
          <p:nvPr>
            <p:ph type="title"/>
          </p:nvPr>
        </p:nvSpPr>
        <p:spPr>
          <a:xfrm>
            <a:off x="766763" y="404664"/>
            <a:ext cx="10658475" cy="1008113"/>
          </a:xfrm>
        </p:spPr>
        <p:txBody>
          <a:bodyPr/>
          <a:lstStyle/>
          <a:p>
            <a:r>
              <a:rPr lang="fi-FI" dirty="0"/>
              <a:t>Vuoden 2024 talousarviosta</a:t>
            </a:r>
          </a:p>
        </p:txBody>
      </p:sp>
      <p:sp>
        <p:nvSpPr>
          <p:cNvPr id="3" name="Sisällön paikkamerkki 2">
            <a:extLst>
              <a:ext uri="{FF2B5EF4-FFF2-40B4-BE49-F238E27FC236}">
                <a16:creationId xmlns:a16="http://schemas.microsoft.com/office/drawing/2014/main" id="{A3FC0C22-83AC-409E-167C-037DE688242C}"/>
              </a:ext>
            </a:extLst>
          </p:cNvPr>
          <p:cNvSpPr>
            <a:spLocks noGrp="1"/>
          </p:cNvSpPr>
          <p:nvPr>
            <p:ph idx="1"/>
          </p:nvPr>
        </p:nvSpPr>
        <p:spPr>
          <a:xfrm>
            <a:off x="623888" y="980504"/>
            <a:ext cx="10801845" cy="3816648"/>
          </a:xfrm>
        </p:spPr>
        <p:txBody>
          <a:bodyPr/>
          <a:lstStyle/>
          <a:p>
            <a:r>
              <a:rPr lang="fi-FI" b="0" i="0" dirty="0">
                <a:solidFill>
                  <a:srgbClr val="0F0F0F"/>
                </a:solidFill>
                <a:effectLst/>
              </a:rPr>
              <a:t>Taiteen ja kulttuurin määrärahat 549 miljoonaa euroa. </a:t>
            </a:r>
            <a:r>
              <a:rPr lang="fi-FI" b="1" i="0" dirty="0">
                <a:solidFill>
                  <a:srgbClr val="0F0F0F"/>
                </a:solidFill>
                <a:effectLst/>
              </a:rPr>
              <a:t>Vähennystä edellisvuoteen 16 milj. euroa (3%). </a:t>
            </a:r>
            <a:r>
              <a:rPr lang="fi-FI" dirty="0">
                <a:solidFill>
                  <a:srgbClr val="0F0F0F"/>
                </a:solidFill>
              </a:rPr>
              <a:t>Indeksikorotus on 2,2%</a:t>
            </a:r>
          </a:p>
          <a:p>
            <a:r>
              <a:rPr lang="fi-FI" b="1" dirty="0">
                <a:solidFill>
                  <a:srgbClr val="0F0F0F"/>
                </a:solidFill>
              </a:rPr>
              <a:t>Määrärahojen vähennysten taustalla</a:t>
            </a:r>
            <a:r>
              <a:rPr lang="fi-FI" b="1" i="0" dirty="0">
                <a:solidFill>
                  <a:srgbClr val="0F0F0F"/>
                </a:solidFill>
                <a:effectLst/>
              </a:rPr>
              <a:t>: </a:t>
            </a:r>
          </a:p>
          <a:p>
            <a:pPr lvl="1"/>
            <a:r>
              <a:rPr lang="fi-FI" sz="2000" dirty="0">
                <a:solidFill>
                  <a:srgbClr val="0F0F0F"/>
                </a:solidFill>
              </a:rPr>
              <a:t>M</a:t>
            </a:r>
            <a:r>
              <a:rPr lang="fi-FI" sz="2000" b="0" i="0" dirty="0">
                <a:solidFill>
                  <a:srgbClr val="0F0F0F"/>
                </a:solidFill>
                <a:effectLst/>
              </a:rPr>
              <a:t>ääräaikaisen elpymis- ja palautumissuunnitelmaan liittyvän rakennetuen pienenemisestä, </a:t>
            </a:r>
          </a:p>
          <a:p>
            <a:pPr lvl="1"/>
            <a:r>
              <a:rPr lang="fi-FI" sz="2000" b="0" i="0" dirty="0">
                <a:solidFill>
                  <a:srgbClr val="0F0F0F"/>
                </a:solidFill>
                <a:effectLst/>
              </a:rPr>
              <a:t>Kertaluonteisten muiden avustuksen päättymisestä, </a:t>
            </a:r>
          </a:p>
          <a:p>
            <a:pPr lvl="1"/>
            <a:r>
              <a:rPr lang="fi-FI" sz="2000" b="0" i="0" dirty="0">
                <a:solidFill>
                  <a:srgbClr val="0F0F0F"/>
                </a:solidFill>
                <a:effectLst/>
              </a:rPr>
              <a:t>Eduskunnan kertaluonteisten lisäysten poistumisesta </a:t>
            </a:r>
            <a:r>
              <a:rPr lang="fi-FI" sz="2000" dirty="0">
                <a:solidFill>
                  <a:srgbClr val="0F0F0F"/>
                </a:solidFill>
              </a:rPr>
              <a:t>sekä </a:t>
            </a:r>
          </a:p>
          <a:p>
            <a:pPr lvl="1"/>
            <a:r>
              <a:rPr lang="fi-FI" sz="2000" b="0" i="0" dirty="0">
                <a:solidFill>
                  <a:srgbClr val="0F0F0F"/>
                </a:solidFill>
                <a:effectLst/>
              </a:rPr>
              <a:t>Suorista leikkauksista.</a:t>
            </a:r>
          </a:p>
          <a:p>
            <a:pPr marL="444500" lvl="1" indent="0">
              <a:buNone/>
            </a:pPr>
            <a:r>
              <a:rPr lang="fi-FI" sz="2000" b="1" dirty="0">
                <a:solidFill>
                  <a:srgbClr val="0F0F0F"/>
                </a:solidFill>
              </a:rPr>
              <a:t>Leikkaukset:</a:t>
            </a:r>
            <a:endParaRPr lang="fi-FI" sz="2000" b="1" i="0" dirty="0">
              <a:solidFill>
                <a:srgbClr val="0F0F0F"/>
              </a:solidFill>
              <a:effectLst/>
            </a:endParaRPr>
          </a:p>
          <a:p>
            <a:pPr lvl="1"/>
            <a:r>
              <a:rPr lang="fi-FI" sz="2000" dirty="0">
                <a:solidFill>
                  <a:srgbClr val="0F0F0F"/>
                </a:solidFill>
              </a:rPr>
              <a:t>R</a:t>
            </a:r>
            <a:r>
              <a:rPr lang="fi-FI" sz="2000" i="0" dirty="0">
                <a:solidFill>
                  <a:srgbClr val="0F0F0F"/>
                </a:solidFill>
                <a:effectLst/>
              </a:rPr>
              <a:t>ahapelituottoja koskevan kompensaation tasomuutokseen (arviolta –4 milj. euroa).</a:t>
            </a:r>
          </a:p>
          <a:p>
            <a:pPr lvl="1"/>
            <a:r>
              <a:rPr lang="fi-FI" sz="2000" dirty="0">
                <a:solidFill>
                  <a:srgbClr val="0F0F0F"/>
                </a:solidFill>
              </a:rPr>
              <a:t>H</a:t>
            </a:r>
            <a:r>
              <a:rPr lang="fi-FI" sz="2000" i="0" dirty="0">
                <a:solidFill>
                  <a:srgbClr val="0F0F0F"/>
                </a:solidFill>
                <a:effectLst/>
              </a:rPr>
              <a:t>allitusohjelman mukaisesti leikkaus opetus- ja kulttuuriministeriön valtionavustusten määrärahoihin (vaikutus -4 milj. euroa).</a:t>
            </a:r>
          </a:p>
          <a:p>
            <a:pPr algn="l"/>
            <a:r>
              <a:rPr lang="fi-FI" dirty="0">
                <a:solidFill>
                  <a:srgbClr val="0F0F0F"/>
                </a:solidFill>
              </a:rPr>
              <a:t>Veikkausvoittovarojen </a:t>
            </a:r>
            <a:r>
              <a:rPr lang="fi-FI" b="0" i="0" dirty="0">
                <a:solidFill>
                  <a:srgbClr val="0F0F0F"/>
                </a:solidFill>
                <a:effectLst/>
              </a:rPr>
              <a:t>uusi rahoitusmalli vuodesta 2024 alkaen: tuotot valtiolle yleiskatteellisena ilman korvamerkintää. Määrärahat yleiskatteellisille momenteille.</a:t>
            </a:r>
          </a:p>
          <a:p>
            <a:endParaRPr lang="fi-FI" dirty="0"/>
          </a:p>
        </p:txBody>
      </p:sp>
      <p:sp>
        <p:nvSpPr>
          <p:cNvPr id="4" name="Dian numeron paikkamerkki 3">
            <a:extLst>
              <a:ext uri="{FF2B5EF4-FFF2-40B4-BE49-F238E27FC236}">
                <a16:creationId xmlns:a16="http://schemas.microsoft.com/office/drawing/2014/main" id="{B6335EF0-68B8-8D46-378C-A64715F8F7E8}"/>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61148C-697E-4B67-BDAA-872F34DF1106}" type="slidenum">
              <a:rPr kumimoji="0" lang="fi-FI" sz="1000" b="0" i="0" u="none" strike="noStrike" kern="1200" cap="none" spc="0" normalizeH="0" baseline="0" noProof="0" smtClean="0">
                <a:ln>
                  <a:noFill/>
                </a:ln>
                <a:solidFill>
                  <a:srgbClr val="923468"/>
                </a:solidFill>
                <a:effectLst/>
                <a:uLnTx/>
                <a:uFillTx/>
                <a:latin typeface="Work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fi-FI" sz="1000" b="0" i="0" u="none" strike="noStrike" kern="1200" cap="none" spc="0" normalizeH="0" baseline="0" noProof="0">
              <a:ln>
                <a:noFill/>
              </a:ln>
              <a:solidFill>
                <a:srgbClr val="923468"/>
              </a:solidFill>
              <a:effectLst/>
              <a:uLnTx/>
              <a:uFillTx/>
              <a:latin typeface="Work Sans"/>
              <a:ea typeface="+mn-ea"/>
              <a:cs typeface="+mn-cs"/>
            </a:endParaRPr>
          </a:p>
        </p:txBody>
      </p:sp>
    </p:spTree>
    <p:extLst>
      <p:ext uri="{BB962C8B-B14F-4D97-AF65-F5344CB8AC3E}">
        <p14:creationId xmlns:p14="http://schemas.microsoft.com/office/powerpoint/2010/main" val="1916550232"/>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7E22EC9-A2D8-9D27-6A8F-27A70EE5E798}"/>
              </a:ext>
            </a:extLst>
          </p:cNvPr>
          <p:cNvSpPr>
            <a:spLocks noGrp="1"/>
          </p:cNvSpPr>
          <p:nvPr>
            <p:ph type="title"/>
          </p:nvPr>
        </p:nvSpPr>
        <p:spPr>
          <a:xfrm>
            <a:off x="766763" y="389036"/>
            <a:ext cx="10658475" cy="1008113"/>
          </a:xfrm>
        </p:spPr>
        <p:txBody>
          <a:bodyPr/>
          <a:lstStyle/>
          <a:p>
            <a:r>
              <a:rPr lang="fi-FI" sz="1400" dirty="0"/>
              <a:t>Opetus- ja kulttuuriministeriön hallinnonala</a:t>
            </a:r>
            <a:br>
              <a:rPr lang="fi-FI" dirty="0"/>
            </a:br>
            <a:r>
              <a:rPr lang="fi-FI" dirty="0"/>
              <a:t>Avustukset yleisten kirjastojen kehittämiseen</a:t>
            </a:r>
          </a:p>
        </p:txBody>
      </p:sp>
      <p:sp>
        <p:nvSpPr>
          <p:cNvPr id="3" name="Sisällön paikkamerkki 2">
            <a:extLst>
              <a:ext uri="{FF2B5EF4-FFF2-40B4-BE49-F238E27FC236}">
                <a16:creationId xmlns:a16="http://schemas.microsoft.com/office/drawing/2014/main" id="{CC11987E-2822-CAFE-85E8-EA1C3CF1FF30}"/>
              </a:ext>
            </a:extLst>
          </p:cNvPr>
          <p:cNvSpPr>
            <a:spLocks noGrp="1"/>
          </p:cNvSpPr>
          <p:nvPr>
            <p:ph idx="1"/>
          </p:nvPr>
        </p:nvSpPr>
        <p:spPr>
          <a:xfrm>
            <a:off x="766763" y="1988840"/>
            <a:ext cx="10081765" cy="3816648"/>
          </a:xfrm>
        </p:spPr>
        <p:txBody>
          <a:bodyPr/>
          <a:lstStyle/>
          <a:p>
            <a:r>
              <a:rPr lang="fi-FI" dirty="0"/>
              <a:t>Yhteensä 9,1 miljoonaa euroa. Indeksitarkistus 2,2%.</a:t>
            </a:r>
          </a:p>
          <a:p>
            <a:r>
              <a:rPr lang="fi-FI" dirty="0"/>
              <a:t>UUTTA: momentille koottu aiemmin 2 eri momentille jakautunut määräraha (budjetti- ja veikkausvoittovarat.)</a:t>
            </a:r>
          </a:p>
          <a:p>
            <a:pPr lvl="1"/>
            <a:r>
              <a:rPr lang="fi-FI" dirty="0"/>
              <a:t>yleisten kirjastojen erityisiin tehtäviin, alueelliset ja valtakunnalliset kehittämistehtävät  2 944 000e (2 880 000)</a:t>
            </a:r>
          </a:p>
          <a:p>
            <a:pPr lvl="1"/>
            <a:r>
              <a:rPr lang="fi-FI" dirty="0"/>
              <a:t>kirjastojen toiminnan kehittämiseen, yleisille kirjastoille tuotettaviin valtakunnallisiin palveluihin sekä järjestötoimintaan tarkoitettujen valtionavustusten maksamiseen 5 650 000e</a:t>
            </a:r>
          </a:p>
          <a:p>
            <a:pPr lvl="1"/>
            <a:r>
              <a:rPr lang="fi-FI" dirty="0"/>
              <a:t>yleisille kirjastoille vähälevikkisten laatukirjallisuuden ja kulttuurilehtien hankinnoista aiheutuviin menoihin 116 000e (HO2023 säästö 860 000e).</a:t>
            </a:r>
          </a:p>
          <a:p>
            <a:pPr lvl="1"/>
            <a:r>
              <a:rPr lang="fi-FI" dirty="0"/>
              <a:t>viittomakielisen kirjaston toimintaan liittyvien valtionavustusten maksamiseen 220 000e.</a:t>
            </a:r>
          </a:p>
          <a:p>
            <a:pPr lvl="1"/>
            <a:r>
              <a:rPr lang="fi-FI" dirty="0"/>
              <a:t>Valtionavustus vangeille järjestettäviin kirjastopalveluihin 200 000e.</a:t>
            </a:r>
          </a:p>
          <a:p>
            <a:endParaRPr lang="fi-FI" dirty="0"/>
          </a:p>
        </p:txBody>
      </p:sp>
      <p:sp>
        <p:nvSpPr>
          <p:cNvPr id="4" name="Dian numeron paikkamerkki 3">
            <a:extLst>
              <a:ext uri="{FF2B5EF4-FFF2-40B4-BE49-F238E27FC236}">
                <a16:creationId xmlns:a16="http://schemas.microsoft.com/office/drawing/2014/main" id="{8690722E-37C3-CB7E-94FB-63F2B1D47DDF}"/>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61148C-697E-4B67-BDAA-872F34DF1106}" type="slidenum">
              <a:rPr kumimoji="0" lang="fi-FI" sz="1000" b="0" i="0" u="none" strike="noStrike" kern="1200" cap="none" spc="0" normalizeH="0" baseline="0" noProof="0" smtClean="0">
                <a:ln>
                  <a:noFill/>
                </a:ln>
                <a:solidFill>
                  <a:srgbClr val="923468"/>
                </a:solidFill>
                <a:effectLst/>
                <a:uLnTx/>
                <a:uFillTx/>
                <a:latin typeface="Work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fi-FI" sz="1000" b="0" i="0" u="none" strike="noStrike" kern="1200" cap="none" spc="0" normalizeH="0" baseline="0" noProof="0">
              <a:ln>
                <a:noFill/>
              </a:ln>
              <a:solidFill>
                <a:srgbClr val="923468"/>
              </a:solidFill>
              <a:effectLst/>
              <a:uLnTx/>
              <a:uFillTx/>
              <a:latin typeface="Work Sans"/>
              <a:ea typeface="+mn-ea"/>
              <a:cs typeface="+mn-cs"/>
            </a:endParaRPr>
          </a:p>
        </p:txBody>
      </p:sp>
    </p:spTree>
    <p:extLst>
      <p:ext uri="{BB962C8B-B14F-4D97-AF65-F5344CB8AC3E}">
        <p14:creationId xmlns:p14="http://schemas.microsoft.com/office/powerpoint/2010/main" val="183599461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777488D-73D4-8CB5-C3AE-E7D1FA782886}"/>
              </a:ext>
            </a:extLst>
          </p:cNvPr>
          <p:cNvSpPr>
            <a:spLocks noGrp="1"/>
          </p:cNvSpPr>
          <p:nvPr>
            <p:ph type="title"/>
          </p:nvPr>
        </p:nvSpPr>
        <p:spPr/>
        <p:txBody>
          <a:bodyPr/>
          <a:lstStyle/>
          <a:p>
            <a:r>
              <a:rPr lang="fi-FI" dirty="0"/>
              <a:t>Mitä mahdollisuuksia HO2023 tarjoaa kirjastoille?</a:t>
            </a:r>
          </a:p>
        </p:txBody>
      </p:sp>
      <p:sp>
        <p:nvSpPr>
          <p:cNvPr id="4" name="Dian numeron paikkamerkki 3">
            <a:extLst>
              <a:ext uri="{FF2B5EF4-FFF2-40B4-BE49-F238E27FC236}">
                <a16:creationId xmlns:a16="http://schemas.microsoft.com/office/drawing/2014/main" id="{849C033D-C1B8-B32A-8ECD-EAA24C9F4F80}"/>
              </a:ext>
            </a:extLst>
          </p:cNvPr>
          <p:cNvSpPr>
            <a:spLocks noGrp="1"/>
          </p:cNvSpPr>
          <p:nvPr>
            <p:ph type="sldNum" sz="quarter" idx="12"/>
          </p:nvPr>
        </p:nvSpPr>
        <p:spPr/>
        <p:txBody>
          <a:bodyPr/>
          <a:lstStyle/>
          <a:p>
            <a:fld id="{0861148C-697E-4B67-BDAA-872F34DF1106}" type="slidenum">
              <a:rPr lang="fi-FI" smtClean="0"/>
              <a:pPr/>
              <a:t>8</a:t>
            </a:fld>
            <a:endParaRPr lang="fi-FI"/>
          </a:p>
        </p:txBody>
      </p:sp>
    </p:spTree>
    <p:extLst>
      <p:ext uri="{BB962C8B-B14F-4D97-AF65-F5344CB8AC3E}">
        <p14:creationId xmlns:p14="http://schemas.microsoft.com/office/powerpoint/2010/main" val="3112975428"/>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DE329F1-9288-2FF7-B8F0-64A2011213D2}"/>
              </a:ext>
            </a:extLst>
          </p:cNvPr>
          <p:cNvSpPr>
            <a:spLocks noGrp="1"/>
          </p:cNvSpPr>
          <p:nvPr>
            <p:ph type="title"/>
          </p:nvPr>
        </p:nvSpPr>
        <p:spPr/>
        <p:txBody>
          <a:bodyPr/>
          <a:lstStyle/>
          <a:p>
            <a:r>
              <a:rPr lang="fi-FI" dirty="0"/>
              <a:t>Keskeiset tärpit</a:t>
            </a:r>
          </a:p>
        </p:txBody>
      </p:sp>
      <p:sp>
        <p:nvSpPr>
          <p:cNvPr id="3" name="Dian numeron paikkamerkki 2">
            <a:extLst>
              <a:ext uri="{FF2B5EF4-FFF2-40B4-BE49-F238E27FC236}">
                <a16:creationId xmlns:a16="http://schemas.microsoft.com/office/drawing/2014/main" id="{01F4DA9A-7194-A05F-029F-A384732E7ED3}"/>
              </a:ext>
            </a:extLst>
          </p:cNvPr>
          <p:cNvSpPr>
            <a:spLocks noGrp="1"/>
          </p:cNvSpPr>
          <p:nvPr>
            <p:ph type="sldNum" sz="quarter" idx="12"/>
          </p:nvPr>
        </p:nvSpPr>
        <p:spPr/>
        <p:txBody>
          <a:bodyPr/>
          <a:lstStyle/>
          <a:p>
            <a:fld id="{0861148C-697E-4B67-BDAA-872F34DF1106}" type="slidenum">
              <a:rPr lang="fi-FI" smtClean="0"/>
              <a:t>9</a:t>
            </a:fld>
            <a:endParaRPr lang="fi-FI"/>
          </a:p>
        </p:txBody>
      </p:sp>
      <p:sp>
        <p:nvSpPr>
          <p:cNvPr id="4" name="Tekstin paikkamerkki 3">
            <a:extLst>
              <a:ext uri="{FF2B5EF4-FFF2-40B4-BE49-F238E27FC236}">
                <a16:creationId xmlns:a16="http://schemas.microsoft.com/office/drawing/2014/main" id="{95764805-95B4-2DCA-CCE3-A7EABE763B3A}"/>
              </a:ext>
            </a:extLst>
          </p:cNvPr>
          <p:cNvSpPr>
            <a:spLocks noGrp="1"/>
          </p:cNvSpPr>
          <p:nvPr>
            <p:ph type="body" sz="quarter" idx="13"/>
          </p:nvPr>
        </p:nvSpPr>
        <p:spPr>
          <a:xfrm>
            <a:off x="1342161" y="1700808"/>
            <a:ext cx="3097655" cy="864072"/>
          </a:xfrm>
        </p:spPr>
        <p:txBody>
          <a:bodyPr/>
          <a:lstStyle/>
          <a:p>
            <a:r>
              <a:rPr lang="fi-FI" dirty="0"/>
              <a:t>Toimiva ja kestävä hyvinvointiyhteiskunta</a:t>
            </a:r>
          </a:p>
        </p:txBody>
      </p:sp>
      <p:sp>
        <p:nvSpPr>
          <p:cNvPr id="5" name="Tekstin paikkamerkki 4">
            <a:extLst>
              <a:ext uri="{FF2B5EF4-FFF2-40B4-BE49-F238E27FC236}">
                <a16:creationId xmlns:a16="http://schemas.microsoft.com/office/drawing/2014/main" id="{504D45BC-3C5F-8F1C-C06C-2DB1A6E58ADD}"/>
              </a:ext>
            </a:extLst>
          </p:cNvPr>
          <p:cNvSpPr>
            <a:spLocks noGrp="1"/>
          </p:cNvSpPr>
          <p:nvPr>
            <p:ph type="body" sz="quarter" idx="24"/>
          </p:nvPr>
        </p:nvSpPr>
        <p:spPr>
          <a:xfrm>
            <a:off x="1328287" y="2565400"/>
            <a:ext cx="3111530" cy="1008063"/>
          </a:xfrm>
        </p:spPr>
        <p:txBody>
          <a:bodyPr/>
          <a:lstStyle/>
          <a:p>
            <a:pPr marL="0" indent="0">
              <a:buNone/>
            </a:pPr>
            <a:r>
              <a:rPr lang="fi-FI" b="1" dirty="0">
                <a:solidFill>
                  <a:schemeClr val="tx1"/>
                </a:solidFill>
              </a:rPr>
              <a:t>Ennaltaehkäisy, hyvinvoinnin ja terveyden edistäminen</a:t>
            </a:r>
          </a:p>
        </p:txBody>
      </p:sp>
      <p:sp>
        <p:nvSpPr>
          <p:cNvPr id="6" name="Tekstin paikkamerkki 5">
            <a:extLst>
              <a:ext uri="{FF2B5EF4-FFF2-40B4-BE49-F238E27FC236}">
                <a16:creationId xmlns:a16="http://schemas.microsoft.com/office/drawing/2014/main" id="{5823389A-3B3A-0057-36C2-F129B4FA132B}"/>
              </a:ext>
            </a:extLst>
          </p:cNvPr>
          <p:cNvSpPr>
            <a:spLocks noGrp="1"/>
          </p:cNvSpPr>
          <p:nvPr>
            <p:ph type="body" sz="quarter" idx="26"/>
          </p:nvPr>
        </p:nvSpPr>
        <p:spPr>
          <a:xfrm>
            <a:off x="4510515" y="1700808"/>
            <a:ext cx="3190174" cy="864072"/>
          </a:xfrm>
        </p:spPr>
        <p:txBody>
          <a:bodyPr/>
          <a:lstStyle/>
          <a:p>
            <a:r>
              <a:rPr lang="fi-FI" dirty="0"/>
              <a:t>Kunnat, kaupungit ja valtion aluehallinto</a:t>
            </a:r>
          </a:p>
        </p:txBody>
      </p:sp>
      <p:sp>
        <p:nvSpPr>
          <p:cNvPr id="7" name="Tekstin paikkamerkki 6">
            <a:extLst>
              <a:ext uri="{FF2B5EF4-FFF2-40B4-BE49-F238E27FC236}">
                <a16:creationId xmlns:a16="http://schemas.microsoft.com/office/drawing/2014/main" id="{0E8BA681-9BA6-F322-2DDF-1EAEE521A076}"/>
              </a:ext>
            </a:extLst>
          </p:cNvPr>
          <p:cNvSpPr>
            <a:spLocks noGrp="1"/>
          </p:cNvSpPr>
          <p:nvPr>
            <p:ph type="body" sz="quarter" idx="27"/>
          </p:nvPr>
        </p:nvSpPr>
        <p:spPr>
          <a:xfrm>
            <a:off x="4509204" y="2565400"/>
            <a:ext cx="3192793" cy="1008063"/>
          </a:xfrm>
        </p:spPr>
        <p:txBody>
          <a:bodyPr/>
          <a:lstStyle/>
          <a:p>
            <a:pPr marL="0" indent="0">
              <a:buNone/>
            </a:pPr>
            <a:r>
              <a:rPr lang="fi-FI" b="1" dirty="0">
                <a:solidFill>
                  <a:schemeClr val="tx1"/>
                </a:solidFill>
              </a:rPr>
              <a:t>Kunnat elinvoiman vetureita:</a:t>
            </a:r>
          </a:p>
          <a:p>
            <a:pPr marL="0" indent="0">
              <a:buNone/>
            </a:pPr>
            <a:r>
              <a:rPr lang="fi-FI" b="1" dirty="0">
                <a:solidFill>
                  <a:schemeClr val="tx1"/>
                </a:solidFill>
              </a:rPr>
              <a:t>Kunta tarjoaa perustuslain mukaisesti peruspalvelut erityisesti sivistyspalveluissa.</a:t>
            </a:r>
          </a:p>
        </p:txBody>
      </p:sp>
      <p:sp>
        <p:nvSpPr>
          <p:cNvPr id="8" name="Tekstin paikkamerkki 7">
            <a:extLst>
              <a:ext uri="{FF2B5EF4-FFF2-40B4-BE49-F238E27FC236}">
                <a16:creationId xmlns:a16="http://schemas.microsoft.com/office/drawing/2014/main" id="{BF5CE44F-BD14-2213-DFAC-1ACC85E844B2}"/>
              </a:ext>
            </a:extLst>
          </p:cNvPr>
          <p:cNvSpPr>
            <a:spLocks noGrp="1"/>
          </p:cNvSpPr>
          <p:nvPr>
            <p:ph type="body" sz="quarter" idx="29"/>
          </p:nvPr>
        </p:nvSpPr>
        <p:spPr>
          <a:xfrm>
            <a:off x="7750819" y="1700808"/>
            <a:ext cx="2521645" cy="864072"/>
          </a:xfrm>
        </p:spPr>
        <p:txBody>
          <a:bodyPr/>
          <a:lstStyle/>
          <a:p>
            <a:r>
              <a:rPr lang="fi-FI" dirty="0"/>
              <a:t>Osaava Suomi</a:t>
            </a:r>
          </a:p>
        </p:txBody>
      </p:sp>
      <p:sp>
        <p:nvSpPr>
          <p:cNvPr id="9" name="Tekstin paikkamerkki 8">
            <a:extLst>
              <a:ext uri="{FF2B5EF4-FFF2-40B4-BE49-F238E27FC236}">
                <a16:creationId xmlns:a16="http://schemas.microsoft.com/office/drawing/2014/main" id="{063E7AD1-9D86-132A-8784-4D496D88C890}"/>
              </a:ext>
            </a:extLst>
          </p:cNvPr>
          <p:cNvSpPr>
            <a:spLocks noGrp="1"/>
          </p:cNvSpPr>
          <p:nvPr>
            <p:ph type="body" sz="quarter" idx="30"/>
          </p:nvPr>
        </p:nvSpPr>
        <p:spPr>
          <a:xfrm>
            <a:off x="7752184" y="2565400"/>
            <a:ext cx="2521591" cy="1008063"/>
          </a:xfrm>
        </p:spPr>
        <p:txBody>
          <a:bodyPr/>
          <a:lstStyle/>
          <a:p>
            <a:pPr marL="0" indent="0">
              <a:buNone/>
            </a:pPr>
            <a:r>
              <a:rPr lang="fi-FI" b="1" dirty="0">
                <a:solidFill>
                  <a:schemeClr val="tx1"/>
                </a:solidFill>
              </a:rPr>
              <a:t>Kulttuuri, liikunta ja nuoret</a:t>
            </a:r>
          </a:p>
        </p:txBody>
      </p:sp>
      <p:sp>
        <p:nvSpPr>
          <p:cNvPr id="14" name="Tekstin paikkamerkki 13">
            <a:extLst>
              <a:ext uri="{FF2B5EF4-FFF2-40B4-BE49-F238E27FC236}">
                <a16:creationId xmlns:a16="http://schemas.microsoft.com/office/drawing/2014/main" id="{5169A510-DFE9-8AFB-C8DE-954E7AF2F9C2}"/>
              </a:ext>
            </a:extLst>
          </p:cNvPr>
          <p:cNvSpPr>
            <a:spLocks noGrp="1"/>
          </p:cNvSpPr>
          <p:nvPr>
            <p:ph type="body" sz="quarter" idx="37"/>
          </p:nvPr>
        </p:nvSpPr>
        <p:spPr>
          <a:xfrm>
            <a:off x="1309036" y="3573019"/>
            <a:ext cx="3130780" cy="2736301"/>
          </a:xfrm>
        </p:spPr>
        <p:txBody>
          <a:bodyPr/>
          <a:lstStyle/>
          <a:p>
            <a:pPr marL="171450" indent="-171450">
              <a:buFont typeface="Arial" panose="020B0604020202020204" pitchFamily="34" charset="0"/>
              <a:buChar char="•"/>
            </a:pPr>
            <a:r>
              <a:rPr lang="fi-FI" dirty="0"/>
              <a:t>Lisätään kuntien terveyden edistämisen määrärahaa.</a:t>
            </a:r>
          </a:p>
          <a:p>
            <a:pPr marL="171450" indent="-171450">
              <a:buFont typeface="Arial" panose="020B0604020202020204" pitchFamily="34" charset="0"/>
              <a:buChar char="•"/>
            </a:pPr>
            <a:r>
              <a:rPr lang="fi-FI" dirty="0"/>
              <a:t>Selkiytetään kuntien ja </a:t>
            </a:r>
            <a:r>
              <a:rPr lang="fi-FI" dirty="0" err="1"/>
              <a:t>hva</a:t>
            </a:r>
            <a:r>
              <a:rPr lang="fi-FI" dirty="0"/>
              <a:t>-alueiden vastuun työnjakoa hyvinvoinnin ja terveyden edistämisessä.</a:t>
            </a:r>
          </a:p>
          <a:p>
            <a:pPr marL="171450" indent="-171450">
              <a:buFont typeface="Arial" panose="020B0604020202020204" pitchFamily="34" charset="0"/>
              <a:buChar char="•"/>
            </a:pPr>
            <a:r>
              <a:rPr lang="fi-FI" dirty="0" err="1"/>
              <a:t>Hva</a:t>
            </a:r>
            <a:r>
              <a:rPr lang="fi-FI" dirty="0"/>
              <a:t>-alueet panostamaan  ennaltaehkäiseviin toimenpiteisiin.</a:t>
            </a:r>
          </a:p>
          <a:p>
            <a:pPr marL="171450" indent="-171450">
              <a:buFont typeface="Arial" panose="020B0604020202020204" pitchFamily="34" charset="0"/>
              <a:buChar char="•"/>
            </a:pPr>
            <a:r>
              <a:rPr lang="fi-FI" dirty="0"/>
              <a:t> </a:t>
            </a:r>
            <a:r>
              <a:rPr lang="fi-FI" dirty="0" err="1"/>
              <a:t>Hyte</a:t>
            </a:r>
            <a:r>
              <a:rPr lang="fi-FI" dirty="0"/>
              <a:t>-kerroin</a:t>
            </a:r>
          </a:p>
        </p:txBody>
      </p:sp>
      <p:sp>
        <p:nvSpPr>
          <p:cNvPr id="15" name="Tekstin paikkamerkki 14">
            <a:extLst>
              <a:ext uri="{FF2B5EF4-FFF2-40B4-BE49-F238E27FC236}">
                <a16:creationId xmlns:a16="http://schemas.microsoft.com/office/drawing/2014/main" id="{C23C42A4-9CAE-E49D-13D3-B06C984B5F80}"/>
              </a:ext>
            </a:extLst>
          </p:cNvPr>
          <p:cNvSpPr>
            <a:spLocks noGrp="1"/>
          </p:cNvSpPr>
          <p:nvPr>
            <p:ph type="body" sz="quarter" idx="38"/>
          </p:nvPr>
        </p:nvSpPr>
        <p:spPr>
          <a:xfrm>
            <a:off x="4507949" y="3573020"/>
            <a:ext cx="3172227" cy="2736300"/>
          </a:xfrm>
        </p:spPr>
        <p:txBody>
          <a:bodyPr/>
          <a:lstStyle/>
          <a:p>
            <a:pPr marL="171450" indent="-171450">
              <a:buFont typeface="Arial" panose="020B0604020202020204" pitchFamily="34" charset="0"/>
              <a:buChar char="•"/>
            </a:pPr>
            <a:r>
              <a:rPr lang="fi-FI" dirty="0"/>
              <a:t>Kunnan tehtävä hyvinvoinnin ja terveyden edistämisessä mm. vapaa-ajan- sekä kulttuuripalveluiden järjestämisessä korostuu.</a:t>
            </a:r>
          </a:p>
          <a:p>
            <a:pPr marL="171450" indent="-171450">
              <a:buFont typeface="Arial" panose="020B0604020202020204" pitchFamily="34" charset="0"/>
              <a:buChar char="•"/>
            </a:pPr>
            <a:r>
              <a:rPr lang="fi-FI" dirty="0"/>
              <a:t>Peruspalvelujen </a:t>
            </a:r>
            <a:r>
              <a:rPr lang="fi-FI" dirty="0" err="1"/>
              <a:t>vos</a:t>
            </a:r>
            <a:r>
              <a:rPr lang="fi-FI" dirty="0"/>
              <a:t>-uudistus</a:t>
            </a:r>
          </a:p>
          <a:p>
            <a:pPr marL="171450" indent="-171450">
              <a:buFont typeface="Arial" panose="020B0604020202020204" pitchFamily="34" charset="0"/>
              <a:buChar char="•"/>
            </a:pPr>
            <a:r>
              <a:rPr lang="fi-FI" dirty="0"/>
              <a:t>Käynnistetään kuntien normituksen keventämisohjelma.</a:t>
            </a:r>
          </a:p>
          <a:p>
            <a:pPr marL="171450" indent="-171450">
              <a:buFont typeface="Arial" panose="020B0604020202020204" pitchFamily="34" charset="0"/>
              <a:buChar char="•"/>
            </a:pPr>
            <a:r>
              <a:rPr lang="fi-FI" dirty="0"/>
              <a:t>Vahvistetaan kaupunkipolitiikkaa.</a:t>
            </a:r>
          </a:p>
          <a:p>
            <a:pPr marL="171450" indent="-171450">
              <a:buFont typeface="Arial" panose="020B0604020202020204" pitchFamily="34" charset="0"/>
              <a:buChar char="•"/>
            </a:pPr>
            <a:r>
              <a:rPr lang="fi-FI" dirty="0"/>
              <a:t>Uudistetaan valtion aluehallintoa.</a:t>
            </a:r>
          </a:p>
          <a:p>
            <a:pPr marL="171450" indent="-171450">
              <a:buFont typeface="Arial" panose="020B0604020202020204" pitchFamily="34" charset="0"/>
              <a:buChar char="•"/>
            </a:pPr>
            <a:endParaRPr lang="fi-FI" dirty="0"/>
          </a:p>
          <a:p>
            <a:endParaRPr lang="fi-FI" dirty="0"/>
          </a:p>
        </p:txBody>
      </p:sp>
      <p:sp>
        <p:nvSpPr>
          <p:cNvPr id="16" name="Tekstin paikkamerkki 15">
            <a:extLst>
              <a:ext uri="{FF2B5EF4-FFF2-40B4-BE49-F238E27FC236}">
                <a16:creationId xmlns:a16="http://schemas.microsoft.com/office/drawing/2014/main" id="{CF26B0D4-B7BC-7F04-5103-EF53E18E3566}"/>
              </a:ext>
            </a:extLst>
          </p:cNvPr>
          <p:cNvSpPr>
            <a:spLocks noGrp="1"/>
          </p:cNvSpPr>
          <p:nvPr>
            <p:ph type="body" sz="quarter" idx="39"/>
          </p:nvPr>
        </p:nvSpPr>
        <p:spPr>
          <a:xfrm>
            <a:off x="7750875" y="3573020"/>
            <a:ext cx="2521645" cy="2736300"/>
          </a:xfrm>
        </p:spPr>
        <p:txBody>
          <a:bodyPr/>
          <a:lstStyle/>
          <a:p>
            <a:pPr marL="171450" indent="-171450">
              <a:buFont typeface="Arial" panose="020B0604020202020204" pitchFamily="34" charset="0"/>
              <a:buChar char="•"/>
            </a:pPr>
            <a:r>
              <a:rPr lang="fi-FI" dirty="0"/>
              <a:t>Lasten ja nuorten lukutaitoa vahvistetaan.</a:t>
            </a:r>
          </a:p>
          <a:p>
            <a:pPr marL="171450" indent="-171450">
              <a:buFont typeface="Arial" panose="020B0604020202020204" pitchFamily="34" charset="0"/>
              <a:buChar char="•"/>
            </a:pPr>
            <a:r>
              <a:rPr lang="fi-FI" dirty="0"/>
              <a:t>Jatketaan lukutaitostrategian toimeenpanoa.</a:t>
            </a:r>
          </a:p>
          <a:p>
            <a:pPr marL="171450" indent="-171450">
              <a:buFont typeface="Arial" panose="020B0604020202020204" pitchFamily="34" charset="0"/>
              <a:buChar char="•"/>
            </a:pPr>
            <a:r>
              <a:rPr lang="fi-FI" dirty="0"/>
              <a:t>Kirjastopalvelujen saavutettavuudesta huolehditaan.</a:t>
            </a:r>
          </a:p>
        </p:txBody>
      </p:sp>
    </p:spTree>
    <p:extLst>
      <p:ext uri="{BB962C8B-B14F-4D97-AF65-F5344CB8AC3E}">
        <p14:creationId xmlns:p14="http://schemas.microsoft.com/office/powerpoint/2010/main" val="91444016"/>
      </p:ext>
    </p:extLst>
  </p:cSld>
  <p:clrMapOvr>
    <a:masterClrMapping/>
  </p:clrMapOvr>
  <mc:AlternateContent xmlns:mc="http://schemas.openxmlformats.org/markup-compatibility/2006" xmlns:p14="http://schemas.microsoft.com/office/powerpoint/2010/main">
    <mc:Choice Requires="p14">
      <p:transition p14:dur="100">
        <p:fade/>
      </p:transition>
    </mc:Choice>
    <mc:Fallback xmlns="">
      <p:transition>
        <p:fade/>
      </p:transition>
    </mc:Fallback>
  </mc:AlternateContent>
</p:sld>
</file>

<file path=ppt/theme/theme1.xml><?xml version="1.0" encoding="utf-8"?>
<a:theme xmlns:a="http://schemas.openxmlformats.org/drawingml/2006/main" name="Kuntaliitto FI">
  <a:themeElements>
    <a:clrScheme name="Kuntaliitto 2020">
      <a:dk1>
        <a:srgbClr val="000000"/>
      </a:dk1>
      <a:lt1>
        <a:sysClr val="window" lastClr="FFFFFF"/>
      </a:lt1>
      <a:dk2>
        <a:srgbClr val="73899D"/>
      </a:dk2>
      <a:lt2>
        <a:srgbClr val="DFDAD6"/>
      </a:lt2>
      <a:accent1>
        <a:srgbClr val="104264"/>
      </a:accent1>
      <a:accent2>
        <a:srgbClr val="FFC0D0"/>
      </a:accent2>
      <a:accent3>
        <a:srgbClr val="923468"/>
      </a:accent3>
      <a:accent4>
        <a:srgbClr val="255DD0"/>
      </a:accent4>
      <a:accent5>
        <a:srgbClr val="FFE561"/>
      </a:accent5>
      <a:accent6>
        <a:srgbClr val="7DC6F0"/>
      </a:accent6>
      <a:hlink>
        <a:srgbClr val="104264"/>
      </a:hlink>
      <a:folHlink>
        <a:srgbClr val="104264"/>
      </a:folHlink>
    </a:clrScheme>
    <a:fontScheme name="Kuntaliitto 2020">
      <a:majorFont>
        <a:latin typeface="Work Sans ExtraBold"/>
        <a:ea typeface=""/>
        <a:cs typeface=""/>
      </a:majorFont>
      <a:minorFont>
        <a:latin typeface="Work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3"/>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Blank.potx" id="{0C704AD4-10B4-4F6D-98EB-ADFAA4A835CF}" vid="{0CB629F6-77AC-45AA-833D-27371779476A}"/>
    </a:ext>
  </a:extLst>
</a:theme>
</file>

<file path=ppt/theme/theme2.xml><?xml version="1.0" encoding="utf-8"?>
<a:theme xmlns:a="http://schemas.openxmlformats.org/drawingml/2006/main" name="2_Kuntaliitto FI">
  <a:themeElements>
    <a:clrScheme name="Kuntaliitto 2020">
      <a:dk1>
        <a:srgbClr val="000000"/>
      </a:dk1>
      <a:lt1>
        <a:sysClr val="window" lastClr="FFFFFF"/>
      </a:lt1>
      <a:dk2>
        <a:srgbClr val="73899D"/>
      </a:dk2>
      <a:lt2>
        <a:srgbClr val="DFDAD6"/>
      </a:lt2>
      <a:accent1>
        <a:srgbClr val="104264"/>
      </a:accent1>
      <a:accent2>
        <a:srgbClr val="FFC0D0"/>
      </a:accent2>
      <a:accent3>
        <a:srgbClr val="923468"/>
      </a:accent3>
      <a:accent4>
        <a:srgbClr val="255DD0"/>
      </a:accent4>
      <a:accent5>
        <a:srgbClr val="FFE561"/>
      </a:accent5>
      <a:accent6>
        <a:srgbClr val="7DC6F0"/>
      </a:accent6>
      <a:hlink>
        <a:srgbClr val="104264"/>
      </a:hlink>
      <a:folHlink>
        <a:srgbClr val="104264"/>
      </a:folHlink>
    </a:clrScheme>
    <a:fontScheme name="Kuntaliitto 2020">
      <a:majorFont>
        <a:latin typeface="Work Sans ExtraBold"/>
        <a:ea typeface=""/>
        <a:cs typeface=""/>
      </a:majorFont>
      <a:minorFont>
        <a:latin typeface="Work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3"/>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kuntaliitto_pitka_diapohja_fi.potx" id="{EC9FB8F7-D560-4C4D-B9FF-D28D21A38481}" vid="{9FBF41CA-E88A-4A88-BAC5-36A109D59558}"/>
    </a:ext>
  </a:extLst>
</a:theme>
</file>

<file path=ppt/theme/theme3.xml><?xml version="1.0" encoding="utf-8"?>
<a:theme xmlns:a="http://schemas.openxmlformats.org/drawingml/2006/main" name="2_Kuntaliitto">
  <a:themeElements>
    <a:clrScheme name="Kuntaliitto 2020">
      <a:dk1>
        <a:srgbClr val="000000"/>
      </a:dk1>
      <a:lt1>
        <a:sysClr val="window" lastClr="FFFFFF"/>
      </a:lt1>
      <a:dk2>
        <a:srgbClr val="73899D"/>
      </a:dk2>
      <a:lt2>
        <a:srgbClr val="DFDAD6"/>
      </a:lt2>
      <a:accent1>
        <a:srgbClr val="104264"/>
      </a:accent1>
      <a:accent2>
        <a:srgbClr val="FFC0D0"/>
      </a:accent2>
      <a:accent3>
        <a:srgbClr val="923468"/>
      </a:accent3>
      <a:accent4>
        <a:srgbClr val="255DD0"/>
      </a:accent4>
      <a:accent5>
        <a:srgbClr val="FFE561"/>
      </a:accent5>
      <a:accent6>
        <a:srgbClr val="7DC6F0"/>
      </a:accent6>
      <a:hlink>
        <a:srgbClr val="104264"/>
      </a:hlink>
      <a:folHlink>
        <a:srgbClr val="104264"/>
      </a:folHlink>
    </a:clrScheme>
    <a:fontScheme name="Kuntaliitto 2020">
      <a:majorFont>
        <a:latin typeface="Work Sans ExtraBold"/>
        <a:ea typeface=""/>
        <a:cs typeface=""/>
      </a:majorFont>
      <a:minorFont>
        <a:latin typeface="Work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3"/>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kuntaliitto_malli_embed.potx" id="{F43F9E1D-74AE-47CE-875D-C813102AF2C6}" vid="{C17C54C4-7A1D-4F1E-91F6-D768B2AC185C}"/>
    </a:ext>
  </a:extLst>
</a:theme>
</file>

<file path=ppt/theme/theme4.xml><?xml version="1.0" encoding="utf-8"?>
<a:theme xmlns:a="http://schemas.openxmlformats.org/drawingml/2006/main" name="3_Kuntaliitto FI">
  <a:themeElements>
    <a:clrScheme name="Kuntaliitto 2020">
      <a:dk1>
        <a:srgbClr val="000000"/>
      </a:dk1>
      <a:lt1>
        <a:sysClr val="window" lastClr="FFFFFF"/>
      </a:lt1>
      <a:dk2>
        <a:srgbClr val="73899D"/>
      </a:dk2>
      <a:lt2>
        <a:srgbClr val="DFDAD6"/>
      </a:lt2>
      <a:accent1>
        <a:srgbClr val="104264"/>
      </a:accent1>
      <a:accent2>
        <a:srgbClr val="FFC0D0"/>
      </a:accent2>
      <a:accent3>
        <a:srgbClr val="923468"/>
      </a:accent3>
      <a:accent4>
        <a:srgbClr val="255DD0"/>
      </a:accent4>
      <a:accent5>
        <a:srgbClr val="FFE561"/>
      </a:accent5>
      <a:accent6>
        <a:srgbClr val="7DC6F0"/>
      </a:accent6>
      <a:hlink>
        <a:srgbClr val="104264"/>
      </a:hlink>
      <a:folHlink>
        <a:srgbClr val="104264"/>
      </a:folHlink>
    </a:clrScheme>
    <a:fontScheme name="Kuntaliitto 2020">
      <a:majorFont>
        <a:latin typeface="Work Sans ExtraBold"/>
        <a:ea typeface=""/>
        <a:cs typeface=""/>
      </a:majorFont>
      <a:minorFont>
        <a:latin typeface="Work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3"/>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kuntaliitto_diapohja_fi.potx" id="{1DEFBF2D-CAAB-4AD2-98C7-4104F5D37CAE}" vid="{B05AF93F-7810-4248-B369-BC8CDDC416E4}"/>
    </a:ext>
  </a:extLst>
</a:theme>
</file>

<file path=ppt/theme/theme5.xml><?xml version="1.0" encoding="utf-8"?>
<a:theme xmlns:a="http://schemas.openxmlformats.org/drawingml/2006/main" name="Office Theme">
  <a:themeElements>
    <a:clrScheme name="Kuntaliitto 2020">
      <a:dk1>
        <a:srgbClr val="000000"/>
      </a:dk1>
      <a:lt1>
        <a:sysClr val="window" lastClr="FFFFFF"/>
      </a:lt1>
      <a:dk2>
        <a:srgbClr val="73899D"/>
      </a:dk2>
      <a:lt2>
        <a:srgbClr val="DFDAD6"/>
      </a:lt2>
      <a:accent1>
        <a:srgbClr val="104264"/>
      </a:accent1>
      <a:accent2>
        <a:srgbClr val="FFC0D0"/>
      </a:accent2>
      <a:accent3>
        <a:srgbClr val="923468"/>
      </a:accent3>
      <a:accent4>
        <a:srgbClr val="255DD0"/>
      </a:accent4>
      <a:accent5>
        <a:srgbClr val="FFE561"/>
      </a:accent5>
      <a:accent6>
        <a:srgbClr val="7DC6F0"/>
      </a:accent6>
      <a:hlink>
        <a:srgbClr val="104264"/>
      </a:hlink>
      <a:folHlink>
        <a:srgbClr val="104264"/>
      </a:folHlink>
    </a:clrScheme>
    <a:fontScheme name="Kuntaliitto 2020">
      <a:majorFont>
        <a:latin typeface="Work Sans ExtraBold"/>
        <a:ea typeface=""/>
        <a:cs typeface=""/>
      </a:majorFont>
      <a:minorFont>
        <a:latin typeface="Work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Kuntaliitto 2020">
      <a:dk1>
        <a:srgbClr val="000000"/>
      </a:dk1>
      <a:lt1>
        <a:sysClr val="window" lastClr="FFFFFF"/>
      </a:lt1>
      <a:dk2>
        <a:srgbClr val="73899D"/>
      </a:dk2>
      <a:lt2>
        <a:srgbClr val="DFDAD6"/>
      </a:lt2>
      <a:accent1>
        <a:srgbClr val="104264"/>
      </a:accent1>
      <a:accent2>
        <a:srgbClr val="FFC0D0"/>
      </a:accent2>
      <a:accent3>
        <a:srgbClr val="923468"/>
      </a:accent3>
      <a:accent4>
        <a:srgbClr val="255DD0"/>
      </a:accent4>
      <a:accent5>
        <a:srgbClr val="FFE561"/>
      </a:accent5>
      <a:accent6>
        <a:srgbClr val="7DC6F0"/>
      </a:accent6>
      <a:hlink>
        <a:srgbClr val="104264"/>
      </a:hlink>
      <a:folHlink>
        <a:srgbClr val="104264"/>
      </a:folHlink>
    </a:clrScheme>
    <a:fontScheme name="Kuntaliitto 2020">
      <a:majorFont>
        <a:latin typeface="Work Sans ExtraBold"/>
        <a:ea typeface=""/>
        <a:cs typeface=""/>
      </a:majorFont>
      <a:minorFont>
        <a:latin typeface="Work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282</TotalTime>
  <Words>1412</Words>
  <Application>Microsoft Office PowerPoint</Application>
  <PresentationFormat>Laajakuva</PresentationFormat>
  <Paragraphs>172</Paragraphs>
  <Slides>20</Slides>
  <Notes>0</Notes>
  <HiddenSlides>0</HiddenSlides>
  <MMClips>0</MMClips>
  <ScaleCrop>false</ScaleCrop>
  <HeadingPairs>
    <vt:vector size="6" baseType="variant">
      <vt:variant>
        <vt:lpstr>Käytetyt fontit</vt:lpstr>
      </vt:variant>
      <vt:variant>
        <vt:i4>6</vt:i4>
      </vt:variant>
      <vt:variant>
        <vt:lpstr>Teema</vt:lpstr>
      </vt:variant>
      <vt:variant>
        <vt:i4>4</vt:i4>
      </vt:variant>
      <vt:variant>
        <vt:lpstr>Dian otsikot</vt:lpstr>
      </vt:variant>
      <vt:variant>
        <vt:i4>20</vt:i4>
      </vt:variant>
    </vt:vector>
  </HeadingPairs>
  <TitlesOfParts>
    <vt:vector size="30" baseType="lpstr">
      <vt:lpstr>Work Sans SemiBold</vt:lpstr>
      <vt:lpstr>Work Sans Medium</vt:lpstr>
      <vt:lpstr>Work Sans</vt:lpstr>
      <vt:lpstr>Roboto Light</vt:lpstr>
      <vt:lpstr>Work Sans ExtraBold</vt:lpstr>
      <vt:lpstr>Arial</vt:lpstr>
      <vt:lpstr>Kuntaliitto FI</vt:lpstr>
      <vt:lpstr>2_Kuntaliitto FI</vt:lpstr>
      <vt:lpstr>2_Kuntaliitto</vt:lpstr>
      <vt:lpstr>3_Kuntaliitto FI</vt:lpstr>
      <vt:lpstr>Uusi hallitusohjelma ja sen mukanaan tuomat haasteet</vt:lpstr>
      <vt:lpstr>Keskeisiä teemoja ja tahoja kuntien ja  kirjastotoiminnan kannalta</vt:lpstr>
      <vt:lpstr>Suuret kriisit ja uudistukset muuttavat kuntataloutta Muutosta muutoksen perään!</vt:lpstr>
      <vt:lpstr>Kehysmenettely ohjaa päätöksiä</vt:lpstr>
      <vt:lpstr>Kulttuurin ml. kirjasto rahoitus hallitusohjelmassa</vt:lpstr>
      <vt:lpstr>Vuoden 2024 talousarviosta</vt:lpstr>
      <vt:lpstr>Opetus- ja kulttuuriministeriön hallinnonala Avustukset yleisten kirjastojen kehittämiseen</vt:lpstr>
      <vt:lpstr>Mitä mahdollisuuksia HO2023 tarjoaa kirjastoille?</vt:lpstr>
      <vt:lpstr>Keskeiset tärpit</vt:lpstr>
      <vt:lpstr>Neuvottelutulos hallitusohjelmasta julkaistiin 16.6.2023 Uusi hallitus uudistaa kuntien rahoitus- ja valtionosuusjärjestelmän</vt:lpstr>
      <vt:lpstr>Uusi rahoitusjärjestelmä voimaan 2026: Kirjastojen perusrahoitus</vt:lpstr>
      <vt:lpstr>Kuntien toiminnasta valtaosa, noin 80 % rahoitetaan kuntien omilla verotuloilla  </vt:lpstr>
      <vt:lpstr>Kunnat ja kaupungit elinvoiman vetureina</vt:lpstr>
      <vt:lpstr>5 Osaava Suomi</vt:lpstr>
      <vt:lpstr>Opetus- ja kulttuuriministeriön yhteiset tavoitteet</vt:lpstr>
      <vt:lpstr>Kirjastot hallitusohjelman kulttuuripol. tavoitteissa</vt:lpstr>
      <vt:lpstr>HO etenee vauhdilla</vt:lpstr>
      <vt:lpstr>5 Osaava Suomi – oppimisen perusasiat kuntoon</vt:lpstr>
      <vt:lpstr>Yleisvaikutelma?</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Uusi hallitusohjelma ja sen mukanaan tuomat haasteet</dc:title>
  <dc:creator>Selkee Johanna</dc:creator>
  <cp:lastModifiedBy>Selkee Johanna</cp:lastModifiedBy>
  <cp:revision>1</cp:revision>
  <cp:lastPrinted>2023-11-06T10:27:21Z</cp:lastPrinted>
  <dcterms:created xsi:type="dcterms:W3CDTF">2023-10-30T08:15:23Z</dcterms:created>
  <dcterms:modified xsi:type="dcterms:W3CDTF">2023-11-06T10:27:26Z</dcterms:modified>
</cp:coreProperties>
</file>