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83" r:id="rId4"/>
    <p:sldId id="284" r:id="rId5"/>
    <p:sldId id="264" r:id="rId6"/>
    <p:sldId id="265" r:id="rId7"/>
    <p:sldId id="266" r:id="rId8"/>
    <p:sldId id="267" r:id="rId9"/>
    <p:sldId id="268" r:id="rId10"/>
    <p:sldId id="285" r:id="rId11"/>
    <p:sldId id="280" r:id="rId12"/>
    <p:sldId id="274" r:id="rId13"/>
    <p:sldId id="276" r:id="rId14"/>
    <p:sldId id="275" r:id="rId15"/>
    <p:sldId id="286" r:id="rId16"/>
    <p:sldId id="277" r:id="rId17"/>
    <p:sldId id="279" r:id="rId18"/>
    <p:sldId id="282" r:id="rId19"/>
    <p:sldId id="287" r:id="rId20"/>
    <p:sldId id="288" r:id="rId21"/>
    <p:sldId id="289" r:id="rId22"/>
    <p:sldId id="273" r:id="rId23"/>
    <p:sldId id="281" r:id="rId24"/>
    <p:sldId id="290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00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DEB03-2514-49D8-B57C-331510F30ACF}" v="65" dt="2023-11-09T05:06:07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23" autoAdjust="0"/>
    <p:restoredTop sz="94660"/>
  </p:normalViewPr>
  <p:slideViewPr>
    <p:cSldViewPr>
      <p:cViewPr varScale="1">
        <p:scale>
          <a:sx n="80" d="100"/>
          <a:sy n="80" d="100"/>
        </p:scale>
        <p:origin x="17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mela Matti" userId="faeb092a-d69c-4173-af9b-a6ef41e4826c" providerId="ADAL" clId="{B2BDEB03-2514-49D8-B57C-331510F30ACF}"/>
    <pc:docChg chg="undo custSel addSld delSld modSld sldOrd">
      <pc:chgData name="Sarmela Matti" userId="faeb092a-d69c-4173-af9b-a6ef41e4826c" providerId="ADAL" clId="{B2BDEB03-2514-49D8-B57C-331510F30ACF}" dt="2023-11-09T05:32:09.013" v="4754" actId="313"/>
      <pc:docMkLst>
        <pc:docMk/>
      </pc:docMkLst>
      <pc:sldChg chg="addSp modSp mod">
        <pc:chgData name="Sarmela Matti" userId="faeb092a-d69c-4173-af9b-a6ef41e4826c" providerId="ADAL" clId="{B2BDEB03-2514-49D8-B57C-331510F30ACF}" dt="2023-11-03T14:34:56.157" v="88" actId="255"/>
        <pc:sldMkLst>
          <pc:docMk/>
          <pc:sldMk cId="0" sldId="256"/>
        </pc:sldMkLst>
        <pc:spChg chg="mod">
          <ac:chgData name="Sarmela Matti" userId="faeb092a-d69c-4173-af9b-a6ef41e4826c" providerId="ADAL" clId="{B2BDEB03-2514-49D8-B57C-331510F30ACF}" dt="2023-11-03T14:34:37.237" v="54" actId="1076"/>
          <ac:spMkLst>
            <pc:docMk/>
            <pc:sldMk cId="0" sldId="256"/>
            <ac:spMk id="2" creationId="{FD853A42-D398-1465-1C6F-D78EDEBFE74B}"/>
          </ac:spMkLst>
        </pc:spChg>
        <pc:spChg chg="mod">
          <ac:chgData name="Sarmela Matti" userId="faeb092a-d69c-4173-af9b-a6ef41e4826c" providerId="ADAL" clId="{B2BDEB03-2514-49D8-B57C-331510F30ACF}" dt="2023-11-03T14:34:39.479" v="55" actId="1076"/>
          <ac:spMkLst>
            <pc:docMk/>
            <pc:sldMk cId="0" sldId="256"/>
            <ac:spMk id="3" creationId="{924F25BB-4B4E-08CB-3E83-ED9C5580636A}"/>
          </ac:spMkLst>
        </pc:spChg>
        <pc:spChg chg="add mod">
          <ac:chgData name="Sarmela Matti" userId="faeb092a-d69c-4173-af9b-a6ef41e4826c" providerId="ADAL" clId="{B2BDEB03-2514-49D8-B57C-331510F30ACF}" dt="2023-11-03T14:34:56.157" v="88" actId="255"/>
          <ac:spMkLst>
            <pc:docMk/>
            <pc:sldMk cId="0" sldId="256"/>
            <ac:spMk id="5" creationId="{B4F1F950-59F2-9EA7-9F03-108D48950B69}"/>
          </ac:spMkLst>
        </pc:spChg>
        <pc:picChg chg="add mod">
          <ac:chgData name="Sarmela Matti" userId="faeb092a-d69c-4173-af9b-a6ef41e4826c" providerId="ADAL" clId="{B2BDEB03-2514-49D8-B57C-331510F30ACF}" dt="2023-11-03T14:34:03.424" v="49" actId="1076"/>
          <ac:picMkLst>
            <pc:docMk/>
            <pc:sldMk cId="0" sldId="256"/>
            <ac:picMk id="4" creationId="{66BD0896-F596-2297-C4BB-358C749F8ECE}"/>
          </ac:picMkLst>
        </pc:picChg>
      </pc:sldChg>
      <pc:sldChg chg="del">
        <pc:chgData name="Sarmela Matti" userId="faeb092a-d69c-4173-af9b-a6ef41e4826c" providerId="ADAL" clId="{B2BDEB03-2514-49D8-B57C-331510F30ACF}" dt="2023-11-03T14:32:04.087" v="43" actId="47"/>
        <pc:sldMkLst>
          <pc:docMk/>
          <pc:sldMk cId="3247959817" sldId="257"/>
        </pc:sldMkLst>
      </pc:sldChg>
      <pc:sldChg chg="del">
        <pc:chgData name="Sarmela Matti" userId="faeb092a-d69c-4173-af9b-a6ef41e4826c" providerId="ADAL" clId="{B2BDEB03-2514-49D8-B57C-331510F30ACF}" dt="2023-11-03T14:32:04.857" v="45" actId="47"/>
        <pc:sldMkLst>
          <pc:docMk/>
          <pc:sldMk cId="2292930250" sldId="258"/>
        </pc:sldMkLst>
      </pc:sldChg>
      <pc:sldChg chg="del">
        <pc:chgData name="Sarmela Matti" userId="faeb092a-d69c-4173-af9b-a6ef41e4826c" providerId="ADAL" clId="{B2BDEB03-2514-49D8-B57C-331510F30ACF}" dt="2023-11-03T14:32:05.216" v="46" actId="47"/>
        <pc:sldMkLst>
          <pc:docMk/>
          <pc:sldMk cId="3581349899" sldId="259"/>
        </pc:sldMkLst>
      </pc:sldChg>
      <pc:sldChg chg="del">
        <pc:chgData name="Sarmela Matti" userId="faeb092a-d69c-4173-af9b-a6ef41e4826c" providerId="ADAL" clId="{B2BDEB03-2514-49D8-B57C-331510F30ACF}" dt="2023-11-03T14:32:04.449" v="44" actId="47"/>
        <pc:sldMkLst>
          <pc:docMk/>
          <pc:sldMk cId="516050653" sldId="260"/>
        </pc:sldMkLst>
      </pc:sldChg>
      <pc:sldChg chg="del">
        <pc:chgData name="Sarmela Matti" userId="faeb092a-d69c-4173-af9b-a6ef41e4826c" providerId="ADAL" clId="{B2BDEB03-2514-49D8-B57C-331510F30ACF}" dt="2023-11-03T14:32:03.743" v="42" actId="47"/>
        <pc:sldMkLst>
          <pc:docMk/>
          <pc:sldMk cId="2488979557" sldId="261"/>
        </pc:sldMkLst>
      </pc:sldChg>
      <pc:sldChg chg="del">
        <pc:chgData name="Sarmela Matti" userId="faeb092a-d69c-4173-af9b-a6ef41e4826c" providerId="ADAL" clId="{B2BDEB03-2514-49D8-B57C-331510F30ACF}" dt="2023-11-03T14:32:05.647" v="47" actId="47"/>
        <pc:sldMkLst>
          <pc:docMk/>
          <pc:sldMk cId="1453433391" sldId="262"/>
        </pc:sldMkLst>
      </pc:sldChg>
      <pc:sldChg chg="addSp delSp modSp add del mod ord">
        <pc:chgData name="Sarmela Matti" userId="faeb092a-d69c-4173-af9b-a6ef41e4826c" providerId="ADAL" clId="{B2BDEB03-2514-49D8-B57C-331510F30ACF}" dt="2023-11-06T17:20:54.393" v="763" actId="47"/>
        <pc:sldMkLst>
          <pc:docMk/>
          <pc:sldMk cId="1033114719" sldId="263"/>
        </pc:sldMkLst>
        <pc:spChg chg="add mod">
          <ac:chgData name="Sarmela Matti" userId="faeb092a-d69c-4173-af9b-a6ef41e4826c" providerId="ADAL" clId="{B2BDEB03-2514-49D8-B57C-331510F30ACF}" dt="2023-11-03T15:05:13.102" v="190" actId="1076"/>
          <ac:spMkLst>
            <pc:docMk/>
            <pc:sldMk cId="1033114719" sldId="263"/>
            <ac:spMk id="5" creationId="{31B3F529-F706-A579-C76B-CD1C75AB9E82}"/>
          </ac:spMkLst>
        </pc:spChg>
        <pc:spChg chg="mod">
          <ac:chgData name="Sarmela Matti" userId="faeb092a-d69c-4173-af9b-a6ef41e4826c" providerId="ADAL" clId="{B2BDEB03-2514-49D8-B57C-331510F30ACF}" dt="2023-11-03T15:24:08.712" v="491" actId="1076"/>
          <ac:spMkLst>
            <pc:docMk/>
            <pc:sldMk cId="1033114719" sldId="263"/>
            <ac:spMk id="9" creationId="{00000000-0000-0000-0000-000000000000}"/>
          </ac:spMkLst>
        </pc:spChg>
        <pc:spChg chg="mod">
          <ac:chgData name="Sarmela Matti" userId="faeb092a-d69c-4173-af9b-a6ef41e4826c" providerId="ADAL" clId="{B2BDEB03-2514-49D8-B57C-331510F30ACF}" dt="2023-11-03T15:09:44.486" v="233" actId="20577"/>
          <ac:spMkLst>
            <pc:docMk/>
            <pc:sldMk cId="1033114719" sldId="263"/>
            <ac:spMk id="10" creationId="{00000000-0000-0000-0000-000000000000}"/>
          </ac:spMkLst>
        </pc:spChg>
        <pc:spChg chg="del mod">
          <ac:chgData name="Sarmela Matti" userId="faeb092a-d69c-4173-af9b-a6ef41e4826c" providerId="ADAL" clId="{B2BDEB03-2514-49D8-B57C-331510F30ACF}" dt="2023-11-03T15:04:10.735" v="168" actId="478"/>
          <ac:spMkLst>
            <pc:docMk/>
            <pc:sldMk cId="1033114719" sldId="263"/>
            <ac:spMk id="16" creationId="{00000000-0000-0000-0000-000000000000}"/>
          </ac:spMkLst>
        </pc:spChg>
        <pc:spChg chg="mod">
          <ac:chgData name="Sarmela Matti" userId="faeb092a-d69c-4173-af9b-a6ef41e4826c" providerId="ADAL" clId="{B2BDEB03-2514-49D8-B57C-331510F30ACF}" dt="2023-11-03T15:12:22.613" v="253" actId="6549"/>
          <ac:spMkLst>
            <pc:docMk/>
            <pc:sldMk cId="1033114719" sldId="263"/>
            <ac:spMk id="17" creationId="{00000000-0000-0000-0000-000000000000}"/>
          </ac:spMkLst>
        </pc:spChg>
        <pc:picChg chg="add mod">
          <ac:chgData name="Sarmela Matti" userId="faeb092a-d69c-4173-af9b-a6ef41e4826c" providerId="ADAL" clId="{B2BDEB03-2514-49D8-B57C-331510F30ACF}" dt="2023-11-03T15:05:27.469" v="191" actId="1076"/>
          <ac:picMkLst>
            <pc:docMk/>
            <pc:sldMk cId="1033114719" sldId="263"/>
            <ac:picMk id="4" creationId="{3643A5D9-6F76-B795-2745-C64273835DEE}"/>
          </ac:picMkLst>
        </pc:picChg>
        <pc:picChg chg="add mod">
          <ac:chgData name="Sarmela Matti" userId="faeb092a-d69c-4173-af9b-a6ef41e4826c" providerId="ADAL" clId="{B2BDEB03-2514-49D8-B57C-331510F30ACF}" dt="2023-11-03T15:25:22.823" v="495" actId="1076"/>
          <ac:picMkLst>
            <pc:docMk/>
            <pc:sldMk cId="1033114719" sldId="263"/>
            <ac:picMk id="11" creationId="{B5BB5AE0-BD9D-5CB9-996D-837016C0F428}"/>
          </ac:picMkLst>
        </pc:picChg>
        <pc:picChg chg="del mod">
          <ac:chgData name="Sarmela Matti" userId="faeb092a-d69c-4173-af9b-a6ef41e4826c" providerId="ADAL" clId="{B2BDEB03-2514-49D8-B57C-331510F30ACF}" dt="2023-11-03T15:04:05.838" v="164" actId="478"/>
          <ac:picMkLst>
            <pc:docMk/>
            <pc:sldMk cId="1033114719" sldId="263"/>
            <ac:picMk id="15" creationId="{00000000-0000-0000-0000-000000000000}"/>
          </ac:picMkLst>
        </pc:picChg>
      </pc:sldChg>
      <pc:sldChg chg="modSp add">
        <pc:chgData name="Sarmela Matti" userId="faeb092a-d69c-4173-af9b-a6ef41e4826c" providerId="ADAL" clId="{B2BDEB03-2514-49D8-B57C-331510F30ACF}" dt="2023-11-06T17:28:07.641" v="785" actId="1076"/>
        <pc:sldMkLst>
          <pc:docMk/>
          <pc:sldMk cId="781932364" sldId="264"/>
        </pc:sldMkLst>
        <pc:picChg chg="mod">
          <ac:chgData name="Sarmela Matti" userId="faeb092a-d69c-4173-af9b-a6ef41e4826c" providerId="ADAL" clId="{B2BDEB03-2514-49D8-B57C-331510F30ACF}" dt="2023-11-06T17:28:07.641" v="785" actId="1076"/>
          <ac:picMkLst>
            <pc:docMk/>
            <pc:sldMk cId="781932364" sldId="264"/>
            <ac:picMk id="4" creationId="{00000000-0000-0000-0000-000000000000}"/>
          </ac:picMkLst>
        </pc:picChg>
      </pc:sldChg>
      <pc:sldChg chg="add del">
        <pc:chgData name="Sarmela Matti" userId="faeb092a-d69c-4173-af9b-a6ef41e4826c" providerId="ADAL" clId="{B2BDEB03-2514-49D8-B57C-331510F30ACF}" dt="2023-11-03T15:15:22.087" v="261" actId="2696"/>
        <pc:sldMkLst>
          <pc:docMk/>
          <pc:sldMk cId="3270321267" sldId="264"/>
        </pc:sldMkLst>
      </pc:sldChg>
      <pc:sldChg chg="modSp add">
        <pc:chgData name="Sarmela Matti" userId="faeb092a-d69c-4173-af9b-a6ef41e4826c" providerId="ADAL" clId="{B2BDEB03-2514-49D8-B57C-331510F30ACF}" dt="2023-11-06T17:28:02.826" v="784" actId="1076"/>
        <pc:sldMkLst>
          <pc:docMk/>
          <pc:sldMk cId="1083344937" sldId="265"/>
        </pc:sldMkLst>
        <pc:picChg chg="mod">
          <ac:chgData name="Sarmela Matti" userId="faeb092a-d69c-4173-af9b-a6ef41e4826c" providerId="ADAL" clId="{B2BDEB03-2514-49D8-B57C-331510F30ACF}" dt="2023-11-06T17:28:02.826" v="784" actId="1076"/>
          <ac:picMkLst>
            <pc:docMk/>
            <pc:sldMk cId="1083344937" sldId="265"/>
            <ac:picMk id="7" creationId="{00000000-0000-0000-0000-000000000000}"/>
          </ac:picMkLst>
        </pc:picChg>
      </pc:sldChg>
      <pc:sldChg chg="add del">
        <pc:chgData name="Sarmela Matti" userId="faeb092a-d69c-4173-af9b-a6ef41e4826c" providerId="ADAL" clId="{B2BDEB03-2514-49D8-B57C-331510F30ACF}" dt="2023-11-03T15:15:22.087" v="261" actId="2696"/>
        <pc:sldMkLst>
          <pc:docMk/>
          <pc:sldMk cId="2506905730" sldId="265"/>
        </pc:sldMkLst>
      </pc:sldChg>
      <pc:sldChg chg="modSp add">
        <pc:chgData name="Sarmela Matti" userId="faeb092a-d69c-4173-af9b-a6ef41e4826c" providerId="ADAL" clId="{B2BDEB03-2514-49D8-B57C-331510F30ACF}" dt="2023-11-06T17:28:14.093" v="786" actId="692"/>
        <pc:sldMkLst>
          <pc:docMk/>
          <pc:sldMk cId="3019318989" sldId="266"/>
        </pc:sldMkLst>
        <pc:picChg chg="mod">
          <ac:chgData name="Sarmela Matti" userId="faeb092a-d69c-4173-af9b-a6ef41e4826c" providerId="ADAL" clId="{B2BDEB03-2514-49D8-B57C-331510F30ACF}" dt="2023-11-06T17:28:14.093" v="786" actId="692"/>
          <ac:picMkLst>
            <pc:docMk/>
            <pc:sldMk cId="3019318989" sldId="266"/>
            <ac:picMk id="5" creationId="{00000000-0000-0000-0000-000000000000}"/>
          </ac:picMkLst>
        </pc:picChg>
      </pc:sldChg>
      <pc:sldChg chg="add del">
        <pc:chgData name="Sarmela Matti" userId="faeb092a-d69c-4173-af9b-a6ef41e4826c" providerId="ADAL" clId="{B2BDEB03-2514-49D8-B57C-331510F30ACF}" dt="2023-11-03T15:15:22.087" v="261" actId="2696"/>
        <pc:sldMkLst>
          <pc:docMk/>
          <pc:sldMk cId="3956573994" sldId="266"/>
        </pc:sldMkLst>
      </pc:sldChg>
      <pc:sldChg chg="add del">
        <pc:chgData name="Sarmela Matti" userId="faeb092a-d69c-4173-af9b-a6ef41e4826c" providerId="ADAL" clId="{B2BDEB03-2514-49D8-B57C-331510F30ACF}" dt="2023-11-03T15:15:22.087" v="261" actId="2696"/>
        <pc:sldMkLst>
          <pc:docMk/>
          <pc:sldMk cId="682252071" sldId="267"/>
        </pc:sldMkLst>
      </pc:sldChg>
      <pc:sldChg chg="modSp add mod">
        <pc:chgData name="Sarmela Matti" userId="faeb092a-d69c-4173-af9b-a6ef41e4826c" providerId="ADAL" clId="{B2BDEB03-2514-49D8-B57C-331510F30ACF}" dt="2023-11-06T17:28:21.793" v="788" actId="692"/>
        <pc:sldMkLst>
          <pc:docMk/>
          <pc:sldMk cId="3944119864" sldId="267"/>
        </pc:sldMkLst>
        <pc:picChg chg="mod">
          <ac:chgData name="Sarmela Matti" userId="faeb092a-d69c-4173-af9b-a6ef41e4826c" providerId="ADAL" clId="{B2BDEB03-2514-49D8-B57C-331510F30ACF}" dt="2023-11-06T17:28:21.793" v="788" actId="692"/>
          <ac:picMkLst>
            <pc:docMk/>
            <pc:sldMk cId="3944119864" sldId="267"/>
            <ac:picMk id="2" creationId="{00000000-0000-0000-0000-000000000000}"/>
          </ac:picMkLst>
        </pc:picChg>
      </pc:sldChg>
      <pc:sldChg chg="modSp add mod ord">
        <pc:chgData name="Sarmela Matti" userId="faeb092a-d69c-4173-af9b-a6ef41e4826c" providerId="ADAL" clId="{B2BDEB03-2514-49D8-B57C-331510F30ACF}" dt="2023-11-06T17:28:45.159" v="790" actId="692"/>
        <pc:sldMkLst>
          <pc:docMk/>
          <pc:sldMk cId="1419989944" sldId="268"/>
        </pc:sldMkLst>
        <pc:picChg chg="mod">
          <ac:chgData name="Sarmela Matti" userId="faeb092a-d69c-4173-af9b-a6ef41e4826c" providerId="ADAL" clId="{B2BDEB03-2514-49D8-B57C-331510F30ACF}" dt="2023-11-06T17:28:45.159" v="790" actId="692"/>
          <ac:picMkLst>
            <pc:docMk/>
            <pc:sldMk cId="1419989944" sldId="268"/>
            <ac:picMk id="2" creationId="{00000000-0000-0000-0000-000000000000}"/>
          </ac:picMkLst>
        </pc:picChg>
      </pc:sldChg>
      <pc:sldChg chg="modSp add del mod">
        <pc:chgData name="Sarmela Matti" userId="faeb092a-d69c-4173-af9b-a6ef41e4826c" providerId="ADAL" clId="{B2BDEB03-2514-49D8-B57C-331510F30ACF}" dt="2023-11-03T15:15:22.087" v="261" actId="2696"/>
        <pc:sldMkLst>
          <pc:docMk/>
          <pc:sldMk cId="1689504075" sldId="268"/>
        </pc:sldMkLst>
        <pc:picChg chg="mod">
          <ac:chgData name="Sarmela Matti" userId="faeb092a-d69c-4173-af9b-a6ef41e4826c" providerId="ADAL" clId="{B2BDEB03-2514-49D8-B57C-331510F30ACF}" dt="2023-11-03T13:40:08.239" v="34" actId="1076"/>
          <ac:picMkLst>
            <pc:docMk/>
            <pc:sldMk cId="1689504075" sldId="268"/>
            <ac:picMk id="2" creationId="{00000000-0000-0000-0000-000000000000}"/>
          </ac:picMkLst>
        </pc:picChg>
      </pc:sldChg>
      <pc:sldChg chg="add del">
        <pc:chgData name="Sarmela Matti" userId="faeb092a-d69c-4173-af9b-a6ef41e4826c" providerId="ADAL" clId="{B2BDEB03-2514-49D8-B57C-331510F30ACF}" dt="2023-11-06T18:37:16.711" v="2925" actId="47"/>
        <pc:sldMkLst>
          <pc:docMk/>
          <pc:sldMk cId="2638939486" sldId="269"/>
        </pc:sldMkLst>
      </pc:sldChg>
      <pc:sldChg chg="add del">
        <pc:chgData name="Sarmela Matti" userId="faeb092a-d69c-4173-af9b-a6ef41e4826c" providerId="ADAL" clId="{B2BDEB03-2514-49D8-B57C-331510F30ACF}" dt="2023-11-07T14:55:35.016" v="4024" actId="47"/>
        <pc:sldMkLst>
          <pc:docMk/>
          <pc:sldMk cId="1362106614" sldId="270"/>
        </pc:sldMkLst>
      </pc:sldChg>
      <pc:sldChg chg="addSp delSp modSp new del mod ord">
        <pc:chgData name="Sarmela Matti" userId="faeb092a-d69c-4173-af9b-a6ef41e4826c" providerId="ADAL" clId="{B2BDEB03-2514-49D8-B57C-331510F30ACF}" dt="2023-11-06T17:11:48.370" v="599" actId="47"/>
        <pc:sldMkLst>
          <pc:docMk/>
          <pc:sldMk cId="1552492474" sldId="271"/>
        </pc:sldMkLst>
        <pc:spChg chg="add del mod">
          <ac:chgData name="Sarmela Matti" userId="faeb092a-d69c-4173-af9b-a6ef41e4826c" providerId="ADAL" clId="{B2BDEB03-2514-49D8-B57C-331510F30ACF}" dt="2023-11-03T15:14:19.004" v="256"/>
          <ac:spMkLst>
            <pc:docMk/>
            <pc:sldMk cId="1552492474" sldId="271"/>
            <ac:spMk id="9" creationId="{06504E8C-FAD9-3B9B-8320-4D2922633D04}"/>
          </ac:spMkLst>
        </pc:spChg>
        <pc:spChg chg="add mod">
          <ac:chgData name="Sarmela Matti" userId="faeb092a-d69c-4173-af9b-a6ef41e4826c" providerId="ADAL" clId="{B2BDEB03-2514-49D8-B57C-331510F30ACF}" dt="2023-11-03T15:14:45.651" v="260" actId="1076"/>
          <ac:spMkLst>
            <pc:docMk/>
            <pc:sldMk cId="1552492474" sldId="271"/>
            <ac:spMk id="10" creationId="{FE361BE8-7C60-4732-B883-2E15B0C5BC01}"/>
          </ac:spMkLst>
        </pc:spChg>
        <pc:picChg chg="add del mod">
          <ac:chgData name="Sarmela Matti" userId="faeb092a-d69c-4173-af9b-a6ef41e4826c" providerId="ADAL" clId="{B2BDEB03-2514-49D8-B57C-331510F30ACF}" dt="2023-11-03T15:01:59.282" v="158" actId="478"/>
          <ac:picMkLst>
            <pc:docMk/>
            <pc:sldMk cId="1552492474" sldId="271"/>
            <ac:picMk id="6" creationId="{9E233C77-3570-ACF6-4978-FA97CC24EC47}"/>
          </ac:picMkLst>
        </pc:picChg>
        <pc:picChg chg="add mod">
          <ac:chgData name="Sarmela Matti" userId="faeb092a-d69c-4173-af9b-a6ef41e4826c" providerId="ADAL" clId="{B2BDEB03-2514-49D8-B57C-331510F30ACF}" dt="2023-11-03T15:02:12.638" v="163" actId="1076"/>
          <ac:picMkLst>
            <pc:docMk/>
            <pc:sldMk cId="1552492474" sldId="271"/>
            <ac:picMk id="8" creationId="{555C1792-17CB-C3A9-71A0-A235A64E18B8}"/>
          </ac:picMkLst>
        </pc:picChg>
      </pc:sldChg>
      <pc:sldChg chg="new del">
        <pc:chgData name="Sarmela Matti" userId="faeb092a-d69c-4173-af9b-a6ef41e4826c" providerId="ADAL" clId="{B2BDEB03-2514-49D8-B57C-331510F30ACF}" dt="2023-11-03T14:29:39.484" v="36" actId="47"/>
        <pc:sldMkLst>
          <pc:docMk/>
          <pc:sldMk cId="4105620502" sldId="271"/>
        </pc:sldMkLst>
      </pc:sldChg>
      <pc:sldChg chg="addSp modSp new del mod">
        <pc:chgData name="Sarmela Matti" userId="faeb092a-d69c-4173-af9b-a6ef41e4826c" providerId="ADAL" clId="{B2BDEB03-2514-49D8-B57C-331510F30ACF}" dt="2023-11-06T18:37:12.242" v="2924" actId="47"/>
        <pc:sldMkLst>
          <pc:docMk/>
          <pc:sldMk cId="2757007100" sldId="272"/>
        </pc:sldMkLst>
        <pc:picChg chg="add mod">
          <ac:chgData name="Sarmela Matti" userId="faeb092a-d69c-4173-af9b-a6ef41e4826c" providerId="ADAL" clId="{B2BDEB03-2514-49D8-B57C-331510F30ACF}" dt="2023-11-03T14:58:46.199" v="144" actId="1076"/>
          <ac:picMkLst>
            <pc:docMk/>
            <pc:sldMk cId="2757007100" sldId="272"/>
            <ac:picMk id="6" creationId="{FB4E7B53-9578-2300-5D18-C2D4FEC96BAB}"/>
          </ac:picMkLst>
        </pc:picChg>
      </pc:sldChg>
      <pc:sldChg chg="addSp modSp new mod ord">
        <pc:chgData name="Sarmela Matti" userId="faeb092a-d69c-4173-af9b-a6ef41e4826c" providerId="ADAL" clId="{B2BDEB03-2514-49D8-B57C-331510F30ACF}" dt="2023-11-06T18:39:30.976" v="3058" actId="1076"/>
        <pc:sldMkLst>
          <pc:docMk/>
          <pc:sldMk cId="2617753222" sldId="273"/>
        </pc:sldMkLst>
        <pc:spChg chg="mod">
          <ac:chgData name="Sarmela Matti" userId="faeb092a-d69c-4173-af9b-a6ef41e4826c" providerId="ADAL" clId="{B2BDEB03-2514-49D8-B57C-331510F30ACF}" dt="2023-11-06T18:39:23.226" v="3057" actId="20577"/>
          <ac:spMkLst>
            <pc:docMk/>
            <pc:sldMk cId="2617753222" sldId="273"/>
            <ac:spMk id="2" creationId="{418EF797-6CAD-F509-18E3-BD6985E19DC7}"/>
          </ac:spMkLst>
        </pc:spChg>
        <pc:picChg chg="add mod">
          <ac:chgData name="Sarmela Matti" userId="faeb092a-d69c-4173-af9b-a6ef41e4826c" providerId="ADAL" clId="{B2BDEB03-2514-49D8-B57C-331510F30ACF}" dt="2023-11-06T18:39:30.976" v="3058" actId="1076"/>
          <ac:picMkLst>
            <pc:docMk/>
            <pc:sldMk cId="2617753222" sldId="273"/>
            <ac:picMk id="6" creationId="{FA919186-B8A5-8F9F-A811-5B16A37E5769}"/>
          </ac:picMkLst>
        </pc:picChg>
      </pc:sldChg>
      <pc:sldChg chg="addSp delSp modSp new mod ord">
        <pc:chgData name="Sarmela Matti" userId="faeb092a-d69c-4173-af9b-a6ef41e4826c" providerId="ADAL" clId="{B2BDEB03-2514-49D8-B57C-331510F30ACF}" dt="2023-11-06T18:00:53.460" v="1582" actId="1076"/>
        <pc:sldMkLst>
          <pc:docMk/>
          <pc:sldMk cId="2285579582" sldId="274"/>
        </pc:sldMkLst>
        <pc:spChg chg="del">
          <ac:chgData name="Sarmela Matti" userId="faeb092a-d69c-4173-af9b-a6ef41e4826c" providerId="ADAL" clId="{B2BDEB03-2514-49D8-B57C-331510F30ACF}" dt="2023-11-06T18:00:30.093" v="1569" actId="478"/>
          <ac:spMkLst>
            <pc:docMk/>
            <pc:sldMk cId="2285579582" sldId="274"/>
            <ac:spMk id="2" creationId="{E70F71E9-909E-EEB0-E3D3-BC2C2399D1D6}"/>
          </ac:spMkLst>
        </pc:spChg>
        <pc:spChg chg="add mod">
          <ac:chgData name="Sarmela Matti" userId="faeb092a-d69c-4173-af9b-a6ef41e4826c" providerId="ADAL" clId="{B2BDEB03-2514-49D8-B57C-331510F30ACF}" dt="2023-11-06T18:00:53.460" v="1582" actId="1076"/>
          <ac:spMkLst>
            <pc:docMk/>
            <pc:sldMk cId="2285579582" sldId="274"/>
            <ac:spMk id="9" creationId="{50020851-A052-5F5C-5B42-5A14DEDF9498}"/>
          </ac:spMkLst>
        </pc:spChg>
        <pc:picChg chg="add mod">
          <ac:chgData name="Sarmela Matti" userId="faeb092a-d69c-4173-af9b-a6ef41e4826c" providerId="ADAL" clId="{B2BDEB03-2514-49D8-B57C-331510F30ACF}" dt="2023-11-06T18:00:23.009" v="1568" actId="1076"/>
          <ac:picMkLst>
            <pc:docMk/>
            <pc:sldMk cId="2285579582" sldId="274"/>
            <ac:picMk id="6" creationId="{F6335144-C0F7-A4FD-15E1-6A0C9D0D8636}"/>
          </ac:picMkLst>
        </pc:picChg>
        <pc:picChg chg="add del mod">
          <ac:chgData name="Sarmela Matti" userId="faeb092a-d69c-4173-af9b-a6ef41e4826c" providerId="ADAL" clId="{B2BDEB03-2514-49D8-B57C-331510F30ACF}" dt="2023-11-03T14:51:45.598" v="106" actId="21"/>
          <ac:picMkLst>
            <pc:docMk/>
            <pc:sldMk cId="2285579582" sldId="274"/>
            <ac:picMk id="8" creationId="{EC1705CD-A291-7F06-CE7D-A7F53E2C5580}"/>
          </ac:picMkLst>
        </pc:picChg>
      </pc:sldChg>
      <pc:sldChg chg="new del">
        <pc:chgData name="Sarmela Matti" userId="faeb092a-d69c-4173-af9b-a6ef41e4826c" providerId="ADAL" clId="{B2BDEB03-2514-49D8-B57C-331510F30ACF}" dt="2023-11-03T14:51:53.183" v="108" actId="47"/>
        <pc:sldMkLst>
          <pc:docMk/>
          <pc:sldMk cId="2250889833" sldId="275"/>
        </pc:sldMkLst>
      </pc:sldChg>
      <pc:sldChg chg="addSp modSp new mod ord">
        <pc:chgData name="Sarmela Matti" userId="faeb092a-d69c-4173-af9b-a6ef41e4826c" providerId="ADAL" clId="{B2BDEB03-2514-49D8-B57C-331510F30ACF}" dt="2023-11-06T18:03:25.193" v="1621" actId="14100"/>
        <pc:sldMkLst>
          <pc:docMk/>
          <pc:sldMk cId="3270789240" sldId="275"/>
        </pc:sldMkLst>
        <pc:spChg chg="add mod">
          <ac:chgData name="Sarmela Matti" userId="faeb092a-d69c-4173-af9b-a6ef41e4826c" providerId="ADAL" clId="{B2BDEB03-2514-49D8-B57C-331510F30ACF}" dt="2023-11-06T18:01:46.143" v="1591" actId="1076"/>
          <ac:spMkLst>
            <pc:docMk/>
            <pc:sldMk cId="3270789240" sldId="275"/>
            <ac:spMk id="7" creationId="{60F7DA90-D08A-5AA8-BD89-FF6EB4E639E5}"/>
          </ac:spMkLst>
        </pc:spChg>
        <pc:picChg chg="add mod">
          <ac:chgData name="Sarmela Matti" userId="faeb092a-d69c-4173-af9b-a6ef41e4826c" providerId="ADAL" clId="{B2BDEB03-2514-49D8-B57C-331510F30ACF}" dt="2023-11-06T18:03:25.193" v="1621" actId="14100"/>
          <ac:picMkLst>
            <pc:docMk/>
            <pc:sldMk cId="3270789240" sldId="275"/>
            <ac:picMk id="6" creationId="{7FB2FC11-4495-139C-B3EB-6717D5998587}"/>
          </ac:picMkLst>
        </pc:picChg>
      </pc:sldChg>
      <pc:sldChg chg="addSp delSp modSp new mod">
        <pc:chgData name="Sarmela Matti" userId="faeb092a-d69c-4173-af9b-a6ef41e4826c" providerId="ADAL" clId="{B2BDEB03-2514-49D8-B57C-331510F30ACF}" dt="2023-11-06T18:01:15.260" v="1583" actId="478"/>
        <pc:sldMkLst>
          <pc:docMk/>
          <pc:sldMk cId="3616374077" sldId="276"/>
        </pc:sldMkLst>
        <pc:spChg chg="del">
          <ac:chgData name="Sarmela Matti" userId="faeb092a-d69c-4173-af9b-a6ef41e4826c" providerId="ADAL" clId="{B2BDEB03-2514-49D8-B57C-331510F30ACF}" dt="2023-11-06T18:01:15.260" v="1583" actId="478"/>
          <ac:spMkLst>
            <pc:docMk/>
            <pc:sldMk cId="3616374077" sldId="276"/>
            <ac:spMk id="2" creationId="{0C725A70-5E38-8716-D36E-2A6C8AF28577}"/>
          </ac:spMkLst>
        </pc:spChg>
        <pc:picChg chg="add mod">
          <ac:chgData name="Sarmela Matti" userId="faeb092a-d69c-4173-af9b-a6ef41e4826c" providerId="ADAL" clId="{B2BDEB03-2514-49D8-B57C-331510F30ACF}" dt="2023-11-03T14:57:30.291" v="132" actId="1076"/>
          <ac:picMkLst>
            <pc:docMk/>
            <pc:sldMk cId="3616374077" sldId="276"/>
            <ac:picMk id="6" creationId="{CB961E7A-DE96-165E-9E85-13F0F219111D}"/>
          </ac:picMkLst>
        </pc:picChg>
      </pc:sldChg>
      <pc:sldChg chg="addSp delSp modSp new mod">
        <pc:chgData name="Sarmela Matti" userId="faeb092a-d69c-4173-af9b-a6ef41e4826c" providerId="ADAL" clId="{B2BDEB03-2514-49D8-B57C-331510F30ACF}" dt="2023-11-06T18:04:12.646" v="1631" actId="1076"/>
        <pc:sldMkLst>
          <pc:docMk/>
          <pc:sldMk cId="3750516463" sldId="277"/>
        </pc:sldMkLst>
        <pc:spChg chg="del">
          <ac:chgData name="Sarmela Matti" userId="faeb092a-d69c-4173-af9b-a6ef41e4826c" providerId="ADAL" clId="{B2BDEB03-2514-49D8-B57C-331510F30ACF}" dt="2023-11-06T18:04:08.643" v="1630" actId="478"/>
          <ac:spMkLst>
            <pc:docMk/>
            <pc:sldMk cId="3750516463" sldId="277"/>
            <ac:spMk id="2" creationId="{47B43BB5-72D4-77C2-0D14-1A395BEF4F3A}"/>
          </ac:spMkLst>
        </pc:spChg>
        <pc:picChg chg="add mod">
          <ac:chgData name="Sarmela Matti" userId="faeb092a-d69c-4173-af9b-a6ef41e4826c" providerId="ADAL" clId="{B2BDEB03-2514-49D8-B57C-331510F30ACF}" dt="2023-11-06T18:04:12.646" v="1631" actId="1076"/>
          <ac:picMkLst>
            <pc:docMk/>
            <pc:sldMk cId="3750516463" sldId="277"/>
            <ac:picMk id="6" creationId="{F4E0DA17-F0E4-2D5D-883F-F6C7372533C2}"/>
          </ac:picMkLst>
        </pc:picChg>
      </pc:sldChg>
      <pc:sldChg chg="new del">
        <pc:chgData name="Sarmela Matti" userId="faeb092a-d69c-4173-af9b-a6ef41e4826c" providerId="ADAL" clId="{B2BDEB03-2514-49D8-B57C-331510F30ACF}" dt="2023-11-03T15:15:41.860" v="263" actId="47"/>
        <pc:sldMkLst>
          <pc:docMk/>
          <pc:sldMk cId="2720055964" sldId="278"/>
        </pc:sldMkLst>
      </pc:sldChg>
      <pc:sldChg chg="addSp modSp new mod">
        <pc:chgData name="Sarmela Matti" userId="faeb092a-d69c-4173-af9b-a6ef41e4826c" providerId="ADAL" clId="{B2BDEB03-2514-49D8-B57C-331510F30ACF}" dt="2023-11-06T18:05:19.309" v="1659" actId="1076"/>
        <pc:sldMkLst>
          <pc:docMk/>
          <pc:sldMk cId="4182936293" sldId="279"/>
        </pc:sldMkLst>
        <pc:spChg chg="add mod">
          <ac:chgData name="Sarmela Matti" userId="faeb092a-d69c-4173-af9b-a6ef41e4826c" providerId="ADAL" clId="{B2BDEB03-2514-49D8-B57C-331510F30ACF}" dt="2023-11-06T18:05:19.309" v="1659" actId="1076"/>
          <ac:spMkLst>
            <pc:docMk/>
            <pc:sldMk cId="4182936293" sldId="279"/>
            <ac:spMk id="7" creationId="{B9BA1E94-E8A1-3727-442F-7C4F17BA1DD5}"/>
          </ac:spMkLst>
        </pc:spChg>
        <pc:picChg chg="add mod">
          <ac:chgData name="Sarmela Matti" userId="faeb092a-d69c-4173-af9b-a6ef41e4826c" providerId="ADAL" clId="{B2BDEB03-2514-49D8-B57C-331510F30ACF}" dt="2023-11-06T18:05:16.637" v="1658" actId="14100"/>
          <ac:picMkLst>
            <pc:docMk/>
            <pc:sldMk cId="4182936293" sldId="279"/>
            <ac:picMk id="6" creationId="{38616A11-878D-FFD4-587A-89B6467D0F01}"/>
          </ac:picMkLst>
        </pc:picChg>
      </pc:sldChg>
      <pc:sldChg chg="addSp delSp modSp new mod">
        <pc:chgData name="Sarmela Matti" userId="faeb092a-d69c-4173-af9b-a6ef41e4826c" providerId="ADAL" clId="{B2BDEB03-2514-49D8-B57C-331510F30ACF}" dt="2023-11-09T05:32:09.013" v="4754" actId="313"/>
        <pc:sldMkLst>
          <pc:docMk/>
          <pc:sldMk cId="1288952144" sldId="280"/>
        </pc:sldMkLst>
        <pc:spChg chg="mod">
          <ac:chgData name="Sarmela Matti" userId="faeb092a-d69c-4173-af9b-a6ef41e4826c" providerId="ADAL" clId="{B2BDEB03-2514-49D8-B57C-331510F30ACF}" dt="2023-11-09T05:32:09.013" v="4754" actId="313"/>
          <ac:spMkLst>
            <pc:docMk/>
            <pc:sldMk cId="1288952144" sldId="280"/>
            <ac:spMk id="2" creationId="{BEEF4F3F-E8DC-FB50-D74A-30628E2CD216}"/>
          </ac:spMkLst>
        </pc:spChg>
        <pc:spChg chg="mod">
          <ac:chgData name="Sarmela Matti" userId="faeb092a-d69c-4173-af9b-a6ef41e4826c" providerId="ADAL" clId="{B2BDEB03-2514-49D8-B57C-331510F30ACF}" dt="2023-11-07T14:59:26.668" v="4165" actId="20577"/>
          <ac:spMkLst>
            <pc:docMk/>
            <pc:sldMk cId="1288952144" sldId="280"/>
            <ac:spMk id="3" creationId="{8D2F5800-0EB5-7942-29FD-7C635A56FB64}"/>
          </ac:spMkLst>
        </pc:spChg>
        <pc:spChg chg="add mod">
          <ac:chgData name="Sarmela Matti" userId="faeb092a-d69c-4173-af9b-a6ef41e4826c" providerId="ADAL" clId="{B2BDEB03-2514-49D8-B57C-331510F30ACF}" dt="2023-11-09T05:31:33.199" v="4750" actId="14100"/>
          <ac:spMkLst>
            <pc:docMk/>
            <pc:sldMk cId="1288952144" sldId="280"/>
            <ac:spMk id="10" creationId="{13868AB4-3C80-C634-7A05-F2BB70FE96C2}"/>
          </ac:spMkLst>
        </pc:spChg>
        <pc:picChg chg="add del mod">
          <ac:chgData name="Sarmela Matti" userId="faeb092a-d69c-4173-af9b-a6ef41e4826c" providerId="ADAL" clId="{B2BDEB03-2514-49D8-B57C-331510F30ACF}" dt="2023-11-06T17:58:22.679" v="1558" actId="478"/>
          <ac:picMkLst>
            <pc:docMk/>
            <pc:sldMk cId="1288952144" sldId="280"/>
            <ac:picMk id="7" creationId="{687E3BE8-A5A0-3988-E6FB-7F413D182405}"/>
          </ac:picMkLst>
        </pc:picChg>
        <pc:picChg chg="add del mod">
          <ac:chgData name="Sarmela Matti" userId="faeb092a-d69c-4173-af9b-a6ef41e4826c" providerId="ADAL" clId="{B2BDEB03-2514-49D8-B57C-331510F30ACF}" dt="2023-11-06T17:59:47.459" v="1564" actId="478"/>
          <ac:picMkLst>
            <pc:docMk/>
            <pc:sldMk cId="1288952144" sldId="280"/>
            <ac:picMk id="9" creationId="{C877DDF3-270E-9DA6-3958-2D00CFAB7D61}"/>
          </ac:picMkLst>
        </pc:picChg>
      </pc:sldChg>
      <pc:sldChg chg="modSp new mod ord">
        <pc:chgData name="Sarmela Matti" userId="faeb092a-d69c-4173-af9b-a6ef41e4826c" providerId="ADAL" clId="{B2BDEB03-2514-49D8-B57C-331510F30ACF}" dt="2023-11-09T05:27:07.802" v="4695" actId="6549"/>
        <pc:sldMkLst>
          <pc:docMk/>
          <pc:sldMk cId="2068872387" sldId="281"/>
        </pc:sldMkLst>
        <pc:spChg chg="mod">
          <ac:chgData name="Sarmela Matti" userId="faeb092a-d69c-4173-af9b-a6ef41e4826c" providerId="ADAL" clId="{B2BDEB03-2514-49D8-B57C-331510F30ACF}" dt="2023-11-07T14:57:06.781" v="4083" actId="20577"/>
          <ac:spMkLst>
            <pc:docMk/>
            <pc:sldMk cId="2068872387" sldId="281"/>
            <ac:spMk id="2" creationId="{AD8495FB-652C-8E3F-6C67-A9A488BFBC5B}"/>
          </ac:spMkLst>
        </pc:spChg>
        <pc:spChg chg="mod">
          <ac:chgData name="Sarmela Matti" userId="faeb092a-d69c-4173-af9b-a6ef41e4826c" providerId="ADAL" clId="{B2BDEB03-2514-49D8-B57C-331510F30ACF}" dt="2023-11-09T05:27:07.802" v="4695" actId="6549"/>
          <ac:spMkLst>
            <pc:docMk/>
            <pc:sldMk cId="2068872387" sldId="281"/>
            <ac:spMk id="3" creationId="{F17B85AB-518A-0ACE-EB7C-9B5A17CA8799}"/>
          </ac:spMkLst>
        </pc:spChg>
      </pc:sldChg>
      <pc:sldChg chg="addSp modSp new mod">
        <pc:chgData name="Sarmela Matti" userId="faeb092a-d69c-4173-af9b-a6ef41e4826c" providerId="ADAL" clId="{B2BDEB03-2514-49D8-B57C-331510F30ACF}" dt="2023-11-06T18:18:51.726" v="2496" actId="692"/>
        <pc:sldMkLst>
          <pc:docMk/>
          <pc:sldMk cId="3953001705" sldId="282"/>
        </pc:sldMkLst>
        <pc:spChg chg="add mod">
          <ac:chgData name="Sarmela Matti" userId="faeb092a-d69c-4173-af9b-a6ef41e4826c" providerId="ADAL" clId="{B2BDEB03-2514-49D8-B57C-331510F30ACF}" dt="2023-11-06T18:08:18.037" v="1667" actId="255"/>
          <ac:spMkLst>
            <pc:docMk/>
            <pc:sldMk cId="3953001705" sldId="282"/>
            <ac:spMk id="9" creationId="{F87E0A43-4109-7571-7B49-3893B1747493}"/>
          </ac:spMkLst>
        </pc:spChg>
        <pc:picChg chg="add mod">
          <ac:chgData name="Sarmela Matti" userId="faeb092a-d69c-4173-af9b-a6ef41e4826c" providerId="ADAL" clId="{B2BDEB03-2514-49D8-B57C-331510F30ACF}" dt="2023-11-06T18:18:51.726" v="2496" actId="692"/>
          <ac:picMkLst>
            <pc:docMk/>
            <pc:sldMk cId="3953001705" sldId="282"/>
            <ac:picMk id="6" creationId="{854B8031-146C-5AD0-B4C2-17DB2EA86D5F}"/>
          </ac:picMkLst>
        </pc:picChg>
        <pc:picChg chg="add mod">
          <ac:chgData name="Sarmela Matti" userId="faeb092a-d69c-4173-af9b-a6ef41e4826c" providerId="ADAL" clId="{B2BDEB03-2514-49D8-B57C-331510F30ACF}" dt="2023-11-06T18:18:48.810" v="2495" actId="692"/>
          <ac:picMkLst>
            <pc:docMk/>
            <pc:sldMk cId="3953001705" sldId="282"/>
            <ac:picMk id="8" creationId="{663A0C2B-E022-FDC8-2342-77E30829590B}"/>
          </ac:picMkLst>
        </pc:picChg>
      </pc:sldChg>
      <pc:sldChg chg="addSp delSp modSp new mod">
        <pc:chgData name="Sarmela Matti" userId="faeb092a-d69c-4173-af9b-a6ef41e4826c" providerId="ADAL" clId="{B2BDEB03-2514-49D8-B57C-331510F30ACF}" dt="2023-11-09T05:30:32.590" v="4748" actId="1076"/>
        <pc:sldMkLst>
          <pc:docMk/>
          <pc:sldMk cId="3532847220" sldId="283"/>
        </pc:sldMkLst>
        <pc:spChg chg="add mod">
          <ac:chgData name="Sarmela Matti" userId="faeb092a-d69c-4173-af9b-a6ef41e4826c" providerId="ADAL" clId="{B2BDEB03-2514-49D8-B57C-331510F30ACF}" dt="2023-11-09T05:20:21.622" v="4551" actId="1076"/>
          <ac:spMkLst>
            <pc:docMk/>
            <pc:sldMk cId="3532847220" sldId="283"/>
            <ac:spMk id="8" creationId="{A893906A-C806-4557-49B9-70B26680FD21}"/>
          </ac:spMkLst>
        </pc:spChg>
        <pc:spChg chg="add mod">
          <ac:chgData name="Sarmela Matti" userId="faeb092a-d69c-4173-af9b-a6ef41e4826c" providerId="ADAL" clId="{B2BDEB03-2514-49D8-B57C-331510F30ACF}" dt="2023-11-09T05:20:26.662" v="4552" actId="1076"/>
          <ac:spMkLst>
            <pc:docMk/>
            <pc:sldMk cId="3532847220" sldId="283"/>
            <ac:spMk id="9" creationId="{544D0085-8BB9-CC44-1D7B-7D8CF8F1799C}"/>
          </ac:spMkLst>
        </pc:spChg>
        <pc:spChg chg="add del mod">
          <ac:chgData name="Sarmela Matti" userId="faeb092a-d69c-4173-af9b-a6ef41e4826c" providerId="ADAL" clId="{B2BDEB03-2514-49D8-B57C-331510F30ACF}" dt="2023-11-09T05:21:32.137" v="4563"/>
          <ac:spMkLst>
            <pc:docMk/>
            <pc:sldMk cId="3532847220" sldId="283"/>
            <ac:spMk id="10" creationId="{13BE90D4-F136-3C1A-AA14-3ADEABF0E1F3}"/>
          </ac:spMkLst>
        </pc:spChg>
        <pc:spChg chg="add mod">
          <ac:chgData name="Sarmela Matti" userId="faeb092a-d69c-4173-af9b-a6ef41e4826c" providerId="ADAL" clId="{B2BDEB03-2514-49D8-B57C-331510F30ACF}" dt="2023-11-09T05:20:32.577" v="4553" actId="1076"/>
          <ac:spMkLst>
            <pc:docMk/>
            <pc:sldMk cId="3532847220" sldId="283"/>
            <ac:spMk id="11" creationId="{07CD6C4F-476B-95D8-2AFC-126D00E4F081}"/>
          </ac:spMkLst>
        </pc:spChg>
        <pc:spChg chg="add del mod">
          <ac:chgData name="Sarmela Matti" userId="faeb092a-d69c-4173-af9b-a6ef41e4826c" providerId="ADAL" clId="{B2BDEB03-2514-49D8-B57C-331510F30ACF}" dt="2023-11-09T05:20:11.369" v="4550" actId="478"/>
          <ac:spMkLst>
            <pc:docMk/>
            <pc:sldMk cId="3532847220" sldId="283"/>
            <ac:spMk id="12" creationId="{475EA90A-E36D-67BF-1CB1-A7F8C347AE09}"/>
          </ac:spMkLst>
        </pc:spChg>
        <pc:spChg chg="add mod">
          <ac:chgData name="Sarmela Matti" userId="faeb092a-d69c-4173-af9b-a6ef41e4826c" providerId="ADAL" clId="{B2BDEB03-2514-49D8-B57C-331510F30ACF}" dt="2023-11-09T05:30:32.590" v="4748" actId="1076"/>
          <ac:spMkLst>
            <pc:docMk/>
            <pc:sldMk cId="3532847220" sldId="283"/>
            <ac:spMk id="13" creationId="{BE1CEADD-86C8-6AFF-EBBA-237A4591B534}"/>
          </ac:spMkLst>
        </pc:spChg>
        <pc:spChg chg="add mod">
          <ac:chgData name="Sarmela Matti" userId="faeb092a-d69c-4173-af9b-a6ef41e4826c" providerId="ADAL" clId="{B2BDEB03-2514-49D8-B57C-331510F30ACF}" dt="2023-11-09T05:21:16.613" v="4559" actId="14100"/>
          <ac:spMkLst>
            <pc:docMk/>
            <pc:sldMk cId="3532847220" sldId="283"/>
            <ac:spMk id="14" creationId="{67EA894D-BEAE-AA8A-9B3F-78275E6BA3B7}"/>
          </ac:spMkLst>
        </pc:spChg>
        <pc:picChg chg="add mod">
          <ac:chgData name="Sarmela Matti" userId="faeb092a-d69c-4173-af9b-a6ef41e4826c" providerId="ADAL" clId="{B2BDEB03-2514-49D8-B57C-331510F30ACF}" dt="2023-11-09T05:21:12.122" v="4558" actId="1076"/>
          <ac:picMkLst>
            <pc:docMk/>
            <pc:sldMk cId="3532847220" sldId="283"/>
            <ac:picMk id="4" creationId="{21C393F7-F392-8E8F-CF7D-2F667EA91BC9}"/>
          </ac:picMkLst>
        </pc:picChg>
        <pc:picChg chg="add mod">
          <ac:chgData name="Sarmela Matti" userId="faeb092a-d69c-4173-af9b-a6ef41e4826c" providerId="ADAL" clId="{B2BDEB03-2514-49D8-B57C-331510F30ACF}" dt="2023-11-09T05:21:02.114" v="4557" actId="1076"/>
          <ac:picMkLst>
            <pc:docMk/>
            <pc:sldMk cId="3532847220" sldId="283"/>
            <ac:picMk id="5" creationId="{74948E89-9F36-D05C-B4E6-FDBFC812216D}"/>
          </ac:picMkLst>
        </pc:picChg>
        <pc:picChg chg="add mod">
          <ac:chgData name="Sarmela Matti" userId="faeb092a-d69c-4173-af9b-a6ef41e4826c" providerId="ADAL" clId="{B2BDEB03-2514-49D8-B57C-331510F30ACF}" dt="2023-11-09T05:20:48.185" v="4555" actId="1076"/>
          <ac:picMkLst>
            <pc:docMk/>
            <pc:sldMk cId="3532847220" sldId="283"/>
            <ac:picMk id="6" creationId="{321F3A2B-3C3B-ACAC-C5C9-73A2CE84E4BC}"/>
          </ac:picMkLst>
        </pc:picChg>
        <pc:picChg chg="add mod">
          <ac:chgData name="Sarmela Matti" userId="faeb092a-d69c-4173-af9b-a6ef41e4826c" providerId="ADAL" clId="{B2BDEB03-2514-49D8-B57C-331510F30ACF}" dt="2023-11-09T05:20:53.286" v="4556" actId="1076"/>
          <ac:picMkLst>
            <pc:docMk/>
            <pc:sldMk cId="3532847220" sldId="283"/>
            <ac:picMk id="7" creationId="{620A98DE-BD48-73A6-3EA1-04DC1F21AA08}"/>
          </ac:picMkLst>
        </pc:picChg>
      </pc:sldChg>
      <pc:sldChg chg="addSp modSp new mod">
        <pc:chgData name="Sarmela Matti" userId="faeb092a-d69c-4173-af9b-a6ef41e4826c" providerId="ADAL" clId="{B2BDEB03-2514-49D8-B57C-331510F30ACF}" dt="2023-11-06T17:21:42.859" v="777" actId="1076"/>
        <pc:sldMkLst>
          <pc:docMk/>
          <pc:sldMk cId="368372451" sldId="284"/>
        </pc:sldMkLst>
        <pc:spChg chg="add mod">
          <ac:chgData name="Sarmela Matti" userId="faeb092a-d69c-4173-af9b-a6ef41e4826c" providerId="ADAL" clId="{B2BDEB03-2514-49D8-B57C-331510F30ACF}" dt="2023-11-06T17:21:42.859" v="777" actId="1076"/>
          <ac:spMkLst>
            <pc:docMk/>
            <pc:sldMk cId="368372451" sldId="284"/>
            <ac:spMk id="4" creationId="{B88A327A-EF51-7A2E-5A49-CBD5C9A6B469}"/>
          </ac:spMkLst>
        </pc:spChg>
      </pc:sldChg>
      <pc:sldChg chg="addSp modSp new mod">
        <pc:chgData name="Sarmela Matti" userId="faeb092a-d69c-4173-af9b-a6ef41e4826c" providerId="ADAL" clId="{B2BDEB03-2514-49D8-B57C-331510F30ACF}" dt="2023-11-06T17:30:53.940" v="811" actId="1076"/>
        <pc:sldMkLst>
          <pc:docMk/>
          <pc:sldMk cId="3822765086" sldId="285"/>
        </pc:sldMkLst>
        <pc:spChg chg="add mod">
          <ac:chgData name="Sarmela Matti" userId="faeb092a-d69c-4173-af9b-a6ef41e4826c" providerId="ADAL" clId="{B2BDEB03-2514-49D8-B57C-331510F30ACF}" dt="2023-11-06T17:30:53.940" v="811" actId="1076"/>
          <ac:spMkLst>
            <pc:docMk/>
            <pc:sldMk cId="3822765086" sldId="285"/>
            <ac:spMk id="4" creationId="{36799797-F075-0828-6484-468E182A3CFB}"/>
          </ac:spMkLst>
        </pc:spChg>
      </pc:sldChg>
      <pc:sldChg chg="addSp modSp new mod">
        <pc:chgData name="Sarmela Matti" userId="faeb092a-d69c-4173-af9b-a6ef41e4826c" providerId="ADAL" clId="{B2BDEB03-2514-49D8-B57C-331510F30ACF}" dt="2023-11-06T18:03:58.293" v="1629" actId="14100"/>
        <pc:sldMkLst>
          <pc:docMk/>
          <pc:sldMk cId="1061395575" sldId="286"/>
        </pc:sldMkLst>
        <pc:spChg chg="add mod">
          <ac:chgData name="Sarmela Matti" userId="faeb092a-d69c-4173-af9b-a6ef41e4826c" providerId="ADAL" clId="{B2BDEB03-2514-49D8-B57C-331510F30ACF}" dt="2023-11-06T18:03:53.543" v="1628" actId="1076"/>
          <ac:spMkLst>
            <pc:docMk/>
            <pc:sldMk cId="1061395575" sldId="286"/>
            <ac:spMk id="6" creationId="{39A4762F-643D-F4D1-A322-0C792C244C91}"/>
          </ac:spMkLst>
        </pc:spChg>
        <pc:picChg chg="add mod">
          <ac:chgData name="Sarmela Matti" userId="faeb092a-d69c-4173-af9b-a6ef41e4826c" providerId="ADAL" clId="{B2BDEB03-2514-49D8-B57C-331510F30ACF}" dt="2023-11-06T18:03:58.293" v="1629" actId="14100"/>
          <ac:picMkLst>
            <pc:docMk/>
            <pc:sldMk cId="1061395575" sldId="286"/>
            <ac:picMk id="5" creationId="{3A0489B9-1736-2170-32CB-B8E762AC07F4}"/>
          </ac:picMkLst>
        </pc:picChg>
      </pc:sldChg>
      <pc:sldChg chg="modSp new mod ord">
        <pc:chgData name="Sarmela Matti" userId="faeb092a-d69c-4173-af9b-a6ef41e4826c" providerId="ADAL" clId="{B2BDEB03-2514-49D8-B57C-331510F30ACF}" dt="2023-11-07T14:51:33.831" v="4017" actId="20577"/>
        <pc:sldMkLst>
          <pc:docMk/>
          <pc:sldMk cId="2332002470" sldId="287"/>
        </pc:sldMkLst>
        <pc:spChg chg="mod">
          <ac:chgData name="Sarmela Matti" userId="faeb092a-d69c-4173-af9b-a6ef41e4826c" providerId="ADAL" clId="{B2BDEB03-2514-49D8-B57C-331510F30ACF}" dt="2023-11-06T18:10:44.777" v="1723" actId="20577"/>
          <ac:spMkLst>
            <pc:docMk/>
            <pc:sldMk cId="2332002470" sldId="287"/>
            <ac:spMk id="2" creationId="{C2D2BD03-932A-2F0F-4754-74026E41AC11}"/>
          </ac:spMkLst>
        </pc:spChg>
        <pc:spChg chg="mod">
          <ac:chgData name="Sarmela Matti" userId="faeb092a-d69c-4173-af9b-a6ef41e4826c" providerId="ADAL" clId="{B2BDEB03-2514-49D8-B57C-331510F30ACF}" dt="2023-11-07T14:51:33.831" v="4017" actId="20577"/>
          <ac:spMkLst>
            <pc:docMk/>
            <pc:sldMk cId="2332002470" sldId="287"/>
            <ac:spMk id="3" creationId="{1F707CDA-0705-0DA3-CBF1-7D7DDFA60F80}"/>
          </ac:spMkLst>
        </pc:spChg>
      </pc:sldChg>
      <pc:sldChg chg="modSp new mod">
        <pc:chgData name="Sarmela Matti" userId="faeb092a-d69c-4173-af9b-a6ef41e4826c" providerId="ADAL" clId="{B2BDEB03-2514-49D8-B57C-331510F30ACF}" dt="2023-11-07T14:42:32.614" v="4001" actId="6549"/>
        <pc:sldMkLst>
          <pc:docMk/>
          <pc:sldMk cId="485318020" sldId="288"/>
        </pc:sldMkLst>
        <pc:spChg chg="mod">
          <ac:chgData name="Sarmela Matti" userId="faeb092a-d69c-4173-af9b-a6ef41e4826c" providerId="ADAL" clId="{B2BDEB03-2514-49D8-B57C-331510F30ACF}" dt="2023-11-07T14:28:30.415" v="3891" actId="20577"/>
          <ac:spMkLst>
            <pc:docMk/>
            <pc:sldMk cId="485318020" sldId="288"/>
            <ac:spMk id="2" creationId="{7C94EF48-0416-8602-B49E-11D9855AF5E1}"/>
          </ac:spMkLst>
        </pc:spChg>
        <pc:spChg chg="mod">
          <ac:chgData name="Sarmela Matti" userId="faeb092a-d69c-4173-af9b-a6ef41e4826c" providerId="ADAL" clId="{B2BDEB03-2514-49D8-B57C-331510F30ACF}" dt="2023-11-07T14:42:32.614" v="4001" actId="6549"/>
          <ac:spMkLst>
            <pc:docMk/>
            <pc:sldMk cId="485318020" sldId="288"/>
            <ac:spMk id="3" creationId="{98BB6FFC-0504-6F31-67EB-84C09E4ED1EC}"/>
          </ac:spMkLst>
        </pc:spChg>
      </pc:sldChg>
      <pc:sldChg chg="addSp modSp new mod">
        <pc:chgData name="Sarmela Matti" userId="faeb092a-d69c-4173-af9b-a6ef41e4826c" providerId="ADAL" clId="{B2BDEB03-2514-49D8-B57C-331510F30ACF}" dt="2023-11-06T18:38:17.393" v="3017" actId="20577"/>
        <pc:sldMkLst>
          <pc:docMk/>
          <pc:sldMk cId="627894911" sldId="289"/>
        </pc:sldMkLst>
        <pc:spChg chg="add mod">
          <ac:chgData name="Sarmela Matti" userId="faeb092a-d69c-4173-af9b-a6ef41e4826c" providerId="ADAL" clId="{B2BDEB03-2514-49D8-B57C-331510F30ACF}" dt="2023-11-06T18:38:17.393" v="3017" actId="20577"/>
          <ac:spMkLst>
            <pc:docMk/>
            <pc:sldMk cId="627894911" sldId="289"/>
            <ac:spMk id="4" creationId="{E98BBAF0-2C58-A9A4-F298-0E905AAFB649}"/>
          </ac:spMkLst>
        </pc:spChg>
      </pc:sldChg>
      <pc:sldChg chg="new del">
        <pc:chgData name="Sarmela Matti" userId="faeb092a-d69c-4173-af9b-a6ef41e4826c" providerId="ADAL" clId="{B2BDEB03-2514-49D8-B57C-331510F30ACF}" dt="2023-11-06T18:37:24.926" v="2927" actId="47"/>
        <pc:sldMkLst>
          <pc:docMk/>
          <pc:sldMk cId="2072606415" sldId="289"/>
        </pc:sldMkLst>
      </pc:sldChg>
      <pc:sldChg chg="addSp modSp new mod">
        <pc:chgData name="Sarmela Matti" userId="faeb092a-d69c-4173-af9b-a6ef41e4826c" providerId="ADAL" clId="{B2BDEB03-2514-49D8-B57C-331510F30ACF}" dt="2023-11-07T14:56:54.964" v="4075" actId="1076"/>
        <pc:sldMkLst>
          <pc:docMk/>
          <pc:sldMk cId="917228432" sldId="290"/>
        </pc:sldMkLst>
        <pc:spChg chg="add mod">
          <ac:chgData name="Sarmela Matti" userId="faeb092a-d69c-4173-af9b-a6ef41e4826c" providerId="ADAL" clId="{B2BDEB03-2514-49D8-B57C-331510F30ACF}" dt="2023-11-07T14:56:54.964" v="4075" actId="1076"/>
          <ac:spMkLst>
            <pc:docMk/>
            <pc:sldMk cId="917228432" sldId="290"/>
            <ac:spMk id="4" creationId="{F9973143-6DA9-3C3E-9536-BF79F34D75AA}"/>
          </ac:spMkLst>
        </pc:spChg>
      </pc:sldChg>
      <pc:sldChg chg="modSp new mod">
        <pc:chgData name="Sarmela Matti" userId="faeb092a-d69c-4173-af9b-a6ef41e4826c" providerId="ADAL" clId="{B2BDEB03-2514-49D8-B57C-331510F30ACF}" dt="2023-11-09T05:18:12.633" v="4548" actId="313"/>
        <pc:sldMkLst>
          <pc:docMk/>
          <pc:sldMk cId="2409216822" sldId="291"/>
        </pc:sldMkLst>
        <pc:spChg chg="mod">
          <ac:chgData name="Sarmela Matti" userId="faeb092a-d69c-4173-af9b-a6ef41e4826c" providerId="ADAL" clId="{B2BDEB03-2514-49D8-B57C-331510F30ACF}" dt="2023-11-09T05:16:35.459" v="4451" actId="20577"/>
          <ac:spMkLst>
            <pc:docMk/>
            <pc:sldMk cId="2409216822" sldId="291"/>
            <ac:spMk id="2" creationId="{B5AD4B4F-A01D-5FA2-1A8D-C3B8CCBD9459}"/>
          </ac:spMkLst>
        </pc:spChg>
        <pc:spChg chg="mod">
          <ac:chgData name="Sarmela Matti" userId="faeb092a-d69c-4173-af9b-a6ef41e4826c" providerId="ADAL" clId="{B2BDEB03-2514-49D8-B57C-331510F30ACF}" dt="2023-11-09T05:18:12.633" v="4548" actId="313"/>
          <ac:spMkLst>
            <pc:docMk/>
            <pc:sldMk cId="2409216822" sldId="291"/>
            <ac:spMk id="3" creationId="{0A64F234-2F16-6D52-289E-2C84A31A8D41}"/>
          </ac:spMkLst>
        </pc:spChg>
      </pc:sldChg>
      <pc:sldChg chg="new del">
        <pc:chgData name="Sarmela Matti" userId="faeb092a-d69c-4173-af9b-a6ef41e4826c" providerId="ADAL" clId="{B2BDEB03-2514-49D8-B57C-331510F30ACF}" dt="2023-11-09T05:16:21.203" v="4422" actId="47"/>
        <pc:sldMkLst>
          <pc:docMk/>
          <pc:sldMk cId="3100638753" sldId="291"/>
        </pc:sldMkLst>
      </pc:sldChg>
      <pc:sldChg chg="new del">
        <pc:chgData name="Sarmela Matti" userId="faeb092a-d69c-4173-af9b-a6ef41e4826c" providerId="ADAL" clId="{B2BDEB03-2514-49D8-B57C-331510F30ACF}" dt="2023-11-09T05:16:13.715" v="4421" actId="47"/>
        <pc:sldMkLst>
          <pc:docMk/>
          <pc:sldMk cId="2892834507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264DC3E-73FE-16BA-82A6-E6F673B95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FC39451-9AF7-DA11-8127-3E99364D5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1DC1FE-3176-415E-9110-DC13709A31C9}" type="datetimeFigureOut">
              <a:rPr lang="fi-FI"/>
              <a:pPr>
                <a:defRPr/>
              </a:pPr>
              <a:t>9.11.2023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08627D-29F2-5101-006D-F569D60A4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47E2C4-FA09-13B3-17DA-F888EED62B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C17F9D3-A470-4E37-9F14-7662C32ABF6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AA82BCB-41C2-2667-ACDC-3C2AC3B568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5F89B6-EEF9-CB4B-D4B4-0512ADC65C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C0DCF0-2ED7-44A6-BF56-96BA7FBFEAAB}" type="datetimeFigureOut">
              <a:rPr lang="fi-FI"/>
              <a:pPr>
                <a:defRPr/>
              </a:pPr>
              <a:t>9.11.2023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C65D8C75-19FD-17EB-BFA2-3FB714B4F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E45893C2-C7B3-B64A-E89D-4EB59AA60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8E3584-74BD-680D-9D37-061B54D678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FE035E-5A48-F955-BA25-36277D9F7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B4C03D-2C41-4605-B679-DF5951647D7D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4C03D-2C41-4605-B679-DF5951647D7D}" type="slidenum">
              <a:rPr lang="fi-FI" altLang="fi-FI" smtClean="0"/>
              <a:pPr/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965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4C03D-2C41-4605-B679-DF5951647D7D}" type="slidenum">
              <a:rPr lang="fi-FI" altLang="fi-FI" smtClean="0"/>
              <a:pPr/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4324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4C03D-2C41-4605-B679-DF5951647D7D}" type="slidenum">
              <a:rPr lang="fi-FI" altLang="fi-FI" smtClean="0"/>
              <a:pPr/>
              <a:t>15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645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4C03D-2C41-4605-B679-DF5951647D7D}" type="slidenum">
              <a:rPr lang="fi-FI" altLang="fi-FI" smtClean="0"/>
              <a:pPr/>
              <a:t>22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5191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4" name="Kuva 9">
            <a:extLst>
              <a:ext uri="{FF2B5EF4-FFF2-40B4-BE49-F238E27FC236}">
                <a16:creationId xmlns:a16="http://schemas.microsoft.com/office/drawing/2014/main" id="{5EC889D6-BECE-4E49-7BBB-C99224E25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000" y="3600000"/>
            <a:ext cx="19646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6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45E2-0BA5-DF5F-06BE-7B4232AF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80F2C-1B15-F87E-77C7-35BE45E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4085-1035-2CC7-E97C-FBCE696F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B135-7530-F17A-80D6-E67D192E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oranssi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Kuva 9">
            <a:extLst>
              <a:ext uri="{FF2B5EF4-FFF2-40B4-BE49-F238E27FC236}">
                <a16:creationId xmlns:a16="http://schemas.microsoft.com/office/drawing/2014/main" id="{01BB0392-BAAA-653C-804D-69A6083B8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000" y="3600000"/>
            <a:ext cx="19646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360000">
              <a:defRPr/>
            </a:lvl1pPr>
            <a:lvl2pPr marL="36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2pPr>
            <a:lvl3pPr marL="63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3pPr>
            <a:lvl4pPr marL="90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4pPr>
            <a:lvl5pPr marL="117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7F72B-42BC-314E-B823-A769EE3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3F077-679A-336D-C29F-360888C4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81101"/>
            <a:ext cx="4032448" cy="3394472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81101"/>
            <a:ext cx="4104456" cy="3394472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84E4F3-B81F-E1DF-2AF3-9D9E57F9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3E63F3-27DF-9C2D-3E21-DA8D643B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79576"/>
            <a:ext cx="4176464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94525"/>
            <a:ext cx="4176464" cy="288036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179576"/>
            <a:ext cx="39604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694525"/>
            <a:ext cx="3960440" cy="288036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620456-072B-61AA-911C-F857F258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CA4F96-1BD9-104A-D149-4665BD8A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50C02A-7BBE-4E25-BE46-A9B2430E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38547B-7DC5-309F-D6EE-6335643B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A1DF0B-72D1-CCA6-BD50-09A263D2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6DE0D3-5E71-B69B-27F2-DD4DCAB3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>
            <a:normAutofit/>
          </a:bodyPr>
          <a:lstStyle>
            <a:lvl1pPr>
              <a:defRPr sz="1600"/>
            </a:lvl1pPr>
            <a:lvl2pPr marL="36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2pPr>
            <a:lvl3pPr marL="63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3pPr>
            <a:lvl4pPr marL="90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4pPr>
            <a:lvl5pPr marL="117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19D53A-2B3F-A99D-629D-377AEDC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498B7-B6F3-92D0-F96D-FDB521DD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63474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16786F-38E5-568A-9173-9B9E284E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86CAA-4B17-2353-3E2B-4249E212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B14A2-E677-9838-732E-4108530E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18488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5AEF47-BA87-DC4D-F96D-A23F940F5C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14450"/>
            <a:ext cx="821848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  <a:endParaRPr lang="en-US" alt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0CE15-E524-7DA9-0EF9-B1638214E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88" y="4859338"/>
            <a:ext cx="720725" cy="134937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419A-F4C2-BA0E-5191-57064B50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113" y="4867275"/>
            <a:ext cx="2087562" cy="127000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" name="Kuva 9">
            <a:extLst>
              <a:ext uri="{FF2B5EF4-FFF2-40B4-BE49-F238E27FC236}">
                <a16:creationId xmlns:a16="http://schemas.microsoft.com/office/drawing/2014/main" id="{809BF232-C179-8C8A-04EE-27218EDC2CC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619" y="4662006"/>
            <a:ext cx="1244536" cy="4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9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cap="all" spc="-1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algn="l" defTabSz="358775" rtl="0" fontAlgn="base">
        <a:spcBef>
          <a:spcPct val="20000"/>
        </a:spcBef>
        <a:spcAft>
          <a:spcPts val="600"/>
        </a:spcAft>
        <a:buFont typeface="Arial" panose="020B0604020202020204" pitchFamily="34" charset="0"/>
        <a:defRPr lang="fi-FI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358775" rtl="0" fontAlgn="base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9388" algn="l" defTabSz="358775" rtl="0" fontAlgn="base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79388" algn="l" defTabSz="358775" rtl="0" fontAlgn="base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179388" algn="l" defTabSz="358775" rtl="0" fontAlgn="base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Go_Ze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d.com/story/israel-hamas-war-generative-artificial-intelligence-disinformation/" TargetMode="External"/><Relationship Id="rId3" Type="http://schemas.openxmlformats.org/officeDocument/2006/relationships/hyperlink" Target="https://yle.fi/a/74-20057393" TargetMode="External"/><Relationship Id="rId7" Type="http://schemas.openxmlformats.org/officeDocument/2006/relationships/hyperlink" Target="https://yle.fi/a/74-20059057" TargetMode="External"/><Relationship Id="rId2" Type="http://schemas.openxmlformats.org/officeDocument/2006/relationships/hyperlink" Target="https://yle.fi/a/74-2005273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ivi.fi/uutiset/tv/ebcb5146-fa01-4299-8536-848801a996cd?ref=newsletter:b56a" TargetMode="External"/><Relationship Id="rId5" Type="http://schemas.openxmlformats.org/officeDocument/2006/relationships/hyperlink" Target="https://www.tivi.fi/uutiset/tv/74badbbc-2766-4df2-916f-b2f07d6d854d?ref=newsletter:d065" TargetMode="External"/><Relationship Id="rId4" Type="http://schemas.openxmlformats.org/officeDocument/2006/relationships/hyperlink" Target="https://www.tivi.fi/uutiset/tv/f5d9614c-7787-4ae5-958e-143d89501b2c?ref=newsletter:6b0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FD853A42-D398-1465-1C6F-D78EDEBFE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163" y="3738562"/>
            <a:ext cx="5400675" cy="14049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fi-FI" dirty="0"/>
              <a:t>YKN 9.11.2023 Matti Sarmela</a:t>
            </a:r>
            <a:endParaRPr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24F25BB-4B4E-08CB-3E83-ED9C55806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63" y="2791802"/>
            <a:ext cx="5003974" cy="707802"/>
          </a:xfrm>
        </p:spPr>
        <p:txBody>
          <a:bodyPr/>
          <a:lstStyle/>
          <a:p>
            <a:pPr>
              <a:defRPr/>
            </a:pPr>
            <a:r>
              <a:rPr lang="fi-FI" dirty="0"/>
              <a:t>tekoälykatsaus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0896-F596-2297-C4BB-358C749F8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475"/>
            <a:ext cx="4119649" cy="266129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4F1F950-59F2-9EA7-9F03-108D48950B69}"/>
              </a:ext>
            </a:extLst>
          </p:cNvPr>
          <p:cNvSpPr txBox="1"/>
          <p:nvPr/>
        </p:nvSpPr>
        <p:spPr>
          <a:xfrm>
            <a:off x="6732240" y="285978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Harri Oksanen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67A108-34BC-201F-77C4-69A74FC0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6F1EFA7-4D53-C231-BE8D-43136009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6799797-F075-0828-6484-468E182A3CFB}"/>
              </a:ext>
            </a:extLst>
          </p:cNvPr>
          <p:cNvSpPr txBox="1"/>
          <p:nvPr/>
        </p:nvSpPr>
        <p:spPr>
          <a:xfrm>
            <a:off x="3059832" y="224858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Arial Black" panose="020B0A04020102020204" pitchFamily="34" charset="0"/>
              </a:rPr>
              <a:t>TUKIÄLY</a:t>
            </a:r>
          </a:p>
        </p:txBody>
      </p:sp>
    </p:spTree>
    <p:extLst>
      <p:ext uri="{BB962C8B-B14F-4D97-AF65-F5344CB8AC3E}">
        <p14:creationId xmlns:p14="http://schemas.microsoft.com/office/powerpoint/2010/main" val="382276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F4F3F-E8DC-FB50-D74A-30628E2C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TEKOÄLYN ”ÄLYKKYYS”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2F5800-0EB5-7942-29FD-7C635A56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4450"/>
            <a:ext cx="5626968" cy="3279775"/>
          </a:xfrm>
        </p:spPr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latin typeface="Calibri" panose="020F0502020204030204" pitchFamily="34" charset="0"/>
              </a:rPr>
              <a:t>Ylivoimaiset suoritukset tietyissä tehtävissä ihmiseen verrattuna (kuten shakki, go-peli, data-analyysi, laskenta ja mallintaminen ym.) ”</a:t>
            </a:r>
            <a:r>
              <a:rPr lang="en-US" i="1" dirty="0">
                <a:latin typeface="Calibri" panose="020F0502020204030204" pitchFamily="34" charset="0"/>
              </a:rPr>
              <a:t>AlphaGo Zero was so powerful because it was "no longer constrained by the limits of human knowledge</a:t>
            </a:r>
            <a:r>
              <a:rPr lang="en-US" dirty="0">
                <a:latin typeface="Calibri" panose="020F0502020204030204" pitchFamily="34" charset="0"/>
              </a:rPr>
              <a:t>“ (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Wikipedia</a:t>
            </a:r>
            <a:r>
              <a:rPr lang="en-US" dirty="0">
                <a:latin typeface="Calibri" panose="020F0502020204030204" pitchFamily="34" charset="0"/>
              </a:rPr>
              <a:t>)</a:t>
            </a:r>
            <a:br>
              <a:rPr lang="fi-FI" dirty="0">
                <a:latin typeface="Calibri" panose="020F0502020204030204" pitchFamily="34" charset="0"/>
              </a:rPr>
            </a:br>
            <a:br>
              <a:rPr lang="fi-FI" dirty="0">
                <a:latin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</a:rPr>
              <a:t>Oppiminen datan pohjalta - itseohjautuvuus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br>
              <a:rPr lang="fi-FI" dirty="0">
                <a:latin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</a:rPr>
              <a:t>Keskusteluun perustuva ohjaus – kommunikaatio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br>
              <a:rPr lang="fi-FI" dirty="0">
                <a:latin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</a:rPr>
              <a:t>Täydellisen kielen tuottaminen ja kääntäminen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br>
              <a:rPr lang="fi-FI" dirty="0">
                <a:latin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</a:rPr>
              <a:t>Monimutkaisten koneoppimisen mallien tekijätkään ei välttämättä tiedä, kuin tekoäly lopulta toimii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i-FI" sz="18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i-FI" sz="18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i-FI" sz="1800" dirty="0">
              <a:latin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525E4A-2863-D6C7-1BC3-4C14E0D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C45E2D-3DDA-ADD0-E469-3EC57397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3868AB4-3C80-C634-7A05-F2BB70FE96C2}"/>
              </a:ext>
            </a:extLst>
          </p:cNvPr>
          <p:cNvSpPr txBox="1"/>
          <p:nvPr/>
        </p:nvSpPr>
        <p:spPr>
          <a:xfrm>
            <a:off x="6228184" y="1851670"/>
            <a:ext cx="2592288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br>
              <a:rPr lang="fi-FI" sz="1600" dirty="0">
                <a:latin typeface="Calibri" panose="020F0502020204030204" pitchFamily="34" charset="0"/>
              </a:rPr>
            </a:br>
            <a:r>
              <a:rPr lang="fi-FI" sz="1600" dirty="0">
                <a:latin typeface="Calibri" panose="020F0502020204030204" pitchFamily="34" charset="0"/>
              </a:rPr>
              <a:t>Arjessa vaikuttavaa tekoälyä ei välttämättä tunnisteta (esim. älypuhelimet: ennakoiva tekstinsyöttö,  puheohjaus, biometrinen tunnistaminen kuvaaminen ja kuvakäsittely, navigointi)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95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95F372-70B8-49F6-117F-6B439109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465A13-3281-6AEB-DC04-DECF0480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F6335144-C0F7-A4FD-15E1-6A0C9D0D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6" y="0"/>
            <a:ext cx="522892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0020851-A052-5F5C-5B42-5A14DEDF9498}"/>
              </a:ext>
            </a:extLst>
          </p:cNvPr>
          <p:cNvSpPr txBox="1"/>
          <p:nvPr/>
        </p:nvSpPr>
        <p:spPr>
          <a:xfrm>
            <a:off x="6444208" y="2067694"/>
            <a:ext cx="284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ChatGPT</a:t>
            </a:r>
            <a:r>
              <a:rPr lang="fi-FI" b="1" dirty="0"/>
              <a:t> 4+</a:t>
            </a:r>
          </a:p>
        </p:txBody>
      </p:sp>
    </p:spTree>
    <p:extLst>
      <p:ext uri="{BB962C8B-B14F-4D97-AF65-F5344CB8AC3E}">
        <p14:creationId xmlns:p14="http://schemas.microsoft.com/office/powerpoint/2010/main" val="228557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5B77BD2-9932-5192-2F1B-7260396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10E0CF-86FD-1E7F-4EE0-F834DD01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CB961E7A-DE96-165E-9E85-13F0F2191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300"/>
            <a:ext cx="8186165" cy="45667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37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692870-D2C6-2207-DBF7-82C3BC51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AEFA67-5616-0443-496E-F7624E6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F2A46F-3CB8-22D8-2DAE-FD6632E5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 descr="Kuva, joka sisältää kohteen teksti, kuvakaappaus, Verkkosivusto, Fontti&#10;&#10;Kuvaus luotu automaattisesti">
            <a:extLst>
              <a:ext uri="{FF2B5EF4-FFF2-40B4-BE49-F238E27FC236}">
                <a16:creationId xmlns:a16="http://schemas.microsoft.com/office/drawing/2014/main" id="{7FB2FC11-4495-139C-B3EB-6717D5998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53"/>
            <a:ext cx="7992888" cy="4624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F7DA90-D08A-5AA8-BD89-FF6EB4E639E5}"/>
              </a:ext>
            </a:extLst>
          </p:cNvPr>
          <p:cNvSpPr txBox="1"/>
          <p:nvPr/>
        </p:nvSpPr>
        <p:spPr>
          <a:xfrm>
            <a:off x="8115019" y="22024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Bing</a:t>
            </a:r>
          </a:p>
        </p:txBody>
      </p:sp>
    </p:spTree>
    <p:extLst>
      <p:ext uri="{BB962C8B-B14F-4D97-AF65-F5344CB8AC3E}">
        <p14:creationId xmlns:p14="http://schemas.microsoft.com/office/powerpoint/2010/main" val="327078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DE8161-FD7B-A839-B4CE-F5A7B289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A01586-0CD1-D344-92B8-8F95042C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Kuva 4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3A0489B9-1736-2170-32CB-B8E762AC0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7626362" cy="4743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9A4762F-643D-F4D1-A322-0C792C244C91}"/>
              </a:ext>
            </a:extLst>
          </p:cNvPr>
          <p:cNvSpPr txBox="1"/>
          <p:nvPr/>
        </p:nvSpPr>
        <p:spPr>
          <a:xfrm>
            <a:off x="7596336" y="21764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Google </a:t>
            </a:r>
            <a:r>
              <a:rPr lang="fi-FI" b="1" dirty="0" err="1"/>
              <a:t>Bard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06139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CDFEDBD-8B08-7C0E-FF90-44B8E51A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A0395-FD57-1F63-9D05-E169E0DD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F4E0DA17-F0E4-2D5D-883F-F6C73725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6" y="0"/>
            <a:ext cx="706357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051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0DB4E-FAD5-0A4F-89BA-D3F9787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1CDE8E-9CC1-801C-E2B2-DCD09D52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4CAD405-9B23-70DF-69F9-7019CBBB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38616A11-878D-FFD4-587A-89B6467D0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61"/>
            <a:ext cx="7524328" cy="5101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9BA1E94-E8A1-3727-442F-7C4F17BA1DD5}"/>
              </a:ext>
            </a:extLst>
          </p:cNvPr>
          <p:cNvSpPr txBox="1"/>
          <p:nvPr/>
        </p:nvSpPr>
        <p:spPr>
          <a:xfrm>
            <a:off x="7812360" y="235572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Office </a:t>
            </a:r>
            <a:r>
              <a:rPr lang="fi-FI" b="1" dirty="0" err="1"/>
              <a:t>Copilot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8293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9B9F91-1E1D-A4A8-DB5D-17E75561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1809C2-AF1D-4B39-2821-6BC21F93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B26DA1-31B8-661D-5A7A-4B20EE5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 descr="Kuva, joka sisältää kohteen teksti, vaate, kuvakaappaus, Multimediaohjelmisto&#10;&#10;Kuvaus luotu automaattisesti">
            <a:extLst>
              <a:ext uri="{FF2B5EF4-FFF2-40B4-BE49-F238E27FC236}">
                <a16:creationId xmlns:a16="http://schemas.microsoft.com/office/drawing/2014/main" id="{854B8031-146C-5AD0-B4C2-17DB2EA86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4691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uva 7" descr="Kuva, joka sisältää kohteen teksti, kuvakaappaus, Multimediaohjelmisto, ohjelmisto&#10;&#10;Kuvaus luotu automaattisesti">
            <a:extLst>
              <a:ext uri="{FF2B5EF4-FFF2-40B4-BE49-F238E27FC236}">
                <a16:creationId xmlns:a16="http://schemas.microsoft.com/office/drawing/2014/main" id="{663A0C2B-E022-FDC8-2342-77E308295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58" y="0"/>
            <a:ext cx="3132870" cy="4676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87E0A43-4109-7571-7B49-3893B1747493}"/>
              </a:ext>
            </a:extLst>
          </p:cNvPr>
          <p:cNvSpPr txBox="1"/>
          <p:nvPr/>
        </p:nvSpPr>
        <p:spPr>
          <a:xfrm>
            <a:off x="179388" y="0"/>
            <a:ext cx="496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solidFill>
                  <a:schemeClr val="bg1"/>
                </a:solidFill>
              </a:rPr>
              <a:t>generated.photos</a:t>
            </a:r>
            <a:r>
              <a:rPr lang="fi-FI" sz="1400" dirty="0">
                <a:solidFill>
                  <a:schemeClr val="bg1"/>
                </a:solidFill>
              </a:rPr>
              <a:t>/</a:t>
            </a:r>
            <a:r>
              <a:rPr lang="fi-FI" sz="1400" dirty="0" err="1">
                <a:solidFill>
                  <a:schemeClr val="bg1"/>
                </a:solidFill>
              </a:rPr>
              <a:t>human-generator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0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D2BD03-932A-2F0F-4754-74026E41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KUKA HALLITSEE KIELTÄ, HALLITSEE KULTTUURIA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707CDA-0705-0DA3-CBF1-7D7DDFA60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Kielimallit eivät ole hakukoneita tai luotettavia ja kattavia tiedonlähteitä, mutta niitä hyödynnetään tiedonhakuprosessissa kielen käsittelyn operaattoreina</a:t>
            </a:r>
          </a:p>
          <a:p>
            <a:r>
              <a:rPr lang="fi-FI" dirty="0"/>
              <a:t>Kielimallien ohjaamisesta (”</a:t>
            </a:r>
            <a:r>
              <a:rPr lang="fi-FI" dirty="0" err="1"/>
              <a:t>promptaamisesta</a:t>
            </a:r>
            <a:r>
              <a:rPr lang="fi-FI" dirty="0"/>
              <a:t>”), syötteiden hienosäätämisestä tulee keskeinen tietotyön taito</a:t>
            </a:r>
          </a:p>
          <a:p>
            <a:r>
              <a:rPr lang="fi-FI" dirty="0"/>
              <a:t>Kielimalleihin perustuvan tekoälyn avulla tuotetaan entistä laajemmin tekstiä, uutisia, kuvia, videoita, tekstityksiä, keskustelua ym.  &gt; disinformaation ja </a:t>
            </a:r>
            <a:r>
              <a:rPr lang="fi-FI" dirty="0" err="1"/>
              <a:t>misinformaation</a:t>
            </a:r>
            <a:r>
              <a:rPr lang="fi-FI" dirty="0"/>
              <a:t> eksponentiaalinen kasvu</a:t>
            </a:r>
          </a:p>
          <a:p>
            <a:r>
              <a:rPr lang="fi-FI" dirty="0"/>
              <a:t>Kuinka erotetaan tekoälypohjainen informaatio ihmisen kokonaan tuottamasta informaatiosta?</a:t>
            </a:r>
          </a:p>
          <a:p>
            <a:r>
              <a:rPr lang="fi-FI" dirty="0"/>
              <a:t>Kielimallien opettaminen kielimallien tuottamalla datalla degeneroi kielimallit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B7EB17-0D4C-CAFC-CFDD-0CEB50FD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F6F770-3E92-7433-1E29-02A6C232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D4B4F-A01D-5FA2-1A8D-C3B8CCBD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TEKOÄLY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4F234-2F16-6D52-289E-2C84A31A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”"Tekoäly" on kielikuva, jolla tietokoneohjelman toiminta rinnastetaan inhimilliseen älykkääseen toimintaan"</a:t>
            </a:r>
          </a:p>
          <a:p>
            <a:r>
              <a:rPr lang="fi-FI" sz="1800" dirty="0"/>
              <a:t>Tietokoneohjelman tarkoituksenmukaista toimintaa</a:t>
            </a:r>
          </a:p>
          <a:p>
            <a:r>
              <a:rPr lang="fi-FI" sz="1800" dirty="0"/>
              <a:t>Tieteenala</a:t>
            </a:r>
          </a:p>
          <a:p>
            <a:r>
              <a:rPr lang="fi-FI" sz="1800" dirty="0"/>
              <a:t>Suuri joukko sekalaisia tietokoneohjelmia</a:t>
            </a:r>
          </a:p>
          <a:p>
            <a:r>
              <a:rPr lang="fi-FI" sz="1800" dirty="0"/>
              <a:t>Sitä ei ole, koska älykkäitä koneita ei ole”</a:t>
            </a:r>
          </a:p>
          <a:p>
            <a:endParaRPr lang="fi-FI" sz="1800" dirty="0"/>
          </a:p>
          <a:p>
            <a:r>
              <a:rPr lang="fi-FI" sz="1400" dirty="0"/>
              <a:t>Hannu Toivonen: Mitä tekoäly on? 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CCAEC4-23A5-8E01-4FB8-E7D2446D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4DBDCF-63A7-50AF-A969-EF5B1395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1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4EF48-0416-8602-B49E-11D9855A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POIMINTOA SYKSYLTÄ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BB6FFC-0504-6F31-67EB-84C09E4ED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b="0" i="0" dirty="0">
                <a:solidFill>
                  <a:srgbClr val="131415"/>
                </a:solidFill>
                <a:effectLst/>
                <a:latin typeface="Yle Next"/>
              </a:rPr>
              <a:t>”Tulevaisuus, jossa tekoälyjärjestelmät ovat ihmisiä älykkäämpiä, ei ole kaukana.” </a:t>
            </a:r>
            <a:r>
              <a:rPr lang="fi-FI" sz="1400" i="1" dirty="0" err="1">
                <a:solidFill>
                  <a:srgbClr val="131415"/>
                </a:solidFill>
                <a:effectLst/>
                <a:latin typeface="Yle Next"/>
              </a:rPr>
              <a:t>Mo</a:t>
            </a:r>
            <a:r>
              <a:rPr lang="fi-FI" sz="1400" i="1" dirty="0">
                <a:solidFill>
                  <a:srgbClr val="131415"/>
                </a:solidFill>
                <a:effectLst/>
                <a:latin typeface="Yle Next"/>
              </a:rPr>
              <a:t> </a:t>
            </a:r>
            <a:r>
              <a:rPr lang="fi-FI" sz="1400" i="1" dirty="0" err="1">
                <a:solidFill>
                  <a:srgbClr val="131415"/>
                </a:solidFill>
                <a:effectLst/>
                <a:latin typeface="Yle Next"/>
              </a:rPr>
              <a:t>Gawdat</a:t>
            </a:r>
            <a:r>
              <a:rPr lang="fi-FI" sz="1400" i="1" dirty="0">
                <a:solidFill>
                  <a:srgbClr val="131415"/>
                </a:solidFill>
                <a:effectLst/>
                <a:latin typeface="Yle Next"/>
              </a:rPr>
              <a:t> </a:t>
            </a:r>
            <a:r>
              <a:rPr lang="fi-FI" sz="1400" i="0" dirty="0">
                <a:solidFill>
                  <a:srgbClr val="131415"/>
                </a:solidFill>
                <a:effectLst/>
                <a:latin typeface="Yle Next"/>
              </a:rPr>
              <a:t>(</a:t>
            </a:r>
            <a:r>
              <a:rPr lang="fi-FI" sz="1400" i="0" dirty="0">
                <a:solidFill>
                  <a:srgbClr val="131415"/>
                </a:solidFill>
                <a:effectLst/>
                <a:latin typeface="Yle Next"/>
                <a:hlinkClick r:id="rId2"/>
              </a:rPr>
              <a:t>Yle</a:t>
            </a:r>
            <a:r>
              <a:rPr lang="fi-FI" sz="1400" i="0" dirty="0">
                <a:solidFill>
                  <a:srgbClr val="131415"/>
                </a:solidFill>
                <a:effectLst/>
                <a:latin typeface="Yle Next"/>
              </a:rPr>
              <a:t>)</a:t>
            </a:r>
            <a:endParaRPr lang="fi-FI" sz="1400" dirty="0">
              <a:solidFill>
                <a:srgbClr val="131415"/>
              </a:solidFill>
              <a:latin typeface="Yle Next"/>
            </a:endParaRPr>
          </a:p>
          <a:p>
            <a:r>
              <a:rPr lang="fi-FI" sz="1400" b="0" i="0" dirty="0">
                <a:solidFill>
                  <a:srgbClr val="131415"/>
                </a:solidFill>
                <a:effectLst/>
                <a:latin typeface="Yle Next"/>
              </a:rPr>
              <a:t>”Koneälyä, joka pystyisi ihmisen tavoin toimimaan fiksusti muuttuvissa tilanteissa, ei vielä ole olemassa. Se voi johtua siitä, että elämässä ei riitä pelkkä äly. Tarvitaan myös järkeä.” </a:t>
            </a:r>
            <a:r>
              <a:rPr lang="fi-FI" sz="1400" i="1" dirty="0">
                <a:solidFill>
                  <a:srgbClr val="131415"/>
                </a:solidFill>
                <a:latin typeface="Yle Next"/>
              </a:rPr>
              <a:t>Katri Saarikivi</a:t>
            </a:r>
            <a:r>
              <a:rPr lang="fi-FI" sz="1400" dirty="0">
                <a:solidFill>
                  <a:srgbClr val="131415"/>
                </a:solidFill>
                <a:latin typeface="Yle Next"/>
              </a:rPr>
              <a:t> (</a:t>
            </a:r>
            <a:r>
              <a:rPr lang="fi-FI" sz="1400" dirty="0">
                <a:solidFill>
                  <a:srgbClr val="131415"/>
                </a:solidFill>
                <a:latin typeface="Yle Next"/>
                <a:hlinkClick r:id="rId3"/>
              </a:rPr>
              <a:t>Yle</a:t>
            </a:r>
            <a:r>
              <a:rPr lang="fi-FI" sz="1400" dirty="0">
                <a:solidFill>
                  <a:srgbClr val="131415"/>
                </a:solidFill>
                <a:latin typeface="Yle Next"/>
              </a:rPr>
              <a:t>)</a:t>
            </a:r>
            <a:endParaRPr lang="fi-FI" sz="1400" b="0" i="0" dirty="0">
              <a:solidFill>
                <a:srgbClr val="131415"/>
              </a:solidFill>
              <a:effectLst/>
              <a:latin typeface="Yle Next"/>
            </a:endParaRPr>
          </a:p>
          <a:p>
            <a:r>
              <a:rPr lang="fi-FI" sz="1400" dirty="0">
                <a:solidFill>
                  <a:srgbClr val="131415"/>
                </a:solidFill>
                <a:latin typeface="Yle Next"/>
              </a:rPr>
              <a:t>”Jotta voimme</a:t>
            </a:r>
            <a:r>
              <a:rPr lang="fi-FI" sz="1400" b="0" i="0" dirty="0">
                <a:solidFill>
                  <a:srgbClr val="1E1E1E"/>
                </a:solidFill>
                <a:effectLst/>
                <a:latin typeface="Lava Std"/>
              </a:rPr>
              <a:t> jatkossa erottaa ihmisen tekemän ja koneellisesti tuotetun sisällön toisistaan, tarvitsemme digiaikaan sopivan luomumerkinnän.” </a:t>
            </a:r>
            <a:r>
              <a:rPr lang="fi-FI" sz="1400" b="0" i="1" dirty="0">
                <a:solidFill>
                  <a:srgbClr val="1E1E1E"/>
                </a:solidFill>
                <a:effectLst/>
                <a:latin typeface="Lava Std"/>
              </a:rPr>
              <a:t>Petteri Järvinen </a:t>
            </a:r>
            <a:r>
              <a:rPr lang="fi-FI" sz="1400" b="0" i="0" dirty="0">
                <a:solidFill>
                  <a:srgbClr val="1E1E1E"/>
                </a:solidFill>
                <a:effectLst/>
                <a:latin typeface="Lava Std"/>
              </a:rPr>
              <a:t>(</a:t>
            </a:r>
            <a:r>
              <a:rPr lang="fi-FI" sz="1400" b="0" i="0" dirty="0" err="1">
                <a:solidFill>
                  <a:srgbClr val="1E1E1E"/>
                </a:solidFill>
                <a:effectLst/>
                <a:latin typeface="Lava Std"/>
                <a:hlinkClick r:id="rId4"/>
              </a:rPr>
              <a:t>Tivi</a:t>
            </a:r>
            <a:r>
              <a:rPr lang="fi-FI" sz="1400" b="0" i="0" dirty="0">
                <a:solidFill>
                  <a:srgbClr val="1E1E1E"/>
                </a:solidFill>
                <a:effectLst/>
                <a:latin typeface="Lava Std"/>
              </a:rPr>
              <a:t>)</a:t>
            </a:r>
          </a:p>
          <a:p>
            <a:r>
              <a:rPr lang="fi-FI" sz="1400" dirty="0">
                <a:solidFill>
                  <a:srgbClr val="1E1E1E"/>
                </a:solidFill>
                <a:latin typeface="Lava Std"/>
              </a:rPr>
              <a:t>”</a:t>
            </a:r>
            <a:r>
              <a:rPr lang="fi-FI" sz="1400" dirty="0" err="1">
                <a:solidFill>
                  <a:srgbClr val="1E1E1E"/>
                </a:solidFill>
                <a:latin typeface="Lava Std"/>
              </a:rPr>
              <a:t>OpenAI</a:t>
            </a:r>
            <a:r>
              <a:rPr lang="fi-FI" sz="1400" dirty="0">
                <a:solidFill>
                  <a:srgbClr val="1E1E1E"/>
                </a:solidFill>
                <a:latin typeface="Lava Std"/>
              </a:rPr>
              <a:t> julkaisi tekoälybottien sovelluskaupan – kuka tahansa voi nyt luoda oman </a:t>
            </a:r>
            <a:r>
              <a:rPr lang="fi-FI" sz="1400" dirty="0" err="1">
                <a:solidFill>
                  <a:srgbClr val="1E1E1E"/>
                </a:solidFill>
                <a:latin typeface="Lava Std"/>
              </a:rPr>
              <a:t>ChatGPT</a:t>
            </a:r>
            <a:r>
              <a:rPr lang="fi-FI" sz="1400" dirty="0">
                <a:solidFill>
                  <a:srgbClr val="1E1E1E"/>
                </a:solidFill>
                <a:latin typeface="Lava Std"/>
              </a:rPr>
              <a:t>-botin (</a:t>
            </a:r>
            <a:r>
              <a:rPr lang="fi-FI" sz="1400" dirty="0" err="1">
                <a:solidFill>
                  <a:srgbClr val="1E1E1E"/>
                </a:solidFill>
                <a:latin typeface="Lava Std"/>
                <a:hlinkClick r:id="rId5"/>
              </a:rPr>
              <a:t>Tivi</a:t>
            </a:r>
            <a:r>
              <a:rPr lang="fi-FI" sz="1400" dirty="0">
                <a:solidFill>
                  <a:srgbClr val="1E1E1E"/>
                </a:solidFill>
                <a:latin typeface="Lava Std"/>
              </a:rPr>
              <a:t>)”</a:t>
            </a:r>
          </a:p>
          <a:p>
            <a:r>
              <a:rPr lang="fi-FI" sz="1400" b="0" i="0" dirty="0">
                <a:solidFill>
                  <a:srgbClr val="131415"/>
                </a:solidFill>
                <a:effectLst/>
                <a:latin typeface="Yle Next"/>
              </a:rPr>
              <a:t>”I</a:t>
            </a:r>
            <a:r>
              <a:rPr lang="fi-FI" sz="1400" b="0" i="0" dirty="0">
                <a:solidFill>
                  <a:srgbClr val="1E1E1E"/>
                </a:solidFill>
                <a:effectLst/>
                <a:latin typeface="Lava Std"/>
              </a:rPr>
              <a:t>nnostus generatiivisen tekoälyn mahdollisuuksista voi lässähtää ensi vuonna, kun tekniikan käyttökustannukset nousevat.” (</a:t>
            </a:r>
            <a:r>
              <a:rPr lang="fi-FI" sz="1400" b="0" i="0" dirty="0" err="1">
                <a:solidFill>
                  <a:srgbClr val="1E1E1E"/>
                </a:solidFill>
                <a:effectLst/>
                <a:latin typeface="Lava Std"/>
                <a:hlinkClick r:id="rId6"/>
              </a:rPr>
              <a:t>Tivi</a:t>
            </a:r>
            <a:r>
              <a:rPr lang="fi-FI" sz="1400" b="0" i="0" dirty="0">
                <a:solidFill>
                  <a:srgbClr val="1E1E1E"/>
                </a:solidFill>
                <a:effectLst/>
                <a:latin typeface="Lava Std"/>
              </a:rPr>
              <a:t>)</a:t>
            </a:r>
          </a:p>
          <a:p>
            <a:r>
              <a:rPr lang="fi-FI" sz="1400" dirty="0">
                <a:solidFill>
                  <a:srgbClr val="1E1E1E"/>
                </a:solidFill>
                <a:latin typeface="Lava Std"/>
              </a:rPr>
              <a:t>”Tekoäly analysoi kansalaisten ja tunnettujen poliitikkojen muistoja Martti Ahtisaaresta” (</a:t>
            </a:r>
            <a:r>
              <a:rPr lang="fi-FI" sz="1400" dirty="0">
                <a:solidFill>
                  <a:srgbClr val="1E1E1E"/>
                </a:solidFill>
                <a:latin typeface="Lava Std"/>
                <a:hlinkClick r:id="rId7"/>
              </a:rPr>
              <a:t>Yle</a:t>
            </a:r>
            <a:r>
              <a:rPr lang="fi-FI" sz="1400" dirty="0">
                <a:solidFill>
                  <a:srgbClr val="1E1E1E"/>
                </a:solidFill>
                <a:latin typeface="Lava Std"/>
              </a:rPr>
              <a:t>)</a:t>
            </a:r>
          </a:p>
          <a:p>
            <a:r>
              <a:rPr lang="fi-FI" sz="1400" dirty="0">
                <a:solidFill>
                  <a:srgbClr val="1E1E1E"/>
                </a:solidFill>
                <a:latin typeface="Lava Std"/>
              </a:rPr>
              <a:t>”</a:t>
            </a:r>
            <a:r>
              <a:rPr lang="en-US" sz="1400" dirty="0">
                <a:solidFill>
                  <a:srgbClr val="1E1E1E"/>
                </a:solidFill>
                <a:latin typeface="Lava Std"/>
              </a:rPr>
              <a:t>Generative AI Is Playing a Surprising Role in Israel-Hamas Disinformation</a:t>
            </a:r>
            <a:r>
              <a:rPr lang="fi-FI" sz="1400" dirty="0">
                <a:solidFill>
                  <a:srgbClr val="1E1E1E"/>
                </a:solidFill>
                <a:latin typeface="Lava Std"/>
              </a:rPr>
              <a:t>” (</a:t>
            </a:r>
            <a:r>
              <a:rPr lang="fi-FI" sz="1400" dirty="0" err="1">
                <a:solidFill>
                  <a:srgbClr val="1E1E1E"/>
                </a:solidFill>
                <a:latin typeface="Lava Std"/>
                <a:hlinkClick r:id="rId8"/>
              </a:rPr>
              <a:t>Wired</a:t>
            </a:r>
            <a:r>
              <a:rPr lang="fi-FI" sz="1400" dirty="0">
                <a:solidFill>
                  <a:srgbClr val="1E1E1E"/>
                </a:solidFill>
                <a:latin typeface="Lava Std"/>
              </a:rPr>
              <a:t>)</a:t>
            </a:r>
            <a:endParaRPr lang="fi-FI" sz="1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D7FA67-517D-FF3B-81F0-50D24715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D890B2-AC66-6089-9983-BE006AF8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8CB8FDE-7D0B-55D1-5AC7-251A4241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72C5A9-85E6-555F-BCAC-8E1A27E1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98BBAF0-2C58-A9A4-F298-0E905AAFB649}"/>
              </a:ext>
            </a:extLst>
          </p:cNvPr>
          <p:cNvSpPr txBox="1"/>
          <p:nvPr/>
        </p:nvSpPr>
        <p:spPr>
          <a:xfrm>
            <a:off x="611560" y="149163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latin typeface="Arial Black" panose="020B0A04020102020204" pitchFamily="34" charset="0"/>
              </a:rPr>
              <a:t>TEKOÄLY JA KULTTUURIPERINTÖ-ORGANISAATIOT</a:t>
            </a:r>
          </a:p>
        </p:txBody>
      </p:sp>
    </p:spTree>
    <p:extLst>
      <p:ext uri="{BB962C8B-B14F-4D97-AF65-F5344CB8AC3E}">
        <p14:creationId xmlns:p14="http://schemas.microsoft.com/office/powerpoint/2010/main" val="62789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8EF797-6CAD-F509-18E3-BD6985E1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FINNA-VISIO 2025-2028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DE1CCC-159E-B071-46E5-B95FA113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001AFBC-4B10-5B18-B70F-34EF36EF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 descr="Kuva, joka sisältää kohteen teksti, animaatio, kuvakaappaus&#10;&#10;Kuvaus luotu automaattisesti">
            <a:extLst>
              <a:ext uri="{FF2B5EF4-FFF2-40B4-BE49-F238E27FC236}">
                <a16:creationId xmlns:a16="http://schemas.microsoft.com/office/drawing/2014/main" id="{FA919186-B8A5-8F9F-A811-5B16A37E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7" y="1143000"/>
            <a:ext cx="7357664" cy="3479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775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8495FB-652C-8E3F-6C67-A9A488BF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KANSALLINEN 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7B85AB-518A-0ACE-EB7C-9B5A17CA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/>
              <a:t>Kansalliskirjaston </a:t>
            </a:r>
            <a:r>
              <a:rPr lang="fi-FI" sz="1400" dirty="0" err="1"/>
              <a:t>Annif</a:t>
            </a:r>
            <a:r>
              <a:rPr lang="fi-FI" sz="1400" dirty="0"/>
              <a:t>/</a:t>
            </a:r>
            <a:r>
              <a:rPr lang="fi-FI" sz="1400" dirty="0" err="1"/>
              <a:t>Finto</a:t>
            </a:r>
            <a:r>
              <a:rPr lang="fi-FI" sz="1400" dirty="0"/>
              <a:t> AI + tiimi</a:t>
            </a:r>
          </a:p>
          <a:p>
            <a:r>
              <a:rPr lang="fi-FI" sz="1400" dirty="0"/>
              <a:t>Kansallisarkiston digitointia tukevat tekoälysovellukset (Arkkiivi.fi) ja tekoälyksikö</a:t>
            </a:r>
          </a:p>
          <a:p>
            <a:r>
              <a:rPr lang="fi-FI" sz="1400" dirty="0"/>
              <a:t>Logistiikan tekoäly (kuten IMMS)</a:t>
            </a:r>
          </a:p>
          <a:p>
            <a:r>
              <a:rPr lang="fi-FI" sz="1400" dirty="0"/>
              <a:t>Tekoäly(kielimalli)pohjaiset botit (esim. Eluxemburgensia.lu)</a:t>
            </a:r>
            <a:br>
              <a:rPr lang="fi-FI" sz="1400" dirty="0"/>
            </a:br>
            <a:br>
              <a:rPr lang="fi-FI" sz="1400" dirty="0"/>
            </a:br>
            <a:r>
              <a:rPr lang="fi-FI" sz="1400" dirty="0"/>
              <a:t>Eurooppalaisten kansalliskirjastojen tekoälyryhmä</a:t>
            </a:r>
          </a:p>
          <a:p>
            <a:r>
              <a:rPr lang="fi-FI" sz="1400" dirty="0"/>
              <a:t>Avoin kielimalli (LLM): </a:t>
            </a:r>
            <a:r>
              <a:rPr lang="fi-FI" sz="1400" dirty="0" err="1"/>
              <a:t>FinGPT</a:t>
            </a:r>
            <a:r>
              <a:rPr lang="fi-FI" sz="1400" dirty="0"/>
              <a:t>, </a:t>
            </a:r>
            <a:r>
              <a:rPr lang="fi-FI" sz="1400" dirty="0" err="1"/>
              <a:t>Silo</a:t>
            </a:r>
            <a:r>
              <a:rPr lang="fi-FI" sz="1400" dirty="0"/>
              <a:t> </a:t>
            </a:r>
            <a:r>
              <a:rPr lang="fi-FI" sz="1400" dirty="0" err="1"/>
              <a:t>AI:n</a:t>
            </a:r>
            <a:r>
              <a:rPr lang="fi-FI" sz="1400" dirty="0"/>
              <a:t> </a:t>
            </a:r>
            <a:r>
              <a:rPr lang="fi-FI" sz="1400" dirty="0" err="1"/>
              <a:t>SiloGen</a:t>
            </a:r>
            <a:r>
              <a:rPr lang="fi-FI" sz="1400" dirty="0"/>
              <a:t> –hanke, Yle</a:t>
            </a:r>
          </a:p>
          <a:p>
            <a:r>
              <a:rPr lang="fi-FI" sz="1400" dirty="0"/>
              <a:t>Digitaalisen kulttuuriperinnön pyöreän pöydän (DKKP) verkosto ja tulevat hankkeet</a:t>
            </a:r>
          </a:p>
          <a:p>
            <a:r>
              <a:rPr lang="fi-FI" sz="1400" dirty="0" err="1"/>
              <a:t>Digimen</a:t>
            </a:r>
            <a:r>
              <a:rPr lang="fi-FI" sz="1400" dirty="0"/>
              <a:t> tekoälykahvit kulttuuriperintöammattilaisille, esim. Helsingin kaupungin tekoälyn hyödyntämisen verkosto</a:t>
            </a:r>
          </a:p>
          <a:p>
            <a:r>
              <a:rPr lang="fi-FI" sz="1400" dirty="0"/>
              <a:t>Valtion Aurora AI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0015C1-A1E7-F34F-4C74-4A5C2ADB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F0C91-078E-84DD-D033-5D524E98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2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E7DB1B-47AF-2551-7246-F91407AC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1C16814-7D56-6B66-EB55-264B62EB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9973143-6DA9-3C3E-9536-BF79F34D75AA}"/>
              </a:ext>
            </a:extLst>
          </p:cNvPr>
          <p:cNvSpPr txBox="1"/>
          <p:nvPr/>
        </p:nvSpPr>
        <p:spPr>
          <a:xfrm>
            <a:off x="1187624" y="249974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Arial Black" panose="020B0A04020102020204" pitchFamily="34" charset="0"/>
              </a:rPr>
              <a:t>- Kiitos mielenkiinnostanne!</a:t>
            </a:r>
          </a:p>
        </p:txBody>
      </p:sp>
    </p:spTree>
    <p:extLst>
      <p:ext uri="{BB962C8B-B14F-4D97-AF65-F5344CB8AC3E}">
        <p14:creationId xmlns:p14="http://schemas.microsoft.com/office/powerpoint/2010/main" val="91722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F8DE4E-26DF-3EAE-B4A6-114E9F03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168AA8-2D1F-F388-73DF-FD93106A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C393F7-F392-8E8F-CF7D-2F667EA91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06" y="1740803"/>
            <a:ext cx="2028825" cy="126444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4948E89-9F36-D05C-B4E6-FDBFC8122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94" y="1720576"/>
            <a:ext cx="2231412" cy="1277231"/>
          </a:xfrm>
          <a:prstGeom prst="rect">
            <a:avLst/>
          </a:prstGeom>
        </p:spPr>
      </p:pic>
      <p:pic>
        <p:nvPicPr>
          <p:cNvPr id="6" name="Kuva 5" descr="Kuva, joka sisältää kohteen Fontti, logo, Grafiikka, graafinen suunnittelu&#10;&#10;Kuvaus luotu automaattisesti">
            <a:extLst>
              <a:ext uri="{FF2B5EF4-FFF2-40B4-BE49-F238E27FC236}">
                <a16:creationId xmlns:a16="http://schemas.microsoft.com/office/drawing/2014/main" id="{321F3A2B-3C3B-ACAC-C5C9-73A2CE84E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0" y="1682219"/>
            <a:ext cx="1829055" cy="685896"/>
          </a:xfrm>
          <a:prstGeom prst="rect">
            <a:avLst/>
          </a:prstGeom>
        </p:spPr>
      </p:pic>
      <p:pic>
        <p:nvPicPr>
          <p:cNvPr id="7" name="Kuva 6" descr="Kuva, joka sisältää kohteen Fontti, logo, valkoinen, teksti&#10;&#10;Kuvaus luotu automaattisesti">
            <a:extLst>
              <a:ext uri="{FF2B5EF4-FFF2-40B4-BE49-F238E27FC236}">
                <a16:creationId xmlns:a16="http://schemas.microsoft.com/office/drawing/2014/main" id="{620A98DE-BD48-73A6-3EA1-04DC1F21A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80" y="2231417"/>
            <a:ext cx="2248214" cy="68589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893906A-C806-4557-49B9-70B26680FD21}"/>
              </a:ext>
            </a:extLst>
          </p:cNvPr>
          <p:cNvSpPr txBox="1"/>
          <p:nvPr/>
        </p:nvSpPr>
        <p:spPr>
          <a:xfrm>
            <a:off x="1793925" y="940930"/>
            <a:ext cx="158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Tukiäly</a:t>
            </a:r>
            <a:br>
              <a:rPr lang="fi-FI" dirty="0"/>
            </a:br>
            <a:r>
              <a:rPr lang="fi-FI" dirty="0"/>
              <a:t>(täydentävä)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44D0085-8BB9-CC44-1D7B-7D8CF8F1799C}"/>
              </a:ext>
            </a:extLst>
          </p:cNvPr>
          <p:cNvSpPr txBox="1"/>
          <p:nvPr/>
        </p:nvSpPr>
        <p:spPr>
          <a:xfrm>
            <a:off x="3507817" y="940930"/>
            <a:ext cx="20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Yhdistyvä</a:t>
            </a:r>
            <a:br>
              <a:rPr lang="fi-FI" dirty="0"/>
            </a:b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7CD6C4F-476B-95D8-2AFC-126D00E4F081}"/>
              </a:ext>
            </a:extLst>
          </p:cNvPr>
          <p:cNvSpPr txBox="1"/>
          <p:nvPr/>
        </p:nvSpPr>
        <p:spPr>
          <a:xfrm>
            <a:off x="5307299" y="919891"/>
            <a:ext cx="300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Korvaava</a:t>
            </a:r>
            <a:br>
              <a:rPr lang="fi-FI" dirty="0"/>
            </a:br>
            <a:r>
              <a:rPr lang="fi-FI" dirty="0"/>
              <a:t>(superäly, singulariteetti)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E1CEADD-86C8-6AFF-EBBA-237A4591B534}"/>
              </a:ext>
            </a:extLst>
          </p:cNvPr>
          <p:cNvSpPr txBox="1"/>
          <p:nvPr/>
        </p:nvSpPr>
        <p:spPr>
          <a:xfrm>
            <a:off x="533051" y="3152597"/>
            <a:ext cx="3800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Koneoppiminen, neuroverkot, NLP,  päätöspuut, lineaarinen ja logistinen regressio, naiivi </a:t>
            </a:r>
            <a:r>
              <a:rPr lang="fi-FI" sz="1400" dirty="0" err="1"/>
              <a:t>Bayes</a:t>
            </a:r>
            <a:r>
              <a:rPr lang="fi-FI" sz="1400" dirty="0"/>
              <a:t>, tukivektorikoneet, hakualgoritmit,  epävarmuuden käsittely ym.</a:t>
            </a:r>
            <a:br>
              <a:rPr lang="fi-FI" sz="1400" dirty="0"/>
            </a:br>
            <a:endParaRPr lang="fi-FI" sz="1400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67EA894D-BEAE-AA8A-9B3F-78275E6BA3B7}"/>
              </a:ext>
            </a:extLst>
          </p:cNvPr>
          <p:cNvSpPr/>
          <p:nvPr/>
        </p:nvSpPr>
        <p:spPr>
          <a:xfrm>
            <a:off x="1394058" y="1724759"/>
            <a:ext cx="6510073" cy="1260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84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7B083F-A03A-3D82-0244-0E76A0AB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CCF1273-0711-ABA1-A580-EB7C3D69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88A327A-EF51-7A2E-5A49-CBD5C9A6B469}"/>
              </a:ext>
            </a:extLst>
          </p:cNvPr>
          <p:cNvSpPr txBox="1"/>
          <p:nvPr/>
        </p:nvSpPr>
        <p:spPr>
          <a:xfrm>
            <a:off x="3059832" y="214318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Arial Black" panose="020B0A04020102020204" pitchFamily="34" charset="0"/>
              </a:rPr>
              <a:t>SUPERÄLY?</a:t>
            </a:r>
          </a:p>
        </p:txBody>
      </p:sp>
    </p:spTree>
    <p:extLst>
      <p:ext uri="{BB962C8B-B14F-4D97-AF65-F5344CB8AC3E}">
        <p14:creationId xmlns:p14="http://schemas.microsoft.com/office/powerpoint/2010/main" val="36837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40" y="11707"/>
            <a:ext cx="6383477" cy="4629362"/>
          </a:xfrm>
          <a:ln>
            <a:solidFill>
              <a:schemeClr val="tx1"/>
            </a:solidFill>
          </a:ln>
        </p:spPr>
      </p:pic>
      <p:sp>
        <p:nvSpPr>
          <p:cNvPr id="5" name="Tekstiruutu 4"/>
          <p:cNvSpPr txBox="1"/>
          <p:nvPr/>
        </p:nvSpPr>
        <p:spPr>
          <a:xfrm>
            <a:off x="1262875" y="4900961"/>
            <a:ext cx="4181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2001: A Space Odyssey /</a:t>
            </a:r>
            <a:r>
              <a:rPr lang="en-US" sz="900" dirty="0"/>
              <a:t> Stanley Kubrick 1968 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78193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484477" cy="42593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334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324561" cy="441527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931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43800" cy="4275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11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038"/>
            <a:ext cx="6626984" cy="4921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9989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rjastotfi_ppt">
  <a:themeElements>
    <a:clrScheme name="Kif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500"/>
      </a:accent1>
      <a:accent2>
        <a:srgbClr val="32CABD"/>
      </a:accent2>
      <a:accent3>
        <a:srgbClr val="B1C100"/>
      </a:accent3>
      <a:accent4>
        <a:srgbClr val="B9396A"/>
      </a:accent4>
      <a:accent5>
        <a:srgbClr val="FBE423"/>
      </a:accent5>
      <a:accent6>
        <a:srgbClr val="000000"/>
      </a:accent6>
      <a:hlink>
        <a:srgbClr val="E14300"/>
      </a:hlink>
      <a:folHlink>
        <a:srgbClr val="E143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kirjastotfi_ppt</Template>
  <TotalTime>7775</TotalTime>
  <Words>539</Words>
  <Application>Microsoft Office PowerPoint</Application>
  <PresentationFormat>Näytössä katseltava esitys (16:9)</PresentationFormat>
  <Paragraphs>61</Paragraphs>
  <Slides>24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Lava Std</vt:lpstr>
      <vt:lpstr>Yle Next</vt:lpstr>
      <vt:lpstr>kirjastotfi_ppt</vt:lpstr>
      <vt:lpstr>tekoälykatsaus</vt:lpstr>
      <vt:lpstr>MITÄ TEKOÄLY ON?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TEKOÄLYN ”ÄLYKKYYS”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KUKA HALLITSEE KIELTÄ, HALLITSEE KULTTUURIA</vt:lpstr>
      <vt:lpstr>POIMINTOA SYKSYLTÄ 2023</vt:lpstr>
      <vt:lpstr>PowerPoint-esitys</vt:lpstr>
      <vt:lpstr>FINNA-VISIO 2025-2028</vt:lpstr>
      <vt:lpstr>KANSALLINEN YHTEISTYÖ</vt:lpstr>
      <vt:lpstr>PowerPoint-esitys</vt:lpstr>
    </vt:vector>
  </TitlesOfParts>
  <Company>helsingin kaupunginkirjasto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</dc:creator>
  <cp:lastModifiedBy>Sarmela Matti</cp:lastModifiedBy>
  <cp:revision>8</cp:revision>
  <dcterms:created xsi:type="dcterms:W3CDTF">2017-04-05T12:55:05Z</dcterms:created>
  <dcterms:modified xsi:type="dcterms:W3CDTF">2023-11-09T05:32:11Z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2023-11-01T06:48:56Z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d1955b2d-161d-4a7d-8daa-b1d77676a7e8</vt:lpwstr>
  </property>
  <property fmtid="{D5CDD505-2E9C-101B-9397-08002B2CF9AE}" pid="8" name="MSIP_Label_f35e945f-875f-47b7-87fa-10b3524d17f5_ContentBits">
    <vt:lpwstr>0</vt:lpwstr>
  </property>
</Properties>
</file>