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94" d="100"/>
          <a:sy n="94" d="100"/>
        </p:scale>
        <p:origin x="7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437405-EE59-4B2A-856E-C0A41197E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8F799E1-6E4F-4DB4-9929-405CAB1E5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4B77287-42D8-4E04-8AB2-1CE9AB84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3DAC-D52B-47AC-AE5B-398EA25BE4C7}" type="datetimeFigureOut">
              <a:rPr lang="fi-FI" smtClean="0"/>
              <a:t>21.2.2022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05B40C8-EC7D-498E-8A14-A41834860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C46F10E-1D6C-4612-ABA7-5140D2B5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22BB-1108-43D1-B0B2-CB69DD1ECC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9282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F0EEF0-FE0B-4957-9DBF-AA89B9038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783EC22-8F35-453B-BC6F-119BA00230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47F39F6-4A8D-4172-8276-9F64A4D16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3DAC-D52B-47AC-AE5B-398EA25BE4C7}" type="datetimeFigureOut">
              <a:rPr lang="fi-FI" smtClean="0"/>
              <a:t>21.2.2022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1716A55-91B5-46A0-AED2-B784324EB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CF38909-C6C5-47F5-B07E-BE32D6573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22BB-1108-43D1-B0B2-CB69DD1ECC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607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E4997E9-5408-4DF3-85AF-17A03BA1C0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5C2D2E4-9080-4683-B30B-2813EBAC8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23134AC-DA81-40CD-936E-ABB7D74DB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3DAC-D52B-47AC-AE5B-398EA25BE4C7}" type="datetimeFigureOut">
              <a:rPr lang="fi-FI" smtClean="0"/>
              <a:t>21.2.2022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A88908B-C902-4469-9A8F-6F34E1670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01CA383-9B67-4078-B84E-CD4C768E0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22BB-1108-43D1-B0B2-CB69DD1ECC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6934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63ACFE-532C-44F0-B491-C138552BF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BC7A67-CD4B-4143-86F4-0351B5BF5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93C356-C101-4D49-8F96-F85CC8A54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3DAC-D52B-47AC-AE5B-398EA25BE4C7}" type="datetimeFigureOut">
              <a:rPr lang="fi-FI" smtClean="0"/>
              <a:t>21.2.2022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753AD10-94B8-4FD7-9701-8CBAEB267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4484F-A841-40ED-A755-E825136E0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22BB-1108-43D1-B0B2-CB69DD1ECC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5787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39FB27-11CB-4FEB-9DD7-DBE02A78D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42B47F9-B74B-4C55-AE02-BE62A61AE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5D121EB-C935-4D4F-AA58-D0D5E4A4B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3DAC-D52B-47AC-AE5B-398EA25BE4C7}" type="datetimeFigureOut">
              <a:rPr lang="fi-FI" smtClean="0"/>
              <a:t>21.2.2022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E0D3038-CDA7-469E-A266-7A385AD8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435F262-D83F-4945-A477-11EF37B43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22BB-1108-43D1-B0B2-CB69DD1ECC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248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B6739B-135A-4A96-A970-7C096481C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35B262-40F8-4901-A70E-9B299F33C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9E6152B-C93B-46B6-A799-90D2C69599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7DDA911-CDC0-4F2A-A3BE-FB5ED3330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3DAC-D52B-47AC-AE5B-398EA25BE4C7}" type="datetimeFigureOut">
              <a:rPr lang="fi-FI" smtClean="0"/>
              <a:t>21.2.2022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CBB099E-AA6C-415C-8971-F3CB66695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A09E463-8F27-4323-915D-91309B1A5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22BB-1108-43D1-B0B2-CB69DD1ECC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648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6304DC-0407-4DE3-9634-11AED6E9F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E1114D9-386E-4E58-B9ED-E28584AB3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3BAFEA8-F461-4854-B9C0-155215726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14960FF-B30B-4CDD-BEA2-57F6BB5C7B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250C56A-AEEC-4A98-9848-2C1CD17D7A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0722FAD-5310-4A37-ABB2-598A8D4C9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3DAC-D52B-47AC-AE5B-398EA25BE4C7}" type="datetimeFigureOut">
              <a:rPr lang="fi-FI" smtClean="0"/>
              <a:t>21.2.2022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CDDCBF9-5CB2-42C1-BFE1-D52DEE82C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736E7A8-7678-4DC2-954E-F6F63BFB1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22BB-1108-43D1-B0B2-CB69DD1ECC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674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E6CF87-C288-43F2-8F86-0441ADF04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75F9F4A-9559-465D-8452-635EBEB54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3DAC-D52B-47AC-AE5B-398EA25BE4C7}" type="datetimeFigureOut">
              <a:rPr lang="fi-FI" smtClean="0"/>
              <a:t>21.2.2022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7E2798C-1748-4477-B7E7-9ADB68EB9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94858A4-C2E3-454C-B795-546B49BB8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22BB-1108-43D1-B0B2-CB69DD1ECC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9660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6484A82-9234-4828-9453-ACB3DB53F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3DAC-D52B-47AC-AE5B-398EA25BE4C7}" type="datetimeFigureOut">
              <a:rPr lang="fi-FI" smtClean="0"/>
              <a:t>21.2.2022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4CEB1E0-6081-4F1C-B646-09AF12B5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7BC14C6-0CE3-46BE-9E1F-C2C3080BD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22BB-1108-43D1-B0B2-CB69DD1ECC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458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311B23-9611-4BE9-A0F7-C7880733B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E701F7-B784-4A42-B809-C93BCC5D8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27B86FD-715E-44D3-9E32-93EDE3C9A8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18EB658-FC3F-4301-B7CF-1BF941082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3DAC-D52B-47AC-AE5B-398EA25BE4C7}" type="datetimeFigureOut">
              <a:rPr lang="fi-FI" smtClean="0"/>
              <a:t>21.2.2022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063F59F-6348-4A8F-8A09-F96B405A7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5019652-77EB-4980-969E-23F39FD63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22BB-1108-43D1-B0B2-CB69DD1ECC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9868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FF40C8-43ED-46CE-A6D1-12260C76D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2887A93-1CE5-4770-A50B-A46AA0A115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920F9E0-2B83-43A7-B2E0-35D951F58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615EC51-1B66-44A8-8943-5F1ED3921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3DAC-D52B-47AC-AE5B-398EA25BE4C7}" type="datetimeFigureOut">
              <a:rPr lang="fi-FI" smtClean="0"/>
              <a:t>21.2.2022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E2D636C-4A7F-408C-8FA8-2035BC537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63F3923-A384-42A3-9627-36AD3241B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22BB-1108-43D1-B0B2-CB69DD1ECC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61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B2CF31A-E128-4674-BE5B-BA3071C54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C5FB3FD-17B3-4610-A61F-E17AB3C99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6869CBC-EB36-4293-A3C1-E84AC6815F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D3DAC-D52B-47AC-AE5B-398EA25BE4C7}" type="datetimeFigureOut">
              <a:rPr lang="fi-FI" smtClean="0"/>
              <a:t>21.2.2022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947DF93-48EE-475A-8FD6-0D2E84931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7EB0B78-4DC6-4163-9A8B-041B83137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322BB-1108-43D1-B0B2-CB69DD1ECC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38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oculus.com/manage/organizations/creat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DA640292-8953-4707-8172-EC9225147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451" y="759654"/>
            <a:ext cx="8835098" cy="188155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700" kern="1200" dirty="0">
                <a:latin typeface="Arial Rounded MT Bold" panose="020F0704030504030204" pitchFamily="34" charset="0"/>
              </a:rPr>
              <a:t>Oculus-kehittäjätilin ja organisaation luominen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8EEC3FB-9C57-4B5B-AFAE-E950BC6E2918}"/>
              </a:ext>
            </a:extLst>
          </p:cNvPr>
          <p:cNvSpPr txBox="1"/>
          <p:nvPr/>
        </p:nvSpPr>
        <p:spPr>
          <a:xfrm>
            <a:off x="1678451" y="3555073"/>
            <a:ext cx="69309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latin typeface="Arial Rounded MT Bold" panose="020F0704030504030204" pitchFamily="34" charset="0"/>
              </a:rPr>
              <a:t>Oculus-kehittäjätili ja organisaatio vaaditaan, jotta Oculus-käyttäjälle saadaan Kehittäjäoikeudet, jotka mahdollistavat Kehittäjätilan käytön, jota Metsänhaltija-sovelluksen asennus vaatii.</a:t>
            </a:r>
          </a:p>
        </p:txBody>
      </p:sp>
    </p:spTree>
    <p:extLst>
      <p:ext uri="{BB962C8B-B14F-4D97-AF65-F5344CB8AC3E}">
        <p14:creationId xmlns:p14="http://schemas.microsoft.com/office/powerpoint/2010/main" val="4006757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8D958067-46EC-4440-A97F-9201E65DF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CCD9BC43-1E30-475A-BC6E-A9AE345AB5EC}"/>
              </a:ext>
            </a:extLst>
          </p:cNvPr>
          <p:cNvSpPr txBox="1"/>
          <p:nvPr/>
        </p:nvSpPr>
        <p:spPr>
          <a:xfrm>
            <a:off x="138334" y="4983271"/>
            <a:ext cx="4911968" cy="1631216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fi-FI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72" panose="020B0503030000000003" pitchFamily="34" charset="0"/>
              </a:rPr>
              <a:t>1. Mene sivulle developer.oculus.com.</a:t>
            </a:r>
          </a:p>
          <a:p>
            <a:endParaRPr lang="fi-FI" sz="2000" dirty="0">
              <a:latin typeface="Arial Rounded MT Bold" panose="020F0704030504030204" pitchFamily="34" charset="0"/>
              <a:ea typeface="Calibri" panose="020F0502020204030204" pitchFamily="34" charset="0"/>
              <a:cs typeface="72" panose="020B0503030000000003" pitchFamily="34" charset="0"/>
            </a:endParaRPr>
          </a:p>
          <a:p>
            <a:r>
              <a:rPr lang="fi-FI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72" panose="020B0503030000000003" pitchFamily="34" charset="0"/>
              </a:rPr>
              <a:t>2. Klikkaa sivun oikeasta yläkulmasta käyttäjäkuvaketta ja valitse Rekisteröidy.</a:t>
            </a:r>
          </a:p>
        </p:txBody>
      </p:sp>
      <p:cxnSp>
        <p:nvCxnSpPr>
          <p:cNvPr id="10" name="Suora nuoliyhdysviiva 9">
            <a:extLst>
              <a:ext uri="{FF2B5EF4-FFF2-40B4-BE49-F238E27FC236}">
                <a16:creationId xmlns:a16="http://schemas.microsoft.com/office/drawing/2014/main" id="{4EB868A6-73C0-459E-9DC7-22D9F216D91A}"/>
              </a:ext>
            </a:extLst>
          </p:cNvPr>
          <p:cNvCxnSpPr>
            <a:cxnSpLocks/>
          </p:cNvCxnSpPr>
          <p:nvPr/>
        </p:nvCxnSpPr>
        <p:spPr>
          <a:xfrm flipV="1">
            <a:off x="5050302" y="2799471"/>
            <a:ext cx="4712676" cy="2183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375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63FE0B98-360B-43F0-9895-26A107828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5001E341-2E4A-40F8-BE6B-20A5FC10BD6A}"/>
              </a:ext>
            </a:extLst>
          </p:cNvPr>
          <p:cNvSpPr txBox="1"/>
          <p:nvPr/>
        </p:nvSpPr>
        <p:spPr>
          <a:xfrm>
            <a:off x="307144" y="5795888"/>
            <a:ext cx="3111305" cy="707886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fi-FI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72" panose="020B0503030000000003" pitchFamily="34" charset="0"/>
              </a:rPr>
              <a:t>3. Klikkaa ”Rekisteröidy</a:t>
            </a:r>
          </a:p>
          <a:p>
            <a:r>
              <a:rPr lang="fi-FI" sz="2000" dirty="0">
                <a:latin typeface="Arial Rounded MT Bold" panose="020F0704030504030204" pitchFamily="34" charset="0"/>
                <a:ea typeface="Calibri" panose="020F0502020204030204" pitchFamily="34" charset="0"/>
                <a:cs typeface="72" panose="020B0503030000000003" pitchFamily="34" charset="0"/>
              </a:rPr>
              <a:t>Facebook-tilillä”</a:t>
            </a:r>
            <a:endParaRPr lang="fi-FI" sz="20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72" panose="020B050303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061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4AFF3A7-4BC9-4A34-8BC9-62EF660DB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F65A1442-3AB6-458B-A22B-70624D63CAF9}"/>
              </a:ext>
            </a:extLst>
          </p:cNvPr>
          <p:cNvSpPr txBox="1"/>
          <p:nvPr/>
        </p:nvSpPr>
        <p:spPr>
          <a:xfrm>
            <a:off x="236807" y="5866228"/>
            <a:ext cx="3955366" cy="707886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fi-FI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72" panose="020B0503030000000003" pitchFamily="34" charset="0"/>
              </a:rPr>
              <a:t>4. Klikkaa Kirjaudu Facebook-tunnuksilla ja kirjaudu sisään.</a:t>
            </a:r>
          </a:p>
        </p:txBody>
      </p:sp>
    </p:spTree>
    <p:extLst>
      <p:ext uri="{BB962C8B-B14F-4D97-AF65-F5344CB8AC3E}">
        <p14:creationId xmlns:p14="http://schemas.microsoft.com/office/powerpoint/2010/main" val="4027256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>
            <a:extLst>
              <a:ext uri="{FF2B5EF4-FFF2-40B4-BE49-F238E27FC236}">
                <a16:creationId xmlns:a16="http://schemas.microsoft.com/office/drawing/2014/main" id="{1A691BEE-B311-4F17-BD09-7CD54F8C5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0242B166-F11D-4548-B0B7-E3BAEF5DAD96}"/>
              </a:ext>
            </a:extLst>
          </p:cNvPr>
          <p:cNvSpPr txBox="1"/>
          <p:nvPr/>
        </p:nvSpPr>
        <p:spPr>
          <a:xfrm>
            <a:off x="6645965" y="419993"/>
            <a:ext cx="5244498" cy="3170099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fi-FI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72" panose="020B0503030000000003" pitchFamily="34" charset="0"/>
              </a:rPr>
              <a:t>5. Kirjautumisen jälkeen siirry osoitteeseen</a:t>
            </a:r>
          </a:p>
          <a:p>
            <a:endParaRPr lang="fi-FI" sz="20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72" panose="020B0503030000000003" pitchFamily="34" charset="0"/>
            </a:endParaRPr>
          </a:p>
          <a:p>
            <a:r>
              <a:rPr lang="fi-FI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72" panose="020B0503030000000003" pitchFamily="34" charset="0"/>
                <a:hlinkClick r:id="rId3"/>
              </a:rPr>
              <a:t>https://developer.oculus.com/manage/organizations/create</a:t>
            </a:r>
            <a:endParaRPr lang="fi-FI" sz="20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72" panose="020B0503030000000003" pitchFamily="34" charset="0"/>
            </a:endParaRPr>
          </a:p>
          <a:p>
            <a:endParaRPr lang="fi-FI" sz="2000" dirty="0">
              <a:latin typeface="Arial Rounded MT Bold" panose="020F0704030504030204" pitchFamily="34" charset="0"/>
              <a:ea typeface="Calibri" panose="020F0502020204030204" pitchFamily="34" charset="0"/>
              <a:cs typeface="72" panose="020B0503030000000003" pitchFamily="34" charset="0"/>
            </a:endParaRPr>
          </a:p>
          <a:p>
            <a:r>
              <a:rPr lang="fi-FI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72" panose="020B0503030000000003" pitchFamily="34" charset="0"/>
              </a:rPr>
              <a:t>6. Kirjoita organisaatio esim. Vantaan kaupunginkirjasto Organisaation nimi –kenttään. </a:t>
            </a:r>
            <a:r>
              <a:rPr lang="fi-FI" sz="2000" dirty="0">
                <a:latin typeface="Arial Rounded MT Bold" panose="020F0704030504030204" pitchFamily="34" charset="0"/>
                <a:ea typeface="Calibri" panose="020F0502020204030204" pitchFamily="34" charset="0"/>
                <a:cs typeface="72" panose="020B0503030000000003" pitchFamily="34" charset="0"/>
              </a:rPr>
              <a:t>Klikkaa Ymmärrän ja sitten Lähetä.</a:t>
            </a:r>
          </a:p>
        </p:txBody>
      </p:sp>
    </p:spTree>
    <p:extLst>
      <p:ext uri="{BB962C8B-B14F-4D97-AF65-F5344CB8AC3E}">
        <p14:creationId xmlns:p14="http://schemas.microsoft.com/office/powerpoint/2010/main" val="2769353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EC6889B-B66B-44DE-8CC1-138F0D6C7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153357E1-CB47-42D6-90B2-0DDFF2F629A0}"/>
              </a:ext>
            </a:extLst>
          </p:cNvPr>
          <p:cNvSpPr txBox="1"/>
          <p:nvPr/>
        </p:nvSpPr>
        <p:spPr>
          <a:xfrm>
            <a:off x="7582486" y="4302677"/>
            <a:ext cx="4037428" cy="1631216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fi-FI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72" panose="020B0503030000000003" pitchFamily="34" charset="0"/>
              </a:rPr>
              <a:t>7. Valitse vasemmalt</a:t>
            </a:r>
            <a:r>
              <a:rPr lang="fi-FI" sz="2000" dirty="0">
                <a:latin typeface="Arial Rounded MT Bold" panose="020F0704030504030204" pitchFamily="34" charset="0"/>
                <a:ea typeface="Calibri" panose="020F0502020204030204" pitchFamily="34" charset="0"/>
                <a:cs typeface="72" panose="020B0503030000000003" pitchFamily="34" charset="0"/>
              </a:rPr>
              <a:t>a Members.</a:t>
            </a:r>
          </a:p>
          <a:p>
            <a:endParaRPr lang="fi-FI" sz="20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72" panose="020B0503030000000003" pitchFamily="34" charset="0"/>
            </a:endParaRPr>
          </a:p>
          <a:p>
            <a:r>
              <a:rPr lang="fi-FI" sz="20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72" panose="020B0503030000000003" pitchFamily="34" charset="0"/>
              </a:rPr>
              <a:t>Nyt käyttäjällä on Admin-oikeudet </a:t>
            </a:r>
            <a:r>
              <a:rPr lang="fi-FI" sz="2000" dirty="0">
                <a:latin typeface="Arial Rounded MT Bold" panose="020F0704030504030204" pitchFamily="34" charset="0"/>
                <a:ea typeface="Calibri" panose="020F0502020204030204" pitchFamily="34" charset="0"/>
                <a:cs typeface="72" panose="020B0503030000000003" pitchFamily="34" charset="0"/>
              </a:rPr>
              <a:t>ja käyttäjä on valmis. </a:t>
            </a:r>
          </a:p>
        </p:txBody>
      </p:sp>
    </p:spTree>
    <p:extLst>
      <p:ext uri="{BB962C8B-B14F-4D97-AF65-F5344CB8AC3E}">
        <p14:creationId xmlns:p14="http://schemas.microsoft.com/office/powerpoint/2010/main" val="2937377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114</Words>
  <Application>Microsoft Macintosh PowerPoint</Application>
  <PresentationFormat>Laajakuva</PresentationFormat>
  <Paragraphs>16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Arial</vt:lpstr>
      <vt:lpstr>Arial Rounded MT Bold</vt:lpstr>
      <vt:lpstr>Calibri</vt:lpstr>
      <vt:lpstr>Calibri Light</vt:lpstr>
      <vt:lpstr>Office-teema</vt:lpstr>
      <vt:lpstr>Oculus-kehittäjätilin ja organisaation luominen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Oculus-kehittäjätilin ja organisaation luominen</dc:title>
  <dc:creator>Väyrynen Jussi</dc:creator>
  <cp:lastModifiedBy>Litmanen-Peitsala Päivi</cp:lastModifiedBy>
  <cp:revision>1</cp:revision>
  <dcterms:created xsi:type="dcterms:W3CDTF">2022-02-18T06:28:16Z</dcterms:created>
  <dcterms:modified xsi:type="dcterms:W3CDTF">2022-02-21T14:25:31Z</dcterms:modified>
</cp:coreProperties>
</file>