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4"/>
    <p:sldMasterId id="2147483736" r:id="rId5"/>
  </p:sldMasterIdLst>
  <p:notesMasterIdLst>
    <p:notesMasterId r:id="rId31"/>
  </p:notesMasterIdLst>
  <p:sldIdLst>
    <p:sldId id="256" r:id="rId6"/>
    <p:sldId id="274" r:id="rId7"/>
    <p:sldId id="492" r:id="rId8"/>
    <p:sldId id="491" r:id="rId9"/>
    <p:sldId id="470" r:id="rId10"/>
    <p:sldId id="489" r:id="rId11"/>
    <p:sldId id="493" r:id="rId12"/>
    <p:sldId id="463" r:id="rId13"/>
    <p:sldId id="488" r:id="rId14"/>
    <p:sldId id="490" r:id="rId15"/>
    <p:sldId id="494" r:id="rId16"/>
    <p:sldId id="495" r:id="rId17"/>
    <p:sldId id="286" r:id="rId18"/>
    <p:sldId id="313" r:id="rId19"/>
    <p:sldId id="466" r:id="rId20"/>
    <p:sldId id="468" r:id="rId21"/>
    <p:sldId id="469" r:id="rId22"/>
    <p:sldId id="472" r:id="rId23"/>
    <p:sldId id="473" r:id="rId24"/>
    <p:sldId id="496" r:id="rId25"/>
    <p:sldId id="497" r:id="rId26"/>
    <p:sldId id="275" r:id="rId27"/>
    <p:sldId id="482" r:id="rId28"/>
    <p:sldId id="464" r:id="rId29"/>
    <p:sldId id="487" r:id="rId3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362"/>
    <a:srgbClr val="1F1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6ABF7C-2B2E-0CD2-1CB7-88EB9AA38ED6}" v="7" dt="2023-11-07T08:39:45.324"/>
    <p1510:client id="{65B498C4-6162-125D-E93C-239E290C4EBD}" v="2" dt="2023-11-07T08:35:14.471"/>
    <p1510:client id="{780DA983-0FA6-4A6D-A691-3D4D6D0A4726}" v="33" dt="2023-11-07T07:44:09.563"/>
    <p1510:client id="{A056213B-9381-4340-8AF0-159CF63DFBE0}" v="52" dt="2023-11-07T10:58:44.3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1F1F78-DAED-4BE8-BD93-0C2A4B6AF92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A9870E7-9BBA-4251-AA1F-50D428D6FC09}">
      <dgm:prSet phldrT="[Teksti]"/>
      <dgm:spPr>
        <a:solidFill>
          <a:schemeClr val="accent2"/>
        </a:solidFill>
      </dgm:spPr>
      <dgm:t>
        <a:bodyPr/>
        <a:lstStyle/>
        <a:p>
          <a:r>
            <a:rPr lang="fi-FI"/>
            <a:t>Sopimusluonnos: Kansalliskirjasto ja e-kirjastohanke</a:t>
          </a:r>
        </a:p>
      </dgm:t>
    </dgm:pt>
    <dgm:pt modelId="{5D4D9F9C-E499-449B-A975-9EE09B3F7926}" type="parTrans" cxnId="{4B13ADF8-EB60-46EF-B712-D2098E00DD9B}">
      <dgm:prSet/>
      <dgm:spPr/>
      <dgm:t>
        <a:bodyPr/>
        <a:lstStyle/>
        <a:p>
          <a:endParaRPr lang="fi-FI"/>
        </a:p>
      </dgm:t>
    </dgm:pt>
    <dgm:pt modelId="{A3607516-EA4C-43AF-8837-40E968657ECD}" type="sibTrans" cxnId="{4B13ADF8-EB60-46EF-B712-D2098E00DD9B}">
      <dgm:prSet/>
      <dgm:spPr>
        <a:solidFill>
          <a:schemeClr val="accent2"/>
        </a:solidFill>
      </dgm:spPr>
      <dgm:t>
        <a:bodyPr/>
        <a:lstStyle/>
        <a:p>
          <a:endParaRPr lang="fi-FI"/>
        </a:p>
      </dgm:t>
    </dgm:pt>
    <dgm:pt modelId="{3F14539D-5333-4255-A887-70F0B8CAB783}">
      <dgm:prSet phldrT="[Teksti]"/>
      <dgm:spPr>
        <a:solidFill>
          <a:schemeClr val="accent2"/>
        </a:solidFill>
      </dgm:spPr>
      <dgm:t>
        <a:bodyPr/>
        <a:lstStyle/>
        <a:p>
          <a:r>
            <a:rPr lang="fi-FI"/>
            <a:t>Sopimuksen kommenttikierros kunnissa</a:t>
          </a:r>
        </a:p>
      </dgm:t>
    </dgm:pt>
    <dgm:pt modelId="{7656311A-0452-4F6A-BB66-67E0D97BE642}" type="parTrans" cxnId="{41BF4BC5-C6A3-4A18-A763-4FCED6749E5A}">
      <dgm:prSet/>
      <dgm:spPr/>
      <dgm:t>
        <a:bodyPr/>
        <a:lstStyle/>
        <a:p>
          <a:endParaRPr lang="fi-FI"/>
        </a:p>
      </dgm:t>
    </dgm:pt>
    <dgm:pt modelId="{BBA28716-C6CB-4882-B081-9D7C30281354}" type="sibTrans" cxnId="{41BF4BC5-C6A3-4A18-A763-4FCED6749E5A}">
      <dgm:prSet/>
      <dgm:spPr>
        <a:solidFill>
          <a:schemeClr val="accent2"/>
        </a:solidFill>
      </dgm:spPr>
      <dgm:t>
        <a:bodyPr/>
        <a:lstStyle/>
        <a:p>
          <a:endParaRPr lang="fi-FI"/>
        </a:p>
      </dgm:t>
    </dgm:pt>
    <dgm:pt modelId="{8A54B7B7-8A2C-4DB4-BCF3-320087A61916}">
      <dgm:prSet phldrT="[Teksti]"/>
      <dgm:spPr>
        <a:solidFill>
          <a:schemeClr val="accent2"/>
        </a:solidFill>
      </dgm:spPr>
      <dgm:t>
        <a:bodyPr/>
        <a:lstStyle/>
        <a:p>
          <a:r>
            <a:rPr lang="fi-FI"/>
            <a:t>Kommenttien läpikäynti ja esittelyt</a:t>
          </a:r>
        </a:p>
      </dgm:t>
    </dgm:pt>
    <dgm:pt modelId="{9FDA4778-B465-4A92-B1A2-4B5F2D327D29}" type="parTrans" cxnId="{9355FAC3-AFE7-4765-8F2E-9F301C92F1E0}">
      <dgm:prSet/>
      <dgm:spPr/>
      <dgm:t>
        <a:bodyPr/>
        <a:lstStyle/>
        <a:p>
          <a:endParaRPr lang="fi-FI"/>
        </a:p>
      </dgm:t>
    </dgm:pt>
    <dgm:pt modelId="{E3551F9F-8DDA-42CA-AD72-19D9F45D4526}" type="sibTrans" cxnId="{9355FAC3-AFE7-4765-8F2E-9F301C92F1E0}">
      <dgm:prSet/>
      <dgm:spPr>
        <a:solidFill>
          <a:schemeClr val="accent2"/>
        </a:solidFill>
      </dgm:spPr>
      <dgm:t>
        <a:bodyPr/>
        <a:lstStyle/>
        <a:p>
          <a:endParaRPr lang="fi-FI"/>
        </a:p>
      </dgm:t>
    </dgm:pt>
    <dgm:pt modelId="{4666BFB2-90D6-44B1-A1FD-73E6C07D5E36}">
      <dgm:prSet/>
      <dgm:spPr>
        <a:solidFill>
          <a:schemeClr val="accent2"/>
        </a:solidFill>
      </dgm:spPr>
      <dgm:t>
        <a:bodyPr/>
        <a:lstStyle/>
        <a:p>
          <a:r>
            <a:rPr lang="fi-FI"/>
            <a:t>Sopimuksen käsittely kunnan päätöselimessä</a:t>
          </a:r>
        </a:p>
      </dgm:t>
    </dgm:pt>
    <dgm:pt modelId="{21E6DFEC-FA16-4318-9FFC-0DBDC454B314}" type="parTrans" cxnId="{A5F04FF3-DCBE-4308-821C-49B9DDF5EAD3}">
      <dgm:prSet/>
      <dgm:spPr/>
      <dgm:t>
        <a:bodyPr/>
        <a:lstStyle/>
        <a:p>
          <a:endParaRPr lang="fi-FI"/>
        </a:p>
      </dgm:t>
    </dgm:pt>
    <dgm:pt modelId="{7287616F-DE76-498B-965C-ED5878217C98}" type="sibTrans" cxnId="{A5F04FF3-DCBE-4308-821C-49B9DDF5EAD3}">
      <dgm:prSet/>
      <dgm:spPr>
        <a:solidFill>
          <a:schemeClr val="accent2"/>
        </a:solidFill>
      </dgm:spPr>
      <dgm:t>
        <a:bodyPr/>
        <a:lstStyle/>
        <a:p>
          <a:endParaRPr lang="fi-FI"/>
        </a:p>
      </dgm:t>
    </dgm:pt>
    <dgm:pt modelId="{8BA10882-EF98-49BA-8D87-C91534D197A5}">
      <dgm:prSet/>
      <dgm:spPr>
        <a:solidFill>
          <a:schemeClr val="accent2"/>
        </a:solidFill>
      </dgm:spPr>
      <dgm:t>
        <a:bodyPr/>
        <a:lstStyle/>
        <a:p>
          <a:r>
            <a:rPr lang="fi-FI"/>
            <a:t>Sopimukset allekirjoitetaan sähköisesti</a:t>
          </a:r>
        </a:p>
      </dgm:t>
    </dgm:pt>
    <dgm:pt modelId="{5433BD2F-E5C7-4977-9193-2F4AAFE40863}" type="parTrans" cxnId="{DFA5C3EB-C172-4200-92C2-2A6173282918}">
      <dgm:prSet/>
      <dgm:spPr/>
      <dgm:t>
        <a:bodyPr/>
        <a:lstStyle/>
        <a:p>
          <a:endParaRPr lang="fi-FI"/>
        </a:p>
      </dgm:t>
    </dgm:pt>
    <dgm:pt modelId="{DDF3F597-4134-435D-A742-912B833AA7C6}" type="sibTrans" cxnId="{DFA5C3EB-C172-4200-92C2-2A6173282918}">
      <dgm:prSet/>
      <dgm:spPr/>
      <dgm:t>
        <a:bodyPr/>
        <a:lstStyle/>
        <a:p>
          <a:endParaRPr lang="fi-FI"/>
        </a:p>
      </dgm:t>
    </dgm:pt>
    <dgm:pt modelId="{0819E825-4133-4722-ACCF-13B890D8B2CC}" type="pres">
      <dgm:prSet presAssocID="{6E1F1F78-DAED-4BE8-BD93-0C2A4B6AF921}" presName="Name0" presStyleCnt="0">
        <dgm:presLayoutVars>
          <dgm:dir/>
          <dgm:resizeHandles val="exact"/>
        </dgm:presLayoutVars>
      </dgm:prSet>
      <dgm:spPr/>
    </dgm:pt>
    <dgm:pt modelId="{8ADF12C4-8B82-43B1-9115-DFAD5E57C8C8}" type="pres">
      <dgm:prSet presAssocID="{CA9870E7-9BBA-4251-AA1F-50D428D6FC09}" presName="node" presStyleLbl="node1" presStyleIdx="0" presStyleCnt="5">
        <dgm:presLayoutVars>
          <dgm:bulletEnabled val="1"/>
        </dgm:presLayoutVars>
      </dgm:prSet>
      <dgm:spPr/>
    </dgm:pt>
    <dgm:pt modelId="{16F0CC16-E16B-449D-B263-6917E7FA5411}" type="pres">
      <dgm:prSet presAssocID="{A3607516-EA4C-43AF-8837-40E968657ECD}" presName="sibTrans" presStyleLbl="sibTrans2D1" presStyleIdx="0" presStyleCnt="4"/>
      <dgm:spPr/>
    </dgm:pt>
    <dgm:pt modelId="{0DDDD225-472C-4838-AE9A-31DBE2BDF7CA}" type="pres">
      <dgm:prSet presAssocID="{A3607516-EA4C-43AF-8837-40E968657ECD}" presName="connectorText" presStyleLbl="sibTrans2D1" presStyleIdx="0" presStyleCnt="4"/>
      <dgm:spPr/>
    </dgm:pt>
    <dgm:pt modelId="{CBD81AD0-06B0-4A9C-89D1-0F7560E5A529}" type="pres">
      <dgm:prSet presAssocID="{3F14539D-5333-4255-A887-70F0B8CAB783}" presName="node" presStyleLbl="node1" presStyleIdx="1" presStyleCnt="5">
        <dgm:presLayoutVars>
          <dgm:bulletEnabled val="1"/>
        </dgm:presLayoutVars>
      </dgm:prSet>
      <dgm:spPr/>
    </dgm:pt>
    <dgm:pt modelId="{31D3AC9A-7F22-4383-870E-B3CB7630B10F}" type="pres">
      <dgm:prSet presAssocID="{BBA28716-C6CB-4882-B081-9D7C30281354}" presName="sibTrans" presStyleLbl="sibTrans2D1" presStyleIdx="1" presStyleCnt="4"/>
      <dgm:spPr/>
    </dgm:pt>
    <dgm:pt modelId="{BFE8ADA6-0E7A-4BEC-83F1-5543BA2C9288}" type="pres">
      <dgm:prSet presAssocID="{BBA28716-C6CB-4882-B081-9D7C30281354}" presName="connectorText" presStyleLbl="sibTrans2D1" presStyleIdx="1" presStyleCnt="4"/>
      <dgm:spPr/>
    </dgm:pt>
    <dgm:pt modelId="{6B29127D-20C7-4116-82A5-5F188BE944F0}" type="pres">
      <dgm:prSet presAssocID="{8A54B7B7-8A2C-4DB4-BCF3-320087A61916}" presName="node" presStyleLbl="node1" presStyleIdx="2" presStyleCnt="5">
        <dgm:presLayoutVars>
          <dgm:bulletEnabled val="1"/>
        </dgm:presLayoutVars>
      </dgm:prSet>
      <dgm:spPr/>
    </dgm:pt>
    <dgm:pt modelId="{326227FA-5141-48A5-BA00-4E7E84CF8572}" type="pres">
      <dgm:prSet presAssocID="{E3551F9F-8DDA-42CA-AD72-19D9F45D4526}" presName="sibTrans" presStyleLbl="sibTrans2D1" presStyleIdx="2" presStyleCnt="4"/>
      <dgm:spPr/>
    </dgm:pt>
    <dgm:pt modelId="{4460EA2C-543E-41BA-9814-419BA21EC2D6}" type="pres">
      <dgm:prSet presAssocID="{E3551F9F-8DDA-42CA-AD72-19D9F45D4526}" presName="connectorText" presStyleLbl="sibTrans2D1" presStyleIdx="2" presStyleCnt="4"/>
      <dgm:spPr/>
    </dgm:pt>
    <dgm:pt modelId="{AD880D8B-766B-4CDA-A0E5-BDA577D60F10}" type="pres">
      <dgm:prSet presAssocID="{4666BFB2-90D6-44B1-A1FD-73E6C07D5E36}" presName="node" presStyleLbl="node1" presStyleIdx="3" presStyleCnt="5">
        <dgm:presLayoutVars>
          <dgm:bulletEnabled val="1"/>
        </dgm:presLayoutVars>
      </dgm:prSet>
      <dgm:spPr/>
    </dgm:pt>
    <dgm:pt modelId="{F8EBD305-E7C8-4A94-904D-3FCC58818077}" type="pres">
      <dgm:prSet presAssocID="{7287616F-DE76-498B-965C-ED5878217C98}" presName="sibTrans" presStyleLbl="sibTrans2D1" presStyleIdx="3" presStyleCnt="4"/>
      <dgm:spPr/>
    </dgm:pt>
    <dgm:pt modelId="{8FB9773C-8482-48D2-8551-D7F2A2C1A034}" type="pres">
      <dgm:prSet presAssocID="{7287616F-DE76-498B-965C-ED5878217C98}" presName="connectorText" presStyleLbl="sibTrans2D1" presStyleIdx="3" presStyleCnt="4"/>
      <dgm:spPr/>
    </dgm:pt>
    <dgm:pt modelId="{DFCF2EA6-F4E4-409B-9ACD-DD810C001FE4}" type="pres">
      <dgm:prSet presAssocID="{8BA10882-EF98-49BA-8D87-C91534D197A5}" presName="node" presStyleLbl="node1" presStyleIdx="4" presStyleCnt="5">
        <dgm:presLayoutVars>
          <dgm:bulletEnabled val="1"/>
        </dgm:presLayoutVars>
      </dgm:prSet>
      <dgm:spPr/>
    </dgm:pt>
  </dgm:ptLst>
  <dgm:cxnLst>
    <dgm:cxn modelId="{7D5BEB03-377C-4C45-9D23-9424F491AC1E}" type="presOf" srcId="{4666BFB2-90D6-44B1-A1FD-73E6C07D5E36}" destId="{AD880D8B-766B-4CDA-A0E5-BDA577D60F10}" srcOrd="0" destOrd="0" presId="urn:microsoft.com/office/officeart/2005/8/layout/process1"/>
    <dgm:cxn modelId="{58EF9027-3E2F-4F39-9949-B80F317C5B86}" type="presOf" srcId="{7287616F-DE76-498B-965C-ED5878217C98}" destId="{8FB9773C-8482-48D2-8551-D7F2A2C1A034}" srcOrd="1" destOrd="0" presId="urn:microsoft.com/office/officeart/2005/8/layout/process1"/>
    <dgm:cxn modelId="{D08E0531-5022-43EE-9C93-52144D4E0546}" type="presOf" srcId="{3F14539D-5333-4255-A887-70F0B8CAB783}" destId="{CBD81AD0-06B0-4A9C-89D1-0F7560E5A529}" srcOrd="0" destOrd="0" presId="urn:microsoft.com/office/officeart/2005/8/layout/process1"/>
    <dgm:cxn modelId="{A4D17035-3F85-419F-A9DC-14FBF76D95BF}" type="presOf" srcId="{BBA28716-C6CB-4882-B081-9D7C30281354}" destId="{31D3AC9A-7F22-4383-870E-B3CB7630B10F}" srcOrd="0" destOrd="0" presId="urn:microsoft.com/office/officeart/2005/8/layout/process1"/>
    <dgm:cxn modelId="{BCA6F24A-5799-43DC-8BBF-C1E5DE1B85F5}" type="presOf" srcId="{A3607516-EA4C-43AF-8837-40E968657ECD}" destId="{0DDDD225-472C-4838-AE9A-31DBE2BDF7CA}" srcOrd="1" destOrd="0" presId="urn:microsoft.com/office/officeart/2005/8/layout/process1"/>
    <dgm:cxn modelId="{70BD9051-D15C-4E7C-8948-86A6EA77C41C}" type="presOf" srcId="{8A54B7B7-8A2C-4DB4-BCF3-320087A61916}" destId="{6B29127D-20C7-4116-82A5-5F188BE944F0}" srcOrd="0" destOrd="0" presId="urn:microsoft.com/office/officeart/2005/8/layout/process1"/>
    <dgm:cxn modelId="{696AAA55-6FB9-4F98-B924-A7D8A2A2945A}" type="presOf" srcId="{E3551F9F-8DDA-42CA-AD72-19D9F45D4526}" destId="{4460EA2C-543E-41BA-9814-419BA21EC2D6}" srcOrd="1" destOrd="0" presId="urn:microsoft.com/office/officeart/2005/8/layout/process1"/>
    <dgm:cxn modelId="{48CEB887-6287-4715-9E48-90A5B927B865}" type="presOf" srcId="{BBA28716-C6CB-4882-B081-9D7C30281354}" destId="{BFE8ADA6-0E7A-4BEC-83F1-5543BA2C9288}" srcOrd="1" destOrd="0" presId="urn:microsoft.com/office/officeart/2005/8/layout/process1"/>
    <dgm:cxn modelId="{D761FEA2-B5E9-427F-9A3D-943C31C58950}" type="presOf" srcId="{E3551F9F-8DDA-42CA-AD72-19D9F45D4526}" destId="{326227FA-5141-48A5-BA00-4E7E84CF8572}" srcOrd="0" destOrd="0" presId="urn:microsoft.com/office/officeart/2005/8/layout/process1"/>
    <dgm:cxn modelId="{801D6EAE-4634-4CD8-8E60-9766AA3CBDEA}" type="presOf" srcId="{8BA10882-EF98-49BA-8D87-C91534D197A5}" destId="{DFCF2EA6-F4E4-409B-9ACD-DD810C001FE4}" srcOrd="0" destOrd="0" presId="urn:microsoft.com/office/officeart/2005/8/layout/process1"/>
    <dgm:cxn modelId="{9355FAC3-AFE7-4765-8F2E-9F301C92F1E0}" srcId="{6E1F1F78-DAED-4BE8-BD93-0C2A4B6AF921}" destId="{8A54B7B7-8A2C-4DB4-BCF3-320087A61916}" srcOrd="2" destOrd="0" parTransId="{9FDA4778-B465-4A92-B1A2-4B5F2D327D29}" sibTransId="{E3551F9F-8DDA-42CA-AD72-19D9F45D4526}"/>
    <dgm:cxn modelId="{EAFBCBC4-88A2-4F50-9BED-7A635CC41B83}" type="presOf" srcId="{CA9870E7-9BBA-4251-AA1F-50D428D6FC09}" destId="{8ADF12C4-8B82-43B1-9115-DFAD5E57C8C8}" srcOrd="0" destOrd="0" presId="urn:microsoft.com/office/officeart/2005/8/layout/process1"/>
    <dgm:cxn modelId="{41BF4BC5-C6A3-4A18-A763-4FCED6749E5A}" srcId="{6E1F1F78-DAED-4BE8-BD93-0C2A4B6AF921}" destId="{3F14539D-5333-4255-A887-70F0B8CAB783}" srcOrd="1" destOrd="0" parTransId="{7656311A-0452-4F6A-BB66-67E0D97BE642}" sibTransId="{BBA28716-C6CB-4882-B081-9D7C30281354}"/>
    <dgm:cxn modelId="{DFA5C3EB-C172-4200-92C2-2A6173282918}" srcId="{6E1F1F78-DAED-4BE8-BD93-0C2A4B6AF921}" destId="{8BA10882-EF98-49BA-8D87-C91534D197A5}" srcOrd="4" destOrd="0" parTransId="{5433BD2F-E5C7-4977-9193-2F4AAFE40863}" sibTransId="{DDF3F597-4134-435D-A742-912B833AA7C6}"/>
    <dgm:cxn modelId="{C624ECF0-2359-4AC1-90AF-4BAAD9500B79}" type="presOf" srcId="{7287616F-DE76-498B-965C-ED5878217C98}" destId="{F8EBD305-E7C8-4A94-904D-3FCC58818077}" srcOrd="0" destOrd="0" presId="urn:microsoft.com/office/officeart/2005/8/layout/process1"/>
    <dgm:cxn modelId="{A5F04FF3-DCBE-4308-821C-49B9DDF5EAD3}" srcId="{6E1F1F78-DAED-4BE8-BD93-0C2A4B6AF921}" destId="{4666BFB2-90D6-44B1-A1FD-73E6C07D5E36}" srcOrd="3" destOrd="0" parTransId="{21E6DFEC-FA16-4318-9FFC-0DBDC454B314}" sibTransId="{7287616F-DE76-498B-965C-ED5878217C98}"/>
    <dgm:cxn modelId="{4B13ADF8-EB60-46EF-B712-D2098E00DD9B}" srcId="{6E1F1F78-DAED-4BE8-BD93-0C2A4B6AF921}" destId="{CA9870E7-9BBA-4251-AA1F-50D428D6FC09}" srcOrd="0" destOrd="0" parTransId="{5D4D9F9C-E499-449B-A975-9EE09B3F7926}" sibTransId="{A3607516-EA4C-43AF-8837-40E968657ECD}"/>
    <dgm:cxn modelId="{E55AF9FB-D837-41E4-8ECF-D46A46A59562}" type="presOf" srcId="{A3607516-EA4C-43AF-8837-40E968657ECD}" destId="{16F0CC16-E16B-449D-B263-6917E7FA5411}" srcOrd="0" destOrd="0" presId="urn:microsoft.com/office/officeart/2005/8/layout/process1"/>
    <dgm:cxn modelId="{449BC2FE-F05D-4062-A67B-B6B661FBECF1}" type="presOf" srcId="{6E1F1F78-DAED-4BE8-BD93-0C2A4B6AF921}" destId="{0819E825-4133-4722-ACCF-13B890D8B2CC}" srcOrd="0" destOrd="0" presId="urn:microsoft.com/office/officeart/2005/8/layout/process1"/>
    <dgm:cxn modelId="{28BA1B90-3417-469C-B669-25E88620B855}" type="presParOf" srcId="{0819E825-4133-4722-ACCF-13B890D8B2CC}" destId="{8ADF12C4-8B82-43B1-9115-DFAD5E57C8C8}" srcOrd="0" destOrd="0" presId="urn:microsoft.com/office/officeart/2005/8/layout/process1"/>
    <dgm:cxn modelId="{FDFA2CA8-151F-4E95-B5E7-9E1B01F9F86B}" type="presParOf" srcId="{0819E825-4133-4722-ACCF-13B890D8B2CC}" destId="{16F0CC16-E16B-449D-B263-6917E7FA5411}" srcOrd="1" destOrd="0" presId="urn:microsoft.com/office/officeart/2005/8/layout/process1"/>
    <dgm:cxn modelId="{208C896B-8601-42D0-BA20-3F29BE973C25}" type="presParOf" srcId="{16F0CC16-E16B-449D-B263-6917E7FA5411}" destId="{0DDDD225-472C-4838-AE9A-31DBE2BDF7CA}" srcOrd="0" destOrd="0" presId="urn:microsoft.com/office/officeart/2005/8/layout/process1"/>
    <dgm:cxn modelId="{FB8E5B44-AB79-4C59-8900-6300E7DE23F2}" type="presParOf" srcId="{0819E825-4133-4722-ACCF-13B890D8B2CC}" destId="{CBD81AD0-06B0-4A9C-89D1-0F7560E5A529}" srcOrd="2" destOrd="0" presId="urn:microsoft.com/office/officeart/2005/8/layout/process1"/>
    <dgm:cxn modelId="{1212C077-594E-4B95-8DB1-89C2F8C16003}" type="presParOf" srcId="{0819E825-4133-4722-ACCF-13B890D8B2CC}" destId="{31D3AC9A-7F22-4383-870E-B3CB7630B10F}" srcOrd="3" destOrd="0" presId="urn:microsoft.com/office/officeart/2005/8/layout/process1"/>
    <dgm:cxn modelId="{464340E5-6AE0-4CD1-B4C8-05C081EA7A16}" type="presParOf" srcId="{31D3AC9A-7F22-4383-870E-B3CB7630B10F}" destId="{BFE8ADA6-0E7A-4BEC-83F1-5543BA2C9288}" srcOrd="0" destOrd="0" presId="urn:microsoft.com/office/officeart/2005/8/layout/process1"/>
    <dgm:cxn modelId="{726F585A-7744-448B-80A3-DA568484C985}" type="presParOf" srcId="{0819E825-4133-4722-ACCF-13B890D8B2CC}" destId="{6B29127D-20C7-4116-82A5-5F188BE944F0}" srcOrd="4" destOrd="0" presId="urn:microsoft.com/office/officeart/2005/8/layout/process1"/>
    <dgm:cxn modelId="{1FFB1EA1-AFA6-4C9C-B62E-45746223A137}" type="presParOf" srcId="{0819E825-4133-4722-ACCF-13B890D8B2CC}" destId="{326227FA-5141-48A5-BA00-4E7E84CF8572}" srcOrd="5" destOrd="0" presId="urn:microsoft.com/office/officeart/2005/8/layout/process1"/>
    <dgm:cxn modelId="{C14A7386-ABCD-40C7-B5A7-BFD40AA81488}" type="presParOf" srcId="{326227FA-5141-48A5-BA00-4E7E84CF8572}" destId="{4460EA2C-543E-41BA-9814-419BA21EC2D6}" srcOrd="0" destOrd="0" presId="urn:microsoft.com/office/officeart/2005/8/layout/process1"/>
    <dgm:cxn modelId="{A07EE712-A0FA-4330-9C2F-2A6DD56C2AE1}" type="presParOf" srcId="{0819E825-4133-4722-ACCF-13B890D8B2CC}" destId="{AD880D8B-766B-4CDA-A0E5-BDA577D60F10}" srcOrd="6" destOrd="0" presId="urn:microsoft.com/office/officeart/2005/8/layout/process1"/>
    <dgm:cxn modelId="{2742859B-1F25-4A6C-B41C-499D80B14C98}" type="presParOf" srcId="{0819E825-4133-4722-ACCF-13B890D8B2CC}" destId="{F8EBD305-E7C8-4A94-904D-3FCC58818077}" srcOrd="7" destOrd="0" presId="urn:microsoft.com/office/officeart/2005/8/layout/process1"/>
    <dgm:cxn modelId="{76F85C3D-DB5C-4B41-8EE0-EC23C16A262B}" type="presParOf" srcId="{F8EBD305-E7C8-4A94-904D-3FCC58818077}" destId="{8FB9773C-8482-48D2-8551-D7F2A2C1A034}" srcOrd="0" destOrd="0" presId="urn:microsoft.com/office/officeart/2005/8/layout/process1"/>
    <dgm:cxn modelId="{28EFEB95-1823-4A0F-8E49-47BFDD9D0B1E}" type="presParOf" srcId="{0819E825-4133-4722-ACCF-13B890D8B2CC}" destId="{DFCF2EA6-F4E4-409B-9ACD-DD810C001FE4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DF12C4-8B82-43B1-9115-DFAD5E57C8C8}">
      <dsp:nvSpPr>
        <dsp:cNvPr id="0" name=""/>
        <dsp:cNvSpPr/>
      </dsp:nvSpPr>
      <dsp:spPr>
        <a:xfrm>
          <a:off x="5302" y="1424439"/>
          <a:ext cx="1643788" cy="986273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/>
            <a:t>Sopimusluonnos: Kansalliskirjasto ja e-kirjastohanke</a:t>
          </a:r>
        </a:p>
      </dsp:txBody>
      <dsp:txXfrm>
        <a:off x="34189" y="1453326"/>
        <a:ext cx="1586014" cy="928499"/>
      </dsp:txXfrm>
    </dsp:sp>
    <dsp:sp modelId="{16F0CC16-E16B-449D-B263-6917E7FA5411}">
      <dsp:nvSpPr>
        <dsp:cNvPr id="0" name=""/>
        <dsp:cNvSpPr/>
      </dsp:nvSpPr>
      <dsp:spPr>
        <a:xfrm>
          <a:off x="1813470" y="1713746"/>
          <a:ext cx="348483" cy="4076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200" kern="1200"/>
        </a:p>
      </dsp:txBody>
      <dsp:txXfrm>
        <a:off x="1813470" y="1795278"/>
        <a:ext cx="243938" cy="244595"/>
      </dsp:txXfrm>
    </dsp:sp>
    <dsp:sp modelId="{CBD81AD0-06B0-4A9C-89D1-0F7560E5A529}">
      <dsp:nvSpPr>
        <dsp:cNvPr id="0" name=""/>
        <dsp:cNvSpPr/>
      </dsp:nvSpPr>
      <dsp:spPr>
        <a:xfrm>
          <a:off x="2306606" y="1424439"/>
          <a:ext cx="1643788" cy="986273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/>
            <a:t>Sopimuksen kommenttikierros kunnissa</a:t>
          </a:r>
        </a:p>
      </dsp:txBody>
      <dsp:txXfrm>
        <a:off x="2335493" y="1453326"/>
        <a:ext cx="1586014" cy="928499"/>
      </dsp:txXfrm>
    </dsp:sp>
    <dsp:sp modelId="{31D3AC9A-7F22-4383-870E-B3CB7630B10F}">
      <dsp:nvSpPr>
        <dsp:cNvPr id="0" name=""/>
        <dsp:cNvSpPr/>
      </dsp:nvSpPr>
      <dsp:spPr>
        <a:xfrm>
          <a:off x="4114774" y="1713746"/>
          <a:ext cx="348483" cy="4076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200" kern="1200"/>
        </a:p>
      </dsp:txBody>
      <dsp:txXfrm>
        <a:off x="4114774" y="1795278"/>
        <a:ext cx="243938" cy="244595"/>
      </dsp:txXfrm>
    </dsp:sp>
    <dsp:sp modelId="{6B29127D-20C7-4116-82A5-5F188BE944F0}">
      <dsp:nvSpPr>
        <dsp:cNvPr id="0" name=""/>
        <dsp:cNvSpPr/>
      </dsp:nvSpPr>
      <dsp:spPr>
        <a:xfrm>
          <a:off x="4607910" y="1424439"/>
          <a:ext cx="1643788" cy="986273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/>
            <a:t>Kommenttien läpikäynti ja esittelyt</a:t>
          </a:r>
        </a:p>
      </dsp:txBody>
      <dsp:txXfrm>
        <a:off x="4636797" y="1453326"/>
        <a:ext cx="1586014" cy="928499"/>
      </dsp:txXfrm>
    </dsp:sp>
    <dsp:sp modelId="{326227FA-5141-48A5-BA00-4E7E84CF8572}">
      <dsp:nvSpPr>
        <dsp:cNvPr id="0" name=""/>
        <dsp:cNvSpPr/>
      </dsp:nvSpPr>
      <dsp:spPr>
        <a:xfrm>
          <a:off x="6416078" y="1713746"/>
          <a:ext cx="348483" cy="4076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200" kern="1200"/>
        </a:p>
      </dsp:txBody>
      <dsp:txXfrm>
        <a:off x="6416078" y="1795278"/>
        <a:ext cx="243938" cy="244595"/>
      </dsp:txXfrm>
    </dsp:sp>
    <dsp:sp modelId="{AD880D8B-766B-4CDA-A0E5-BDA577D60F10}">
      <dsp:nvSpPr>
        <dsp:cNvPr id="0" name=""/>
        <dsp:cNvSpPr/>
      </dsp:nvSpPr>
      <dsp:spPr>
        <a:xfrm>
          <a:off x="6909214" y="1424439"/>
          <a:ext cx="1643788" cy="986273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/>
            <a:t>Sopimuksen käsittely kunnan päätöselimessä</a:t>
          </a:r>
        </a:p>
      </dsp:txBody>
      <dsp:txXfrm>
        <a:off x="6938101" y="1453326"/>
        <a:ext cx="1586014" cy="928499"/>
      </dsp:txXfrm>
    </dsp:sp>
    <dsp:sp modelId="{F8EBD305-E7C8-4A94-904D-3FCC58818077}">
      <dsp:nvSpPr>
        <dsp:cNvPr id="0" name=""/>
        <dsp:cNvSpPr/>
      </dsp:nvSpPr>
      <dsp:spPr>
        <a:xfrm>
          <a:off x="8717382" y="1713746"/>
          <a:ext cx="348483" cy="4076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200" kern="1200"/>
        </a:p>
      </dsp:txBody>
      <dsp:txXfrm>
        <a:off x="8717382" y="1795278"/>
        <a:ext cx="243938" cy="244595"/>
      </dsp:txXfrm>
    </dsp:sp>
    <dsp:sp modelId="{DFCF2EA6-F4E4-409B-9ACD-DD810C001FE4}">
      <dsp:nvSpPr>
        <dsp:cNvPr id="0" name=""/>
        <dsp:cNvSpPr/>
      </dsp:nvSpPr>
      <dsp:spPr>
        <a:xfrm>
          <a:off x="9210518" y="1424439"/>
          <a:ext cx="1643788" cy="986273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/>
            <a:t>Sopimukset allekirjoitetaan sähköisesti</a:t>
          </a:r>
        </a:p>
      </dsp:txBody>
      <dsp:txXfrm>
        <a:off x="9239405" y="1453326"/>
        <a:ext cx="1586014" cy="928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40266-3261-4B50-B6D8-52DFC6A1C733}" type="datetimeFigureOut">
              <a:rPr lang="fi-FI" smtClean="0"/>
              <a:t>8.11.2023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DC285-73F6-46B9-B67F-EB87E834A4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4467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C13E6D6-CA98-1F7C-C2DB-BC386CBE476C}"/>
              </a:ext>
            </a:extLst>
          </p:cNvPr>
          <p:cNvSpPr/>
          <p:nvPr userDrawn="1"/>
        </p:nvSpPr>
        <p:spPr>
          <a:xfrm>
            <a:off x="0" y="198407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2478FF-B62D-D9BF-44FA-C061B98207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6283" y="1032933"/>
            <a:ext cx="5184774" cy="3339043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6DD03EF-9E61-A327-E8DB-4DB5FD6EA8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6283" y="4657725"/>
            <a:ext cx="5184774" cy="177165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E125F31F-F66B-F87A-8465-4F447712FB46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1017917" y="1032933"/>
            <a:ext cx="5261544" cy="56956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pic>
        <p:nvPicPr>
          <p:cNvPr id="36" name="Picture 35" descr="Shape&#10;&#10;Description automatically generated with medium confidence">
            <a:extLst>
              <a:ext uri="{FF2B5EF4-FFF2-40B4-BE49-F238E27FC236}">
                <a16:creationId xmlns:a16="http://schemas.microsoft.com/office/drawing/2014/main" id="{A0B835D2-AA57-ED82-7AEE-35F45925F2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1276" y="281544"/>
            <a:ext cx="3705015" cy="71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77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AKANSI VIHREÄ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BC6AB31-3B4E-D9D6-FA1C-4CB50F1915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DA12061-5100-0355-A44E-4C084CC7BC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334" y="1621136"/>
            <a:ext cx="11358358" cy="2035731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DEDFF08-715B-861E-2505-BF6A9238E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334" y="3942616"/>
            <a:ext cx="11358358" cy="232922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  <p:pic>
        <p:nvPicPr>
          <p:cNvPr id="4" name="Picture 3" descr="A black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44FB8195-34FE-54E5-E129-56D7562C15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1277" y="281535"/>
            <a:ext cx="3705015" cy="71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75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AINEN Välilehti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E2CA5-F60F-EE33-9D45-FB3AD981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EC0DE74-41BE-9F43-9BE5-CE0A042A2EEA}" type="datetime1">
              <a:rPr lang="fi-FI" smtClean="0"/>
              <a:t>8.11.2023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1A270-EEBE-95B4-A271-D7702C5D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e-kirjastohanke</a:t>
            </a:r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37D37-D63B-C73B-CD04-123B1931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F13471-24F6-E340-B4E7-9A46445CAF28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70326ED-995F-DEBD-654F-AB61100D48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771" y="1123407"/>
            <a:ext cx="10570028" cy="2632166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0AE6AAD-C142-5C72-122A-25D3D01D5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3771" y="3928610"/>
            <a:ext cx="10570028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84684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UNAINEN Tekstisivu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391EC682-EC70-DE1D-3A89-56CBA20D47EF}"/>
              </a:ext>
            </a:extLst>
          </p:cNvPr>
          <p:cNvSpPr/>
          <p:nvPr userDrawn="1"/>
        </p:nvSpPr>
        <p:spPr>
          <a:xfrm>
            <a:off x="0" y="0"/>
            <a:ext cx="12191999" cy="5986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EC2D55-7930-F682-2700-CF02EB923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85775"/>
            <a:ext cx="10515599" cy="154839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8BD50-B295-2CDD-773A-FB6F79922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8864"/>
            <a:ext cx="10515600" cy="33251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E2CA5-F60F-EE33-9D45-FB3AD981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B99373B-B8F3-5347-A6F4-0F9D5A79136A}" type="datetime1">
              <a:rPr lang="fi-FI" smtClean="0"/>
              <a:t>8.11.2023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1A270-EEBE-95B4-A271-D7702C5D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e-kirjastohanke</a:t>
            </a:r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37D37-D63B-C73B-CD04-123B1931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F13471-24F6-E340-B4E7-9A46445CAF28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59219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AINEN Kuvasivu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391EC682-EC70-DE1D-3A89-56CBA20D47EF}"/>
              </a:ext>
            </a:extLst>
          </p:cNvPr>
          <p:cNvSpPr/>
          <p:nvPr userDrawn="1"/>
        </p:nvSpPr>
        <p:spPr>
          <a:xfrm>
            <a:off x="0" y="0"/>
            <a:ext cx="12191999" cy="5986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E2CA5-F60F-EE33-9D45-FB3AD981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B948A9-BC93-8E45-9ABD-21B2EF866C00}" type="datetime1">
              <a:rPr lang="fi-FI" smtClean="0"/>
              <a:t>8.11.2023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1A270-EEBE-95B4-A271-D7702C5D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e-kirjastohanke</a:t>
            </a:r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37D37-D63B-C73B-CD04-123B1931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F13471-24F6-E340-B4E7-9A46445CAF28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33E263-9816-1FB6-1591-94A8485543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0"/>
            <a:ext cx="12192001" cy="59987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54187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AINEN Kuva vasemmalla + teksti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391EC682-EC70-DE1D-3A89-56CBA20D47EF}"/>
              </a:ext>
            </a:extLst>
          </p:cNvPr>
          <p:cNvSpPr/>
          <p:nvPr userDrawn="1"/>
        </p:nvSpPr>
        <p:spPr>
          <a:xfrm>
            <a:off x="0" y="0"/>
            <a:ext cx="12191999" cy="5986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E2CA5-F60F-EE33-9D45-FB3AD981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1DBF7A-1B87-8B48-89B1-61228853B162}" type="datetime1">
              <a:rPr lang="fi-FI" smtClean="0"/>
              <a:t>8.11.2023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1A270-EEBE-95B4-A271-D7702C5D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e-kirjastohanke</a:t>
            </a:r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37D37-D63B-C73B-CD04-123B1931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F13471-24F6-E340-B4E7-9A46445CAF28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C87774C-712C-C8E7-9901-A6E68BE80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4157" y="679269"/>
            <a:ext cx="4739641" cy="198157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6010603-31E1-2606-32DC-286262BAE7F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614158" y="2955542"/>
            <a:ext cx="4739641" cy="26876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3BB64C84-1302-71AD-8D76-650D5F54FD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865"/>
            <a:ext cx="6096000" cy="59951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38099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AINEN Kuva oikealla + teksti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391EC682-EC70-DE1D-3A89-56CBA20D47EF}"/>
              </a:ext>
            </a:extLst>
          </p:cNvPr>
          <p:cNvSpPr/>
          <p:nvPr userDrawn="1"/>
        </p:nvSpPr>
        <p:spPr>
          <a:xfrm>
            <a:off x="0" y="0"/>
            <a:ext cx="12191999" cy="5986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E2CA5-F60F-EE33-9D45-FB3AD981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F8E881-8848-6A45-9D33-7C2287FD709E}" type="datetime1">
              <a:rPr lang="fi-FI" smtClean="0"/>
              <a:t>8.11.2023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1A270-EEBE-95B4-A271-D7702C5D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e-kirjastohanke</a:t>
            </a:r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37D37-D63B-C73B-CD04-123B1931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F13471-24F6-E340-B4E7-9A46445CAF28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0ADEAF-C386-BB69-6F1E-360E2B62B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79269"/>
            <a:ext cx="4739641" cy="198157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58ADC-BE9D-AF33-1226-F7593C4B326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2955542"/>
            <a:ext cx="4739641" cy="26876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2BA2A3F-DB4F-CECC-EB85-7CBDC19A84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59951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06919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AKANSI PUNA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BC6AB31-3B4E-D9D6-FA1C-4CB50F1915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DA12061-5100-0355-A44E-4C084CC7BC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334" y="1621136"/>
            <a:ext cx="11358358" cy="2035731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DEDFF08-715B-861E-2505-BF6A9238E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334" y="3942616"/>
            <a:ext cx="11358358" cy="232922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  <p:pic>
        <p:nvPicPr>
          <p:cNvPr id="4" name="Picture 3" descr="A black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6C6A27C6-59A8-613D-6868-FC9CE02E00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1277" y="281535"/>
            <a:ext cx="3705015" cy="71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90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Välilehti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FD5F27-0624-7A36-2412-C1B7E83021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E2CA5-F60F-EE33-9D45-FB3AD981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5DE63C-5247-2540-BDCD-EBE2679153A0}" type="datetime1">
              <a:rPr lang="fi-FI" smtClean="0"/>
              <a:t>8.11.2023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1A270-EEBE-95B4-A271-D7702C5D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e-kirjastohanke</a:t>
            </a:r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37D37-D63B-C73B-CD04-123B1931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F13471-24F6-E340-B4E7-9A46445CAF28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2B5603-BC31-3CEB-0C0D-D12CBC2C7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771" y="1123407"/>
            <a:ext cx="10570028" cy="2632166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24943A-6E0E-1C0E-FD9D-D2CD5B1994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3771" y="3928610"/>
            <a:ext cx="10570028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  <p:pic>
        <p:nvPicPr>
          <p:cNvPr id="7" name="Picture 6" descr="A black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4613B215-449B-777C-24E9-F6E3E17727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9307" y="6230195"/>
            <a:ext cx="2173752" cy="41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631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INEN Tekstisiv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518A64B-161B-9F82-51FF-C67068EC1C30}"/>
              </a:ext>
            </a:extLst>
          </p:cNvPr>
          <p:cNvSpPr/>
          <p:nvPr userDrawn="1"/>
        </p:nvSpPr>
        <p:spPr>
          <a:xfrm>
            <a:off x="0" y="5986020"/>
            <a:ext cx="12191999" cy="8719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EC2D55-7930-F682-2700-CF02EB923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85775"/>
            <a:ext cx="10515599" cy="154839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8BD50-B295-2CDD-773A-FB6F79922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8864"/>
            <a:ext cx="10515600" cy="33251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E2CA5-F60F-EE33-9D45-FB3AD981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6F6664-3518-2C44-AFB6-144A31786169}" type="datetime1">
              <a:rPr lang="fi-FI" smtClean="0"/>
              <a:t>8.11.2023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1A270-EEBE-95B4-A271-D7702C5D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e-kirjastohanke</a:t>
            </a:r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37D37-D63B-C73B-CD04-123B1931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F13471-24F6-E340-B4E7-9A46445CAF28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9" name="Picture 8" descr="A black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14BFB173-8E94-E1B6-2111-A1DB58555F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9307" y="6230195"/>
            <a:ext cx="2173752" cy="41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300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Kuvasiv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C8AD62A-4665-5CE3-F4EA-6242B2B5BBCD}"/>
              </a:ext>
            </a:extLst>
          </p:cNvPr>
          <p:cNvSpPr/>
          <p:nvPr userDrawn="1"/>
        </p:nvSpPr>
        <p:spPr>
          <a:xfrm>
            <a:off x="0" y="5986020"/>
            <a:ext cx="12191999" cy="8719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E2CA5-F60F-EE33-9D45-FB3AD981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BEF22E-C44A-7C48-8496-2C1AED09E9F1}" type="datetime1">
              <a:rPr lang="fi-FI" smtClean="0"/>
              <a:t>8.11.2023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1A270-EEBE-95B4-A271-D7702C5D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e-kirjastohanke</a:t>
            </a:r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37D37-D63B-C73B-CD04-123B1931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F13471-24F6-E340-B4E7-9A46445CAF28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E867B57-8E48-1B86-1B1F-4CC6B0C5D2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0"/>
            <a:ext cx="12192001" cy="59987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pic>
        <p:nvPicPr>
          <p:cNvPr id="2" name="Picture 1" descr="A black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5857355D-C6B2-A023-492A-BB99DAD1FD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9307" y="6230195"/>
            <a:ext cx="2173752" cy="41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81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tekstillä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68EAF47-59D1-8A93-7884-D54BE657BCAD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0862609-541C-48E1-3392-0DA9BA373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6100" y="1651000"/>
            <a:ext cx="7364957" cy="2720976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9281F85-F8D7-C030-8754-2160CD8EE1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6100" y="4657725"/>
            <a:ext cx="7364957" cy="177165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  <p:pic>
        <p:nvPicPr>
          <p:cNvPr id="4" name="Picture 3" descr="A black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DC705E5A-F2D9-0753-163A-262A20897E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1277" y="281535"/>
            <a:ext cx="3705015" cy="71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89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Kuva vasemmalla + 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05B497D-F7C8-8D76-A100-D827C9851716}"/>
              </a:ext>
            </a:extLst>
          </p:cNvPr>
          <p:cNvSpPr/>
          <p:nvPr userDrawn="1"/>
        </p:nvSpPr>
        <p:spPr>
          <a:xfrm>
            <a:off x="0" y="5986020"/>
            <a:ext cx="12191999" cy="8719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E2CA5-F60F-EE33-9D45-FB3AD981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E1B067-53A9-D84E-B603-536DECACB50F}" type="datetime1">
              <a:rPr lang="fi-FI" smtClean="0"/>
              <a:t>8.11.2023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1A270-EEBE-95B4-A271-D7702C5D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e-kirjastohanke</a:t>
            </a:r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37D37-D63B-C73B-CD04-123B1931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F13471-24F6-E340-B4E7-9A46445CAF28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1D4CF4D-48C0-BBAF-8835-5F9E48D46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4157" y="679269"/>
            <a:ext cx="4739641" cy="198157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56668BD-AAEA-98E1-BE4B-A6BDD77CB2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614158" y="2955542"/>
            <a:ext cx="4739641" cy="26876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930FDA5E-ACD4-ED28-2DDE-798448BB3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0"/>
            <a:ext cx="6096000" cy="59951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pic>
        <p:nvPicPr>
          <p:cNvPr id="10" name="Picture 9" descr="A black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6194D205-B3BD-23D7-24A4-AA1F570A16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9307" y="6230195"/>
            <a:ext cx="2173752" cy="41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468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Kuva oikealla + 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4FA146-3DA2-8090-3A3A-7A3B5BDC379C}"/>
              </a:ext>
            </a:extLst>
          </p:cNvPr>
          <p:cNvSpPr/>
          <p:nvPr userDrawn="1"/>
        </p:nvSpPr>
        <p:spPr>
          <a:xfrm>
            <a:off x="0" y="5986020"/>
            <a:ext cx="12191999" cy="8719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E2CA5-F60F-EE33-9D45-FB3AD981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904F71-3E40-7343-8308-72EF5756D8BC}" type="datetime1">
              <a:rPr lang="fi-FI" smtClean="0"/>
              <a:t>8.11.2023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1A270-EEBE-95B4-A271-D7702C5D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e-kirjastohanke</a:t>
            </a:r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37D37-D63B-C73B-CD04-123B1931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F13471-24F6-E340-B4E7-9A46445CAF28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1D4CF4D-48C0-BBAF-8835-5F9E48D46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79269"/>
            <a:ext cx="4739641" cy="198157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56668BD-AAEA-98E1-BE4B-A6BDD77CB2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2955542"/>
            <a:ext cx="4739641" cy="26876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6FBFD5A4-EF7F-8FC3-7E6D-B2E1815376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59951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pic>
        <p:nvPicPr>
          <p:cNvPr id="10" name="Picture 9" descr="A black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04140C60-9DA5-6DC9-B7BB-E790DEF405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9307" y="6230195"/>
            <a:ext cx="2173752" cy="41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9300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AKANSI SININ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BC6AB31-3B4E-D9D6-FA1C-4CB50F1915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DA12061-5100-0355-A44E-4C084CC7BC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334" y="1621136"/>
            <a:ext cx="11358358" cy="2035731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DEDFF08-715B-861E-2505-BF6A9238E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334" y="3942616"/>
            <a:ext cx="11358358" cy="232922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  <p:pic>
        <p:nvPicPr>
          <p:cNvPr id="4" name="Picture 3" descr="A black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3F0441B4-4000-CAF5-0617-07AB35068A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1277" y="281535"/>
            <a:ext cx="3705015" cy="71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794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LTAINEN Välilehti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DB405E2-4466-C167-34EB-AEB29786728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E2CA5-F60F-EE33-9D45-FB3AD981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3729270-9442-1244-9680-1E68EA5C056B}" type="datetime1">
              <a:rPr lang="fi-FI" smtClean="0"/>
              <a:t>8.11.2023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1A270-EEBE-95B4-A271-D7702C5D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e-kirjastohanke</a:t>
            </a:r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37D37-D63B-C73B-CD04-123B1931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F13471-24F6-E340-B4E7-9A46445CAF28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24576DA-7685-D910-EE9D-8A0C367D1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771" y="1123407"/>
            <a:ext cx="10570028" cy="2632166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454A14A-D159-0E5B-FF0C-2A679DA3CA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3771" y="3928610"/>
            <a:ext cx="10570028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5A85B208-89F2-1014-8767-F0F4DD3B41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9307" y="6231477"/>
            <a:ext cx="2173752" cy="41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4488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LTAINEN Tekstisivu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C26A99-54AB-632C-8F84-863B87916CC2}"/>
              </a:ext>
            </a:extLst>
          </p:cNvPr>
          <p:cNvSpPr/>
          <p:nvPr userDrawn="1"/>
        </p:nvSpPr>
        <p:spPr>
          <a:xfrm>
            <a:off x="0" y="5986020"/>
            <a:ext cx="12191998" cy="8719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91EC682-EC70-DE1D-3A89-56CBA20D47EF}"/>
              </a:ext>
            </a:extLst>
          </p:cNvPr>
          <p:cNvSpPr/>
          <p:nvPr userDrawn="1"/>
        </p:nvSpPr>
        <p:spPr>
          <a:xfrm>
            <a:off x="0" y="0"/>
            <a:ext cx="12191999" cy="5986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EC2D55-7930-F682-2700-CF02EB923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85775"/>
            <a:ext cx="10515599" cy="154839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8BD50-B295-2CDD-773A-FB6F79922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8864"/>
            <a:ext cx="10515600" cy="33251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E2CA5-F60F-EE33-9D45-FB3AD981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320F16-F23E-144C-9F25-B2AEA3504197}" type="datetime1">
              <a:rPr lang="fi-FI" smtClean="0"/>
              <a:t>8.11.2023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1A270-EEBE-95B4-A271-D7702C5D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e-kirjastohanke</a:t>
            </a:r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37D37-D63B-C73B-CD04-123B1931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F13471-24F6-E340-B4E7-9A46445CAF28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F480E532-F406-F965-8920-9E2D3D57B4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9307" y="6231477"/>
            <a:ext cx="2173752" cy="41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25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LTAINEN Kuava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F29A54A-7599-F3FC-C1FA-F897727F5722}"/>
              </a:ext>
            </a:extLst>
          </p:cNvPr>
          <p:cNvSpPr/>
          <p:nvPr userDrawn="1"/>
        </p:nvSpPr>
        <p:spPr>
          <a:xfrm>
            <a:off x="-4" y="5986020"/>
            <a:ext cx="12192001" cy="8719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DC965-261A-3ED7-3080-3C61E28A8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49CD-021C-6744-87F6-B581FD5D4A53}" type="datetime1">
              <a:rPr lang="fi-FI" smtClean="0"/>
              <a:t>8.11.2023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5F899-A8D9-5395-48DE-81BB677C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e-kirjastohanke</a:t>
            </a:r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97852-BFED-78D1-35F1-D2DA7914E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471-24F6-E340-B4E7-9A46445CAF28}" type="slidenum">
              <a:rPr lang="en-FI" smtClean="0"/>
              <a:t>‹#›</a:t>
            </a:fld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4BA656-D66B-D520-7B80-99D3577198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0"/>
            <a:ext cx="12192001" cy="59987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EBD9FDD7-DA41-458B-5EFF-064A813849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9307" y="6231477"/>
            <a:ext cx="2173752" cy="41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241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LTAINEN Kuva vasemmalla +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F29A54A-7599-F3FC-C1FA-F897727F5722}"/>
              </a:ext>
            </a:extLst>
          </p:cNvPr>
          <p:cNvSpPr/>
          <p:nvPr userDrawn="1"/>
        </p:nvSpPr>
        <p:spPr>
          <a:xfrm>
            <a:off x="-4" y="5986020"/>
            <a:ext cx="12192001" cy="8719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DC965-261A-3ED7-3080-3C61E28A8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B1B0-E77E-7F44-8D14-0DE2D8051A23}" type="datetime1">
              <a:rPr lang="fi-FI" smtClean="0"/>
              <a:t>8.11.2023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5F899-A8D9-5395-48DE-81BB677C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e-kirjastohanke</a:t>
            </a:r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97852-BFED-78D1-35F1-D2DA7914E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471-24F6-E340-B4E7-9A46445CAF28}" type="slidenum">
              <a:rPr lang="en-FI" smtClean="0"/>
              <a:t>‹#›</a:t>
            </a:fld>
            <a:endParaRPr lang="en-FI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11A2167-1304-C703-06D8-41E24EF0B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4157" y="679269"/>
            <a:ext cx="4739641" cy="19815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7462A43-D1C5-A84E-7062-57BB395419D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614158" y="2955542"/>
            <a:ext cx="4739641" cy="26876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EA170C-C038-DF88-64F8-75BF6060CC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0"/>
            <a:ext cx="6096000" cy="59951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A8EDF17-503A-0EC4-BDFF-82FDFA966A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9307" y="6231477"/>
            <a:ext cx="2173752" cy="41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234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LTAINEN Kuva oikealla +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F29A54A-7599-F3FC-C1FA-F897727F5722}"/>
              </a:ext>
            </a:extLst>
          </p:cNvPr>
          <p:cNvSpPr/>
          <p:nvPr userDrawn="1"/>
        </p:nvSpPr>
        <p:spPr>
          <a:xfrm>
            <a:off x="-4" y="5986020"/>
            <a:ext cx="12192001" cy="8719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DC965-261A-3ED7-3080-3C61E28A8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9551-8BA8-FF47-8690-A1BFAED5A16C}" type="datetime1">
              <a:rPr lang="fi-FI" smtClean="0"/>
              <a:t>8.11.2023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5F899-A8D9-5395-48DE-81BB677C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e-kirjastohanke</a:t>
            </a:r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97852-BFED-78D1-35F1-D2DA7914E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471-24F6-E340-B4E7-9A46445CAF28}" type="slidenum">
              <a:rPr lang="en-FI" smtClean="0"/>
              <a:t>‹#›</a:t>
            </a:fld>
            <a:endParaRPr lang="en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A25A597-8961-3DD8-E475-7A8C675C2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79269"/>
            <a:ext cx="4739641" cy="19815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5F5D814-80AE-EAB7-D375-4666C8D438D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2955542"/>
            <a:ext cx="4739641" cy="26876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E6E0321-7AB8-93B2-AB19-EC027702A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5996" y="0"/>
            <a:ext cx="6096000" cy="59951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587AF300-4E3A-2EB6-5D31-16B71F1B4D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9307" y="6231477"/>
            <a:ext cx="2173752" cy="41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959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AKANSI KELTAIN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BC6AB31-3B4E-D9D6-FA1C-4CB50F1915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DA12061-5100-0355-A44E-4C084CC7BC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334" y="1621136"/>
            <a:ext cx="11358358" cy="2035731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DEDFF08-715B-861E-2505-BF6A9238E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334" y="3942616"/>
            <a:ext cx="11358358" cy="232922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F15544B6-2C0C-A08A-A421-1D912F4646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1276" y="281544"/>
            <a:ext cx="3705015" cy="71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701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koko sivun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88DF8BEE-6D27-29F7-1DE6-C9A9B21889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E2CA5-F60F-EE33-9D45-FB3AD981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0ACE22-CFBD-C246-A054-8F9596D44776}" type="datetime1">
              <a:rPr lang="fi-FI" smtClean="0"/>
              <a:t>8.11.2023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1A270-EEBE-95B4-A271-D7702C5D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e-kirjastohanke</a:t>
            </a:r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37D37-D63B-C73B-CD04-123B1931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F13471-24F6-E340-B4E7-9A46445CAF28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92A9F9-6396-3E04-8DF7-353D33692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771" y="3648552"/>
            <a:ext cx="10570028" cy="2046854"/>
          </a:xfrm>
        </p:spPr>
        <p:txBody>
          <a:bodyPr anchor="t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81266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tekstillä 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68EAF47-59D1-8A93-7884-D54BE657BCAD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0862609-541C-48E1-3392-0DA9BA373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6100" y="1651000"/>
            <a:ext cx="7364957" cy="2720976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9281F85-F8D7-C030-8754-2160CD8EE1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6100" y="4657725"/>
            <a:ext cx="7364957" cy="177165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  <p:pic>
        <p:nvPicPr>
          <p:cNvPr id="3" name="Picture 2" descr="A black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DD291CCF-6C32-DC13-173B-457F24ED81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1277" y="281535"/>
            <a:ext cx="3705015" cy="71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8195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CDE39D-DEE3-06B4-5116-89D86D4F814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4D00BA33-975B-B53E-E2FD-FD01DCD8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00887" y="6280718"/>
            <a:ext cx="2743200" cy="365125"/>
          </a:xfrm>
        </p:spPr>
        <p:txBody>
          <a:bodyPr/>
          <a:lstStyle/>
          <a:p>
            <a:fld id="{A8208CB7-C548-FD49-810F-8D42026F1810}" type="datetime1">
              <a:rPr lang="fi-FI" smtClean="0"/>
              <a:t>8.11.2023</a:t>
            </a:fld>
            <a:endParaRPr lang="en-FI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E3806A75-E120-EB7E-A458-8EE92E242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0232" y="6280718"/>
            <a:ext cx="3276600" cy="365125"/>
          </a:xfrm>
        </p:spPr>
        <p:txBody>
          <a:bodyPr/>
          <a:lstStyle/>
          <a:p>
            <a:r>
              <a:rPr lang="en-GB"/>
              <a:t>e-kirjastohanke</a:t>
            </a:r>
            <a:endParaRPr lang="en-FI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552A25F2-8491-FDF6-CCEE-AC333CF53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2288" y="6280718"/>
            <a:ext cx="701511" cy="365125"/>
          </a:xfrm>
        </p:spPr>
        <p:txBody>
          <a:bodyPr/>
          <a:lstStyle/>
          <a:p>
            <a:fld id="{2AF13471-24F6-E340-B4E7-9A46445CAF28}" type="slidenum">
              <a:rPr lang="en-FI" smtClean="0"/>
              <a:t>‹#›</a:t>
            </a:fld>
            <a:endParaRPr lang="en-FI"/>
          </a:p>
        </p:txBody>
      </p:sp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80F5380F-00CC-B3EA-9EED-732FAF0CA4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9307" y="6231477"/>
            <a:ext cx="2173752" cy="41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335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V Välileh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3B9CBE-13EF-1D49-7DDF-DCD818180E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E2CA5-F60F-EE33-9D45-FB3AD981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624C6A-74BF-CC4C-96ED-8A1B08535434}" type="datetime1">
              <a:rPr lang="fi-FI" smtClean="0"/>
              <a:t>8.11.2023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1A270-EEBE-95B4-A271-D7702C5D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e-kirjastohanke</a:t>
            </a:r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37D37-D63B-C73B-CD04-123B1931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F13471-24F6-E340-B4E7-9A46445CAF28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24576DA-7685-D910-EE9D-8A0C367D1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771" y="1123407"/>
            <a:ext cx="10570028" cy="2632166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454A14A-D159-0E5B-FF0C-2A679DA3CA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3771" y="3928610"/>
            <a:ext cx="10570028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  <p:pic>
        <p:nvPicPr>
          <p:cNvPr id="7" name="Picture 6" descr="A black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F43F2403-848D-C1DF-04C3-5A4C3FE02B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9307" y="6230195"/>
            <a:ext cx="2173752" cy="41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0495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V Tekstisiv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4BF24BB-FDFA-63FB-B07D-54F7F8DF4A97}"/>
              </a:ext>
            </a:extLst>
          </p:cNvPr>
          <p:cNvSpPr/>
          <p:nvPr userDrawn="1"/>
        </p:nvSpPr>
        <p:spPr>
          <a:xfrm>
            <a:off x="0" y="5986020"/>
            <a:ext cx="12191999" cy="87197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EC2D55-7930-F682-2700-CF02EB923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85775"/>
            <a:ext cx="10515599" cy="154839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8BD50-B295-2CDD-773A-FB6F79922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8864"/>
            <a:ext cx="10515600" cy="33251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E2CA5-F60F-EE33-9D45-FB3AD981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EE26E5-A641-6C4C-B1E6-6108CD460FE3}" type="datetime1">
              <a:rPr lang="fi-FI" smtClean="0"/>
              <a:t>8.11.2023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1A270-EEBE-95B4-A271-D7702C5D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e-kirjastohanke</a:t>
            </a:r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37D37-D63B-C73B-CD04-123B1931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F13471-24F6-E340-B4E7-9A46445CAF28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9" name="Picture 8" descr="A black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66915F82-558D-5907-8796-8CE9DFA1BE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9307" y="6230195"/>
            <a:ext cx="2173752" cy="41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95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V Kuvasiv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734BC3-8107-EEE0-9234-274FEA34C49A}"/>
              </a:ext>
            </a:extLst>
          </p:cNvPr>
          <p:cNvSpPr/>
          <p:nvPr userDrawn="1"/>
        </p:nvSpPr>
        <p:spPr>
          <a:xfrm>
            <a:off x="0" y="5986020"/>
            <a:ext cx="12191999" cy="87197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DC965-261A-3ED7-3080-3C61E28A8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4D5C71-79A8-0D49-B941-D035E82BE0EA}" type="datetime1">
              <a:rPr lang="fi-FI" smtClean="0"/>
              <a:t>8.11.2023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5F899-A8D9-5395-48DE-81BB677C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e-kirjastohanke</a:t>
            </a:r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97852-BFED-78D1-35F1-D2DA7914E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F13471-24F6-E340-B4E7-9A46445CAF28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4BA656-D66B-D520-7B80-99D3577198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0"/>
            <a:ext cx="12192001" cy="59987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pic>
        <p:nvPicPr>
          <p:cNvPr id="8" name="Picture 7" descr="A black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407A4301-06FC-83D1-C2F5-FA5B22F20C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9307" y="6230195"/>
            <a:ext cx="2173752" cy="41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159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V Kuva vasemmalla + 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81C503-9F78-4F13-BED3-B3154D6F4435}"/>
              </a:ext>
            </a:extLst>
          </p:cNvPr>
          <p:cNvSpPr/>
          <p:nvPr userDrawn="1"/>
        </p:nvSpPr>
        <p:spPr>
          <a:xfrm>
            <a:off x="0" y="5986020"/>
            <a:ext cx="12191999" cy="87197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E2CA5-F60F-EE33-9D45-FB3AD981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408FC8-B0F5-0847-A268-B7B8E27E580F}" type="datetime1">
              <a:rPr lang="fi-FI" smtClean="0"/>
              <a:t>8.11.2023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1A270-EEBE-95B4-A271-D7702C5D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e-kirjastohanke</a:t>
            </a:r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37D37-D63B-C73B-CD04-123B1931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F13471-24F6-E340-B4E7-9A46445CAF28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1D4CF4D-48C0-BBAF-8835-5F9E48D46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4157" y="679269"/>
            <a:ext cx="4739641" cy="1981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56668BD-AAEA-98E1-BE4B-A6BDD77CB2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614158" y="2955542"/>
            <a:ext cx="4739641" cy="26876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930FDA5E-ACD4-ED28-2DDE-798448BB3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0"/>
            <a:ext cx="6096000" cy="59951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pic>
        <p:nvPicPr>
          <p:cNvPr id="10" name="Picture 9" descr="A black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735710F2-94D2-CC6E-624D-E9185CF6C2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9307" y="6230195"/>
            <a:ext cx="2173752" cy="41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4596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V Kuva oikealla + 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449CF0E-9135-2F05-3AEE-AAC7A8663C12}"/>
              </a:ext>
            </a:extLst>
          </p:cNvPr>
          <p:cNvSpPr/>
          <p:nvPr userDrawn="1"/>
        </p:nvSpPr>
        <p:spPr>
          <a:xfrm>
            <a:off x="0" y="5986020"/>
            <a:ext cx="12191999" cy="87197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E2CA5-F60F-EE33-9D45-FB3AD981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69816D-0F3C-714A-9BBA-2A888989B9B1}" type="datetime1">
              <a:rPr lang="fi-FI" smtClean="0"/>
              <a:t>8.11.2023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1A270-EEBE-95B4-A271-D7702C5D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e-kirjastohanke</a:t>
            </a:r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37D37-D63B-C73B-CD04-123B1931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F13471-24F6-E340-B4E7-9A46445CAF28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1D4CF4D-48C0-BBAF-8835-5F9E48D46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79269"/>
            <a:ext cx="4739641" cy="1981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56668BD-AAEA-98E1-BE4B-A6BDD77CB2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2955542"/>
            <a:ext cx="4739641" cy="26876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6FBFD5A4-EF7F-8FC3-7E6D-B2E1815376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59951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pic>
        <p:nvPicPr>
          <p:cNvPr id="10" name="Picture 9" descr="A black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669B916D-AC5E-F475-F763-6112C6D8D9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9307" y="6230195"/>
            <a:ext cx="2173752" cy="41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9096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AKANSI MV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E18981-BD26-9A1C-ED1A-E7A4BC99BE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DA12061-5100-0355-A44E-4C084CC7BC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334" y="1621136"/>
            <a:ext cx="11358358" cy="2035731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DEDFF08-715B-861E-2505-BF6A9238E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334" y="3942616"/>
            <a:ext cx="11358358" cy="232922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  <p:pic>
        <p:nvPicPr>
          <p:cNvPr id="3" name="Picture 2" descr="A black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92732AB5-DCA3-6454-530B-DAE8105E2E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1277" y="281535"/>
            <a:ext cx="3705015" cy="71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2337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C13E6D6-CA98-1F7C-C2DB-BC386CBE476C}"/>
              </a:ext>
            </a:extLst>
          </p:cNvPr>
          <p:cNvSpPr/>
          <p:nvPr userDrawn="1"/>
        </p:nvSpPr>
        <p:spPr>
          <a:xfrm>
            <a:off x="0" y="198407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2478FF-B62D-D9BF-44FA-C061B98207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6283" y="1032933"/>
            <a:ext cx="5184774" cy="3339043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6DD03EF-9E61-A327-E8DB-4DB5FD6EA8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6283" y="4657725"/>
            <a:ext cx="5184774" cy="177165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E125F31F-F66B-F87A-8465-4F447712FB46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1017917" y="1032933"/>
            <a:ext cx="5261544" cy="56956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D8E5C1-5DCB-1142-530A-3314093D1D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3333" y="428625"/>
            <a:ext cx="2350422" cy="76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5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HREÄ Välileh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E2CA5-F60F-EE33-9D45-FB3AD981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D25AF9-3AAB-2D4A-A7CC-5C2F8218C83E}" type="datetime1">
              <a:rPr lang="fi-FI" smtClean="0"/>
              <a:pPr/>
              <a:t>8.11.2023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1A270-EEBE-95B4-A271-D7702C5D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e-</a:t>
            </a:r>
            <a:r>
              <a:rPr lang="en-GB" err="1"/>
              <a:t>kirjastohanke</a:t>
            </a:r>
            <a:r>
              <a:rPr lang="en-GB"/>
              <a:t> | e-</a:t>
            </a:r>
            <a:r>
              <a:rPr lang="en-GB" err="1"/>
              <a:t>biblioteksprojektet</a:t>
            </a:r>
            <a:r>
              <a:rPr lang="en-GB"/>
              <a:t> | e-library project</a:t>
            </a:r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37D37-D63B-C73B-CD04-123B1931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F13471-24F6-E340-B4E7-9A46445CAF28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1C61410-3CC0-1F1F-E567-482D0CA2D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771" y="1123407"/>
            <a:ext cx="10570028" cy="2632166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1276C29-58A6-93D2-099C-EEEBFFB8F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3771" y="3928610"/>
            <a:ext cx="10570028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322228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HREÄ Tekstisiv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7FDF944-3A4E-08EA-D9CC-1077F24808ED}"/>
              </a:ext>
            </a:extLst>
          </p:cNvPr>
          <p:cNvSpPr/>
          <p:nvPr userDrawn="1"/>
        </p:nvSpPr>
        <p:spPr>
          <a:xfrm>
            <a:off x="0" y="0"/>
            <a:ext cx="12191999" cy="5986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EC2D55-7930-F682-2700-CF02EB923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E2CA5-F60F-EE33-9D45-FB3AD981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D25AF9-3AAB-2D4A-A7CC-5C2F8218C83E}" type="datetime1">
              <a:rPr lang="fi-FI" smtClean="0"/>
              <a:pPr/>
              <a:t>8.11.2023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1A270-EEBE-95B4-A271-D7702C5D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e-</a:t>
            </a:r>
            <a:r>
              <a:rPr lang="en-GB" err="1"/>
              <a:t>kirjastohanke</a:t>
            </a:r>
            <a:r>
              <a:rPr lang="en-GB"/>
              <a:t> | e-</a:t>
            </a:r>
            <a:r>
              <a:rPr lang="en-GB" err="1"/>
              <a:t>biblioteksprojektet</a:t>
            </a:r>
            <a:r>
              <a:rPr lang="en-GB"/>
              <a:t> | e-library project</a:t>
            </a:r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37D37-D63B-C73B-CD04-123B1931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F13471-24F6-E340-B4E7-9A46445CAF28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97CE0F1-F4B7-A5CB-BFCB-03CA90342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8864"/>
            <a:ext cx="10515600" cy="33251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8809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tekstillä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68EAF47-59D1-8A93-7884-D54BE657BCAD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accent3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0862609-541C-48E1-3392-0DA9BA373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6100" y="1651000"/>
            <a:ext cx="7364957" cy="2720976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9281F85-F8D7-C030-8754-2160CD8EE1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6100" y="4657725"/>
            <a:ext cx="7364957" cy="177165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882D8F44-885A-C9F5-C05F-DA65B20103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1276" y="281544"/>
            <a:ext cx="3705015" cy="71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416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HREÄ Kuvasiv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391EC682-EC70-DE1D-3A89-56CBA20D47EF}"/>
              </a:ext>
            </a:extLst>
          </p:cNvPr>
          <p:cNvSpPr/>
          <p:nvPr userDrawn="1"/>
        </p:nvSpPr>
        <p:spPr>
          <a:xfrm>
            <a:off x="0" y="0"/>
            <a:ext cx="12191999" cy="5986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E2CA5-F60F-EE33-9D45-FB3AD981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D25AF9-3AAB-2D4A-A7CC-5C2F8218C83E}" type="datetime1">
              <a:rPr lang="fi-FI" smtClean="0"/>
              <a:pPr/>
              <a:t>8.11.2023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1A270-EEBE-95B4-A271-D7702C5D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e-</a:t>
            </a:r>
            <a:r>
              <a:rPr lang="en-GB" err="1"/>
              <a:t>kirjastohanke</a:t>
            </a:r>
            <a:r>
              <a:rPr lang="en-GB"/>
              <a:t> | e-</a:t>
            </a:r>
            <a:r>
              <a:rPr lang="en-GB" err="1"/>
              <a:t>biblioteksprojektet</a:t>
            </a:r>
            <a:r>
              <a:rPr lang="en-GB"/>
              <a:t> | e-library project</a:t>
            </a:r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37D37-D63B-C73B-CD04-123B1931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F13471-24F6-E340-B4E7-9A46445CAF28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88DF8BEE-6D27-29F7-1DE6-C9A9B21889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0"/>
            <a:ext cx="12192001" cy="59987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439049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HREÄ Kuva vasemmalla + tek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391EC682-EC70-DE1D-3A89-56CBA20D47EF}"/>
              </a:ext>
            </a:extLst>
          </p:cNvPr>
          <p:cNvSpPr/>
          <p:nvPr userDrawn="1"/>
        </p:nvSpPr>
        <p:spPr>
          <a:xfrm>
            <a:off x="0" y="0"/>
            <a:ext cx="12191999" cy="5986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E2CA5-F60F-EE33-9D45-FB3AD981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D25AF9-3AAB-2D4A-A7CC-5C2F8218C83E}" type="datetime1">
              <a:rPr lang="fi-FI" smtClean="0"/>
              <a:pPr/>
              <a:t>8.11.2023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1A270-EEBE-95B4-A271-D7702C5D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e-</a:t>
            </a:r>
            <a:r>
              <a:rPr lang="en-GB" err="1"/>
              <a:t>kirjastohanke</a:t>
            </a:r>
            <a:r>
              <a:rPr lang="en-GB"/>
              <a:t> | e-</a:t>
            </a:r>
            <a:r>
              <a:rPr lang="en-GB" err="1"/>
              <a:t>biblioteksprojektet</a:t>
            </a:r>
            <a:r>
              <a:rPr lang="en-GB"/>
              <a:t> | e-library project</a:t>
            </a:r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37D37-D63B-C73B-CD04-123B1931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F13471-24F6-E340-B4E7-9A46445CAF28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88DF8BEE-6D27-29F7-1DE6-C9A9B21889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0"/>
            <a:ext cx="6096000" cy="59951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04B0A0C-8707-3650-8ADF-E9F29C659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4157" y="679269"/>
            <a:ext cx="4739641" cy="19815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4B52809-B5E4-55F8-79D9-276D7E3DAA7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614158" y="2955542"/>
            <a:ext cx="4739641" cy="26876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866191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HREÄ Kuva oikealla + tek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391EC682-EC70-DE1D-3A89-56CBA20D47EF}"/>
              </a:ext>
            </a:extLst>
          </p:cNvPr>
          <p:cNvSpPr/>
          <p:nvPr userDrawn="1"/>
        </p:nvSpPr>
        <p:spPr>
          <a:xfrm>
            <a:off x="0" y="0"/>
            <a:ext cx="12191999" cy="5986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E2CA5-F60F-EE33-9D45-FB3AD981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D25AF9-3AAB-2D4A-A7CC-5C2F8218C83E}" type="datetime1">
              <a:rPr lang="fi-FI" smtClean="0"/>
              <a:pPr/>
              <a:t>8.11.2023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1A270-EEBE-95B4-A271-D7702C5D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e-</a:t>
            </a:r>
            <a:r>
              <a:rPr lang="en-GB" err="1"/>
              <a:t>kirjastohanke</a:t>
            </a:r>
            <a:r>
              <a:rPr lang="en-GB"/>
              <a:t> | e-</a:t>
            </a:r>
            <a:r>
              <a:rPr lang="en-GB" err="1"/>
              <a:t>biblioteksprojektet</a:t>
            </a:r>
            <a:r>
              <a:rPr lang="en-GB"/>
              <a:t> | e-library project</a:t>
            </a:r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37D37-D63B-C73B-CD04-123B1931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F13471-24F6-E340-B4E7-9A46445CAF28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294043-185B-A909-590E-155F9D750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79269"/>
            <a:ext cx="4739641" cy="19815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3F4A0-AFE6-9D7D-3591-994985BCE64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2955542"/>
            <a:ext cx="4739641" cy="26876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11E4EEA-7174-A9FC-9B68-A12D69F923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59951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097288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AINEN Välilehti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E2CA5-F60F-EE33-9D45-FB3AD981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D25AF9-3AAB-2D4A-A7CC-5C2F8218C83E}" type="datetime1">
              <a:rPr lang="fi-FI" smtClean="0"/>
              <a:pPr/>
              <a:t>8.11.2023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1A270-EEBE-95B4-A271-D7702C5D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e-</a:t>
            </a:r>
            <a:r>
              <a:rPr lang="en-GB" err="1"/>
              <a:t>kirjastohanke</a:t>
            </a:r>
            <a:r>
              <a:rPr lang="en-GB"/>
              <a:t> | e-</a:t>
            </a:r>
            <a:r>
              <a:rPr lang="en-GB" err="1"/>
              <a:t>biblioteksprojektet</a:t>
            </a:r>
            <a:r>
              <a:rPr lang="en-GB"/>
              <a:t> | e-library project</a:t>
            </a:r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37D37-D63B-C73B-CD04-123B1931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F13471-24F6-E340-B4E7-9A46445CAF28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70326ED-995F-DEBD-654F-AB61100D48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771" y="1123407"/>
            <a:ext cx="10570028" cy="2632166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0AE6AAD-C142-5C72-122A-25D3D01D5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3771" y="3928610"/>
            <a:ext cx="10570028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727585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UNAINEN Tekstisivu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391EC682-EC70-DE1D-3A89-56CBA20D47EF}"/>
              </a:ext>
            </a:extLst>
          </p:cNvPr>
          <p:cNvSpPr/>
          <p:nvPr userDrawn="1"/>
        </p:nvSpPr>
        <p:spPr>
          <a:xfrm>
            <a:off x="0" y="0"/>
            <a:ext cx="12191999" cy="5986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EC2D55-7930-F682-2700-CF02EB923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85775"/>
            <a:ext cx="10515599" cy="154839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8BD50-B295-2CDD-773A-FB6F79922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8864"/>
            <a:ext cx="10515600" cy="33251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E2CA5-F60F-EE33-9D45-FB3AD981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D25AF9-3AAB-2D4A-A7CC-5C2F8218C83E}" type="datetime1">
              <a:rPr lang="fi-FI" smtClean="0"/>
              <a:pPr/>
              <a:t>8.11.2023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1A270-EEBE-95B4-A271-D7702C5D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e-</a:t>
            </a:r>
            <a:r>
              <a:rPr lang="en-GB" err="1"/>
              <a:t>kirjastohanke</a:t>
            </a:r>
            <a:r>
              <a:rPr lang="en-GB"/>
              <a:t> | e-</a:t>
            </a:r>
            <a:r>
              <a:rPr lang="en-GB" err="1"/>
              <a:t>biblioteksprojektet</a:t>
            </a:r>
            <a:r>
              <a:rPr lang="en-GB"/>
              <a:t> | e-library project</a:t>
            </a:r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37D37-D63B-C73B-CD04-123B1931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F13471-24F6-E340-B4E7-9A46445CAF28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950320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AINEN Kuvasivu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391EC682-EC70-DE1D-3A89-56CBA20D47EF}"/>
              </a:ext>
            </a:extLst>
          </p:cNvPr>
          <p:cNvSpPr/>
          <p:nvPr userDrawn="1"/>
        </p:nvSpPr>
        <p:spPr>
          <a:xfrm>
            <a:off x="0" y="0"/>
            <a:ext cx="12191999" cy="5986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E2CA5-F60F-EE33-9D45-FB3AD981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D25AF9-3AAB-2D4A-A7CC-5C2F8218C83E}" type="datetime1">
              <a:rPr lang="fi-FI" smtClean="0"/>
              <a:pPr/>
              <a:t>8.11.2023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1A270-EEBE-95B4-A271-D7702C5D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e-</a:t>
            </a:r>
            <a:r>
              <a:rPr lang="en-GB" err="1"/>
              <a:t>kirjastohanke</a:t>
            </a:r>
            <a:r>
              <a:rPr lang="en-GB"/>
              <a:t> | e-</a:t>
            </a:r>
            <a:r>
              <a:rPr lang="en-GB" err="1"/>
              <a:t>biblioteksprojektet</a:t>
            </a:r>
            <a:r>
              <a:rPr lang="en-GB"/>
              <a:t> | e-library project</a:t>
            </a:r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37D37-D63B-C73B-CD04-123B1931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F13471-24F6-E340-B4E7-9A46445CAF28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33E263-9816-1FB6-1591-94A8485543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0"/>
            <a:ext cx="12192001" cy="59987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979433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AINEN Kuva vasemmalla + teksti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391EC682-EC70-DE1D-3A89-56CBA20D47EF}"/>
              </a:ext>
            </a:extLst>
          </p:cNvPr>
          <p:cNvSpPr/>
          <p:nvPr userDrawn="1"/>
        </p:nvSpPr>
        <p:spPr>
          <a:xfrm>
            <a:off x="0" y="0"/>
            <a:ext cx="12191999" cy="5986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E2CA5-F60F-EE33-9D45-FB3AD981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D25AF9-3AAB-2D4A-A7CC-5C2F8218C83E}" type="datetime1">
              <a:rPr lang="fi-FI" smtClean="0"/>
              <a:pPr/>
              <a:t>8.11.2023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1A270-EEBE-95B4-A271-D7702C5D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e-</a:t>
            </a:r>
            <a:r>
              <a:rPr lang="en-GB" err="1"/>
              <a:t>kirjastohanke</a:t>
            </a:r>
            <a:r>
              <a:rPr lang="en-GB"/>
              <a:t> | e-</a:t>
            </a:r>
            <a:r>
              <a:rPr lang="en-GB" err="1"/>
              <a:t>biblioteksprojektet</a:t>
            </a:r>
            <a:r>
              <a:rPr lang="en-GB"/>
              <a:t> | e-library project</a:t>
            </a:r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37D37-D63B-C73B-CD04-123B1931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F13471-24F6-E340-B4E7-9A46445CAF28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C87774C-712C-C8E7-9901-A6E68BE80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4157" y="679269"/>
            <a:ext cx="4739641" cy="198157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6010603-31E1-2606-32DC-286262BAE7F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614158" y="2955542"/>
            <a:ext cx="4739641" cy="26876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3BB64C84-1302-71AD-8D76-650D5F54FD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865"/>
            <a:ext cx="6096000" cy="59951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473852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AINEN Kuva oikealla + teksti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391EC682-EC70-DE1D-3A89-56CBA20D47EF}"/>
              </a:ext>
            </a:extLst>
          </p:cNvPr>
          <p:cNvSpPr/>
          <p:nvPr userDrawn="1"/>
        </p:nvSpPr>
        <p:spPr>
          <a:xfrm>
            <a:off x="0" y="0"/>
            <a:ext cx="12191999" cy="5986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E2CA5-F60F-EE33-9D45-FB3AD981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D25AF9-3AAB-2D4A-A7CC-5C2F8218C83E}" type="datetime1">
              <a:rPr lang="fi-FI" smtClean="0"/>
              <a:pPr/>
              <a:t>8.11.2023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1A270-EEBE-95B4-A271-D7702C5D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e-</a:t>
            </a:r>
            <a:r>
              <a:rPr lang="en-GB" err="1"/>
              <a:t>kirjastohanke</a:t>
            </a:r>
            <a:r>
              <a:rPr lang="en-GB"/>
              <a:t> | e-</a:t>
            </a:r>
            <a:r>
              <a:rPr lang="en-GB" err="1"/>
              <a:t>biblioteksprojektet</a:t>
            </a:r>
            <a:r>
              <a:rPr lang="en-GB"/>
              <a:t> | e-library project</a:t>
            </a:r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37D37-D63B-C73B-CD04-123B1931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F13471-24F6-E340-B4E7-9A46445CAF28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0ADEAF-C386-BB69-6F1E-360E2B62B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79269"/>
            <a:ext cx="4739641" cy="198157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58ADC-BE9D-AF33-1226-F7593C4B326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2955542"/>
            <a:ext cx="4739641" cy="26876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2BA2A3F-DB4F-CECC-EB85-7CBDC19A84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59951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881637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Välilehti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FD5F27-0624-7A36-2412-C1B7E83021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E2CA5-F60F-EE33-9D45-FB3AD981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D25AF9-3AAB-2D4A-A7CC-5C2F8218C83E}" type="datetime1">
              <a:rPr lang="fi-FI" smtClean="0"/>
              <a:pPr/>
              <a:t>8.11.2023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1A270-EEBE-95B4-A271-D7702C5D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e-</a:t>
            </a:r>
            <a:r>
              <a:rPr lang="en-GB" err="1"/>
              <a:t>kirjastohanke</a:t>
            </a:r>
            <a:r>
              <a:rPr lang="en-GB"/>
              <a:t> | e-</a:t>
            </a:r>
            <a:r>
              <a:rPr lang="en-GB" err="1"/>
              <a:t>biblioteksprojektet</a:t>
            </a:r>
            <a:r>
              <a:rPr lang="en-GB"/>
              <a:t> | e-library project</a:t>
            </a:r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37D37-D63B-C73B-CD04-123B1931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F13471-24F6-E340-B4E7-9A46445CAF28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2B5603-BC31-3CEB-0C0D-D12CBC2C7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771" y="1123407"/>
            <a:ext cx="10570028" cy="2632166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24943A-6E0E-1C0E-FD9D-D2CD5B1994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3771" y="3928610"/>
            <a:ext cx="10570028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9ED82E-BB9E-549D-7F8C-11B02E9BE2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493" y="6197031"/>
            <a:ext cx="1380957" cy="44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87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INEN Tekstisiv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518A64B-161B-9F82-51FF-C67068EC1C30}"/>
              </a:ext>
            </a:extLst>
          </p:cNvPr>
          <p:cNvSpPr/>
          <p:nvPr userDrawn="1"/>
        </p:nvSpPr>
        <p:spPr>
          <a:xfrm>
            <a:off x="0" y="5986020"/>
            <a:ext cx="12191999" cy="8719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EC2D55-7930-F682-2700-CF02EB923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85775"/>
            <a:ext cx="10515599" cy="154839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8BD50-B295-2CDD-773A-FB6F79922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8864"/>
            <a:ext cx="10515600" cy="33251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E2CA5-F60F-EE33-9D45-FB3AD981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D25AF9-3AAB-2D4A-A7CC-5C2F8218C83E}" type="datetime1">
              <a:rPr lang="fi-FI" smtClean="0"/>
              <a:pPr/>
              <a:t>8.11.2023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1A270-EEBE-95B4-A271-D7702C5D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e-</a:t>
            </a:r>
            <a:r>
              <a:rPr lang="en-GB" err="1"/>
              <a:t>kirjastohanke</a:t>
            </a:r>
            <a:r>
              <a:rPr lang="en-GB"/>
              <a:t> | e-</a:t>
            </a:r>
            <a:r>
              <a:rPr lang="en-GB" err="1"/>
              <a:t>biblioteksprojektet</a:t>
            </a:r>
            <a:r>
              <a:rPr lang="en-GB"/>
              <a:t> | e-library project</a:t>
            </a:r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37D37-D63B-C73B-CD04-123B1931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F13471-24F6-E340-B4E7-9A46445CAF28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F77C90-76A7-DBE3-1701-BF92B7A3B0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493" y="6197031"/>
            <a:ext cx="1380957" cy="44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40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HREÄ Välileh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E2CA5-F60F-EE33-9D45-FB3AD981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B903B2-61D9-9440-BFD5-85577BD49113}" type="datetime1">
              <a:rPr lang="fi-FI" smtClean="0"/>
              <a:t>8.11.2023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1A270-EEBE-95B4-A271-D7702C5D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e-kirjastohanke</a:t>
            </a:r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37D37-D63B-C73B-CD04-123B1931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F13471-24F6-E340-B4E7-9A46445CAF28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1C61410-3CC0-1F1F-E567-482D0CA2D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771" y="1123407"/>
            <a:ext cx="10570028" cy="2632166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1276C29-58A6-93D2-099C-EEEBFFB8F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3771" y="3928610"/>
            <a:ext cx="10570028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246579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Kuvasiv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C8AD62A-4665-5CE3-F4EA-6242B2B5BBCD}"/>
              </a:ext>
            </a:extLst>
          </p:cNvPr>
          <p:cNvSpPr/>
          <p:nvPr userDrawn="1"/>
        </p:nvSpPr>
        <p:spPr>
          <a:xfrm>
            <a:off x="0" y="5986020"/>
            <a:ext cx="12191999" cy="8719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6F3E78-176A-DA11-B88F-67975F8DC1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493" y="6197031"/>
            <a:ext cx="1380957" cy="44881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E2CA5-F60F-EE33-9D45-FB3AD981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D25AF9-3AAB-2D4A-A7CC-5C2F8218C83E}" type="datetime1">
              <a:rPr lang="fi-FI" smtClean="0"/>
              <a:pPr/>
              <a:t>8.11.2023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1A270-EEBE-95B4-A271-D7702C5D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e-</a:t>
            </a:r>
            <a:r>
              <a:rPr lang="en-GB" err="1"/>
              <a:t>kirjastohanke</a:t>
            </a:r>
            <a:r>
              <a:rPr lang="en-GB"/>
              <a:t> | e-</a:t>
            </a:r>
            <a:r>
              <a:rPr lang="en-GB" err="1"/>
              <a:t>biblioteksprojektet</a:t>
            </a:r>
            <a:r>
              <a:rPr lang="en-GB"/>
              <a:t> | e-library project</a:t>
            </a:r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37D37-D63B-C73B-CD04-123B1931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F13471-24F6-E340-B4E7-9A46445CAF28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E867B57-8E48-1B86-1B1F-4CC6B0C5D2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0"/>
            <a:ext cx="12192001" cy="59987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935587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Kuva vasemmalla + 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05B497D-F7C8-8D76-A100-D827C9851716}"/>
              </a:ext>
            </a:extLst>
          </p:cNvPr>
          <p:cNvSpPr/>
          <p:nvPr userDrawn="1"/>
        </p:nvSpPr>
        <p:spPr>
          <a:xfrm>
            <a:off x="0" y="5986020"/>
            <a:ext cx="12191999" cy="8719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B10083-0DE9-814D-CE74-E62B42283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493" y="6197031"/>
            <a:ext cx="1380957" cy="44881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E2CA5-F60F-EE33-9D45-FB3AD981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D25AF9-3AAB-2D4A-A7CC-5C2F8218C83E}" type="datetime1">
              <a:rPr lang="fi-FI" smtClean="0"/>
              <a:pPr/>
              <a:t>8.11.2023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1A270-EEBE-95B4-A271-D7702C5D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e-</a:t>
            </a:r>
            <a:r>
              <a:rPr lang="en-GB" err="1"/>
              <a:t>kirjastohanke</a:t>
            </a:r>
            <a:r>
              <a:rPr lang="en-GB"/>
              <a:t> | e-</a:t>
            </a:r>
            <a:r>
              <a:rPr lang="en-GB" err="1"/>
              <a:t>biblioteksprojektet</a:t>
            </a:r>
            <a:r>
              <a:rPr lang="en-GB"/>
              <a:t> | e-library project</a:t>
            </a:r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37D37-D63B-C73B-CD04-123B1931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F13471-24F6-E340-B4E7-9A46445CAF28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1D4CF4D-48C0-BBAF-8835-5F9E48D46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4157" y="679269"/>
            <a:ext cx="4739641" cy="198157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56668BD-AAEA-98E1-BE4B-A6BDD77CB2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614158" y="2955542"/>
            <a:ext cx="4739641" cy="26876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930FDA5E-ACD4-ED28-2DDE-798448BB3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0"/>
            <a:ext cx="6096000" cy="59951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318671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Kuva oikealla + 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4FA146-3DA2-8090-3A3A-7A3B5BDC379C}"/>
              </a:ext>
            </a:extLst>
          </p:cNvPr>
          <p:cNvSpPr/>
          <p:nvPr userDrawn="1"/>
        </p:nvSpPr>
        <p:spPr>
          <a:xfrm>
            <a:off x="0" y="5986020"/>
            <a:ext cx="12191999" cy="8719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627C50-E442-103A-3CA1-19698218B3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493" y="6197031"/>
            <a:ext cx="1380957" cy="44881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E2CA5-F60F-EE33-9D45-FB3AD981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D25AF9-3AAB-2D4A-A7CC-5C2F8218C83E}" type="datetime1">
              <a:rPr lang="fi-FI" smtClean="0"/>
              <a:pPr/>
              <a:t>8.11.2023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1A270-EEBE-95B4-A271-D7702C5D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e-</a:t>
            </a:r>
            <a:r>
              <a:rPr lang="en-GB" err="1"/>
              <a:t>kirjastohanke</a:t>
            </a:r>
            <a:r>
              <a:rPr lang="en-GB"/>
              <a:t> | e-</a:t>
            </a:r>
            <a:r>
              <a:rPr lang="en-GB" err="1"/>
              <a:t>biblioteksprojektet</a:t>
            </a:r>
            <a:r>
              <a:rPr lang="en-GB"/>
              <a:t> | e-library project</a:t>
            </a:r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37D37-D63B-C73B-CD04-123B1931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F13471-24F6-E340-B4E7-9A46445CAF28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1D4CF4D-48C0-BBAF-8835-5F9E48D46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79269"/>
            <a:ext cx="4739641" cy="198157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56668BD-AAEA-98E1-BE4B-A6BDD77CB2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2955542"/>
            <a:ext cx="4739641" cy="26876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6FBFD5A4-EF7F-8FC3-7E6D-B2E1815376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59951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992651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LTAINEN Välilehti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E2CA5-F60F-EE33-9D45-FB3AD981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D25AF9-3AAB-2D4A-A7CC-5C2F8218C83E}" type="datetime1">
              <a:rPr lang="fi-FI" smtClean="0"/>
              <a:pPr/>
              <a:t>8.11.2023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1A270-EEBE-95B4-A271-D7702C5D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e-</a:t>
            </a:r>
            <a:r>
              <a:rPr lang="en-GB" err="1"/>
              <a:t>kirjastohanke</a:t>
            </a:r>
            <a:r>
              <a:rPr lang="en-GB"/>
              <a:t> | e-</a:t>
            </a:r>
            <a:r>
              <a:rPr lang="en-GB" err="1"/>
              <a:t>biblioteksprojektet</a:t>
            </a:r>
            <a:r>
              <a:rPr lang="en-GB"/>
              <a:t> | e-library project</a:t>
            </a:r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37D37-D63B-C73B-CD04-123B1931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F13471-24F6-E340-B4E7-9A46445CAF28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8" name="Picture 7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7B6412C4-5FF9-FF2E-344F-EA1964A297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0743" y="6194579"/>
            <a:ext cx="1388502" cy="4512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24576DA-7685-D910-EE9D-8A0C367D1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771" y="1123407"/>
            <a:ext cx="10570028" cy="2632166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454A14A-D159-0E5B-FF0C-2A679DA3CA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3771" y="3928610"/>
            <a:ext cx="10570028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983008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LTAINEN Tekstisivu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C26A99-54AB-632C-8F84-863B87916CC2}"/>
              </a:ext>
            </a:extLst>
          </p:cNvPr>
          <p:cNvSpPr/>
          <p:nvPr userDrawn="1"/>
        </p:nvSpPr>
        <p:spPr>
          <a:xfrm>
            <a:off x="0" y="5986020"/>
            <a:ext cx="12191998" cy="8719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91EC682-EC70-DE1D-3A89-56CBA20D47EF}"/>
              </a:ext>
            </a:extLst>
          </p:cNvPr>
          <p:cNvSpPr/>
          <p:nvPr userDrawn="1"/>
        </p:nvSpPr>
        <p:spPr>
          <a:xfrm>
            <a:off x="0" y="0"/>
            <a:ext cx="12191999" cy="5986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EC2D55-7930-F682-2700-CF02EB923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85775"/>
            <a:ext cx="10515599" cy="154839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8BD50-B295-2CDD-773A-FB6F79922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8864"/>
            <a:ext cx="10515600" cy="33251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E2CA5-F60F-EE33-9D45-FB3AD981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D25AF9-3AAB-2D4A-A7CC-5C2F8218C83E}" type="datetime1">
              <a:rPr lang="fi-FI" smtClean="0"/>
              <a:pPr/>
              <a:t>8.11.2023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1A270-EEBE-95B4-A271-D7702C5D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e-</a:t>
            </a:r>
            <a:r>
              <a:rPr lang="en-GB" err="1"/>
              <a:t>kirjastohanke</a:t>
            </a:r>
            <a:r>
              <a:rPr lang="en-GB"/>
              <a:t> | e-</a:t>
            </a:r>
            <a:r>
              <a:rPr lang="en-GB" err="1"/>
              <a:t>biblioteksprojektet</a:t>
            </a:r>
            <a:r>
              <a:rPr lang="en-GB"/>
              <a:t> | e-library project</a:t>
            </a:r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37D37-D63B-C73B-CD04-123B1931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F13471-24F6-E340-B4E7-9A46445CAF28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Picture 6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72CEC0B0-EBAC-E6ED-F6EE-3CC9F7763D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0743" y="6194579"/>
            <a:ext cx="1388502" cy="45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490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LTAINEN Kuava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F29A54A-7599-F3FC-C1FA-F897727F5722}"/>
              </a:ext>
            </a:extLst>
          </p:cNvPr>
          <p:cNvSpPr/>
          <p:nvPr userDrawn="1"/>
        </p:nvSpPr>
        <p:spPr>
          <a:xfrm>
            <a:off x="-4" y="5986020"/>
            <a:ext cx="12192001" cy="8719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DC965-261A-3ED7-3080-3C61E28A8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9384-BCE1-254D-9E52-B9E3172A5E6C}" type="datetime1">
              <a:rPr lang="fi-FI" smtClean="0"/>
              <a:t>8.11.2023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5F899-A8D9-5395-48DE-81BB677C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e-kirjastohanke | e-biblioteksprojektet | e-library project</a:t>
            </a:r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97852-BFED-78D1-35F1-D2DA7914E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471-24F6-E340-B4E7-9A46445CAF28}" type="slidenum">
              <a:rPr lang="en-FI" smtClean="0"/>
              <a:t>‹#›</a:t>
            </a:fld>
            <a:endParaRPr lang="en-FI"/>
          </a:p>
        </p:txBody>
      </p:sp>
      <p:pic>
        <p:nvPicPr>
          <p:cNvPr id="2" name="Picture 1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0BAAF7F2-A869-32F4-3D69-C6A4797C44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0743" y="6194579"/>
            <a:ext cx="1388502" cy="451263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4BA656-D66B-D520-7B80-99D3577198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0"/>
            <a:ext cx="12192001" cy="59987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647752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LTAINEN Kuva vasemmalla +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F29A54A-7599-F3FC-C1FA-F897727F5722}"/>
              </a:ext>
            </a:extLst>
          </p:cNvPr>
          <p:cNvSpPr/>
          <p:nvPr userDrawn="1"/>
        </p:nvSpPr>
        <p:spPr>
          <a:xfrm>
            <a:off x="-4" y="5986020"/>
            <a:ext cx="12192001" cy="8719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DC965-261A-3ED7-3080-3C61E28A8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9384-BCE1-254D-9E52-B9E3172A5E6C}" type="datetime1">
              <a:rPr lang="fi-FI" smtClean="0"/>
              <a:t>8.11.2023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5F899-A8D9-5395-48DE-81BB677C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e-kirjastohanke | e-biblioteksprojektet | e-library project</a:t>
            </a:r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97852-BFED-78D1-35F1-D2DA7914E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471-24F6-E340-B4E7-9A46445CAF28}" type="slidenum">
              <a:rPr lang="en-FI" smtClean="0"/>
              <a:t>‹#›</a:t>
            </a:fld>
            <a:endParaRPr lang="en-FI"/>
          </a:p>
        </p:txBody>
      </p:sp>
      <p:pic>
        <p:nvPicPr>
          <p:cNvPr id="2" name="Picture 1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0BAAF7F2-A869-32F4-3D69-C6A4797C44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0743" y="6194579"/>
            <a:ext cx="1388502" cy="45126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11A2167-1304-C703-06D8-41E24EF0B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4157" y="679269"/>
            <a:ext cx="4739641" cy="19815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7462A43-D1C5-A84E-7062-57BB395419D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614158" y="2955542"/>
            <a:ext cx="4739641" cy="26876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EA170C-C038-DF88-64F8-75BF6060CC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0"/>
            <a:ext cx="6096000" cy="59951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905501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LTAINEN Kuva oikealla +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F29A54A-7599-F3FC-C1FA-F897727F5722}"/>
              </a:ext>
            </a:extLst>
          </p:cNvPr>
          <p:cNvSpPr/>
          <p:nvPr userDrawn="1"/>
        </p:nvSpPr>
        <p:spPr>
          <a:xfrm>
            <a:off x="-4" y="5986020"/>
            <a:ext cx="12192001" cy="8719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DC965-261A-3ED7-3080-3C61E28A8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9384-BCE1-254D-9E52-B9E3172A5E6C}" type="datetime1">
              <a:rPr lang="fi-FI" smtClean="0"/>
              <a:t>8.11.2023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5F899-A8D9-5395-48DE-81BB677C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e-kirjastohanke | e-biblioteksprojektet | e-library project</a:t>
            </a:r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97852-BFED-78D1-35F1-D2DA7914E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471-24F6-E340-B4E7-9A46445CAF28}" type="slidenum">
              <a:rPr lang="en-FI" smtClean="0"/>
              <a:t>‹#›</a:t>
            </a:fld>
            <a:endParaRPr lang="en-FI"/>
          </a:p>
        </p:txBody>
      </p:sp>
      <p:pic>
        <p:nvPicPr>
          <p:cNvPr id="2" name="Picture 1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0BAAF7F2-A869-32F4-3D69-C6A4797C44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0743" y="6194579"/>
            <a:ext cx="1388502" cy="45126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A25A597-8961-3DD8-E475-7A8C675C2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79269"/>
            <a:ext cx="4739641" cy="19815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5F5D814-80AE-EAB7-D375-4666C8D438D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2955542"/>
            <a:ext cx="4739641" cy="26876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E6E0321-7AB8-93B2-AB19-EC027702A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5996" y="0"/>
            <a:ext cx="6096000" cy="59951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013556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koko sivun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88DF8BEE-6D27-29F7-1DE6-C9A9B21889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0"/>
            <a:ext cx="12192001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E2CA5-F60F-EE33-9D45-FB3AD981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D25AF9-3AAB-2D4A-A7CC-5C2F8218C83E}" type="datetime1">
              <a:rPr lang="fi-FI" smtClean="0"/>
              <a:pPr/>
              <a:t>8.11.2023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1A270-EEBE-95B4-A271-D7702C5D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e-</a:t>
            </a:r>
            <a:r>
              <a:rPr lang="en-GB" err="1"/>
              <a:t>kirjastohanke</a:t>
            </a:r>
            <a:r>
              <a:rPr lang="en-GB"/>
              <a:t> | e-</a:t>
            </a:r>
            <a:r>
              <a:rPr lang="en-GB" err="1"/>
              <a:t>biblioteksprojektet</a:t>
            </a:r>
            <a:r>
              <a:rPr lang="en-GB"/>
              <a:t> | e-library project</a:t>
            </a:r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37D37-D63B-C73B-CD04-123B1931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F13471-24F6-E340-B4E7-9A46445CAF28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92A9F9-6396-3E04-8DF7-353D33692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771" y="3648552"/>
            <a:ext cx="10570028" cy="2046854"/>
          </a:xfrm>
        </p:spPr>
        <p:txBody>
          <a:bodyPr anchor="t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908737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4D00BA33-975B-B53E-E2FD-FD01DCD8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00887" y="6280718"/>
            <a:ext cx="2743200" cy="365125"/>
          </a:xfrm>
        </p:spPr>
        <p:txBody>
          <a:bodyPr/>
          <a:lstStyle/>
          <a:p>
            <a:fld id="{7981151B-E4C2-F643-A19D-1E0EB5BC7B06}" type="datetime1">
              <a:rPr lang="fi-FI" smtClean="0"/>
              <a:t>8.11.2023</a:t>
            </a:fld>
            <a:endParaRPr lang="en-FI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E3806A75-E120-EB7E-A458-8EE92E242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0232" y="6280718"/>
            <a:ext cx="3276600" cy="365125"/>
          </a:xfrm>
        </p:spPr>
        <p:txBody>
          <a:bodyPr/>
          <a:lstStyle/>
          <a:p>
            <a:r>
              <a:rPr lang="en-GB"/>
              <a:t>e-kirjastohanke | e-biblioteksprojektet | e-library project</a:t>
            </a:r>
            <a:endParaRPr lang="en-FI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552A25F2-8491-FDF6-CCEE-AC333CF53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2288" y="6280718"/>
            <a:ext cx="701511" cy="365125"/>
          </a:xfrm>
        </p:spPr>
        <p:txBody>
          <a:bodyPr/>
          <a:lstStyle/>
          <a:p>
            <a:fld id="{2AF13471-24F6-E340-B4E7-9A46445CAF28}" type="slidenum">
              <a:rPr lang="en-FI" smtClean="0"/>
              <a:t>‹#›</a:t>
            </a:fld>
            <a:endParaRPr lang="en-FI"/>
          </a:p>
        </p:txBody>
      </p:sp>
      <p:pic>
        <p:nvPicPr>
          <p:cNvPr id="15" name="Picture 14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7BBF518A-8CCC-874C-FCEA-63EE2E5204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0743" y="6194579"/>
            <a:ext cx="1388502" cy="45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08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HREÄ Tekstisiv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7FDF944-3A4E-08EA-D9CC-1077F24808ED}"/>
              </a:ext>
            </a:extLst>
          </p:cNvPr>
          <p:cNvSpPr/>
          <p:nvPr userDrawn="1"/>
        </p:nvSpPr>
        <p:spPr>
          <a:xfrm>
            <a:off x="0" y="0"/>
            <a:ext cx="12191999" cy="5986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EC2D55-7930-F682-2700-CF02EB923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E2CA5-F60F-EE33-9D45-FB3AD981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5320F28-52F8-6C4A-A25C-D808175C7192}" type="datetime1">
              <a:rPr lang="fi-FI" smtClean="0"/>
              <a:t>8.11.2023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1A270-EEBE-95B4-A271-D7702C5D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e-kirjastohanke</a:t>
            </a:r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37D37-D63B-C73B-CD04-123B1931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F13471-24F6-E340-B4E7-9A46445CAF28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97CE0F1-F4B7-A5CB-BFCB-03CA90342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8864"/>
            <a:ext cx="10515600" cy="33251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440456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V Välileh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3B9CBE-13EF-1D49-7DDF-DCD818180E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C425B6-A516-9149-F4E0-6F0B111584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493" y="6197031"/>
            <a:ext cx="1380957" cy="44881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E2CA5-F60F-EE33-9D45-FB3AD981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D25AF9-3AAB-2D4A-A7CC-5C2F8218C83E}" type="datetime1">
              <a:rPr lang="fi-FI" smtClean="0"/>
              <a:pPr/>
              <a:t>8.11.2023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1A270-EEBE-95B4-A271-D7702C5D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e-</a:t>
            </a:r>
            <a:r>
              <a:rPr lang="en-GB" err="1"/>
              <a:t>kirjastohanke</a:t>
            </a:r>
            <a:r>
              <a:rPr lang="en-GB"/>
              <a:t> | e-</a:t>
            </a:r>
            <a:r>
              <a:rPr lang="en-GB" err="1"/>
              <a:t>biblioteksprojektet</a:t>
            </a:r>
            <a:r>
              <a:rPr lang="en-GB"/>
              <a:t> | e-library project</a:t>
            </a:r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37D37-D63B-C73B-CD04-123B1931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F13471-24F6-E340-B4E7-9A46445CAF28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24576DA-7685-D910-EE9D-8A0C367D1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771" y="1123407"/>
            <a:ext cx="10570028" cy="2632166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454A14A-D159-0E5B-FF0C-2A679DA3CA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3771" y="3928610"/>
            <a:ext cx="10570028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1107635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V Tekstisiv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4BF24BB-FDFA-63FB-B07D-54F7F8DF4A97}"/>
              </a:ext>
            </a:extLst>
          </p:cNvPr>
          <p:cNvSpPr/>
          <p:nvPr userDrawn="1"/>
        </p:nvSpPr>
        <p:spPr>
          <a:xfrm>
            <a:off x="0" y="5986020"/>
            <a:ext cx="12191999" cy="87197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72D7BE-D53A-203A-D335-B9AD6EF012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493" y="6197031"/>
            <a:ext cx="1380957" cy="4488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EC2D55-7930-F682-2700-CF02EB923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85775"/>
            <a:ext cx="10515599" cy="154839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8BD50-B295-2CDD-773A-FB6F79922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8864"/>
            <a:ext cx="10515600" cy="33251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E2CA5-F60F-EE33-9D45-FB3AD981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D25AF9-3AAB-2D4A-A7CC-5C2F8218C83E}" type="datetime1">
              <a:rPr lang="fi-FI" smtClean="0"/>
              <a:pPr/>
              <a:t>8.11.2023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1A270-EEBE-95B4-A271-D7702C5D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e-</a:t>
            </a:r>
            <a:r>
              <a:rPr lang="en-GB" err="1"/>
              <a:t>kirjastohanke</a:t>
            </a:r>
            <a:r>
              <a:rPr lang="en-GB"/>
              <a:t> | e-</a:t>
            </a:r>
            <a:r>
              <a:rPr lang="en-GB" err="1"/>
              <a:t>biblioteksprojektet</a:t>
            </a:r>
            <a:r>
              <a:rPr lang="en-GB"/>
              <a:t> | e-library project</a:t>
            </a:r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37D37-D63B-C73B-CD04-123B1931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F13471-24F6-E340-B4E7-9A46445CAF28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551574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V Kuvasiv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734BC3-8107-EEE0-9234-274FEA34C49A}"/>
              </a:ext>
            </a:extLst>
          </p:cNvPr>
          <p:cNvSpPr/>
          <p:nvPr userDrawn="1"/>
        </p:nvSpPr>
        <p:spPr>
          <a:xfrm>
            <a:off x="0" y="5986020"/>
            <a:ext cx="12191999" cy="87197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AD49E4-BC70-3889-5833-65CA68371D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493" y="6197031"/>
            <a:ext cx="1380957" cy="44881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DC965-261A-3ED7-3080-3C61E28A8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519384-BCE1-254D-9E52-B9E3172A5E6C}" type="datetime1">
              <a:rPr lang="fi-FI" smtClean="0"/>
              <a:pPr/>
              <a:t>8.11.2023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5F899-A8D9-5395-48DE-81BB677C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e-</a:t>
            </a:r>
            <a:r>
              <a:rPr lang="en-GB" err="1"/>
              <a:t>kirjastohanke</a:t>
            </a:r>
            <a:r>
              <a:rPr lang="en-GB"/>
              <a:t> | e-</a:t>
            </a:r>
            <a:r>
              <a:rPr lang="en-GB" err="1"/>
              <a:t>biblioteksprojektet</a:t>
            </a:r>
            <a:r>
              <a:rPr lang="en-GB"/>
              <a:t> | e-library project</a:t>
            </a:r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97852-BFED-78D1-35F1-D2DA7914E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F13471-24F6-E340-B4E7-9A46445CAF28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4BA656-D66B-D520-7B80-99D3577198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0"/>
            <a:ext cx="12192001" cy="59987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166005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V Kuva vasemmalla + 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81C503-9F78-4F13-BED3-B3154D6F4435}"/>
              </a:ext>
            </a:extLst>
          </p:cNvPr>
          <p:cNvSpPr/>
          <p:nvPr userDrawn="1"/>
        </p:nvSpPr>
        <p:spPr>
          <a:xfrm>
            <a:off x="0" y="5986020"/>
            <a:ext cx="12191999" cy="87197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2786AF-D9C3-06ED-C587-6C4269B475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493" y="6197031"/>
            <a:ext cx="1380957" cy="44881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E2CA5-F60F-EE33-9D45-FB3AD981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D25AF9-3AAB-2D4A-A7CC-5C2F8218C83E}" type="datetime1">
              <a:rPr lang="fi-FI" smtClean="0"/>
              <a:pPr/>
              <a:t>8.11.2023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1A270-EEBE-95B4-A271-D7702C5D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e-</a:t>
            </a:r>
            <a:r>
              <a:rPr lang="en-GB" err="1"/>
              <a:t>kirjastohanke</a:t>
            </a:r>
            <a:r>
              <a:rPr lang="en-GB"/>
              <a:t> | e-</a:t>
            </a:r>
            <a:r>
              <a:rPr lang="en-GB" err="1"/>
              <a:t>biblioteksprojektet</a:t>
            </a:r>
            <a:r>
              <a:rPr lang="en-GB"/>
              <a:t> | e-library project</a:t>
            </a:r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37D37-D63B-C73B-CD04-123B1931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F13471-24F6-E340-B4E7-9A46445CAF28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1D4CF4D-48C0-BBAF-8835-5F9E48D46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4157" y="679269"/>
            <a:ext cx="4739641" cy="1981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56668BD-AAEA-98E1-BE4B-A6BDD77CB2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614158" y="2955542"/>
            <a:ext cx="4739641" cy="26876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930FDA5E-ACD4-ED28-2DDE-798448BB3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0"/>
            <a:ext cx="6096000" cy="59951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79562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V Kuva oikealla + 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449CF0E-9135-2F05-3AEE-AAC7A8663C12}"/>
              </a:ext>
            </a:extLst>
          </p:cNvPr>
          <p:cNvSpPr/>
          <p:nvPr userDrawn="1"/>
        </p:nvSpPr>
        <p:spPr>
          <a:xfrm>
            <a:off x="0" y="5986020"/>
            <a:ext cx="12191999" cy="87197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99E508-2AAB-3417-D4D4-CEE8E97946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493" y="6197031"/>
            <a:ext cx="1380957" cy="44881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E2CA5-F60F-EE33-9D45-FB3AD981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D25AF9-3AAB-2D4A-A7CC-5C2F8218C83E}" type="datetime1">
              <a:rPr lang="fi-FI" smtClean="0"/>
              <a:pPr/>
              <a:t>8.11.2023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1A270-EEBE-95B4-A271-D7702C5D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e-</a:t>
            </a:r>
            <a:r>
              <a:rPr lang="en-GB" err="1"/>
              <a:t>kirjastohanke</a:t>
            </a:r>
            <a:r>
              <a:rPr lang="en-GB"/>
              <a:t> | e-</a:t>
            </a:r>
            <a:r>
              <a:rPr lang="en-GB" err="1"/>
              <a:t>biblioteksprojektet</a:t>
            </a:r>
            <a:r>
              <a:rPr lang="en-GB"/>
              <a:t> | e-library project</a:t>
            </a:r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37D37-D63B-C73B-CD04-123B1931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F13471-24F6-E340-B4E7-9A46445CAF28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1D4CF4D-48C0-BBAF-8835-5F9E48D46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79269"/>
            <a:ext cx="4739641" cy="1981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56668BD-AAEA-98E1-BE4B-A6BDD77CB2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2955542"/>
            <a:ext cx="4739641" cy="26876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6FBFD5A4-EF7F-8FC3-7E6D-B2E1815376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59951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4640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HREÄ Kuvasiv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391EC682-EC70-DE1D-3A89-56CBA20D47EF}"/>
              </a:ext>
            </a:extLst>
          </p:cNvPr>
          <p:cNvSpPr/>
          <p:nvPr userDrawn="1"/>
        </p:nvSpPr>
        <p:spPr>
          <a:xfrm>
            <a:off x="0" y="0"/>
            <a:ext cx="12191999" cy="5986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E2CA5-F60F-EE33-9D45-FB3AD981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28B8FDF-D824-3F43-8073-6C809BC43D55}" type="datetime1">
              <a:rPr lang="fi-FI" smtClean="0"/>
              <a:t>8.11.2023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1A270-EEBE-95B4-A271-D7702C5D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e-kirjastohanke</a:t>
            </a:r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37D37-D63B-C73B-CD04-123B1931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F13471-24F6-E340-B4E7-9A46445CAF28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88DF8BEE-6D27-29F7-1DE6-C9A9B21889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0"/>
            <a:ext cx="12192001" cy="59987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36444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HREÄ Kuva vasemmalla + tek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391EC682-EC70-DE1D-3A89-56CBA20D47EF}"/>
              </a:ext>
            </a:extLst>
          </p:cNvPr>
          <p:cNvSpPr/>
          <p:nvPr userDrawn="1"/>
        </p:nvSpPr>
        <p:spPr>
          <a:xfrm>
            <a:off x="0" y="0"/>
            <a:ext cx="12191999" cy="5986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E2CA5-F60F-EE33-9D45-FB3AD981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7D8AB4-289A-F945-BF72-2D67DA427773}" type="datetime1">
              <a:rPr lang="fi-FI" smtClean="0"/>
              <a:t>8.11.2023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1A270-EEBE-95B4-A271-D7702C5D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e-kirjastohanke</a:t>
            </a:r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37D37-D63B-C73B-CD04-123B1931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F13471-24F6-E340-B4E7-9A46445CAF28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88DF8BEE-6D27-29F7-1DE6-C9A9B21889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0"/>
            <a:ext cx="6096000" cy="59951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04B0A0C-8707-3650-8ADF-E9F29C659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4157" y="679269"/>
            <a:ext cx="4739641" cy="19815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4B52809-B5E4-55F8-79D9-276D7E3DAA7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614158" y="2955542"/>
            <a:ext cx="4739641" cy="26876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3512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HREÄ Kuva oikealla + tek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391EC682-EC70-DE1D-3A89-56CBA20D47EF}"/>
              </a:ext>
            </a:extLst>
          </p:cNvPr>
          <p:cNvSpPr/>
          <p:nvPr userDrawn="1"/>
        </p:nvSpPr>
        <p:spPr>
          <a:xfrm>
            <a:off x="0" y="0"/>
            <a:ext cx="12191999" cy="5986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E2CA5-F60F-EE33-9D45-FB3AD981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4045AF-DFFE-7B41-B57E-C89AD42CC970}" type="datetime1">
              <a:rPr lang="fi-FI" smtClean="0"/>
              <a:t>8.11.2023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1A270-EEBE-95B4-A271-D7702C5D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e-kirjastohanke</a:t>
            </a:r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37D37-D63B-C73B-CD04-123B1931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F13471-24F6-E340-B4E7-9A46445CAF28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294043-185B-A909-590E-155F9D750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79269"/>
            <a:ext cx="4739641" cy="19815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3F4A0-AFE6-9D7D-3591-994985BCE64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2955542"/>
            <a:ext cx="4739641" cy="26876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11E4EEA-7174-A9FC-9B68-A12D69F923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59951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2815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slideLayout" Target="../slideLayouts/slideLayout63.xml"/><Relationship Id="rId30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AB7071-C29E-D59F-398A-37ACE3AE5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5775"/>
            <a:ext cx="10515600" cy="15483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EB6C01-99BA-E0B7-EB4A-E5F32534E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28863"/>
            <a:ext cx="10515600" cy="3657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702AA-F13A-8FDD-70C2-A62677C742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0887" y="62807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A6C718D-F8D6-FD43-A550-0C70353C0C7F}" type="datetime1">
              <a:rPr lang="fi-FI" smtClean="0"/>
              <a:t>8.11.2023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C9D07-5E4C-BE52-E55D-889CE96500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40232" y="6280718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e-kirjastohanke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C6900-D002-84C1-263A-74E2B92617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52288" y="6280718"/>
            <a:ext cx="701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AF13471-24F6-E340-B4E7-9A46445CAF28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ED65056F-19DE-8250-350F-A30F6EC54050}"/>
              </a:ext>
            </a:extLst>
          </p:cNvPr>
          <p:cNvPicPr>
            <a:picLocks noChangeAspect="1"/>
          </p:cNvPicPr>
          <p:nvPr userDrawn="1"/>
        </p:nvPicPr>
        <p:blipFill>
          <a:blip r:embed="rId38"/>
          <a:stretch>
            <a:fillRect/>
          </a:stretch>
        </p:blipFill>
        <p:spPr>
          <a:xfrm>
            <a:off x="659307" y="6230535"/>
            <a:ext cx="2173752" cy="41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08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  <p:sldLayoutId id="2147483723" r:id="rId25"/>
    <p:sldLayoutId id="2147483724" r:id="rId26"/>
    <p:sldLayoutId id="2147483725" r:id="rId27"/>
    <p:sldLayoutId id="2147483726" r:id="rId28"/>
    <p:sldLayoutId id="2147483727" r:id="rId29"/>
    <p:sldLayoutId id="2147483728" r:id="rId30"/>
    <p:sldLayoutId id="2147483729" r:id="rId31"/>
    <p:sldLayoutId id="2147483730" r:id="rId32"/>
    <p:sldLayoutId id="2147483731" r:id="rId33"/>
    <p:sldLayoutId id="2147483732" r:id="rId34"/>
    <p:sldLayoutId id="2147483733" r:id="rId35"/>
    <p:sldLayoutId id="2147483734" r:id="rId3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AB7071-C29E-D59F-398A-37ACE3AE5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5775"/>
            <a:ext cx="10515600" cy="15483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EB6C01-99BA-E0B7-EB4A-E5F32534E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28863"/>
            <a:ext cx="10515600" cy="3657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702AA-F13A-8FDD-70C2-A62677C742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0887" y="62807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217BD43-3FA7-D740-BA0A-BFD242AC105A}" type="datetime1">
              <a:rPr lang="fi-FI" smtClean="0"/>
              <a:pPr/>
              <a:t>8.11.2023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C9D07-5E4C-BE52-E55D-889CE96500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40232" y="6280718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e-</a:t>
            </a:r>
            <a:r>
              <a:rPr lang="en-GB" err="1"/>
              <a:t>kirjastohanke</a:t>
            </a:r>
            <a:r>
              <a:rPr lang="en-GB"/>
              <a:t> | e-</a:t>
            </a:r>
            <a:r>
              <a:rPr lang="en-GB" err="1"/>
              <a:t>biblioteksprojektet</a:t>
            </a:r>
            <a:r>
              <a:rPr lang="en-GB"/>
              <a:t> | e-library project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C6900-D002-84C1-263A-74E2B92617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52288" y="6280718"/>
            <a:ext cx="701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AF13471-24F6-E340-B4E7-9A46445CAF28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0C067A-E934-7114-1867-2777B4FFCD5D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819626" y="6195068"/>
            <a:ext cx="1386999" cy="45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51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  <p:sldLayoutId id="2147483755" r:id="rId19"/>
    <p:sldLayoutId id="2147483756" r:id="rId20"/>
    <p:sldLayoutId id="2147483757" r:id="rId21"/>
    <p:sldLayoutId id="2147483758" r:id="rId22"/>
    <p:sldLayoutId id="2147483759" r:id="rId23"/>
    <p:sldLayoutId id="2147483760" r:id="rId24"/>
    <p:sldLayoutId id="2147483761" r:id="rId25"/>
    <p:sldLayoutId id="2147483762" r:id="rId26"/>
    <p:sldLayoutId id="2147483763" r:id="rId27"/>
    <p:sldLayoutId id="2147483764" r:id="rId2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nlex.fi/fi/laki/ajantasa/2016/20161397#a1397-2016" TargetMode="Externa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4DCF2D-ED80-EECF-B0C8-F1703307CD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6283" y="1032934"/>
            <a:ext cx="5184774" cy="2982886"/>
          </a:xfrm>
        </p:spPr>
        <p:txBody>
          <a:bodyPr/>
          <a:lstStyle/>
          <a:p>
            <a:r>
              <a:rPr lang="fi-FI" b="1" dirty="0">
                <a:solidFill>
                  <a:schemeClr val="accent2"/>
                </a:solidFill>
              </a:rPr>
              <a:t>YKN 9.11.2023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45954EE-26CD-3351-B428-9C81344BE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6283" y="4015820"/>
            <a:ext cx="5184774" cy="1771650"/>
          </a:xfrm>
        </p:spPr>
        <p:txBody>
          <a:bodyPr/>
          <a:lstStyle/>
          <a:p>
            <a:r>
              <a:rPr lang="fi-FI" dirty="0"/>
              <a:t>Seija Laitinen-Kuisma</a:t>
            </a:r>
          </a:p>
        </p:txBody>
      </p:sp>
      <p:pic>
        <p:nvPicPr>
          <p:cNvPr id="6" name="Kuvan paikkamerkki 5" descr="Kuva, joka sisältää kohteen piha-, puu, henkilö, vaate&#10;&#10;Kuvaus luotu automaattisesti">
            <a:extLst>
              <a:ext uri="{FF2B5EF4-FFF2-40B4-BE49-F238E27FC236}">
                <a16:creationId xmlns:a16="http://schemas.microsoft.com/office/drawing/2014/main" id="{CBA4ED71-33E4-89D1-9C8B-D41D0C283AE8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2" r="19202"/>
          <a:stretch>
            <a:fillRect/>
          </a:stretch>
        </p:blipFill>
        <p:spPr>
          <a:xfrm>
            <a:off x="1017917" y="1116037"/>
            <a:ext cx="5184774" cy="5612567"/>
          </a:xfrm>
        </p:spPr>
      </p:pic>
    </p:spTree>
    <p:extLst>
      <p:ext uri="{BB962C8B-B14F-4D97-AF65-F5344CB8AC3E}">
        <p14:creationId xmlns:p14="http://schemas.microsoft.com/office/powerpoint/2010/main" val="594728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F05726E-53CE-9462-B1BC-B10C2366D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6664-3518-2C44-AFB6-144A31786169}" type="datetime1">
              <a:rPr lang="fi-FI" smtClean="0"/>
              <a:t>8.11.2023</a:t>
            </a:fld>
            <a:endParaRPr lang="en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8F899E1-E6A6-420F-5EBE-E7459B6D6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e-kirjastohanke</a:t>
            </a:r>
            <a:endParaRPr lang="en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D56451A-2A80-00C4-2F57-5EA736C9C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471-24F6-E340-B4E7-9A46445CAF28}" type="slidenum">
              <a:rPr lang="en-FI" smtClean="0"/>
              <a:pPr/>
              <a:t>10</a:t>
            </a:fld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8E9F4C7-969E-490A-3250-637803A45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4158" y="212156"/>
            <a:ext cx="4739641" cy="1871167"/>
          </a:xfrm>
        </p:spPr>
        <p:txBody>
          <a:bodyPr>
            <a:normAutofit/>
          </a:bodyPr>
          <a:lstStyle/>
          <a:p>
            <a:r>
              <a:rPr lang="fi-FI" dirty="0"/>
              <a:t>Työryhmät käynnistyvät joulukuussa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9CC47A6-6758-3B5B-9FBC-9D18BAE1C06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614158" y="2223615"/>
            <a:ext cx="4914823" cy="377150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fi-FI" dirty="0"/>
              <a:t>Työryhmiin tuli 86 ilmoittautumista. </a:t>
            </a:r>
          </a:p>
          <a:p>
            <a:pPr>
              <a:lnSpc>
                <a:spcPct val="120000"/>
              </a:lnSpc>
            </a:pPr>
            <a:r>
              <a:rPr lang="fi-FI" dirty="0"/>
              <a:t>Toiveemme siitä, että saisimme työryhmiin kokeneita ja osaavia asiantuntijoita erikokoisista kunnista, eri puolilta Suomea, toteutui hyvin.</a:t>
            </a:r>
          </a:p>
          <a:p>
            <a:pPr>
              <a:lnSpc>
                <a:spcPct val="120000"/>
              </a:lnSpc>
            </a:pPr>
            <a:r>
              <a:rPr lang="fi-FI" dirty="0"/>
              <a:t>Hankkeen asiantuntijaryhmä teki ma 6.11. esityksen ohjausryhmälle, joka kokoontuu 10.11. ja päättää työryhmistä.</a:t>
            </a:r>
          </a:p>
          <a:p>
            <a:endParaRPr lang="fi-FI" dirty="0"/>
          </a:p>
        </p:txBody>
      </p:sp>
      <p:pic>
        <p:nvPicPr>
          <p:cNvPr id="9" name="Kuvan paikkamerkki 8" descr="Kuva, joka sisältää kohteen vaate, henkilö, Ihmisen kasvot, piha-&#10;&#10;Kuvaus luotu automaattisesti">
            <a:extLst>
              <a:ext uri="{FF2B5EF4-FFF2-40B4-BE49-F238E27FC236}">
                <a16:creationId xmlns:a16="http://schemas.microsoft.com/office/drawing/2014/main" id="{3A28B6A8-1820-6E45-8D32-F80DD42BC04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0" r="161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7965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E9F4C7-969E-490A-3250-637803A45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85775"/>
            <a:ext cx="10515599" cy="862258"/>
          </a:xfrm>
        </p:spPr>
        <p:txBody>
          <a:bodyPr/>
          <a:lstStyle/>
          <a:p>
            <a:r>
              <a:rPr lang="fi-FI" dirty="0"/>
              <a:t>Työryhmät käynnistyvät joulukuussa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9CC47A6-6758-3B5B-9FBC-9D18BAE1C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408"/>
            <a:ext cx="10515600" cy="3853815"/>
          </a:xfrm>
        </p:spPr>
        <p:txBody>
          <a:bodyPr>
            <a:normAutofit fontScale="92500" lnSpcReduction="20000"/>
          </a:bodyPr>
          <a:lstStyle/>
          <a:p>
            <a:r>
              <a:rPr lang="fi-FI" sz="2400" dirty="0"/>
              <a:t>Suomenkielinen lasten ja nuorten kirjallisuus 		10 henkilöä	</a:t>
            </a:r>
          </a:p>
          <a:p>
            <a:r>
              <a:rPr lang="fi-FI" sz="2400" dirty="0"/>
              <a:t>Suomenkielinen aikuisten kaunokirjallisuus 		11 henkilöä	</a:t>
            </a:r>
          </a:p>
          <a:p>
            <a:r>
              <a:rPr lang="fi-FI" sz="2400" dirty="0"/>
              <a:t>Suomenkielinen tietokirjallisuus 				10 henkilöä	</a:t>
            </a:r>
          </a:p>
          <a:p>
            <a:r>
              <a:rPr lang="fi-FI" sz="2400" dirty="0"/>
              <a:t>Lehdet ja muu aineisto 					5 henkilöä	</a:t>
            </a:r>
          </a:p>
          <a:p>
            <a:r>
              <a:rPr lang="fi-FI" sz="2400" dirty="0"/>
              <a:t>Ruotsinkielinen kirjallisuus 					5 henkilöä	</a:t>
            </a:r>
          </a:p>
          <a:p>
            <a:r>
              <a:rPr lang="fi-FI" sz="2400" dirty="0"/>
              <a:t>Muunkielinen kirjallisuus 					9 henkilöä	</a:t>
            </a:r>
          </a:p>
          <a:p>
            <a:r>
              <a:rPr lang="fi-FI" sz="2400" dirty="0"/>
              <a:t>Käyttäjätuen työryhmä 					11 henkilöä	</a:t>
            </a:r>
          </a:p>
          <a:p>
            <a:r>
              <a:rPr lang="fi-FI" sz="2400" dirty="0"/>
              <a:t>Etusivutoimituksen työryhmä 				10 henkilöä	</a:t>
            </a:r>
          </a:p>
          <a:p>
            <a:r>
              <a:rPr lang="fi-FI" sz="2400" dirty="0"/>
              <a:t>Viestinnän ja markkinoinnin työryhmä			7 henkilöä	</a:t>
            </a:r>
          </a:p>
          <a:p>
            <a:r>
              <a:rPr lang="fi-FI" sz="2400" dirty="0"/>
              <a:t>Käyttäjäkoulutuksen/asiakasopastuksen työryhmä	9 henkilöä</a:t>
            </a:r>
            <a:r>
              <a:rPr lang="fi-FI" dirty="0"/>
              <a:t>	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F05726E-53CE-9462-B1BC-B10C2366D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6664-3518-2C44-AFB6-144A31786169}" type="datetime1">
              <a:rPr lang="fi-FI" smtClean="0"/>
              <a:t>8.11.2023</a:t>
            </a:fld>
            <a:endParaRPr lang="en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8F899E1-E6A6-420F-5EBE-E7459B6D6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e-kirjastohanke</a:t>
            </a:r>
            <a:endParaRPr lang="en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D56451A-2A80-00C4-2F57-5EA736C9C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471-24F6-E340-B4E7-9A46445CAF28}" type="slidenum">
              <a:rPr lang="en-FI" smtClean="0"/>
              <a:pPr/>
              <a:t>11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74153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E9F4C7-969E-490A-3250-637803A45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85775"/>
            <a:ext cx="10515599" cy="852831"/>
          </a:xfrm>
        </p:spPr>
        <p:txBody>
          <a:bodyPr/>
          <a:lstStyle/>
          <a:p>
            <a:r>
              <a:rPr lang="fi-FI" dirty="0"/>
              <a:t>Työryhmät käynnistyvät joulukuussa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9CC47A6-6758-3B5B-9FBC-9D18BAE1C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0225"/>
            <a:ext cx="10515600" cy="3853815"/>
          </a:xfrm>
        </p:spPr>
        <p:txBody>
          <a:bodyPr>
            <a:normAutofit/>
          </a:bodyPr>
          <a:lstStyle/>
          <a:p>
            <a:r>
              <a:rPr lang="fi-FI" sz="2400" dirty="0"/>
              <a:t>Työryhmien toiminnassa auttajana ja ohjaajana aloittaa kirjastokoordinaattori (tietoasiantuntija) Marja Hjelt</a:t>
            </a:r>
          </a:p>
          <a:p>
            <a:r>
              <a:rPr lang="fi-FI" sz="2400" dirty="0"/>
              <a:t>Työryhmien työskentelyä ja tiedonvaihtoa varten perustetaan työtilat ja hankitaan muita tarpeellisia työvälineitä (esim. tikettijärjestelmä asiakaspalautteen käsittelyyn)</a:t>
            </a:r>
          </a:p>
          <a:p>
            <a:r>
              <a:rPr lang="fi-FI" sz="2400" dirty="0"/>
              <a:t>Työryhmät voivat päättää melko itsenäisesti työskentelytavoistaan, kokoontumisrytmistään jne.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F05726E-53CE-9462-B1BC-B10C2366D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6664-3518-2C44-AFB6-144A31786169}" type="datetime1">
              <a:rPr lang="fi-FI" smtClean="0"/>
              <a:t>8.11.2023</a:t>
            </a:fld>
            <a:endParaRPr lang="en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8F899E1-E6A6-420F-5EBE-E7459B6D6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e-kirjastohanke</a:t>
            </a:r>
            <a:endParaRPr lang="en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D56451A-2A80-00C4-2F57-5EA736C9C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471-24F6-E340-B4E7-9A46445CAF28}" type="slidenum">
              <a:rPr lang="en-FI" smtClean="0"/>
              <a:pPr/>
              <a:t>12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14517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AACD33-C592-9747-1A62-B095D3F7C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014C-0A32-BE4D-A485-3695F7A73405}" type="datetime1">
              <a:rPr lang="fi-FI" smtClean="0"/>
              <a:t>8.11.2023</a:t>
            </a:fld>
            <a:endParaRPr lang="en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971E04-8773-45B8-E1B9-D4BB636B4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e-kirjastohanke</a:t>
            </a:r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7D47D3-B7AA-65CF-0385-FE4CC2B9D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471-24F6-E340-B4E7-9A46445CAF28}" type="slidenum">
              <a:rPr lang="en-FI" smtClean="0"/>
              <a:pPr/>
              <a:t>13</a:t>
            </a:fld>
            <a:endParaRPr lang="en-FI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2FAF57A-42BE-7C25-7CBF-F4B7FF87BB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>
                <a:latin typeface="Arial"/>
                <a:cs typeface="Arial"/>
              </a:rPr>
              <a:t>Vastauksia yleisimmin kysyttyihin kysymyksiin</a:t>
            </a:r>
            <a:endParaRPr lang="en-FI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2112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D2547F7D-9407-698D-F6AA-2829416DF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/>
              <a:t>Mikä tulee olemaan e-kirjaston hinta vuodelle 2014? </a:t>
            </a:r>
            <a:br>
              <a:rPr lang="fi-FI" b="1"/>
            </a:br>
            <a:endParaRPr lang="fi-FI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A724C3E7-78DB-F783-5F7F-E3C3CADA0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/>
              <a:t>Vuosimaksu täydeltä vuodelta on 0,7 euroa kuntalaista kohti, josta kunnat maksavat vain kahdeksan kuukauden osuuden vuodelta 2024. 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93879D8-71D8-AE62-5D18-CBD8A4DD1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B067-53A9-D84E-B603-536DECACB50F}" type="datetime1">
              <a:rPr lang="fi-FI" smtClean="0"/>
              <a:t>8.11.2023</a:t>
            </a:fld>
            <a:endParaRPr lang="en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104B352-CEC8-3F99-1937-71B07ACD4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e-kirjastohanke</a:t>
            </a:r>
            <a:endParaRPr lang="en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F96E0CB-B5A5-514E-AC3D-03FA4E81C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471-24F6-E340-B4E7-9A46445CAF28}" type="slidenum">
              <a:rPr lang="en-FI" smtClean="0"/>
              <a:pPr/>
              <a:t>14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97552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A36C13-445A-F27B-F422-6C44888F2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Pääsevätkö kaikki kunnat 23.4.2024 yhtä aikaa kuntien yhteisen e-kirjaston jäseniksi? </a:t>
            </a:r>
            <a:br>
              <a:rPr lang="fi-FI"/>
            </a:b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5F108CF-CA56-C2D0-D084-E42F82CA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/>
              <a:t>Kyllä pääsevät. Tekninen liittymisprosessi alkaa tätä ennen ja siihen on syytä varata yhteisesti aikaa.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CC8C84-0C21-B143-1A18-0026BA6C3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6664-3518-2C44-AFB6-144A31786169}" type="datetime1">
              <a:rPr lang="fi-FI" smtClean="0"/>
              <a:t>8.11.2023</a:t>
            </a:fld>
            <a:endParaRPr lang="en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DB5AB18-3013-5C69-A3AD-BEF6C36E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e-kirjastohanke</a:t>
            </a:r>
            <a:endParaRPr lang="en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23A1083-BF84-F2D1-6584-FC4EE2F8D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471-24F6-E340-B4E7-9A46445CAF28}" type="slidenum">
              <a:rPr lang="en-FI" smtClean="0"/>
              <a:pPr/>
              <a:t>15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44087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A36C13-445A-F27B-F422-6C44888F2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232262"/>
            <a:ext cx="10515599" cy="3056415"/>
          </a:xfrm>
        </p:spPr>
        <p:txBody>
          <a:bodyPr>
            <a:normAutofit fontScale="90000"/>
          </a:bodyPr>
          <a:lstStyle/>
          <a:p>
            <a:r>
              <a:rPr lang="fi-FI"/>
              <a:t>Onko mahdollista liittyä e-kirjastoon vain osittain siten, että kirjojen osalta tulisimme mukaan heti aloituksesta, lehtien osalta tulisimme vasta vuoden 2025 alusta? </a:t>
            </a:r>
            <a:br>
              <a:rPr lang="fi-FI"/>
            </a:br>
            <a:br>
              <a:rPr lang="fi-FI"/>
            </a:b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5F108CF-CA56-C2D0-D084-E42F82CAD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575" y="2375009"/>
            <a:ext cx="10515600" cy="33954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/>
              <a:t>E-kirjaston perusajatuksena on tarjota kaikille suomalaisille tasa-arvoiset mahdollisuudet käyttää yhtä laajaa e-aineistokokoelmaa eli lukea e-kirjoja, kuunnella e-äänikirjoja ja lukea e-lehtien digitaalisia näköisversioita. Tämän vuoksi jonkun aineiston hankkiminen e-kirjaston kautta ja toisen aineiston jättäminen pois ei ole mahdollista. Kaikkia aineistoja käytetään yhdellä sovelluksella, joten jonkun aineiston käytön poissulkeminen yksittäiseltä kunnalta ei myöskään teknisesti ole mahdollista.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CC8C84-0C21-B143-1A18-0026BA6C3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6664-3518-2C44-AFB6-144A31786169}" type="datetime1">
              <a:rPr lang="fi-FI" smtClean="0"/>
              <a:t>8.11.2023</a:t>
            </a:fld>
            <a:endParaRPr lang="en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DB5AB18-3013-5C69-A3AD-BEF6C36E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e-kirjastohanke</a:t>
            </a:r>
            <a:endParaRPr lang="en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23A1083-BF84-F2D1-6584-FC4EE2F8D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471-24F6-E340-B4E7-9A46445CAF28}" type="slidenum">
              <a:rPr lang="en-FI" smtClean="0"/>
              <a:pPr/>
              <a:t>16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40832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A36C13-445A-F27B-F422-6C44888F2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886741"/>
            <a:ext cx="10515599" cy="1142764"/>
          </a:xfrm>
        </p:spPr>
        <p:txBody>
          <a:bodyPr>
            <a:normAutofit fontScale="90000"/>
          </a:bodyPr>
          <a:lstStyle/>
          <a:p>
            <a:r>
              <a:rPr lang="fi-FI"/>
              <a:t>Missä vaiheessa tapahtuu kuntien sitoutuminen e-kirjastoon? </a:t>
            </a:r>
            <a:br>
              <a:rPr lang="fi-FI"/>
            </a:br>
            <a:br>
              <a:rPr lang="fi-FI"/>
            </a:br>
            <a:br>
              <a:rPr lang="fi-FI"/>
            </a:b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5F108CF-CA56-C2D0-D084-E42F82CAD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86741"/>
            <a:ext cx="10515600" cy="3351084"/>
          </a:xfrm>
        </p:spPr>
        <p:txBody>
          <a:bodyPr>
            <a:normAutofit lnSpcReduction="10000"/>
          </a:bodyPr>
          <a:lstStyle/>
          <a:p>
            <a:pPr marL="0" indent="0" algn="l" rtl="0" fontAlgn="base">
              <a:buNone/>
            </a:pPr>
            <a:r>
              <a:rPr lang="fi-FI" b="0" i="0">
                <a:solidFill>
                  <a:srgbClr val="000000"/>
                </a:solidFill>
                <a:effectLst/>
              </a:rPr>
              <a:t>Kunta sitoutuu e-kirjastopalveluun allekirjoittaessaan sopimuksen. </a:t>
            </a:r>
          </a:p>
          <a:p>
            <a:pPr marL="0" indent="0" algn="l" rtl="0" fontAlgn="base">
              <a:buNone/>
            </a:pPr>
            <a:r>
              <a:rPr lang="fi-FI" b="0" i="0">
                <a:solidFill>
                  <a:srgbClr val="000000"/>
                </a:solidFill>
                <a:effectLst/>
              </a:rPr>
              <a:t>E-kirjastohanke lähettää ensin sopimusluonnokset kuntiin kommentoitavaksi ja tämän jälkeen valmiit sopimukset kuntien allekirjoitettaviksi. </a:t>
            </a:r>
          </a:p>
          <a:p>
            <a:pPr marL="0" indent="0" algn="l" rtl="0" fontAlgn="base">
              <a:buNone/>
            </a:pPr>
            <a:r>
              <a:rPr lang="fi-FI" b="0" i="0">
                <a:solidFill>
                  <a:srgbClr val="000000"/>
                </a:solidFill>
                <a:effectLst/>
              </a:rPr>
              <a:t>Kommenttikierroksen on määrä tapahtua loppuvuoden aikana ja kunnat allekirjoittavat</a:t>
            </a:r>
            <a:r>
              <a:rPr lang="fi-FI" b="1" i="1">
                <a:solidFill>
                  <a:srgbClr val="000000"/>
                </a:solidFill>
                <a:effectLst/>
              </a:rPr>
              <a:t> </a:t>
            </a:r>
            <a:r>
              <a:rPr lang="fi-FI" b="0" i="0">
                <a:solidFill>
                  <a:srgbClr val="000000"/>
                </a:solidFill>
                <a:effectLst/>
              </a:rPr>
              <a:t>sopimuksen oman aikataulunsa mukaisesti. Palvelu käynnistyy 23.4.2024. </a:t>
            </a:r>
          </a:p>
          <a:p>
            <a:pPr marL="0" indent="0">
              <a:buNone/>
            </a:pP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CC8C84-0C21-B143-1A18-0026BA6C3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6664-3518-2C44-AFB6-144A31786169}" type="datetime1">
              <a:rPr lang="fi-FI" smtClean="0"/>
              <a:t>8.11.2023</a:t>
            </a:fld>
            <a:endParaRPr lang="en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DB5AB18-3013-5C69-A3AD-BEF6C36E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e-kirjastohanke</a:t>
            </a:r>
            <a:endParaRPr lang="en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23A1083-BF84-F2D1-6584-FC4EE2F8D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471-24F6-E340-B4E7-9A46445CAF28}" type="slidenum">
              <a:rPr lang="en-FI" smtClean="0"/>
              <a:pPr/>
              <a:t>17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178068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A36C13-445A-F27B-F422-6C44888F2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828800"/>
            <a:ext cx="10515599" cy="2166152"/>
          </a:xfrm>
        </p:spPr>
        <p:txBody>
          <a:bodyPr>
            <a:normAutofit fontScale="90000"/>
          </a:bodyPr>
          <a:lstStyle/>
          <a:p>
            <a:r>
              <a:rPr lang="fi-FI"/>
              <a:t>Miten tilastointi e-aineistojen lainauskorvausta varten hoidetaan jatkossa? </a:t>
            </a:r>
            <a:br>
              <a:rPr lang="fi-FI"/>
            </a:br>
            <a:br>
              <a:rPr lang="fi-FI"/>
            </a:br>
            <a:br>
              <a:rPr lang="fi-FI"/>
            </a:br>
            <a:br>
              <a:rPr lang="fi-FI"/>
            </a:br>
            <a:br>
              <a:rPr lang="fi-FI"/>
            </a:b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5F108CF-CA56-C2D0-D084-E42F82CAD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2030767"/>
            <a:ext cx="10515600" cy="2796466"/>
          </a:xfrm>
        </p:spPr>
        <p:txBody>
          <a:bodyPr>
            <a:normAutofit/>
          </a:bodyPr>
          <a:lstStyle/>
          <a:p>
            <a:pPr marL="0" indent="0" algn="l" rtl="0" fontAlgn="base">
              <a:buNone/>
            </a:pPr>
            <a:r>
              <a:rPr lang="fi-FI" b="0" i="0">
                <a:solidFill>
                  <a:srgbClr val="000000"/>
                </a:solidFill>
                <a:effectLst/>
              </a:rPr>
              <a:t>E-aineistojen kirjastolainoista maksetaan jatkossa lainauskorvausta. Yhteisen e-kirjaston kautta tähän tarvittavat tilastot toimitetaan suoraan Sanastolle. </a:t>
            </a:r>
          </a:p>
          <a:p>
            <a:pPr marL="0" indent="0" algn="l" rtl="0" fontAlgn="base">
              <a:buNone/>
            </a:pPr>
            <a:r>
              <a:rPr lang="fi-FI" b="0" i="0">
                <a:solidFill>
                  <a:srgbClr val="000000"/>
                </a:solidFill>
                <a:effectLst/>
              </a:rPr>
              <a:t>Jos kunta ei ole mukana yhteisessä e-kirjastossa, toimittaa kunta itse tilastot Sanastolle lainauskorvausten maksamista varten. 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CC8C84-0C21-B143-1A18-0026BA6C3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6664-3518-2C44-AFB6-144A31786169}" type="datetime1">
              <a:rPr lang="fi-FI" smtClean="0"/>
              <a:t>8.11.2023</a:t>
            </a:fld>
            <a:endParaRPr lang="en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DB5AB18-3013-5C69-A3AD-BEF6C36E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e-kirjastohanke</a:t>
            </a:r>
            <a:endParaRPr lang="en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23A1083-BF84-F2D1-6584-FC4EE2F8D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471-24F6-E340-B4E7-9A46445CAF28}" type="slidenum">
              <a:rPr lang="en-FI" smtClean="0"/>
              <a:pPr/>
              <a:t>18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62170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A36C13-445A-F27B-F422-6C44888F2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2030768"/>
            <a:ext cx="10515599" cy="2013332"/>
          </a:xfrm>
        </p:spPr>
        <p:txBody>
          <a:bodyPr>
            <a:normAutofit fontScale="90000"/>
          </a:bodyPr>
          <a:lstStyle/>
          <a:p>
            <a:r>
              <a:rPr lang="fi-FI" dirty="0"/>
              <a:t>Mitä aineistoa e-kirjasto tarjoaa? 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5F108CF-CA56-C2D0-D084-E42F82CAD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278326"/>
            <a:ext cx="10515600" cy="4301348"/>
          </a:xfrm>
        </p:spPr>
        <p:txBody>
          <a:bodyPr>
            <a:noAutofit/>
          </a:bodyPr>
          <a:lstStyle/>
          <a:p>
            <a:pPr marL="0" indent="0" algn="l" rtl="0" fontAlgn="base">
              <a:buNone/>
            </a:pPr>
            <a:r>
              <a:rPr lang="fi-FI" b="0" i="0" dirty="0">
                <a:solidFill>
                  <a:srgbClr val="000000"/>
                </a:solidFill>
                <a:effectLst/>
              </a:rPr>
              <a:t>E-kirjaston kokoelma sisältää alkuvaiheessa e- ja äänikirjoja suomeksi, ruotsiksi, englanniksi ja jonkin verran muilla kielillä sekä kotimaisia digilehtiä. </a:t>
            </a:r>
          </a:p>
          <a:p>
            <a:pPr marL="0" indent="0" algn="l" rtl="0" fontAlgn="base">
              <a:buNone/>
            </a:pPr>
            <a:r>
              <a:rPr lang="fi-FI" b="0" i="0" dirty="0">
                <a:solidFill>
                  <a:srgbClr val="000000"/>
                </a:solidFill>
                <a:effectLst/>
              </a:rPr>
              <a:t>Nämä aineistot hankitaan syksyllä 2023 toteutettavalla kilpailutuksella, jossa kullekin aineistotyypille (kotimaiset e- ja äänikirjat, ruotsinkieliset e- ja äänikirjat, englannin- ja muunkieliset e- ja äänikirjat sekä kotimaiset digilehdet) valitaan yksi toimittaja. </a:t>
            </a:r>
          </a:p>
          <a:p>
            <a:pPr marL="0" indent="0" algn="l" rtl="0" fontAlgn="base">
              <a:buNone/>
            </a:pPr>
            <a:r>
              <a:rPr lang="fi-FI" b="0" i="0" dirty="0">
                <a:solidFill>
                  <a:srgbClr val="000000"/>
                </a:solidFill>
                <a:effectLst/>
              </a:rPr>
              <a:t>Mahdollisesta kokoelman laajentamisesta muihin aineistotyyppeihin myöhemmin päättää e-kirjaston ohjausryhmä. 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CC8C84-0C21-B143-1A18-0026BA6C3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6664-3518-2C44-AFB6-144A31786169}" type="datetime1">
              <a:rPr lang="fi-FI" smtClean="0"/>
              <a:t>8.11.2023</a:t>
            </a:fld>
            <a:endParaRPr lang="en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DB5AB18-3013-5C69-A3AD-BEF6C36E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e-kirjastohanke</a:t>
            </a:r>
            <a:endParaRPr lang="en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23A1083-BF84-F2D1-6584-FC4EE2F8D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471-24F6-E340-B4E7-9A46445CAF28}" type="slidenum">
              <a:rPr lang="en-FI" smtClean="0"/>
              <a:pPr/>
              <a:t>19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43296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AD934-8B95-5FA8-83FA-7BE59F5D3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B71F96-6B23-454C-9A76-9C268EAF2F36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8.11.2023</a:t>
            </a:fld>
            <a:endParaRPr kumimoji="0" lang="en-FI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397EE-57C0-F6A4-DFE7-F3512DD8C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e-kirjastohanke</a:t>
            </a:r>
            <a:endParaRPr kumimoji="0" lang="en-FI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88852-9E6F-8E36-43CC-3B376DFD8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F13471-24F6-E340-B4E7-9A46445CAF28}" type="slidenum">
              <a:rPr kumimoji="0" lang="en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FI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14183-CA17-F2AF-D55F-72317A776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468" y="224059"/>
            <a:ext cx="5541858" cy="1595314"/>
          </a:xfrm>
        </p:spPr>
        <p:txBody>
          <a:bodyPr>
            <a:normAutofit fontScale="90000"/>
          </a:bodyPr>
          <a:lstStyle/>
          <a:p>
            <a:r>
              <a:rPr lang="fi-FI" dirty="0"/>
              <a:t>Menossa siirtymävaihe hankkeelta Kansalliskirjastolle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2EF33-AC98-496E-845B-E1252A0EED3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40468" y="1913314"/>
            <a:ext cx="5673833" cy="4081807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fontAlgn="base">
              <a:lnSpc>
                <a:spcPct val="120000"/>
              </a:lnSpc>
            </a:pPr>
            <a:r>
              <a:rPr lang="fi-FI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Hankkeen työskentely päättyy n. kuukauden sisällä, 1.1.2024 työ siirtyy Kansalliskirjaston e-kirjastoyksikköön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Sopimusluonnos tulossa kuntiin kommentoitavaksi, jonka jälkeen kunnat allekirjoittavat sopimukset oman aikataulunsa mukaisesti.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Kirjastolaisten työryhmätyöskentely käynnistetään vuoden 2023 aikana.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fontAlgn="base">
              <a:lnSpc>
                <a:spcPct val="120000"/>
              </a:lnSpc>
            </a:pPr>
            <a:r>
              <a:rPr lang="fi-FI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Teknologiakehitystä tehdään vuoden 2023 ajan e-kirjastohankkeen johdolla tiiviissä yhteistyössä Kansalliskirjaston  ja sopimuskumppaneiden kanssa.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fontAlgn="base">
              <a:lnSpc>
                <a:spcPct val="120000"/>
              </a:lnSpc>
            </a:pP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Arial"/>
                <a:cs typeface="Arial"/>
              </a:rPr>
              <a:t>Mukaan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 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Arial"/>
                <a:cs typeface="Arial"/>
              </a:rPr>
              <a:t>liittyneet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 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Arial"/>
                <a:cs typeface="Arial"/>
              </a:rPr>
              <a:t>kunnat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 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Arial"/>
                <a:cs typeface="Arial"/>
              </a:rPr>
              <a:t>saavat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 </a:t>
            </a:r>
            <a:r>
              <a:rPr lang="en-US" sz="2000" dirty="0" err="1">
                <a:solidFill>
                  <a:srgbClr val="000000"/>
                </a:solidFill>
                <a:latin typeface="Arial"/>
                <a:cs typeface="Arial"/>
              </a:rPr>
              <a:t>aluksi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 </a:t>
            </a:r>
            <a:r>
              <a:rPr lang="en-US" sz="2000" dirty="0" err="1">
                <a:solidFill>
                  <a:srgbClr val="000000"/>
                </a:solidFill>
                <a:latin typeface="Arial"/>
                <a:cs typeface="Arial"/>
              </a:rPr>
              <a:t>käyttöönsä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 Android ja iOS-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Arial"/>
                <a:cs typeface="Arial"/>
              </a:rPr>
              <a:t>sovellukset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 (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Arial"/>
                <a:cs typeface="Arial"/>
              </a:rPr>
              <a:t>mobiili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)  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</a:p>
          <a:p>
            <a:endParaRPr lang="fi-FI" dirty="0"/>
          </a:p>
          <a:p>
            <a:endParaRPr lang="en-FI" dirty="0"/>
          </a:p>
        </p:txBody>
      </p:sp>
      <p:pic>
        <p:nvPicPr>
          <p:cNvPr id="9" name="Kuvan paikkamerkki 8" descr="Kuva, joka sisältää kohteen henkilö, vaate, sisä-, pesuallas&#10;&#10;Kuvaus luotu automaattisesti">
            <a:extLst>
              <a:ext uri="{FF2B5EF4-FFF2-40B4-BE49-F238E27FC236}">
                <a16:creationId xmlns:a16="http://schemas.microsoft.com/office/drawing/2014/main" id="{EEF40B0A-0985-5A07-6417-D5ADE02C627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0" r="161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86462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45D0728-8905-0B74-0B29-69D438DE8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5AF9-3AAB-2D4A-A7CC-5C2F8218C83E}" type="datetime1">
              <a:rPr lang="fi-FI" smtClean="0"/>
              <a:pPr/>
              <a:t>8.11.2023</a:t>
            </a:fld>
            <a:endParaRPr lang="en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BB702EA-9CB9-52D8-0D44-59B042A03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e-kirjastohanke | e-biblioteksprojektet | e-library project</a:t>
            </a:r>
            <a:endParaRPr lang="en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2521F91-CB23-3424-D734-08D37764B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471-24F6-E340-B4E7-9A46445CAF28}" type="slidenum">
              <a:rPr lang="en-FI" smtClean="0"/>
              <a:pPr/>
              <a:t>20</a:t>
            </a:fld>
            <a:endParaRPr lang="en-FI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9525B547-CFF2-192F-D977-8180DC2F8F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771" y="1123407"/>
            <a:ext cx="10570028" cy="2411645"/>
          </a:xfrm>
        </p:spPr>
        <p:txBody>
          <a:bodyPr/>
          <a:lstStyle/>
          <a:p>
            <a:r>
              <a:rPr lang="fi-FI" dirty="0"/>
              <a:t>Mitä hankkeen aikana on saatu aikaan?</a:t>
            </a:r>
          </a:p>
        </p:txBody>
      </p:sp>
      <p:sp>
        <p:nvSpPr>
          <p:cNvPr id="6" name="Alaotsikko 5">
            <a:extLst>
              <a:ext uri="{FF2B5EF4-FFF2-40B4-BE49-F238E27FC236}">
                <a16:creationId xmlns:a16="http://schemas.microsoft.com/office/drawing/2014/main" id="{A5645667-34CF-2C60-AF89-D7B90A0A29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0716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8B99A4-3ED3-127A-901E-AF4B8D15C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157"/>
            <a:ext cx="10515599" cy="1076325"/>
          </a:xfrm>
        </p:spPr>
        <p:txBody>
          <a:bodyPr/>
          <a:lstStyle/>
          <a:p>
            <a:r>
              <a:rPr lang="fi-FI" dirty="0">
                <a:latin typeface="Arial"/>
                <a:cs typeface="Arial"/>
              </a:rPr>
              <a:t>On tavattu ja kuultu laajasti ihmisiä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7E62105-BD4F-9677-C23B-31AB9A2CB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6313"/>
            <a:ext cx="10822757" cy="4609708"/>
          </a:xfrm>
        </p:spPr>
        <p:txBody>
          <a:bodyPr>
            <a:normAutofit fontScale="70000" lnSpcReduction="20000"/>
          </a:bodyPr>
          <a:lstStyle/>
          <a:p>
            <a:pPr fontAlgn="base">
              <a:lnSpc>
                <a:spcPct val="120000"/>
              </a:lnSpc>
            </a:pPr>
            <a:r>
              <a:rPr lang="fi-FI" sz="2800" dirty="0">
                <a:solidFill>
                  <a:srgbClr val="000000"/>
                </a:solidFill>
                <a:latin typeface="Arial"/>
                <a:cs typeface="Arial"/>
              </a:rPr>
              <a:t>Kirjastokentälle järjestettyihin infotilaisuuksiin, työpajoihin ja keskustelutilaisuuksiin on osallistunut noin 1500 henkilöä.</a:t>
            </a:r>
          </a:p>
          <a:p>
            <a:pPr>
              <a:lnSpc>
                <a:spcPct val="120000"/>
              </a:lnSpc>
            </a:pPr>
            <a:r>
              <a:rPr lang="fi-FI" sz="2800" dirty="0">
                <a:solidFill>
                  <a:srgbClr val="000000"/>
                </a:solidFill>
                <a:latin typeface="Arial"/>
                <a:cs typeface="Arial"/>
              </a:rPr>
              <a:t>Lisäksi on esiinnytty erilaisissa kirjasto- ja kirja-alan tapahtumissa, kuten </a:t>
            </a:r>
            <a:r>
              <a:rPr lang="fi-FI" sz="2800" dirty="0" err="1">
                <a:solidFill>
                  <a:srgbClr val="000000"/>
                </a:solidFill>
                <a:latin typeface="Arial"/>
                <a:cs typeface="Arial"/>
              </a:rPr>
              <a:t>YKN:n</a:t>
            </a:r>
            <a:r>
              <a:rPr lang="fi-FI" sz="2800" dirty="0">
                <a:solidFill>
                  <a:srgbClr val="000000"/>
                </a:solidFill>
                <a:latin typeface="Arial"/>
                <a:cs typeface="Arial"/>
              </a:rPr>
              <a:t> kokouksissa, messuilla, Kirjastopäivillä Hämeenlinnassa 2022 sekä Kirjastoverkkopäivillä 2023. Tätä kautta on tavoitettu noin 1800 henkilöä. </a:t>
            </a:r>
          </a:p>
          <a:p>
            <a:pPr>
              <a:lnSpc>
                <a:spcPct val="120000"/>
              </a:lnSpc>
            </a:pPr>
            <a:r>
              <a:rPr lang="fi-FI" sz="2800" dirty="0">
                <a:solidFill>
                  <a:srgbClr val="000000"/>
                </a:solidFill>
                <a:latin typeface="Arial"/>
                <a:cs typeface="Arial"/>
              </a:rPr>
              <a:t>Kustannus- ja sisältökentän edustajia on tavattu hankeen aikana ja tavoitettu noin 500 henkilöä. </a:t>
            </a:r>
            <a:endParaRPr lang="fi-FI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fi-FI" sz="2800" dirty="0">
                <a:solidFill>
                  <a:srgbClr val="000000"/>
                </a:solidFill>
                <a:latin typeface="Arial"/>
                <a:cs typeface="Arial"/>
              </a:rPr>
              <a:t>Markkinavuoropuhelukierros on toteutettu kaksi kertaa syksyllä 2023, mukana laajasti kustannuskenttää Suomesta ja ulkomailta.</a:t>
            </a:r>
            <a:endParaRPr lang="fi-FI" dirty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fi-FI" sz="2800" dirty="0">
                <a:solidFill>
                  <a:srgbClr val="000000"/>
                </a:solidFill>
                <a:latin typeface="Arial"/>
                <a:cs typeface="Arial"/>
              </a:rPr>
              <a:t>Teknologiasuunnitelmaa on esitelty laajalle joukolle asiantuntijoita ja kirjastolaisia.</a:t>
            </a:r>
            <a:endParaRPr lang="fi-FI" dirty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fi-FI" sz="2800" dirty="0">
                <a:solidFill>
                  <a:srgbClr val="000000"/>
                </a:solidFill>
                <a:latin typeface="Arial"/>
                <a:cs typeface="Arial"/>
              </a:rPr>
              <a:t>Viestintä kirjastokentälle on ollut säännöllistä koko hankkeen ajan. Uutiset luettavissa hankkeen verkkosivuilta kirjastot.fi/</a:t>
            </a:r>
            <a:r>
              <a:rPr lang="fi-FI" sz="2800" dirty="0" err="1">
                <a:solidFill>
                  <a:srgbClr val="000000"/>
                </a:solidFill>
                <a:latin typeface="Arial"/>
                <a:cs typeface="Arial"/>
              </a:rPr>
              <a:t>ekirjastohanke</a:t>
            </a:r>
            <a:r>
              <a:rPr lang="fi-FI" sz="2800" dirty="0">
                <a:solidFill>
                  <a:srgbClr val="000000"/>
                </a:solidFill>
                <a:latin typeface="Arial"/>
                <a:cs typeface="Arial"/>
              </a:rPr>
              <a:t>/ajankohtaista.</a:t>
            </a:r>
            <a:endParaRPr lang="fi-FI" sz="2800" dirty="0">
              <a:latin typeface="Arial"/>
              <a:cs typeface="Arial"/>
            </a:endParaRP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1C5D709-5031-08B7-7CE1-920CED70C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5AF9-3AAB-2D4A-A7CC-5C2F8218C83E}" type="datetime1">
              <a:rPr lang="fi-FI" smtClean="0"/>
              <a:pPr/>
              <a:t>8.11.2023</a:t>
            </a:fld>
            <a:endParaRPr lang="en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43CCD3B-0C26-99BA-65DA-ECCB6E1A4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e-kirjastohanke | e-biblioteksprojektet | e-library project</a:t>
            </a:r>
            <a:endParaRPr lang="en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61A66CF-0D50-98F1-ABFF-5C940F319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471-24F6-E340-B4E7-9A46445CAF28}" type="slidenum">
              <a:rPr lang="en-FI" smtClean="0"/>
              <a:pPr/>
              <a:t>21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71918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29ECC1-D992-AC60-7236-2ABD1BC20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3490CF-A2BB-BB49-BAA2-F8F847B8D3CA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8.11.2023</a:t>
            </a:fld>
            <a:endParaRPr kumimoji="0" lang="en-FI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6C236C-5046-AF4F-5549-291203B33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e-kirjastohanke</a:t>
            </a:r>
            <a:endParaRPr kumimoji="0" lang="en-FI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FB595-5DA5-0021-7E63-E31CB9814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F13471-24F6-E340-B4E7-9A46445CAF28}" type="slidenum">
              <a:rPr kumimoji="0" lang="en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FI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D96D0C4-1E26-81BD-6234-4BA18BFC5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207" y="428406"/>
            <a:ext cx="4739641" cy="1285875"/>
          </a:xfrm>
        </p:spPr>
        <p:txBody>
          <a:bodyPr>
            <a:normAutofit fontScale="90000"/>
          </a:bodyPr>
          <a:lstStyle/>
          <a:p>
            <a:r>
              <a:rPr lang="fi-FI" dirty="0"/>
              <a:t>Tähänastinen on ollut yhteistyön tulosta</a:t>
            </a:r>
            <a:endParaRPr lang="en-FI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BD919B6-78C4-EA08-3E20-B89D08ABEE3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01207" y="1857080"/>
            <a:ext cx="5390546" cy="392228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fi-FI" dirty="0"/>
              <a:t>OKM rahoittajana ja Helsingin kaupunginkirjasto taustaorganisaationa keskeisiä tavoitteiden ohjaajia</a:t>
            </a:r>
          </a:p>
          <a:p>
            <a:pPr>
              <a:lnSpc>
                <a:spcPct val="120000"/>
              </a:lnSpc>
            </a:pPr>
            <a:r>
              <a:rPr lang="fi-FI" dirty="0"/>
              <a:t>Kirjastokenttä vaikuttanut paljon: yleiset kirjastot, Kansalliskirjasto</a:t>
            </a:r>
          </a:p>
          <a:p>
            <a:pPr>
              <a:lnSpc>
                <a:spcPct val="120000"/>
              </a:lnSpc>
            </a:pPr>
            <a:r>
              <a:rPr lang="fi-FI" dirty="0"/>
              <a:t>Yhteistyö- ja sopimuskumppanit: </a:t>
            </a:r>
            <a:r>
              <a:rPr lang="fi-FI" dirty="0" err="1"/>
              <a:t>Ellibs</a:t>
            </a:r>
            <a:r>
              <a:rPr lang="fi-FI" dirty="0"/>
              <a:t> ja  Loikka keskeisiä</a:t>
            </a:r>
          </a:p>
          <a:p>
            <a:pPr>
              <a:lnSpc>
                <a:spcPct val="120000"/>
              </a:lnSpc>
            </a:pPr>
            <a:r>
              <a:rPr lang="fi-FI" sz="2800" dirty="0">
                <a:latin typeface="Arial"/>
                <a:cs typeface="Arial"/>
              </a:rPr>
              <a:t>Lisäksi erilaiset viranomaiset ja järjestöt: DVV, Kuntaliitto, Kirjastoseura ym.</a:t>
            </a:r>
          </a:p>
          <a:p>
            <a:endParaRPr lang="fi-FI" dirty="0"/>
          </a:p>
          <a:p>
            <a:endParaRPr lang="en-FI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C7AA6E28-BDEC-1B15-8518-274DEEDF604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106" r="16106"/>
          <a:stretch/>
        </p:blipFill>
        <p:spPr>
          <a:xfrm>
            <a:off x="6096000" y="0"/>
            <a:ext cx="6096000" cy="5995121"/>
          </a:xfrm>
        </p:spPr>
      </p:pic>
    </p:spTree>
    <p:extLst>
      <p:ext uri="{BB962C8B-B14F-4D97-AF65-F5344CB8AC3E}">
        <p14:creationId xmlns:p14="http://schemas.microsoft.com/office/powerpoint/2010/main" val="19084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116C49-073E-8282-403D-0ABC44A06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510"/>
            <a:ext cx="10515599" cy="933450"/>
          </a:xfrm>
        </p:spPr>
        <p:txBody>
          <a:bodyPr/>
          <a:lstStyle/>
          <a:p>
            <a:r>
              <a:rPr lang="fi-FI" dirty="0"/>
              <a:t>Tuloksia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31D5060-238F-9747-1ECE-73822BEAA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04594"/>
            <a:ext cx="10643647" cy="4364609"/>
          </a:xfrm>
        </p:spPr>
        <p:txBody>
          <a:bodyPr>
            <a:normAutofit lnSpcReduction="10000"/>
          </a:bodyPr>
          <a:lstStyle/>
          <a:p>
            <a:r>
              <a:rPr lang="fi-FI" dirty="0"/>
              <a:t>Kehittämis- ja ylläpito-organisaatio löydetty: kehittäminen siirtyy 1.1.2024 alkaen Kansalliskirjastoon perustettavaan e-kirjastoyksikköön.</a:t>
            </a:r>
          </a:p>
          <a:p>
            <a:r>
              <a:rPr lang="fi-FI" dirty="0"/>
              <a:t>Avoimen lähdekoodin ratkaisu teknologian kehittämiseksi</a:t>
            </a:r>
          </a:p>
          <a:p>
            <a:r>
              <a:rPr lang="fi-FI" dirty="0"/>
              <a:t>Sisällöt hankitaan erillään teknologia-alustasta</a:t>
            </a:r>
          </a:p>
          <a:p>
            <a:r>
              <a:rPr lang="fi-FI" dirty="0"/>
              <a:t>Yhteinen kokoelma kaikille mukaan liittyneille kunnille</a:t>
            </a:r>
          </a:p>
          <a:p>
            <a:r>
              <a:rPr lang="fi-FI" dirty="0"/>
              <a:t>Yhtenäinen visuaalinen ilme, saavutettavuus huomioidaan</a:t>
            </a:r>
          </a:p>
          <a:p>
            <a:r>
              <a:rPr lang="fi-FI" dirty="0"/>
              <a:t>Uudenlainen yhteistyöhön perustuva hallintomalli: Kansalliskirjaston asiantuntemus, kirjastoammatillisen työn säilyttäminen kunnissa, ohjausjärjestelmä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CAE8E5F-9AD1-F922-586D-30D8E8C0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6664-3518-2C44-AFB6-144A31786169}" type="datetime1">
              <a:rPr lang="fi-FI" smtClean="0"/>
              <a:t>8.11.2023</a:t>
            </a:fld>
            <a:endParaRPr lang="en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CB567AD-09F5-C5E3-FE91-07F7F99B8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e-kirjastohanke</a:t>
            </a:r>
            <a:endParaRPr lang="en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B8ACE15-6032-7324-8260-5F9934C8F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471-24F6-E340-B4E7-9A46445CAF28}" type="slidenum">
              <a:rPr lang="en-FI" smtClean="0"/>
              <a:pPr/>
              <a:t>23</a:t>
            </a:fld>
            <a:endParaRPr lang="en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FF330288-1BD7-682D-1D40-96964F0D3211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2435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233981-CD67-A7A0-609A-3717596B0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17100"/>
            <a:ext cx="10515599" cy="729276"/>
          </a:xfrm>
        </p:spPr>
        <p:txBody>
          <a:bodyPr/>
          <a:lstStyle/>
          <a:p>
            <a:r>
              <a:rPr lang="fi-FI" dirty="0"/>
              <a:t>Erityisesti kiitos näillä osaajille: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1B9C9C9-831A-9B2F-84DA-F8A5B2F48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4021"/>
            <a:ext cx="10515600" cy="4621171"/>
          </a:xfrm>
        </p:spPr>
        <p:txBody>
          <a:bodyPr vert="horz" lIns="91440" tIns="45720" rIns="91440" bIns="45720" numCol="2" rtlCol="0" anchor="t">
            <a:noAutofit/>
          </a:bodyPr>
          <a:lstStyle/>
          <a:p>
            <a:pPr marL="0" indent="0">
              <a:buNone/>
            </a:pPr>
            <a:r>
              <a:rPr kumimoji="0" lang="fi-FI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E-kirjastohankkeen </a:t>
            </a:r>
            <a:r>
              <a:rPr lang="fi-FI" sz="2200" b="1" dirty="0">
                <a:solidFill>
                  <a:schemeClr val="accent2"/>
                </a:solidFill>
              </a:rPr>
              <a:t>ohjausryhmä</a:t>
            </a:r>
          </a:p>
          <a:p>
            <a:r>
              <a:rPr lang="fi-FI" sz="1800" i="1" dirty="0">
                <a:solidFill>
                  <a:srgbClr val="000000"/>
                </a:solidFill>
              </a:rPr>
              <a:t>Kristiina Hormia-Poutanen, Kansalliskirjasto</a:t>
            </a:r>
          </a:p>
          <a:p>
            <a:r>
              <a:rPr lang="fi-FI" sz="1800" i="1" dirty="0">
                <a:solidFill>
                  <a:srgbClr val="000000"/>
                </a:solidFill>
              </a:rPr>
              <a:t>Johanna Selkee, Kuntaliitto</a:t>
            </a:r>
          </a:p>
          <a:p>
            <a:r>
              <a:rPr lang="fi-FI" sz="1800" i="1" dirty="0">
                <a:solidFill>
                  <a:srgbClr val="000000"/>
                </a:solidFill>
              </a:rPr>
              <a:t>Päivi Savinainen, YKN</a:t>
            </a:r>
          </a:p>
          <a:p>
            <a:r>
              <a:rPr lang="fi-FI" sz="1800" i="1" dirty="0">
                <a:solidFill>
                  <a:srgbClr val="000000"/>
                </a:solidFill>
              </a:rPr>
              <a:t>Katri Vänttinen, Helsingin kaupunginkirjasto</a:t>
            </a:r>
          </a:p>
          <a:p>
            <a:r>
              <a:rPr lang="fi-FI" sz="1800" i="1" dirty="0">
                <a:solidFill>
                  <a:srgbClr val="000000"/>
                </a:solidFill>
              </a:rPr>
              <a:t>Virva Nousiainen-Hiiri, omistaja, YKK</a:t>
            </a:r>
            <a:endParaRPr lang="en-FI" sz="1800" i="1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sz="1800" b="0" i="0" dirty="0">
                <a:effectLst/>
                <a:latin typeface="Arial"/>
                <a:cs typeface="Arial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18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i-FI" sz="1800" b="1" i="0" dirty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18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i-FI" sz="1800" b="1" i="0" dirty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18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18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i-FI" sz="1800" b="1" i="0" dirty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Asiantuntijaryhmät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sz="2000" b="1" dirty="0">
                <a:solidFill>
                  <a:srgbClr val="000000"/>
                </a:solidFill>
              </a:rPr>
              <a:t>Teknologian asiantuntijaryhmä</a:t>
            </a:r>
            <a:br>
              <a:rPr lang="fi-FI" sz="2000" b="1" dirty="0">
                <a:solidFill>
                  <a:srgbClr val="000000"/>
                </a:solidFill>
              </a:rPr>
            </a:br>
            <a:r>
              <a:rPr lang="fi-FI" sz="2000" b="1" dirty="0">
                <a:solidFill>
                  <a:srgbClr val="000000"/>
                </a:solidFill>
              </a:rPr>
              <a:t>Sisältöjen asiantuntijaryhmä</a:t>
            </a:r>
            <a:br>
              <a:rPr lang="fi-FI" sz="2000" b="1" dirty="0">
                <a:solidFill>
                  <a:srgbClr val="000000"/>
                </a:solidFill>
              </a:rPr>
            </a:br>
            <a:r>
              <a:rPr lang="fi-FI" sz="2000" b="1" dirty="0">
                <a:solidFill>
                  <a:srgbClr val="000000"/>
                </a:solidFill>
              </a:rPr>
              <a:t>Kirjastokentän asiantuntijaryhmä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Merja Kummala-Mustonen, Pohjois-Suomen aluehallintovirasto​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Suvi Pirnes-Toivanen, Joensuun kaupunginkirjasto​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Jouni Pääkkölä, Oulun kaupunginkirjasto​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Niina Salmenkangas, Tampereen kaupunginkirjasto​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Laura Tyysteri, Turun kaupunginkirjasto​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Malin </a:t>
            </a:r>
            <a:r>
              <a:rPr kumimoji="0" lang="fi-FI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Hollmen</a:t>
            </a:r>
            <a:r>
              <a:rPr kumimoji="0" lang="fi-FI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Porvoon kaupunginkirjasto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65A2541-12F1-EA8C-8CE6-0D896A96E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D25AF9-3AAB-2D4A-A7CC-5C2F8218C83E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8.11.2023</a:t>
            </a:fld>
            <a:endParaRPr kumimoji="0" lang="en-FI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CA7C7A5-765C-EDE0-FFE5-5ADF232D6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e-kirjastohanke | e-biblioteksprojektet | e-library project</a:t>
            </a:r>
            <a:endParaRPr kumimoji="0" lang="en-FI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ABB85BF-49CB-2A5B-8DB5-3DFE8BD51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F13471-24F6-E340-B4E7-9A46445CAF28}" type="slidenum">
              <a:rPr kumimoji="0" lang="en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FI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254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A55F1FE-5120-EB74-9FD4-BB7F410E2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6664-3518-2C44-AFB6-144A31786169}" type="datetime1">
              <a:rPr lang="fi-FI" smtClean="0"/>
              <a:t>8.11.2023</a:t>
            </a:fld>
            <a:endParaRPr lang="en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CECDD84-3A58-FD4F-720D-CD6C5FBEF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e-kirjastohanke</a:t>
            </a:r>
            <a:endParaRPr lang="en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945FA30-B968-0EB1-E35C-729BC4731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471-24F6-E340-B4E7-9A46445CAF28}" type="slidenum">
              <a:rPr lang="en-FI" smtClean="0"/>
              <a:pPr/>
              <a:t>25</a:t>
            </a:fld>
            <a:endParaRPr lang="en-FI"/>
          </a:p>
        </p:txBody>
      </p:sp>
      <p:pic>
        <p:nvPicPr>
          <p:cNvPr id="1026" name="Picture 2" descr="A person walking a dog on a trail&#10;&#10;Description automatically generated with medium confidence">
            <a:extLst>
              <a:ext uri="{FF2B5EF4-FFF2-40B4-BE49-F238E27FC236}">
                <a16:creationId xmlns:a16="http://schemas.microsoft.com/office/drawing/2014/main" id="{7CE55504-3308-04EE-FD53-999F46BCC7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" r="1465"/>
          <a:stretch/>
        </p:blipFill>
        <p:spPr bwMode="auto">
          <a:xfrm>
            <a:off x="0" y="-239388"/>
            <a:ext cx="12192000" cy="622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44EF0F1B-2CB6-EA94-3CE8-B5CB24BA0C91}"/>
              </a:ext>
            </a:extLst>
          </p:cNvPr>
          <p:cNvSpPr txBox="1"/>
          <p:nvPr/>
        </p:nvSpPr>
        <p:spPr>
          <a:xfrm>
            <a:off x="8132286" y="871979"/>
            <a:ext cx="3533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Kiitos!</a:t>
            </a:r>
          </a:p>
        </p:txBody>
      </p:sp>
    </p:spTree>
    <p:extLst>
      <p:ext uri="{BB962C8B-B14F-4D97-AF65-F5344CB8AC3E}">
        <p14:creationId xmlns:p14="http://schemas.microsoft.com/office/powerpoint/2010/main" val="3248380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AD934-8B95-5FA8-83FA-7BE59F5D3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B71F96-6B23-454C-9A76-9C268EAF2F36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8.11.2023</a:t>
            </a:fld>
            <a:endParaRPr kumimoji="0" lang="en-FI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397EE-57C0-F6A4-DFE7-F3512DD8C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e-kirjastohanke</a:t>
            </a:r>
            <a:endParaRPr kumimoji="0" lang="en-FI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88852-9E6F-8E36-43CC-3B376DFD8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F13471-24F6-E340-B4E7-9A46445CAF28}" type="slidenum">
              <a:rPr kumimoji="0" lang="en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FI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14183-CA17-F2AF-D55F-72317A776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817" y="212157"/>
            <a:ext cx="10927982" cy="1247185"/>
          </a:xfrm>
        </p:spPr>
        <p:txBody>
          <a:bodyPr/>
          <a:lstStyle/>
          <a:p>
            <a:r>
              <a:rPr lang="fi-FI" dirty="0"/>
              <a:t>Menossa siirtymävaihe hankkeelta Kansalliskirjastolle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2EF33-AC98-496E-845B-E1252A0EED3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14325" y="1600200"/>
            <a:ext cx="11710251" cy="42726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u="none" strike="noStrike" dirty="0">
                <a:solidFill>
                  <a:srgbClr val="000000"/>
                </a:solidFill>
                <a:effectLst/>
              </a:rPr>
              <a:t>Alkuun tarjolla on e- ja äänikirjoja suomeksi, ruotsiksi ja englanniksi (vähäisissä määrin muilla kielillä) sekä kotimaisia digilehtiä.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​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dirty="0" err="1">
                <a:solidFill>
                  <a:srgbClr val="000000"/>
                </a:solidFill>
                <a:effectLst/>
              </a:rPr>
              <a:t>Tarjousten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</a:rPr>
              <a:t>jättöajat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</a:rPr>
              <a:t>päättyvät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:</a:t>
            </a:r>
          </a:p>
          <a:p>
            <a:pPr lvl="1" fontAlgn="base"/>
            <a:r>
              <a:rPr lang="en-US" b="1" dirty="0" err="1">
                <a:solidFill>
                  <a:srgbClr val="000000"/>
                </a:solidFill>
              </a:rPr>
              <a:t>Kotimaiset</a:t>
            </a:r>
            <a:r>
              <a:rPr lang="en-US" b="1" dirty="0">
                <a:solidFill>
                  <a:srgbClr val="000000"/>
                </a:solidFill>
              </a:rPr>
              <a:t> e- ja </a:t>
            </a:r>
            <a:r>
              <a:rPr lang="en-US" b="1" dirty="0" err="1">
                <a:solidFill>
                  <a:srgbClr val="000000"/>
                </a:solidFill>
              </a:rPr>
              <a:t>äänikirjat</a:t>
            </a:r>
            <a:r>
              <a:rPr lang="en-US" b="1" dirty="0">
                <a:solidFill>
                  <a:srgbClr val="000000"/>
                </a:solidFill>
              </a:rPr>
              <a:t>  17.11.</a:t>
            </a:r>
          </a:p>
          <a:p>
            <a:pPr lvl="1" fontAlgn="base"/>
            <a:r>
              <a:rPr lang="fi-FI" b="1" dirty="0">
                <a:solidFill>
                  <a:srgbClr val="000000"/>
                </a:solidFill>
              </a:rPr>
              <a:t>Englanninkieliset ja muunkieliset e- ja äänikirjat 7.12.</a:t>
            </a:r>
          </a:p>
          <a:p>
            <a:pPr lvl="1" fontAlgn="base"/>
            <a:r>
              <a:rPr lang="fi-FI" b="1" dirty="0">
                <a:solidFill>
                  <a:srgbClr val="000000"/>
                </a:solidFill>
              </a:rPr>
              <a:t>Muualla kuin Suomessa julkaistut ruotsinkieliset e- ja äänikirjat 7.12.</a:t>
            </a:r>
          </a:p>
          <a:p>
            <a:pPr lvl="1" fontAlgn="base"/>
            <a:r>
              <a:rPr lang="fi-FI" b="1" i="0" dirty="0">
                <a:solidFill>
                  <a:srgbClr val="000000"/>
                </a:solidFill>
                <a:effectLst/>
              </a:rPr>
              <a:t>Kotimaiset digilehdet</a:t>
            </a:r>
            <a:r>
              <a:rPr lang="fi-FI" b="0" i="0" dirty="0">
                <a:solidFill>
                  <a:srgbClr val="000000"/>
                </a:solidFill>
                <a:effectLst/>
              </a:rPr>
              <a:t> </a:t>
            </a:r>
            <a:r>
              <a:rPr lang="fi-FI" b="1" dirty="0">
                <a:solidFill>
                  <a:srgbClr val="000000"/>
                </a:solidFill>
              </a:rPr>
              <a:t>15.12.</a:t>
            </a:r>
          </a:p>
          <a:p>
            <a:pPr fontAlgn="base"/>
            <a:r>
              <a:rPr lang="fi-FI" sz="2400" b="0" i="0" u="none" strike="noStrike" dirty="0">
                <a:solidFill>
                  <a:srgbClr val="000000"/>
                </a:solidFill>
                <a:effectLst/>
              </a:rPr>
              <a:t>Asiakasviestintä käynnistyy keväällä 2024.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​ 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fontAlgn="base"/>
            <a:r>
              <a:rPr lang="fi-FI" sz="2400" dirty="0">
                <a:solidFill>
                  <a:srgbClr val="000000"/>
                </a:solidFill>
              </a:rPr>
              <a:t>Kirjastolaisten koulutuspaketti julkaistaan </a:t>
            </a:r>
            <a:r>
              <a:rPr lang="fi-FI" sz="2400" dirty="0" err="1">
                <a:solidFill>
                  <a:srgbClr val="000000"/>
                </a:solidFill>
              </a:rPr>
              <a:t>Libopissa</a:t>
            </a:r>
            <a:r>
              <a:rPr lang="fi-FI" sz="2400" dirty="0">
                <a:solidFill>
                  <a:srgbClr val="000000"/>
                </a:solidFill>
              </a:rPr>
              <a:t> ennen e-kirjaston avaamista.</a:t>
            </a:r>
            <a:endParaRPr lang="en-US" sz="2400" b="0" i="0" dirty="0">
              <a:solidFill>
                <a:srgbClr val="000000"/>
              </a:solidFill>
              <a:effectLst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u="none" strike="noStrike" dirty="0">
                <a:solidFill>
                  <a:srgbClr val="000000"/>
                </a:solidFill>
                <a:effectLst/>
              </a:rPr>
              <a:t>E-kirjasto avataan asiakkaille 23.4.2024.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endParaRPr lang="fi-FI" dirty="0"/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732379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EE9C3F-D6C5-9B01-2318-80D53D2D5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444" y="438641"/>
            <a:ext cx="10515599" cy="1216411"/>
          </a:xfrm>
        </p:spPr>
        <p:txBody>
          <a:bodyPr/>
          <a:lstStyle/>
          <a:p>
            <a:r>
              <a:rPr lang="fi-FI" dirty="0"/>
              <a:t>Menossa siirtymävaihe hankkeelta Kansalliskirjastolle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187F7E9-1625-8251-1266-C893EB2D3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72" y="1868962"/>
            <a:ext cx="10515600" cy="371170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sz="2600" b="1" dirty="0">
                <a:solidFill>
                  <a:schemeClr val="accent2"/>
                </a:solidFill>
              </a:rPr>
              <a:t>Hanke järjestää vielä kaksi infotilaisuutta:</a:t>
            </a:r>
            <a:br>
              <a:rPr lang="fi-FI" sz="2000" dirty="0"/>
            </a:br>
            <a:endParaRPr lang="fi-FI" sz="2000" dirty="0"/>
          </a:p>
          <a:p>
            <a:pPr fontAlgn="base"/>
            <a:r>
              <a:rPr lang="fi-FI" sz="2000" b="1" i="0" dirty="0">
                <a:solidFill>
                  <a:srgbClr val="000000"/>
                </a:solidFill>
                <a:effectLst/>
              </a:rPr>
              <a:t>Ke 22.11. Klo 13-14: </a:t>
            </a:r>
            <a:r>
              <a:rPr lang="fi-FI" sz="2000" b="1" dirty="0">
                <a:solidFill>
                  <a:srgbClr val="000000"/>
                </a:solidFill>
                <a:effectLst/>
              </a:rPr>
              <a:t>Näin e-kirjaston asiakkaaksi pääsee</a:t>
            </a:r>
          </a:p>
          <a:p>
            <a:pPr marL="0" indent="0" algn="l" rtl="0" fontAlgn="base">
              <a:buNone/>
            </a:pPr>
            <a:r>
              <a:rPr lang="fi-FI" sz="2000" b="0" i="1" dirty="0">
                <a:solidFill>
                  <a:srgbClr val="000000"/>
                </a:solidFill>
                <a:effectLst/>
              </a:rPr>
              <a:t>Miten asiakas voi luoda itse itselleen tunnuksen e-kirjastoon ja miten kirjastohenkilökunta voi rekisteröidä asiakkaan hänen puolestaan, jos asiakas ei jostain syystä voi itse rekisteröityä e-kirjaston käyttäjäksi. </a:t>
            </a:r>
          </a:p>
          <a:p>
            <a:pPr fontAlgn="base"/>
            <a:r>
              <a:rPr lang="fi-FI" sz="2000" b="1" i="0" dirty="0">
                <a:solidFill>
                  <a:srgbClr val="000000"/>
                </a:solidFill>
                <a:effectLst/>
              </a:rPr>
              <a:t>Ke 13.12. klo 13-14: </a:t>
            </a:r>
            <a:r>
              <a:rPr lang="fi-FI" sz="2000" b="1" dirty="0">
                <a:solidFill>
                  <a:srgbClr val="000000"/>
                </a:solidFill>
                <a:effectLst/>
              </a:rPr>
              <a:t>Kokoelmainfo </a:t>
            </a:r>
          </a:p>
          <a:p>
            <a:pPr marL="0" indent="0" algn="l" rtl="0" fontAlgn="base">
              <a:buNone/>
            </a:pPr>
            <a:r>
              <a:rPr lang="fi-FI" sz="2000" b="0" i="1" dirty="0">
                <a:solidFill>
                  <a:srgbClr val="000000"/>
                </a:solidFill>
                <a:effectLst/>
              </a:rPr>
              <a:t>Mitä sisältöjä e-kirjastoon on tulossa? </a:t>
            </a:r>
            <a:br>
              <a:rPr lang="fi-FI" sz="2000" b="0" i="1" dirty="0">
                <a:solidFill>
                  <a:srgbClr val="000000"/>
                </a:solidFill>
                <a:effectLst/>
              </a:rPr>
            </a:br>
            <a:endParaRPr lang="fi-FI" sz="2000" b="0" i="1" dirty="0">
              <a:solidFill>
                <a:srgbClr val="000000"/>
              </a:solidFill>
              <a:effectLst/>
            </a:endParaRPr>
          </a:p>
          <a:p>
            <a:pPr marL="0" indent="0" algn="l" rtl="0" fontAlgn="base">
              <a:buNone/>
            </a:pPr>
            <a:r>
              <a:rPr lang="fi-FI" sz="2600" b="1" dirty="0">
                <a:solidFill>
                  <a:schemeClr val="accent2"/>
                </a:solidFill>
              </a:rPr>
              <a:t>Kansalliskirjasto järjestää:</a:t>
            </a:r>
          </a:p>
          <a:p>
            <a:pPr fontAlgn="base"/>
            <a:r>
              <a:rPr lang="fi-FI" sz="2000" b="1" dirty="0">
                <a:solidFill>
                  <a:srgbClr val="000000"/>
                </a:solidFill>
                <a:effectLst/>
              </a:rPr>
              <a:t>Sopimusinfo </a:t>
            </a:r>
          </a:p>
          <a:p>
            <a:pPr marL="0" indent="0" algn="l" rtl="0" fontAlgn="base">
              <a:buNone/>
            </a:pPr>
            <a:r>
              <a:rPr lang="fi-FI" sz="2000" b="0" i="1" dirty="0">
                <a:solidFill>
                  <a:srgbClr val="000000"/>
                </a:solidFill>
                <a:effectLst/>
              </a:rPr>
              <a:t>Mitä haluat kysyä sopimuksista?</a:t>
            </a:r>
          </a:p>
          <a:p>
            <a:pPr algn="l" rtl="0" fontAlgn="base"/>
            <a:endParaRPr lang="fi-FI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endParaRPr lang="fi-FI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endParaRPr lang="fi-FI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fi-FI" sz="1800" dirty="0"/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2F33AC-51D7-0498-B148-0DB9841DC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6664-3518-2C44-AFB6-144A31786169}" type="datetime1">
              <a:rPr lang="fi-FI" smtClean="0"/>
              <a:t>8.11.2023</a:t>
            </a:fld>
            <a:endParaRPr lang="en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0C04867-ADFC-71A6-936D-5C60AA283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e-kirjastohanke</a:t>
            </a:r>
            <a:endParaRPr lang="en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7551455-12BD-2BED-ABD0-34DF77EC8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471-24F6-E340-B4E7-9A46445CAF28}" type="slidenum">
              <a:rPr lang="en-FI" smtClean="0"/>
              <a:pPr/>
              <a:t>4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63761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AACD33-C592-9747-1A62-B095D3F7C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6B014C-0A32-BE4D-A485-3695F7A73405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8.11.2023</a:t>
            </a:fld>
            <a:endParaRPr kumimoji="0" lang="en-FI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971E04-8773-45B8-E1B9-D4BB636B4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e-kirjastohanke</a:t>
            </a:r>
            <a:endParaRPr kumimoji="0" lang="en-FI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7D47D3-B7AA-65CF-0385-FE4CC2B9D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F13471-24F6-E340-B4E7-9A46445CAF28}" type="slidenum">
              <a:rPr kumimoji="0" lang="en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FI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2FAF57A-42BE-7C25-7CBF-F4B7FF87BB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Sopimusprosessista</a:t>
            </a:r>
            <a:endParaRPr lang="en-FI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F4BA627B-6DC4-1EA7-99FD-CAE819B464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28915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EBD4B1-36A2-9FB2-CB44-46F7657C6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85775"/>
            <a:ext cx="10515599" cy="1216411"/>
          </a:xfrm>
        </p:spPr>
        <p:txBody>
          <a:bodyPr/>
          <a:lstStyle/>
          <a:p>
            <a:r>
              <a:rPr lang="fi-FI" dirty="0"/>
              <a:t>Kunta ja Kansalliskirjasto tekevät yhteistyösopimuksen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E9CEBB-53EC-70A3-0A05-E30CFB4E5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3767"/>
            <a:ext cx="10515600" cy="3325176"/>
          </a:xfrm>
        </p:spPr>
        <p:txBody>
          <a:bodyPr>
            <a:normAutofit/>
          </a:bodyPr>
          <a:lstStyle/>
          <a:p>
            <a:r>
              <a:rPr lang="fi-FI" dirty="0"/>
              <a:t>Kuntiin on lähdössä pääsopimus, sen liitteet, päivitetty päättäjäpaketti ja oheisaineistoja</a:t>
            </a:r>
          </a:p>
          <a:p>
            <a:r>
              <a:rPr lang="fi-FI" dirty="0"/>
              <a:t>Meneillään on sopimuksen viime muokkaukset siten, että yhteistyösopimuksen luonne näkyy riittävästi sopimuksessa</a:t>
            </a:r>
          </a:p>
          <a:p>
            <a:r>
              <a:rPr lang="fi-FI" dirty="0"/>
              <a:t>Kommenttikierroksen kommentit kerätään lomakkeella</a:t>
            </a:r>
          </a:p>
          <a:p>
            <a:r>
              <a:rPr lang="fi-FI" dirty="0"/>
              <a:t>Lisäksi asiakas (kuntalainen) hyväksyy palvelun käyttösäännöt aloittaessaan palvelun käytön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1C3EA6E-D994-E41F-07F7-766160659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6664-3518-2C44-AFB6-144A31786169}" type="datetime1">
              <a:rPr lang="fi-FI" smtClean="0"/>
              <a:t>8.11.2023</a:t>
            </a:fld>
            <a:endParaRPr lang="en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F8DE0D9-57EC-0F8D-D7B8-C5B20ADA5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e-kirjastohanke</a:t>
            </a:r>
            <a:endParaRPr lang="en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4CD3A66-245E-AFA3-C219-F322D42D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471-24F6-E340-B4E7-9A46445CAF28}" type="slidenum">
              <a:rPr lang="en-FI" smtClean="0"/>
              <a:pPr/>
              <a:t>6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522378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EBD4B1-36A2-9FB2-CB44-46F7657C6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85775"/>
            <a:ext cx="10515599" cy="1314745"/>
          </a:xfrm>
        </p:spPr>
        <p:txBody>
          <a:bodyPr/>
          <a:lstStyle/>
          <a:p>
            <a:r>
              <a:rPr lang="fi-FI" dirty="0"/>
              <a:t>Kunta ja Kansalliskirjasto tekevät yhteistyösopimuksen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E9CEBB-53EC-70A3-0A05-E30CFB4E5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0328"/>
            <a:ext cx="10515600" cy="3325176"/>
          </a:xfrm>
        </p:spPr>
        <p:txBody>
          <a:bodyPr>
            <a:normAutofit/>
          </a:bodyPr>
          <a:lstStyle/>
          <a:p>
            <a:r>
              <a:rPr lang="fi-FI" sz="2800" dirty="0">
                <a:latin typeface="Arial"/>
                <a:cs typeface="Arial"/>
              </a:rPr>
              <a:t>Laki julkisista hankinnoista 2016/1397</a:t>
            </a:r>
            <a:br>
              <a:rPr lang="fi-FI" sz="2800" dirty="0">
                <a:latin typeface="Arial"/>
                <a:cs typeface="Arial"/>
              </a:rPr>
            </a:br>
            <a:r>
              <a:rPr lang="fi-FI" sz="2800" dirty="0">
                <a:latin typeface="Arial"/>
                <a:cs typeface="Arial"/>
                <a:hlinkClick r:id="rId2"/>
              </a:rPr>
              <a:t>16 § </a:t>
            </a:r>
            <a:r>
              <a:rPr lang="fi-FI" sz="2800" dirty="0">
                <a:latin typeface="Arial"/>
                <a:cs typeface="Arial"/>
              </a:rPr>
              <a:t>Hankinnat toiselta hankintayksiköltä</a:t>
            </a:r>
            <a:br>
              <a:rPr lang="fi-FI" sz="2800" dirty="0">
                <a:latin typeface="Arial"/>
                <a:cs typeface="Arial"/>
              </a:rPr>
            </a:br>
            <a:r>
              <a:rPr lang="fi-FI" sz="2800" dirty="0">
                <a:latin typeface="Arial"/>
                <a:cs typeface="Arial"/>
              </a:rPr>
              <a:t>"Tätä lakia ei sovelleta hankintayksiköiden väliseen hankintaan, jolla hankintayksiköt toteuttavat yhteistyössä ja yhteisten tavoitteiden saavuttamiseksi niiden vastuulla olevat yleisen edun mukaiset julkiset palvelut.”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1C3EA6E-D994-E41F-07F7-766160659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6664-3518-2C44-AFB6-144A31786169}" type="datetime1">
              <a:rPr lang="fi-FI" smtClean="0"/>
              <a:t>8.11.2023</a:t>
            </a:fld>
            <a:endParaRPr lang="en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F8DE0D9-57EC-0F8D-D7B8-C5B20ADA5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e-kirjastohanke</a:t>
            </a:r>
            <a:endParaRPr lang="en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4CD3A66-245E-AFA3-C219-F322D42D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471-24F6-E340-B4E7-9A46445CAF28}" type="slidenum">
              <a:rPr lang="en-FI" smtClean="0"/>
              <a:pPr/>
              <a:t>7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17269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FDCDCE8-163E-604B-430E-C9698B392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D25AF9-3AAB-2D4A-A7CC-5C2F8218C83E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8.11.2023</a:t>
            </a:fld>
            <a:endParaRPr kumimoji="0" lang="en-FI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08BBE6B-C2C4-6467-74A0-57853057B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e-kirjastohanke | e-biblioteksprojektet | e-library project</a:t>
            </a:r>
            <a:endParaRPr kumimoji="0" lang="en-FI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044AC34-FBC9-5449-3D06-CA4CA580A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F13471-24F6-E340-B4E7-9A46445CAF28}" type="slidenum">
              <a:rPr kumimoji="0" lang="en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FI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9C07A012-EB71-1270-2344-45FEE56113BF}"/>
              </a:ext>
            </a:extLst>
          </p:cNvPr>
          <p:cNvGraphicFramePr>
            <a:graphicFrameLocks noGrp="1"/>
          </p:cNvGraphicFramePr>
          <p:nvPr>
            <p:ph type="pic" idx="1"/>
          </p:nvPr>
        </p:nvGraphicFramePr>
        <p:xfrm>
          <a:off x="619217" y="1511423"/>
          <a:ext cx="10859610" cy="3835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0802D8AD-74FB-A490-494F-7F17369F15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9217" y="743228"/>
            <a:ext cx="10515600" cy="990449"/>
          </a:xfrm>
        </p:spPr>
        <p:txBody>
          <a:bodyPr/>
          <a:lstStyle/>
          <a:p>
            <a:r>
              <a:rPr lang="fi-FI">
                <a:solidFill>
                  <a:schemeClr val="accent2"/>
                </a:solidFill>
              </a:rPr>
              <a:t>Sopimusprosessi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4E948FEB-F442-7020-7E65-AA5646A166DD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2055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AC06A29-BB25-9095-5452-39B482A87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DE63C-5247-2540-BDCD-EBE2679153A0}" type="datetime1">
              <a:rPr lang="fi-FI" smtClean="0"/>
              <a:t>8.11.2023</a:t>
            </a:fld>
            <a:endParaRPr lang="en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F1DECE0-0FDE-DB6E-3C1E-94BE641B5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e-kirjastohanke</a:t>
            </a:r>
            <a:endParaRPr lang="en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1CB249A-94D0-0498-2302-FDF9719DC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471-24F6-E340-B4E7-9A46445CAF28}" type="slidenum">
              <a:rPr lang="en-FI" smtClean="0"/>
              <a:pPr/>
              <a:t>9</a:t>
            </a:fld>
            <a:endParaRPr lang="en-FI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21C55E13-F1A9-B05A-EFF6-397B48E55D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Työryhmistä</a:t>
            </a:r>
          </a:p>
        </p:txBody>
      </p:sp>
      <p:sp>
        <p:nvSpPr>
          <p:cNvPr id="6" name="Alaotsikko 5">
            <a:extLst>
              <a:ext uri="{FF2B5EF4-FFF2-40B4-BE49-F238E27FC236}">
                <a16:creationId xmlns:a16="http://schemas.microsoft.com/office/drawing/2014/main" id="{A15AA59E-1A07-A0B2-AEF3-FE57D1F4BD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582437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8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1B7AE"/>
      </a:accent1>
      <a:accent2>
        <a:srgbClr val="373A5D"/>
      </a:accent2>
      <a:accent3>
        <a:srgbClr val="EDEFC2"/>
      </a:accent3>
      <a:accent4>
        <a:srgbClr val="FA6E75"/>
      </a:accent4>
      <a:accent5>
        <a:srgbClr val="B1E2DF"/>
      </a:accent5>
      <a:accent6>
        <a:srgbClr val="ADAFBF"/>
      </a:accent6>
      <a:hlink>
        <a:srgbClr val="374B9E"/>
      </a:hlink>
      <a:folHlink>
        <a:srgbClr val="FDC4C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-kirjast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1B7AE"/>
      </a:accent1>
      <a:accent2>
        <a:srgbClr val="373A5D"/>
      </a:accent2>
      <a:accent3>
        <a:srgbClr val="EDEFC2"/>
      </a:accent3>
      <a:accent4>
        <a:srgbClr val="FA6E75"/>
      </a:accent4>
      <a:accent5>
        <a:srgbClr val="B1E2DF"/>
      </a:accent5>
      <a:accent6>
        <a:srgbClr val="ADAFBF"/>
      </a:accent6>
      <a:hlink>
        <a:srgbClr val="F7F8E6"/>
      </a:hlink>
      <a:folHlink>
        <a:srgbClr val="FDC4C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C7F1B412F71FE4CB6CC8F8E1364BE91" ma:contentTypeVersion="18" ma:contentTypeDescription="Luo uusi asiakirja." ma:contentTypeScope="" ma:versionID="b2f8681a38b0afed891ad456444b9aca">
  <xsd:schema xmlns:xsd="http://www.w3.org/2001/XMLSchema" xmlns:xs="http://www.w3.org/2001/XMLSchema" xmlns:p="http://schemas.microsoft.com/office/2006/metadata/properties" xmlns:ns2="23aca314-8390-414e-b7f6-ffa1abca51ea" xmlns:ns3="9dbc986d-eef0-4bce-a96e-359b0a5c4446" xmlns:ns4="46fcde59-e350-40c2-8288-8d0ddcab9cfc" targetNamespace="http://schemas.microsoft.com/office/2006/metadata/properties" ma:root="true" ma:fieldsID="1649b5a50fd3b6b9b3ab64c2ae2c2efc" ns2:_="" ns3:_="" ns4:_="">
    <xsd:import namespace="23aca314-8390-414e-b7f6-ffa1abca51ea"/>
    <xsd:import namespace="9dbc986d-eef0-4bce-a96e-359b0a5c4446"/>
    <xsd:import namespace="46fcde59-e350-40c2-8288-8d0ddcab9c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aca314-8390-414e-b7f6-ffa1abca51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Kuvien tunnisteet" ma:readOnly="false" ma:fieldId="{5cf76f15-5ced-4ddc-b409-7134ff3c332f}" ma:taxonomyMulti="true" ma:sspId="1b13d2ae-8643-4d9b-9691-30b7950a7e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bc986d-eef0-4bce-a96e-359b0a5c444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fcde59-e350-40c2-8288-8d0ddcab9cf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f49f9fbf-e0da-4834-8376-9f8753dc302f}" ma:internalName="TaxCatchAll" ma:showField="CatchAllData" ma:web="9dbc986d-eef0-4bce-a96e-359b0a5c44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3aca314-8390-414e-b7f6-ffa1abca51ea">
      <Terms xmlns="http://schemas.microsoft.com/office/infopath/2007/PartnerControls"/>
    </lcf76f155ced4ddcb4097134ff3c332f>
    <TaxCatchAll xmlns="46fcde59-e350-40c2-8288-8d0ddcab9cfc" xsi:nil="true"/>
  </documentManagement>
</p:properties>
</file>

<file path=customXml/itemProps1.xml><?xml version="1.0" encoding="utf-8"?>
<ds:datastoreItem xmlns:ds="http://schemas.openxmlformats.org/officeDocument/2006/customXml" ds:itemID="{7D51D906-EA4E-4DD2-9EDA-A112F47561A5}">
  <ds:schemaRefs>
    <ds:schemaRef ds:uri="23aca314-8390-414e-b7f6-ffa1abca51ea"/>
    <ds:schemaRef ds:uri="46fcde59-e350-40c2-8288-8d0ddcab9cfc"/>
    <ds:schemaRef ds:uri="9dbc986d-eef0-4bce-a96e-359b0a5c444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C44773B-13A0-468E-8CDF-87501A0F5F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C2EC78-C018-40A4-9A4D-A07DD9FCD7A8}">
  <ds:schemaRefs>
    <ds:schemaRef ds:uri="9dbc986d-eef0-4bce-a96e-359b0a5c4446"/>
    <ds:schemaRef ds:uri="http://purl.org/dc/dcmitype/"/>
    <ds:schemaRef ds:uri="http://schemas.openxmlformats.org/package/2006/metadata/core-properties"/>
    <ds:schemaRef ds:uri="46fcde59-e350-40c2-8288-8d0ddcab9cfc"/>
    <ds:schemaRef ds:uri="http://purl.org/dc/terms/"/>
    <ds:schemaRef ds:uri="http://purl.org/dc/elements/1.1/"/>
    <ds:schemaRef ds:uri="23aca314-8390-414e-b7f6-ffa1abca51ea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1218</Words>
  <Application>Microsoft Office PowerPoint</Application>
  <PresentationFormat>Laajakuva</PresentationFormat>
  <Paragraphs>200</Paragraphs>
  <Slides>25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25</vt:i4>
      </vt:variant>
    </vt:vector>
  </HeadingPairs>
  <TitlesOfParts>
    <vt:vector size="30" baseType="lpstr">
      <vt:lpstr>Arial</vt:lpstr>
      <vt:lpstr>Calibri</vt:lpstr>
      <vt:lpstr>Segoe UI</vt:lpstr>
      <vt:lpstr>1_Office Theme</vt:lpstr>
      <vt:lpstr>Office Theme</vt:lpstr>
      <vt:lpstr>YKN 9.11.2023</vt:lpstr>
      <vt:lpstr>Menossa siirtymävaihe hankkeelta Kansalliskirjastolle</vt:lpstr>
      <vt:lpstr>Menossa siirtymävaihe hankkeelta Kansalliskirjastolle</vt:lpstr>
      <vt:lpstr>Menossa siirtymävaihe hankkeelta Kansalliskirjastolle</vt:lpstr>
      <vt:lpstr>Sopimusprosessista</vt:lpstr>
      <vt:lpstr>Kunta ja Kansalliskirjasto tekevät yhteistyösopimuksen</vt:lpstr>
      <vt:lpstr>Kunta ja Kansalliskirjasto tekevät yhteistyösopimuksen</vt:lpstr>
      <vt:lpstr>Sopimusprosessi</vt:lpstr>
      <vt:lpstr>Työryhmistä</vt:lpstr>
      <vt:lpstr>Työryhmät käynnistyvät joulukuussa</vt:lpstr>
      <vt:lpstr>Työryhmät käynnistyvät joulukuussa</vt:lpstr>
      <vt:lpstr>Työryhmät käynnistyvät joulukuussa</vt:lpstr>
      <vt:lpstr>Vastauksia yleisimmin kysyttyihin kysymyksiin</vt:lpstr>
      <vt:lpstr>Mikä tulee olemaan e-kirjaston hinta vuodelle 2014?  </vt:lpstr>
      <vt:lpstr>Pääsevätkö kaikki kunnat 23.4.2024 yhtä aikaa kuntien yhteisen e-kirjaston jäseniksi?  </vt:lpstr>
      <vt:lpstr>Onko mahdollista liittyä e-kirjastoon vain osittain siten, että kirjojen osalta tulisimme mukaan heti aloituksesta, lehtien osalta tulisimme vasta vuoden 2025 alusta?   </vt:lpstr>
      <vt:lpstr>Missä vaiheessa tapahtuu kuntien sitoutuminen e-kirjastoon?    </vt:lpstr>
      <vt:lpstr>Miten tilastointi e-aineistojen lainauskorvausta varten hoidetaan jatkossa?      </vt:lpstr>
      <vt:lpstr>Mitä aineistoa e-kirjasto tarjoaa?       </vt:lpstr>
      <vt:lpstr>Mitä hankkeen aikana on saatu aikaan?</vt:lpstr>
      <vt:lpstr>On tavattu ja kuultu laajasti ihmisiä</vt:lpstr>
      <vt:lpstr>Tähänastinen on ollut yhteistyön tulosta</vt:lpstr>
      <vt:lpstr>Tuloksia</vt:lpstr>
      <vt:lpstr>Erityisesti kiitos näillä osaajille: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Laitinen-Kuisma Seija</dc:creator>
  <cp:lastModifiedBy>Laitinen-Kuisma Seija</cp:lastModifiedBy>
  <cp:revision>3</cp:revision>
  <dcterms:created xsi:type="dcterms:W3CDTF">2023-10-30T08:26:35Z</dcterms:created>
  <dcterms:modified xsi:type="dcterms:W3CDTF">2023-11-08T06:37:16Z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35e945f-875f-47b7-87fa-10b3524d17f5_Enabled">
    <vt:lpwstr>true</vt:lpwstr>
  </property>
  <property fmtid="{D5CDD505-2E9C-101B-9397-08002B2CF9AE}" pid="3" name="MSIP_Label_f35e945f-875f-47b7-87fa-10b3524d17f5_SetDate">
    <vt:lpwstr>2023-10-30T12:29:36Z</vt:lpwstr>
  </property>
  <property fmtid="{D5CDD505-2E9C-101B-9397-08002B2CF9AE}" pid="4" name="MSIP_Label_f35e945f-875f-47b7-87fa-10b3524d17f5_Method">
    <vt:lpwstr>Standard</vt:lpwstr>
  </property>
  <property fmtid="{D5CDD505-2E9C-101B-9397-08002B2CF9AE}" pid="5" name="MSIP_Label_f35e945f-875f-47b7-87fa-10b3524d17f5_Name">
    <vt:lpwstr>Julkinen (harkinnanvaraisesti)</vt:lpwstr>
  </property>
  <property fmtid="{D5CDD505-2E9C-101B-9397-08002B2CF9AE}" pid="6" name="MSIP_Label_f35e945f-875f-47b7-87fa-10b3524d17f5_SiteId">
    <vt:lpwstr>3feb6bc1-d722-4726-966c-5b58b64df752</vt:lpwstr>
  </property>
  <property fmtid="{D5CDD505-2E9C-101B-9397-08002B2CF9AE}" pid="7" name="MSIP_Label_f35e945f-875f-47b7-87fa-10b3524d17f5_ActionId">
    <vt:lpwstr>3896c4d8-9a40-4dae-bc57-867045eb63d0</vt:lpwstr>
  </property>
  <property fmtid="{D5CDD505-2E9C-101B-9397-08002B2CF9AE}" pid="8" name="MSIP_Label_f35e945f-875f-47b7-87fa-10b3524d17f5_ContentBits">
    <vt:lpwstr>0</vt:lpwstr>
  </property>
  <property fmtid="{D5CDD505-2E9C-101B-9397-08002B2CF9AE}" pid="9" name="ContentTypeId">
    <vt:lpwstr>0x0101002C7F1B412F71FE4CB6CC8F8E1364BE91</vt:lpwstr>
  </property>
  <property fmtid="{D5CDD505-2E9C-101B-9397-08002B2CF9AE}" pid="10" name="MediaServiceImageTags">
    <vt:lpwstr/>
  </property>
</Properties>
</file>