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2" r:id="rId5"/>
    <p:sldId id="374" r:id="rId6"/>
    <p:sldId id="373" r:id="rId7"/>
    <p:sldId id="376" r:id="rId8"/>
    <p:sldId id="375" r:id="rId9"/>
    <p:sldId id="377" r:id="rId10"/>
    <p:sldId id="378" r:id="rId11"/>
    <p:sldId id="3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elt Marja" initials="HM" lastIdx="1" clrIdx="0">
    <p:extLst>
      <p:ext uri="{19B8F6BF-5375-455C-9EA6-DF929625EA0E}">
        <p15:presenceInfo xmlns:p15="http://schemas.microsoft.com/office/powerpoint/2012/main" userId="S-1-5-21-21656339-4055342465-2016908541-197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AAA"/>
    <a:srgbClr val="E4F030"/>
    <a:srgbClr val="E9F352"/>
    <a:srgbClr val="E5E5E7"/>
    <a:srgbClr val="EB5D29"/>
    <a:srgbClr val="F3F2F3"/>
    <a:srgbClr val="F2F2F2"/>
    <a:srgbClr val="E5E4E6"/>
    <a:srgbClr val="EEEDEE"/>
    <a:srgbClr val="F2F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59" d="100"/>
          <a:sy n="59" d="100"/>
        </p:scale>
        <p:origin x="86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000000"/>
              </a:solidFill>
              <a:prstDash val="solid"/>
              <a:miter lim="400000"/>
            </a:ln>
            <a:effectLst/>
          </c:spPr>
          <c:dPt>
            <c:idx val="0"/>
            <c:bubble3D val="0"/>
            <c:extLst>
              <c:ext xmlns:c16="http://schemas.microsoft.com/office/drawing/2014/chart" uri="{C3380CC4-5D6E-409C-BE32-E72D297353CC}">
                <c16:uniqueId val="{00000000-D528-460B-B0C5-3B82582538F8}"/>
              </c:ext>
            </c:extLst>
          </c:dPt>
          <c:dPt>
            <c:idx val="1"/>
            <c:bubble3D val="0"/>
            <c:extLst>
              <c:ext xmlns:c16="http://schemas.microsoft.com/office/drawing/2014/chart" uri="{C3380CC4-5D6E-409C-BE32-E72D297353CC}">
                <c16:uniqueId val="{00000001-D528-460B-B0C5-3B82582538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D528-460B-B0C5-3B82582538F8}"/>
              </c:ext>
            </c:extLst>
          </c:dPt>
          <c:dPt>
            <c:idx val="3"/>
            <c:bubble3D val="0"/>
            <c:extLst>
              <c:ext xmlns:c16="http://schemas.microsoft.com/office/drawing/2014/chart" uri="{C3380CC4-5D6E-409C-BE32-E72D297353CC}">
                <c16:uniqueId val="{00000004-D528-460B-B0C5-3B82582538F8}"/>
              </c:ext>
            </c:extLst>
          </c:dPt>
          <c:dPt>
            <c:idx val="4"/>
            <c:bubble3D val="0"/>
            <c:extLst>
              <c:ext xmlns:c16="http://schemas.microsoft.com/office/drawing/2014/chart" uri="{C3380CC4-5D6E-409C-BE32-E72D297353CC}">
                <c16:uniqueId val="{00000005-D528-460B-B0C5-3B82582538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6-D528-460B-B0C5-3B82582538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solidFill>
              <a:srgbClr val="000000"/>
            </a:solidFill>
            <a:ln w="25400" cap="flat">
              <a:solidFill>
                <a:srgbClr val="000000"/>
              </a:solidFill>
              <a:prstDash val="solid"/>
              <a:miter lim="400000"/>
            </a:ln>
            <a:effectLst/>
          </c:spPr>
          <c:dPt>
            <c:idx val="0"/>
            <c:bubble3D val="0"/>
            <c:extLst>
              <c:ext xmlns:c16="http://schemas.microsoft.com/office/drawing/2014/chart" uri="{C3380CC4-5D6E-409C-BE32-E72D297353CC}">
                <c16:uniqueId val="{00000000-C731-4B8D-A300-000AC3B8B26F}"/>
              </c:ext>
            </c:extLst>
          </c:dPt>
          <c:dPt>
            <c:idx val="1"/>
            <c:bubble3D val="0"/>
            <c:spPr>
              <a:noFill/>
              <a:ln w="25400" cap="flat">
                <a:solidFill>
                  <a:srgbClr val="AAAAAA"/>
                </a:solidFill>
                <a:prstDash val="solid"/>
                <a:miter lim="400000"/>
              </a:ln>
              <a:effectLst/>
            </c:spPr>
            <c:extLst>
              <c:ext xmlns:c16="http://schemas.microsoft.com/office/drawing/2014/chart" uri="{C3380CC4-5D6E-409C-BE32-E72D297353CC}">
                <c16:uniqueId val="{00000002-C731-4B8D-A300-000AC3B8B26F}"/>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C731-4B8D-A300-000AC3B8B26F}"/>
              </c:ext>
            </c:extLst>
          </c:dPt>
          <c:dPt>
            <c:idx val="3"/>
            <c:bubble3D val="0"/>
            <c:spPr>
              <a:noFill/>
              <a:ln w="25400" cap="flat">
                <a:solidFill>
                  <a:srgbClr val="AAAAAA"/>
                </a:solidFill>
                <a:prstDash val="solid"/>
                <a:miter lim="400000"/>
              </a:ln>
              <a:effectLst/>
            </c:spPr>
            <c:extLst>
              <c:ext xmlns:c16="http://schemas.microsoft.com/office/drawing/2014/chart" uri="{C3380CC4-5D6E-409C-BE32-E72D297353CC}">
                <c16:uniqueId val="{00000006-C731-4B8D-A300-000AC3B8B26F}"/>
              </c:ext>
            </c:extLst>
          </c:dPt>
          <c:dPt>
            <c:idx val="4"/>
            <c:bubble3D val="0"/>
            <c:spPr>
              <a:noFill/>
              <a:ln w="25400" cap="flat">
                <a:solidFill>
                  <a:srgbClr val="AAAAAA"/>
                </a:solidFill>
                <a:prstDash val="solid"/>
                <a:miter lim="400000"/>
              </a:ln>
              <a:effectLst/>
            </c:spPr>
            <c:extLst>
              <c:ext xmlns:c16="http://schemas.microsoft.com/office/drawing/2014/chart" uri="{C3380CC4-5D6E-409C-BE32-E72D297353CC}">
                <c16:uniqueId val="{00000008-C731-4B8D-A300-000AC3B8B26F}"/>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9-C731-4B8D-A300-000AC3B8B26F}"/>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8688-407E-9FB7-4265F718D1F8}"/>
              </c:ext>
            </c:extLst>
          </c:dPt>
          <c:dPt>
            <c:idx val="1"/>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2-8688-407E-9FB7-4265F718D1F8}"/>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4-8688-407E-9FB7-4265F718D1F8}"/>
              </c:ext>
            </c:extLst>
          </c:dPt>
          <c:dPt>
            <c:idx val="3"/>
            <c:bubble3D val="0"/>
            <c:extLst>
              <c:ext xmlns:c16="http://schemas.microsoft.com/office/drawing/2014/chart" uri="{C3380CC4-5D6E-409C-BE32-E72D297353CC}">
                <c16:uniqueId val="{00000005-8688-407E-9FB7-4265F718D1F8}"/>
              </c:ext>
            </c:extLst>
          </c:dPt>
          <c:dPt>
            <c:idx val="4"/>
            <c:bubble3D val="0"/>
            <c:extLst>
              <c:ext xmlns:c16="http://schemas.microsoft.com/office/drawing/2014/chart" uri="{C3380CC4-5D6E-409C-BE32-E72D297353CC}">
                <c16:uniqueId val="{00000006-8688-407E-9FB7-4265F718D1F8}"/>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8688-407E-9FB7-4265F718D1F8}"/>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5D7C-48E1-AE9F-4EFC58923AE9}"/>
              </c:ext>
            </c:extLst>
          </c:dPt>
          <c:dPt>
            <c:idx val="1"/>
            <c:bubble3D val="0"/>
            <c:extLst>
              <c:ext xmlns:c16="http://schemas.microsoft.com/office/drawing/2014/chart" uri="{C3380CC4-5D6E-409C-BE32-E72D297353CC}">
                <c16:uniqueId val="{00000001-5D7C-48E1-AE9F-4EFC58923AE9}"/>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5D7C-48E1-AE9F-4EFC58923AE9}"/>
              </c:ext>
            </c:extLst>
          </c:dPt>
          <c:dPt>
            <c:idx val="3"/>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5-5D7C-48E1-AE9F-4EFC58923AE9}"/>
              </c:ext>
            </c:extLst>
          </c:dPt>
          <c:dPt>
            <c:idx val="4"/>
            <c:bubble3D val="0"/>
            <c:extLst>
              <c:ext xmlns:c16="http://schemas.microsoft.com/office/drawing/2014/chart" uri="{C3380CC4-5D6E-409C-BE32-E72D297353CC}">
                <c16:uniqueId val="{00000006-5D7C-48E1-AE9F-4EFC58923AE9}"/>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5D7C-48E1-AE9F-4EFC58923AE9}"/>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strCache>
            </c:strRef>
          </c:tx>
          <c:spPr>
            <a:noFill/>
            <a:ln w="25400" cap="flat">
              <a:solidFill>
                <a:srgbClr val="AAAAAA"/>
              </a:solidFill>
              <a:prstDash val="solid"/>
              <a:miter lim="400000"/>
            </a:ln>
            <a:effectLst/>
          </c:spPr>
          <c:dPt>
            <c:idx val="0"/>
            <c:bubble3D val="0"/>
            <c:extLst>
              <c:ext xmlns:c16="http://schemas.microsoft.com/office/drawing/2014/chart" uri="{C3380CC4-5D6E-409C-BE32-E72D297353CC}">
                <c16:uniqueId val="{00000000-4C36-45E9-93FF-0A058AEB207D}"/>
              </c:ext>
            </c:extLst>
          </c:dPt>
          <c:dPt>
            <c:idx val="1"/>
            <c:bubble3D val="0"/>
            <c:extLst>
              <c:ext xmlns:c16="http://schemas.microsoft.com/office/drawing/2014/chart" uri="{C3380CC4-5D6E-409C-BE32-E72D297353CC}">
                <c16:uniqueId val="{00000001-4C36-45E9-93FF-0A058AEB207D}"/>
              </c:ext>
            </c:extLst>
          </c:dPt>
          <c:dPt>
            <c:idx val="2"/>
            <c:bubble3D val="0"/>
            <c:spPr>
              <a:solidFill>
                <a:srgbClr val="910048"/>
              </a:solidFill>
              <a:ln w="6350" cap="flat">
                <a:solidFill>
                  <a:srgbClr val="FFFFFF"/>
                </a:solidFill>
                <a:prstDash val="solid"/>
                <a:miter lim="800000"/>
              </a:ln>
              <a:effectLst/>
            </c:spPr>
            <c:extLst>
              <c:ext xmlns:c16="http://schemas.microsoft.com/office/drawing/2014/chart" uri="{C3380CC4-5D6E-409C-BE32-E72D297353CC}">
                <c16:uniqueId val="{00000003-4C36-45E9-93FF-0A058AEB207D}"/>
              </c:ext>
            </c:extLst>
          </c:dPt>
          <c:dPt>
            <c:idx val="3"/>
            <c:bubble3D val="0"/>
            <c:extLst>
              <c:ext xmlns:c16="http://schemas.microsoft.com/office/drawing/2014/chart" uri="{C3380CC4-5D6E-409C-BE32-E72D297353CC}">
                <c16:uniqueId val="{00000004-4C36-45E9-93FF-0A058AEB207D}"/>
              </c:ext>
            </c:extLst>
          </c:dPt>
          <c:dPt>
            <c:idx val="4"/>
            <c:bubble3D val="0"/>
            <c:spPr>
              <a:solidFill>
                <a:srgbClr val="000000"/>
              </a:solidFill>
              <a:ln w="25400" cap="flat">
                <a:solidFill>
                  <a:srgbClr val="000000"/>
                </a:solidFill>
                <a:prstDash val="solid"/>
                <a:miter lim="400000"/>
              </a:ln>
              <a:effectLst/>
            </c:spPr>
            <c:extLst>
              <c:ext xmlns:c16="http://schemas.microsoft.com/office/drawing/2014/chart" uri="{C3380CC4-5D6E-409C-BE32-E72D297353CC}">
                <c16:uniqueId val="{00000006-4C36-45E9-93FF-0A058AEB207D}"/>
              </c:ext>
            </c:extLst>
          </c:dPt>
          <c:cat>
            <c:strRef>
              <c:f>Sheet1!$B$1:$E$1</c:f>
              <c:strCache>
                <c:ptCount val="5"/>
                <c:pt idx="4">
                  <c:v>August</c:v>
                </c:pt>
              </c:strCache>
            </c:strRef>
          </c:cat>
          <c:val>
            <c:numRef>
              <c:f>Sheet1!$B$2:$E$2</c:f>
              <c:numCache>
                <c:formatCode>General</c:formatCode>
                <c:ptCount val="5"/>
                <c:pt idx="0">
                  <c:v>25</c:v>
                </c:pt>
                <c:pt idx="1">
                  <c:v>25</c:v>
                </c:pt>
                <c:pt idx="3">
                  <c:v>25</c:v>
                </c:pt>
                <c:pt idx="4">
                  <c:v>25</c:v>
                </c:pt>
              </c:numCache>
            </c:numRef>
          </c:val>
          <c:extLst>
            <c:ext xmlns:c16="http://schemas.microsoft.com/office/drawing/2014/chart" uri="{C3380CC4-5D6E-409C-BE32-E72D297353CC}">
              <c16:uniqueId val="{00000007-4C36-45E9-93FF-0A058AEB207D}"/>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2BD31-36FC-4E05-8F93-C9FC685CB78B}" type="datetimeFigureOut">
              <a:rPr lang="en-GB" smtClean="0"/>
              <a:t>10/03/2022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C8AB0-B7C5-48A0-B9DB-CF1D3819EFB6}" type="slidenum">
              <a:rPr lang="en-GB" smtClean="0"/>
              <a:t>‹#›</a:t>
            </a:fld>
            <a:endParaRPr lang="en-GB"/>
          </a:p>
        </p:txBody>
      </p:sp>
    </p:spTree>
    <p:extLst>
      <p:ext uri="{BB962C8B-B14F-4D97-AF65-F5344CB8AC3E}">
        <p14:creationId xmlns:p14="http://schemas.microsoft.com/office/powerpoint/2010/main" val="395805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95FC8AB0-B7C5-48A0-B9DB-CF1D3819EFB6}" type="slidenum">
              <a:rPr lang="en-GB" smtClean="0"/>
              <a:t>2</a:t>
            </a:fld>
            <a:endParaRPr lang="en-GB"/>
          </a:p>
        </p:txBody>
      </p:sp>
    </p:spTree>
    <p:extLst>
      <p:ext uri="{BB962C8B-B14F-4D97-AF65-F5344CB8AC3E}">
        <p14:creationId xmlns:p14="http://schemas.microsoft.com/office/powerpoint/2010/main" val="346324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95FC8AB0-B7C5-48A0-B9DB-CF1D3819EFB6}" type="slidenum">
              <a:rPr lang="en-GB" smtClean="0"/>
              <a:t>3</a:t>
            </a:fld>
            <a:endParaRPr lang="en-GB"/>
          </a:p>
        </p:txBody>
      </p:sp>
    </p:spTree>
    <p:extLst>
      <p:ext uri="{BB962C8B-B14F-4D97-AF65-F5344CB8AC3E}">
        <p14:creationId xmlns:p14="http://schemas.microsoft.com/office/powerpoint/2010/main" val="800592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ltton Cover Slide">
    <p:bg>
      <p:bgPr>
        <a:solidFill>
          <a:srgbClr val="E4F030"/>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18A9DF94-9FDC-4794-AE48-3C9D6B105F75}"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13916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neon">
    <p:bg>
      <p:bgPr>
        <a:solidFill>
          <a:srgbClr val="E4F0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75A0A75C-DC54-4247-A70B-DAC6574CDC8C}"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578B84B1-E5F9-0B47-B6F1-FEB2033D872B}"/>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2259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Title black">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76E1E10B-F060-45E9-90E6-E266EB4CBFA1}"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en-GB"/>
              <a:t>00_</a:t>
            </a:r>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
        <p:nvSpPr>
          <p:cNvPr id="13" name="Text Placeholder 4">
            <a:extLst>
              <a:ext uri="{FF2B5EF4-FFF2-40B4-BE49-F238E27FC236}">
                <a16:creationId xmlns:a16="http://schemas.microsoft.com/office/drawing/2014/main" id="{33FC39A7-E5C8-1141-BBAA-0AD8EF7CBE7A}"/>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70599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range">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2385E130-5358-4608-9B70-F6AFAEB1E99E}"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1" name="Text Placeholder 4">
            <a:extLst>
              <a:ext uri="{FF2B5EF4-FFF2-40B4-BE49-F238E27FC236}">
                <a16:creationId xmlns:a16="http://schemas.microsoft.com/office/drawing/2014/main" id="{446B846D-70AC-FF4B-ABDE-161C9A3B7359}"/>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27940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ic">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F547880D-106B-46F3-AC59-BA22AF7016C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158A3765-819D-4C59-B577-9371612196F1}"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xt Placeholder 3">
            <a:extLst>
              <a:ext uri="{FF2B5EF4-FFF2-40B4-BE49-F238E27FC236}">
                <a16:creationId xmlns:a16="http://schemas.microsoft.com/office/drawing/2014/main" id="{2820E1F6-1A25-4C77-9F7C-5DE4F5D17220}"/>
              </a:ext>
            </a:extLst>
          </p:cNvPr>
          <p:cNvSpPr>
            <a:spLocks noGrp="1"/>
          </p:cNvSpPr>
          <p:nvPr>
            <p:ph type="body" sz="quarter" idx="14"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11" name="Subtitle 2">
            <a:extLst>
              <a:ext uri="{FF2B5EF4-FFF2-40B4-BE49-F238E27FC236}">
                <a16:creationId xmlns:a16="http://schemas.microsoft.com/office/drawing/2014/main" id="{B5894CB3-5CA8-6041-92CD-809579CB65EB}"/>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title</a:t>
            </a:r>
          </a:p>
        </p:txBody>
      </p:sp>
      <p:sp>
        <p:nvSpPr>
          <p:cNvPr id="13" name="Title 1">
            <a:extLst>
              <a:ext uri="{FF2B5EF4-FFF2-40B4-BE49-F238E27FC236}">
                <a16:creationId xmlns:a16="http://schemas.microsoft.com/office/drawing/2014/main" id="{611FACDD-3476-0F4A-94D9-CF582A42D2D8}"/>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en-GB"/>
              <a:t>00_</a:t>
            </a:r>
          </a:p>
        </p:txBody>
      </p:sp>
      <p:sp>
        <p:nvSpPr>
          <p:cNvPr id="15" name="Text Placeholder 4">
            <a:extLst>
              <a:ext uri="{FF2B5EF4-FFF2-40B4-BE49-F238E27FC236}">
                <a16:creationId xmlns:a16="http://schemas.microsoft.com/office/drawing/2014/main" id="{7B925C96-E63A-3044-AEFD-6D5DE6B187C3}"/>
              </a:ext>
            </a:extLst>
          </p:cNvPr>
          <p:cNvSpPr>
            <a:spLocks noGrp="1"/>
          </p:cNvSpPr>
          <p:nvPr>
            <p:ph type="body" sz="quarter" idx="15"/>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52206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Yellow">
    <p:bg>
      <p:bgPr>
        <a:solidFill>
          <a:srgbClr val="E4F030"/>
        </a:solidFill>
        <a:effectLst/>
      </p:bgPr>
    </p:bg>
    <p:spTree>
      <p:nvGrpSpPr>
        <p:cNvPr id="1" name=""/>
        <p:cNvGrpSpPr/>
        <p:nvPr/>
      </p:nvGrpSpPr>
      <p:grpSpPr>
        <a:xfrm>
          <a:off x="0" y="0"/>
          <a:ext cx="0" cy="0"/>
          <a:chOff x="0" y="0"/>
          <a:chExt cx="0" cy="0"/>
        </a:xfrm>
      </p:grpSpPr>
      <p:pic>
        <p:nvPicPr>
          <p:cNvPr id="16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69" name="01"/>
          <p:cNvSpPr txBox="1">
            <a:spLocks noGrp="1"/>
          </p:cNvSpPr>
          <p:nvPr>
            <p:ph type="body" idx="22"/>
          </p:nvPr>
        </p:nvSpPr>
        <p:spPr>
          <a:xfrm>
            <a:off x="-233689" y="3147705"/>
            <a:ext cx="6668522"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01</a:t>
            </a:r>
          </a:p>
        </p:txBody>
      </p:sp>
      <p:sp>
        <p:nvSpPr>
          <p:cNvPr id="170"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71"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D9D6F3A6-EFD8-9B41-847D-34BFB171C49F}"/>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15885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range">
    <p:bg>
      <p:bgPr>
        <a:solidFill>
          <a:schemeClr val="accent5">
            <a:lumOff val="-7647"/>
          </a:schemeClr>
        </a:solidFill>
        <a:effectLst/>
      </p:bgPr>
    </p:bg>
    <p:spTree>
      <p:nvGrpSpPr>
        <p:cNvPr id="1" name=""/>
        <p:cNvGrpSpPr/>
        <p:nvPr/>
      </p:nvGrpSpPr>
      <p:grpSpPr>
        <a:xfrm>
          <a:off x="0" y="0"/>
          <a:ext cx="0" cy="0"/>
          <a:chOff x="0" y="0"/>
          <a:chExt cx="0" cy="0"/>
        </a:xfrm>
      </p:grpSpPr>
      <p:pic>
        <p:nvPicPr>
          <p:cNvPr id="178"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80" name="02"/>
          <p:cNvSpPr txBox="1">
            <a:spLocks noGrp="1"/>
          </p:cNvSpPr>
          <p:nvPr>
            <p:ph type="body" idx="22"/>
          </p:nvPr>
        </p:nvSpPr>
        <p:spPr>
          <a:xfrm>
            <a:off x="-233689" y="3147705"/>
            <a:ext cx="6728769"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02</a:t>
            </a:r>
          </a:p>
        </p:txBody>
      </p:sp>
      <p:sp>
        <p:nvSpPr>
          <p:cNvPr id="181"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latin typeface="+mn-lt"/>
                <a:ea typeface="+mn-ea"/>
                <a:cs typeface="+mn-cs"/>
                <a:sym typeface="Helvetica"/>
              </a:defRPr>
            </a:lvl1pPr>
          </a:lstStyle>
          <a:p>
            <a:r>
              <a:rPr lang="en-GB"/>
              <a:t>title</a:t>
            </a:r>
            <a:endParaRPr/>
          </a:p>
        </p:txBody>
      </p:sp>
      <p:sp>
        <p:nvSpPr>
          <p:cNvPr id="182"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7" name="Text Placeholder 4">
            <a:extLst>
              <a:ext uri="{FF2B5EF4-FFF2-40B4-BE49-F238E27FC236}">
                <a16:creationId xmlns:a16="http://schemas.microsoft.com/office/drawing/2014/main" id="{101143D7-89E2-6D47-BC17-ADCD9812A867}"/>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50995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rgbClr val="000000"/>
        </a:solidFill>
        <a:effectLst/>
      </p:bgPr>
    </p:bg>
    <p:spTree>
      <p:nvGrpSpPr>
        <p:cNvPr id="1" name=""/>
        <p:cNvGrpSpPr/>
        <p:nvPr/>
      </p:nvGrpSpPr>
      <p:grpSpPr>
        <a:xfrm>
          <a:off x="0" y="0"/>
          <a:ext cx="0" cy="0"/>
          <a:chOff x="0" y="0"/>
          <a:chExt cx="0" cy="0"/>
        </a:xfrm>
      </p:grpSpPr>
      <p:pic>
        <p:nvPicPr>
          <p:cNvPr id="189"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1" name="03"/>
          <p:cNvSpPr txBox="1">
            <a:spLocks noGrp="1"/>
          </p:cNvSpPr>
          <p:nvPr>
            <p:ph type="body" idx="22"/>
          </p:nvPr>
        </p:nvSpPr>
        <p:spPr>
          <a:xfrm>
            <a:off x="-233689" y="3147705"/>
            <a:ext cx="6813118" cy="6046184"/>
          </a:xfrm>
          <a:prstGeom prst="rect">
            <a:avLst/>
          </a:prstGeom>
        </p:spPr>
        <p:txBody>
          <a:bodyPr lIns="0" tIns="0" rIns="0" bIns="0">
            <a:noAutofit/>
          </a:bodyPr>
          <a:lstStyle>
            <a:lvl1pPr marL="0" indent="0" defTabSz="914400">
              <a:lnSpc>
                <a:spcPct val="100000"/>
              </a:lnSpc>
              <a:spcBef>
                <a:spcPts val="0"/>
              </a:spcBef>
              <a:buSzTx/>
              <a:buNone/>
              <a:defRPr sz="30100" b="1" spc="-574">
                <a:solidFill>
                  <a:srgbClr val="FFFFFF"/>
                </a:solidFill>
                <a:latin typeface="+mn-lt"/>
                <a:ea typeface="+mn-ea"/>
                <a:cs typeface="+mn-cs"/>
                <a:sym typeface="Helvetica"/>
              </a:defRPr>
            </a:lvl1pPr>
          </a:lstStyle>
          <a:p>
            <a:r>
              <a:t>03</a:t>
            </a:r>
          </a:p>
        </p:txBody>
      </p:sp>
      <p:sp>
        <p:nvSpPr>
          <p:cNvPr id="192" name="title"/>
          <p:cNvSpPr txBox="1">
            <a:spLocks noGrp="1"/>
          </p:cNvSpPr>
          <p:nvPr>
            <p:ph type="body" sz="quarter" idx="23" hasCustomPrompt="1"/>
          </p:nvPr>
        </p:nvSpPr>
        <p:spPr>
          <a:xfrm>
            <a:off x="6179520" y="3137405"/>
            <a:ext cx="5615294" cy="1152814"/>
          </a:xfrm>
          <a:prstGeom prst="rect">
            <a:avLst/>
          </a:prstGeom>
        </p:spPr>
        <p:txBody>
          <a:bodyPr lIns="91439" tIns="91439" rIns="91439" bIns="91439">
            <a:spAutoFit/>
          </a:bodyPr>
          <a:lstStyle>
            <a:lvl1pPr marL="0" indent="0" defTabSz="457200">
              <a:spcBef>
                <a:spcPts val="0"/>
              </a:spcBef>
              <a:buSzTx/>
              <a:buNone/>
              <a:defRPr sz="6200" b="1">
                <a:solidFill>
                  <a:srgbClr val="FFFFFF"/>
                </a:solidFill>
                <a:latin typeface="+mn-lt"/>
                <a:ea typeface="+mn-ea"/>
                <a:cs typeface="+mn-cs"/>
                <a:sym typeface="Helvetica"/>
              </a:defRPr>
            </a:lvl1pPr>
          </a:lstStyle>
          <a:p>
            <a:r>
              <a:rPr lang="en-GB"/>
              <a:t>title</a:t>
            </a:r>
            <a:endParaRPr/>
          </a:p>
        </p:txBody>
      </p:sp>
      <p:pic>
        <p:nvPicPr>
          <p:cNvPr id="193" name="Miltton_Text_White.png" descr="Miltton_Text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94"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
        <p:nvSpPr>
          <p:cNvPr id="13" name="Text Placeholder 4">
            <a:extLst>
              <a:ext uri="{FF2B5EF4-FFF2-40B4-BE49-F238E27FC236}">
                <a16:creationId xmlns:a16="http://schemas.microsoft.com/office/drawing/2014/main" id="{9F5E8BE2-32AF-0C49-8EDC-67EA6F47DD5C}"/>
              </a:ext>
            </a:extLst>
          </p:cNvPr>
          <p:cNvSpPr>
            <a:spLocks noGrp="1"/>
          </p:cNvSpPr>
          <p:nvPr>
            <p:ph type="body" sz="quarter" idx="13"/>
          </p:nvPr>
        </p:nvSpPr>
        <p:spPr>
          <a:xfrm>
            <a:off x="420320" y="382052"/>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96187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935864" y="1147429"/>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98583AAD-64DE-419D-8541-7728E2D4E4A7}"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1008845" y="2383318"/>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1412383" y="2383318"/>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5" name="object 4">
            <a:extLst>
              <a:ext uri="{FF2B5EF4-FFF2-40B4-BE49-F238E27FC236}">
                <a16:creationId xmlns:a16="http://schemas.microsoft.com/office/drawing/2014/main" id="{15DE3B00-7844-4B89-B60D-F21A72B32F2A}"/>
              </a:ext>
            </a:extLst>
          </p:cNvPr>
          <p:cNvSpPr/>
          <p:nvPr userDrawn="1"/>
        </p:nvSpPr>
        <p:spPr>
          <a:xfrm>
            <a:off x="239402" y="940158"/>
            <a:ext cx="679492" cy="5988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3115279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Neon">
    <p:bg>
      <p:bgPr>
        <a:solidFill>
          <a:srgbClr val="E4F03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7C3F7BD-9786-4BAA-B5FA-D9E1DB6867DC}"/>
              </a:ext>
            </a:extLst>
          </p:cNvPr>
          <p:cNvSpPr/>
          <p:nvPr userDrawn="1"/>
        </p:nvSpPr>
        <p:spPr>
          <a:xfrm flipH="1">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a:xfrm>
            <a:off x="7087673" y="1099929"/>
            <a:ext cx="3960000" cy="552121"/>
          </a:xfrm>
        </p:spPr>
        <p:txBody>
          <a:body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E1FA62C3-4B4F-4271-8090-FC8B15884778}"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xt Placeholder 15">
            <a:extLst>
              <a:ext uri="{FF2B5EF4-FFF2-40B4-BE49-F238E27FC236}">
                <a16:creationId xmlns:a16="http://schemas.microsoft.com/office/drawing/2014/main" id="{666A2BD6-E852-43C8-92E9-1423D0F214BB}"/>
              </a:ext>
            </a:extLst>
          </p:cNvPr>
          <p:cNvSpPr>
            <a:spLocks noGrp="1"/>
          </p:cNvSpPr>
          <p:nvPr>
            <p:ph type="body" sz="quarter" idx="14" hasCustomPrompt="1"/>
          </p:nvPr>
        </p:nvSpPr>
        <p:spPr>
          <a:xfrm>
            <a:off x="7160654" y="2442693"/>
            <a:ext cx="382073" cy="3456457"/>
          </a:xfrm>
        </p:spPr>
        <p:txBody>
          <a:bodyPr/>
          <a:lstStyle>
            <a:lvl1pPr marL="0" indent="0">
              <a:lnSpc>
                <a:spcPct val="160000"/>
              </a:lnSpc>
              <a:buNone/>
              <a:defRPr sz="1700" b="1"/>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a:t>01_</a:t>
            </a:r>
          </a:p>
        </p:txBody>
      </p:sp>
      <p:sp>
        <p:nvSpPr>
          <p:cNvPr id="17" name="Text Placeholder 15">
            <a:extLst>
              <a:ext uri="{FF2B5EF4-FFF2-40B4-BE49-F238E27FC236}">
                <a16:creationId xmlns:a16="http://schemas.microsoft.com/office/drawing/2014/main" id="{4F6DADD6-B7D3-4345-A248-56DCD3AE9622}"/>
              </a:ext>
            </a:extLst>
          </p:cNvPr>
          <p:cNvSpPr>
            <a:spLocks noGrp="1"/>
          </p:cNvSpPr>
          <p:nvPr>
            <p:ph type="body" sz="quarter" idx="15"/>
          </p:nvPr>
        </p:nvSpPr>
        <p:spPr>
          <a:xfrm>
            <a:off x="7564192" y="2442693"/>
            <a:ext cx="3434187" cy="3456457"/>
          </a:xfrm>
        </p:spPr>
        <p:txBody>
          <a:bodyPr/>
          <a:lstStyle>
            <a:lvl1pPr marL="0" indent="0">
              <a:lnSpc>
                <a:spcPct val="160000"/>
              </a:lnSpc>
              <a:buNone/>
              <a:defRPr sz="1700"/>
            </a:lvl1pPr>
            <a:lvl2pPr marL="457200" indent="0">
              <a:buNone/>
              <a:defRPr sz="1700"/>
            </a:lvl2pPr>
            <a:lvl3pPr marL="914400" indent="0">
              <a:buNone/>
              <a:defRPr sz="1700"/>
            </a:lvl3pPr>
            <a:lvl4pPr marL="1371600" indent="0">
              <a:buNone/>
              <a:defRPr sz="1700"/>
            </a:lvl4pPr>
            <a:lvl5pPr marL="1828800" indent="0">
              <a:buNone/>
              <a:defRPr sz="1700"/>
            </a:lvl5pPr>
          </a:lstStyle>
          <a:p>
            <a:pPr lvl="0"/>
            <a:endParaRPr lang="en-US"/>
          </a:p>
        </p:txBody>
      </p:sp>
      <p:sp>
        <p:nvSpPr>
          <p:cNvPr id="18" name="object 4">
            <a:extLst>
              <a:ext uri="{FF2B5EF4-FFF2-40B4-BE49-F238E27FC236}">
                <a16:creationId xmlns:a16="http://schemas.microsoft.com/office/drawing/2014/main" id="{3D737239-1E34-49FE-9EF6-E8FF99B3DF8A}"/>
              </a:ext>
            </a:extLst>
          </p:cNvPr>
          <p:cNvSpPr/>
          <p:nvPr userDrawn="1"/>
        </p:nvSpPr>
        <p:spPr>
          <a:xfrm>
            <a:off x="6409386" y="940158"/>
            <a:ext cx="679492" cy="598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21" name="Miltton_Text_Black.png">
            <a:extLst>
              <a:ext uri="{FF2B5EF4-FFF2-40B4-BE49-F238E27FC236}">
                <a16:creationId xmlns:a16="http://schemas.microsoft.com/office/drawing/2014/main" id="{745B22B0-A44B-4BA1-B894-BFC698959B0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4" name="Text Placeholder 4">
            <a:extLst>
              <a:ext uri="{FF2B5EF4-FFF2-40B4-BE49-F238E27FC236}">
                <a16:creationId xmlns:a16="http://schemas.microsoft.com/office/drawing/2014/main" id="{783C44F0-A236-A246-B258-949B380F3C9D}"/>
              </a:ext>
            </a:extLst>
          </p:cNvPr>
          <p:cNvSpPr>
            <a:spLocks noGrp="1"/>
          </p:cNvSpPr>
          <p:nvPr>
            <p:ph type="body" sz="quarter" idx="13"/>
          </p:nvPr>
        </p:nvSpPr>
        <p:spPr>
          <a:xfrm>
            <a:off x="420320" y="382052"/>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22741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nnual clock">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7" name="2D Doughnut Chart">
            <a:extLst>
              <a:ext uri="{FF2B5EF4-FFF2-40B4-BE49-F238E27FC236}">
                <a16:creationId xmlns:a16="http://schemas.microsoft.com/office/drawing/2014/main" id="{DC28DC4C-88FB-49B8-B45D-C69F5A7667ED}"/>
              </a:ext>
            </a:extLst>
          </p:cNvPr>
          <p:cNvGraphicFramePr/>
          <p:nvPr userDrawn="1">
            <p:extLst>
              <p:ext uri="{D42A27DB-BD31-4B8C-83A1-F6EECF244321}">
                <p14:modId xmlns:p14="http://schemas.microsoft.com/office/powerpoint/2010/main" val="3756427311"/>
              </p:ext>
            </p:extLst>
          </p:nvPr>
        </p:nvGraphicFramePr>
        <p:xfrm>
          <a:off x="3850982" y="1186181"/>
          <a:ext cx="4485640"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9" name="Line"/>
          <p:cNvSpPr/>
          <p:nvPr/>
        </p:nvSpPr>
        <p:spPr>
          <a:xfrm flipH="1">
            <a:off x="6093801" y="3704186"/>
            <a:ext cx="1" cy="210756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E1B6D3B5-3D5E-4144-9100-076953CC7796}" type="datetime1">
              <a:rPr lang="fi-FI" smtClean="0"/>
              <a:t>10.3.2022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endParaRPr lang="fi-FI"/>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3328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iltton Cover Slide 2">
    <p:bg>
      <p:bgPr>
        <a:solidFill>
          <a:schemeClr val="tx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19C2BE33-397B-4613-B98E-0E23E7CF3009}"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solidFill>
                  <a:schemeClr val="bg1"/>
                </a:solidFill>
              </a:defRPr>
            </a:lvl1pPr>
          </a:lstStyle>
          <a:p>
            <a:r>
              <a:rPr lang="en-GB"/>
              <a:t>title</a:t>
            </a:r>
          </a:p>
        </p:txBody>
      </p:sp>
      <p:pic>
        <p:nvPicPr>
          <p:cNvPr id="10" name="Mitton-arrow_white.png" descr="Mitton-arrow_white.png">
            <a:extLst>
              <a:ext uri="{FF2B5EF4-FFF2-40B4-BE49-F238E27FC236}">
                <a16:creationId xmlns:a16="http://schemas.microsoft.com/office/drawing/2014/main" id="{2EA1ED99-D9C1-48DB-B7FB-2C948736BC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8000" y="1591200"/>
            <a:ext cx="1839600" cy="1621274"/>
          </a:xfrm>
          <a:prstGeom prst="rect">
            <a:avLst/>
          </a:prstGeom>
          <a:ln w="12700">
            <a:miter lim="400000"/>
          </a:ln>
        </p:spPr>
      </p:pic>
      <p:pic>
        <p:nvPicPr>
          <p:cNvPr id="11" name="Miltton_Text_White.png">
            <a:extLst>
              <a:ext uri="{FF2B5EF4-FFF2-40B4-BE49-F238E27FC236}">
                <a16:creationId xmlns:a16="http://schemas.microsoft.com/office/drawing/2014/main" id="{274DA340-07AA-4790-9B52-9296EF3A25C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7" name="Miltton_Text_White.png" descr="Miltton_Text_White.png">
            <a:extLst>
              <a:ext uri="{FF2B5EF4-FFF2-40B4-BE49-F238E27FC236}">
                <a16:creationId xmlns:a16="http://schemas.microsoft.com/office/drawing/2014/main" id="{981D5566-0C13-4A6A-BC02-48238031F73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3850" y="1730375"/>
            <a:ext cx="4206875" cy="1212850"/>
          </a:xfrm>
          <a:prstGeom prst="rect">
            <a:avLst/>
          </a:prstGeom>
          <a:ln w="12700">
            <a:miter lim="400000"/>
          </a:ln>
        </p:spPr>
      </p:pic>
    </p:spTree>
    <p:extLst>
      <p:ext uri="{BB962C8B-B14F-4D97-AF65-F5344CB8AC3E}">
        <p14:creationId xmlns:p14="http://schemas.microsoft.com/office/powerpoint/2010/main" val="2847651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1">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2E72ACD0-2293-4A29-A84A-9C86F8B7FC77}"/>
              </a:ext>
            </a:extLst>
          </p:cNvPr>
          <p:cNvGraphicFramePr/>
          <p:nvPr userDrawn="1"/>
        </p:nvGraphicFramePr>
        <p:xfrm>
          <a:off x="3849930"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002DB1E6-6F0A-486F-8FE5-3B2C6BF5540A}" type="datetime1">
              <a:rPr lang="fi-FI" smtClean="0"/>
              <a:t>10.3.2022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endParaRPr lang="fi-FI"/>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363014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2">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5" name="2D Doughnut Chart">
            <a:extLst>
              <a:ext uri="{FF2B5EF4-FFF2-40B4-BE49-F238E27FC236}">
                <a16:creationId xmlns:a16="http://schemas.microsoft.com/office/drawing/2014/main" id="{E93E510C-CC11-4008-A0EA-5E718BDC5153}"/>
              </a:ext>
            </a:extLst>
          </p:cNvPr>
          <p:cNvGraphicFramePr/>
          <p:nvPr userDrawn="1"/>
        </p:nvGraphicFramePr>
        <p:xfrm>
          <a:off x="3848134"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000000"/>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09FC500E-8630-4FC5-8B56-9A2A753CCC8F}" type="datetime1">
              <a:rPr lang="fi-FI" smtClean="0"/>
              <a:t>10.3.2022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endParaRPr lang="fi-FI"/>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9610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3">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3" name="2D Doughnut Chart">
            <a:extLst>
              <a:ext uri="{FF2B5EF4-FFF2-40B4-BE49-F238E27FC236}">
                <a16:creationId xmlns:a16="http://schemas.microsoft.com/office/drawing/2014/main" id="{809E2B73-6295-4F33-B413-5890537FF521}"/>
              </a:ext>
            </a:extLst>
          </p:cNvPr>
          <p:cNvGraphicFramePr/>
          <p:nvPr userDrawn="1"/>
        </p:nvGraphicFramePr>
        <p:xfrm>
          <a:off x="3849469"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4131A93C-813C-4C86-AEB0-32B80D762D76}" type="datetime1">
              <a:rPr lang="fi-FI" smtClean="0"/>
              <a:t>10.3.2022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endParaRPr lang="fi-FI"/>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448300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4">
    <p:bg>
      <p:bgPr>
        <a:solidFill>
          <a:schemeClr val="accent3">
            <a:hueOff val="-18000000"/>
            <a:lumOff val="1568"/>
          </a:schemeClr>
        </a:solidFill>
        <a:effectLst/>
      </p:bgPr>
    </p:bg>
    <p:spTree>
      <p:nvGrpSpPr>
        <p:cNvPr id="1" name=""/>
        <p:cNvGrpSpPr/>
        <p:nvPr/>
      </p:nvGrpSpPr>
      <p:grpSpPr>
        <a:xfrm>
          <a:off x="0" y="0"/>
          <a:ext cx="0" cy="0"/>
          <a:chOff x="0" y="0"/>
          <a:chExt cx="0" cy="0"/>
        </a:xfrm>
      </p:grpSpPr>
      <p:graphicFrame>
        <p:nvGraphicFramePr>
          <p:cNvPr id="34" name="2D Doughnut Chart">
            <a:extLst>
              <a:ext uri="{FF2B5EF4-FFF2-40B4-BE49-F238E27FC236}">
                <a16:creationId xmlns:a16="http://schemas.microsoft.com/office/drawing/2014/main" id="{977C962B-8B3A-4465-8C9D-43FF6D4C8523}"/>
              </a:ext>
            </a:extLst>
          </p:cNvPr>
          <p:cNvGraphicFramePr/>
          <p:nvPr userDrawn="1"/>
        </p:nvGraphicFramePr>
        <p:xfrm>
          <a:off x="3846461" y="1186181"/>
          <a:ext cx="4485639" cy="4485639"/>
        </p:xfrm>
        <a:graphic>
          <a:graphicData uri="http://schemas.openxmlformats.org/drawingml/2006/chart">
            <c:chart xmlns:c="http://schemas.openxmlformats.org/drawingml/2006/chart" xmlns:r="http://schemas.openxmlformats.org/officeDocument/2006/relationships" r:id="rId2"/>
          </a:graphicData>
        </a:graphic>
      </p:graphicFrame>
      <p:sp>
        <p:nvSpPr>
          <p:cNvPr id="227" name="Q1"/>
          <p:cNvSpPr txBox="1">
            <a:spLocks noGrp="1"/>
          </p:cNvSpPr>
          <p:nvPr>
            <p:ph type="body" sz="quarter" idx="21"/>
          </p:nvPr>
        </p:nvSpPr>
        <p:spPr>
          <a:xfrm>
            <a:off x="6586130"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Q1</a:t>
            </a:r>
          </a:p>
        </p:txBody>
      </p:sp>
      <p:sp>
        <p:nvSpPr>
          <p:cNvPr id="228" name="Q2"/>
          <p:cNvSpPr txBox="1">
            <a:spLocks noGrp="1"/>
          </p:cNvSpPr>
          <p:nvPr>
            <p:ph type="body" sz="quarter" idx="22"/>
          </p:nvPr>
        </p:nvSpPr>
        <p:spPr>
          <a:xfrm>
            <a:off x="6569099"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Q2</a:t>
            </a:r>
          </a:p>
        </p:txBody>
      </p:sp>
      <p:sp>
        <p:nvSpPr>
          <p:cNvPr id="229" name="Q4"/>
          <p:cNvSpPr txBox="1">
            <a:spLocks noGrp="1"/>
          </p:cNvSpPr>
          <p:nvPr>
            <p:ph type="body" sz="quarter" idx="23"/>
          </p:nvPr>
        </p:nvSpPr>
        <p:spPr>
          <a:xfrm>
            <a:off x="5238047" y="26758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chemeClr val="tx1"/>
                </a:solidFill>
                <a:latin typeface="+mn-lt"/>
                <a:ea typeface="+mn-ea"/>
                <a:cs typeface="+mn-cs"/>
                <a:sym typeface="Helvetica"/>
              </a:defRPr>
            </a:lvl1pPr>
          </a:lstStyle>
          <a:p>
            <a:r>
              <a:t>Q4</a:t>
            </a:r>
          </a:p>
        </p:txBody>
      </p:sp>
      <p:sp>
        <p:nvSpPr>
          <p:cNvPr id="230" name="Q3"/>
          <p:cNvSpPr txBox="1">
            <a:spLocks noGrp="1"/>
          </p:cNvSpPr>
          <p:nvPr>
            <p:ph type="body" sz="quarter" idx="24"/>
          </p:nvPr>
        </p:nvSpPr>
        <p:spPr>
          <a:xfrm>
            <a:off x="5237932" y="3869690"/>
            <a:ext cx="449160" cy="423191"/>
          </a:xfrm>
          <a:prstGeom prst="rect">
            <a:avLst/>
          </a:prstGeom>
        </p:spPr>
        <p:txBody>
          <a:bodyPr wrap="none" lIns="91439" tIns="91439" rIns="91439" bIns="91439">
            <a:spAutoFit/>
          </a:bodyPr>
          <a:lstStyle>
            <a:lvl1pPr marL="0" indent="0" defTabSz="914400">
              <a:lnSpc>
                <a:spcPct val="100000"/>
              </a:lnSpc>
              <a:spcBef>
                <a:spcPts val="0"/>
              </a:spcBef>
              <a:buSzTx/>
              <a:buNone/>
              <a:defRPr sz="1550">
                <a:solidFill>
                  <a:srgbClr val="AAAAAA"/>
                </a:solidFill>
                <a:latin typeface="+mn-lt"/>
                <a:ea typeface="+mn-ea"/>
                <a:cs typeface="+mn-cs"/>
                <a:sym typeface="Helvetica"/>
              </a:defRPr>
            </a:lvl1pPr>
          </a:lstStyle>
          <a:p>
            <a:r>
              <a:t>Q3</a:t>
            </a:r>
          </a:p>
        </p:txBody>
      </p:sp>
      <p:sp>
        <p:nvSpPr>
          <p:cNvPr id="231" name="Workshop…"/>
          <p:cNvSpPr txBox="1">
            <a:spLocks noGrp="1"/>
          </p:cNvSpPr>
          <p:nvPr>
            <p:ph type="body" sz="quarter" idx="25"/>
          </p:nvPr>
        </p:nvSpPr>
        <p:spPr>
          <a:xfrm>
            <a:off x="5654376" y="556613"/>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2" name="Interim report"/>
          <p:cNvSpPr txBox="1">
            <a:spLocks noGrp="1"/>
          </p:cNvSpPr>
          <p:nvPr>
            <p:ph type="body" sz="quarter" idx="26"/>
          </p:nvPr>
        </p:nvSpPr>
        <p:spPr>
          <a:xfrm>
            <a:off x="7157209" y="103018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3" name="Annual report"/>
          <p:cNvSpPr txBox="1">
            <a:spLocks noGrp="1"/>
          </p:cNvSpPr>
          <p:nvPr>
            <p:ph type="body" sz="quarter" idx="27"/>
          </p:nvPr>
        </p:nvSpPr>
        <p:spPr>
          <a:xfrm>
            <a:off x="80292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Annual report</a:t>
            </a:r>
          </a:p>
        </p:txBody>
      </p:sp>
      <p:sp>
        <p:nvSpPr>
          <p:cNvPr id="234" name="Newsroom article"/>
          <p:cNvSpPr txBox="1">
            <a:spLocks noGrp="1"/>
          </p:cNvSpPr>
          <p:nvPr>
            <p:ph type="body" sz="quarter" idx="28"/>
          </p:nvPr>
        </p:nvSpPr>
        <p:spPr>
          <a:xfrm>
            <a:off x="8484171" y="2511352"/>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5" name="Quarterly…"/>
          <p:cNvSpPr txBox="1">
            <a:spLocks noGrp="1"/>
          </p:cNvSpPr>
          <p:nvPr>
            <p:ph type="body" sz="quarter" idx="29"/>
          </p:nvPr>
        </p:nvSpPr>
        <p:spPr>
          <a:xfrm>
            <a:off x="8664276" y="3249752"/>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36" name="Interim report"/>
          <p:cNvSpPr txBox="1">
            <a:spLocks noGrp="1"/>
          </p:cNvSpPr>
          <p:nvPr>
            <p:ph type="body" sz="quarter" idx="30"/>
          </p:nvPr>
        </p:nvSpPr>
        <p:spPr>
          <a:xfrm>
            <a:off x="8537276" y="4166969"/>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37" name="Newsroom article"/>
          <p:cNvSpPr txBox="1">
            <a:spLocks noGrp="1"/>
          </p:cNvSpPr>
          <p:nvPr>
            <p:ph type="body" sz="quarter" idx="31"/>
          </p:nvPr>
        </p:nvSpPr>
        <p:spPr>
          <a:xfrm>
            <a:off x="80927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8" name="Newsroom article"/>
          <p:cNvSpPr txBox="1">
            <a:spLocks noGrp="1"/>
          </p:cNvSpPr>
          <p:nvPr>
            <p:ph type="body" sz="quarter" idx="32"/>
          </p:nvPr>
        </p:nvSpPr>
        <p:spPr>
          <a:xfrm>
            <a:off x="7292676"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Newsroom article</a:t>
            </a:r>
          </a:p>
        </p:txBody>
      </p:sp>
      <p:sp>
        <p:nvSpPr>
          <p:cNvPr id="239" name="Quarterly…"/>
          <p:cNvSpPr txBox="1">
            <a:spLocks noGrp="1"/>
          </p:cNvSpPr>
          <p:nvPr>
            <p:ph type="body" sz="quarter" idx="33"/>
          </p:nvPr>
        </p:nvSpPr>
        <p:spPr>
          <a:xfrm>
            <a:off x="5654375" y="5942889"/>
            <a:ext cx="1590052" cy="358496"/>
          </a:xfrm>
          <a:prstGeom prst="rect">
            <a:avLst/>
          </a:prstGeom>
        </p:spPr>
        <p:txBody>
          <a:bodyPr anchor="ctr">
            <a:spAutoFit/>
          </a:bodyPr>
          <a:lstStyle>
            <a:lvl1pPr marL="0" indent="0" defTabSz="412750">
              <a:lnSpc>
                <a:spcPct val="130000"/>
              </a:lnSpc>
              <a:spcBef>
                <a:spcPts val="0"/>
              </a:spcBef>
              <a:buSzTx/>
              <a:buNone/>
              <a:defRPr sz="1000" b="1">
                <a:solidFill>
                  <a:srgbClr val="AAAAAA"/>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0" name="Interim report"/>
          <p:cNvSpPr txBox="1">
            <a:spLocks noGrp="1"/>
          </p:cNvSpPr>
          <p:nvPr>
            <p:ph type="body" sz="quarter" idx="34"/>
          </p:nvPr>
        </p:nvSpPr>
        <p:spPr>
          <a:xfrm>
            <a:off x="4011422" y="5595598"/>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Interim report</a:t>
            </a:r>
          </a:p>
        </p:txBody>
      </p:sp>
      <p:sp>
        <p:nvSpPr>
          <p:cNvPr id="241" name="Newroom article"/>
          <p:cNvSpPr txBox="1">
            <a:spLocks noGrp="1"/>
          </p:cNvSpPr>
          <p:nvPr>
            <p:ph type="body" sz="quarter" idx="35"/>
          </p:nvPr>
        </p:nvSpPr>
        <p:spPr>
          <a:xfrm>
            <a:off x="3101676" y="4907550"/>
            <a:ext cx="1590052"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2" name="Newroom article"/>
          <p:cNvSpPr txBox="1">
            <a:spLocks noGrp="1"/>
          </p:cNvSpPr>
          <p:nvPr>
            <p:ph type="body" sz="quarter" idx="36"/>
          </p:nvPr>
        </p:nvSpPr>
        <p:spPr>
          <a:xfrm>
            <a:off x="2568277" y="4166969"/>
            <a:ext cx="1590051" cy="179216"/>
          </a:xfrm>
          <a:prstGeom prst="rect">
            <a:avLst/>
          </a:prstGeom>
        </p:spPr>
        <p:txBody>
          <a:bodyPr anchor="ctr">
            <a:spAutoFit/>
          </a:bodyPr>
          <a:lstStyle>
            <a:lvl1pPr marL="0" indent="0" defTabSz="412750">
              <a:lnSpc>
                <a:spcPct val="130000"/>
              </a:lnSpc>
              <a:spcBef>
                <a:spcPts val="0"/>
              </a:spcBef>
              <a:buSzTx/>
              <a:buNone/>
              <a:defRPr sz="1000">
                <a:solidFill>
                  <a:srgbClr val="AAAAAA"/>
                </a:solidFill>
                <a:latin typeface="+mn-lt"/>
                <a:ea typeface="+mn-ea"/>
                <a:cs typeface="+mn-cs"/>
                <a:sym typeface="Helvetica"/>
              </a:defRPr>
            </a:lvl1pPr>
          </a:lstStyle>
          <a:p>
            <a:r>
              <a:t>Newroom article</a:t>
            </a:r>
          </a:p>
        </p:txBody>
      </p:sp>
      <p:sp>
        <p:nvSpPr>
          <p:cNvPr id="243" name="Quarterly…"/>
          <p:cNvSpPr txBox="1">
            <a:spLocks noGrp="1"/>
          </p:cNvSpPr>
          <p:nvPr>
            <p:ph type="body" sz="quarter" idx="37"/>
          </p:nvPr>
        </p:nvSpPr>
        <p:spPr>
          <a:xfrm>
            <a:off x="2530177" y="3249752"/>
            <a:ext cx="1590051" cy="358496"/>
          </a:xfrm>
          <a:prstGeom prst="rect">
            <a:avLst/>
          </a:prstGeom>
        </p:spPr>
        <p:txBody>
          <a:bodyPr anchor="ctr">
            <a:spAutoFit/>
          </a:bodyPr>
          <a:lstStyle>
            <a:lvl1pPr marL="0" indent="0" defTabSz="412750">
              <a:lnSpc>
                <a:spcPct val="130000"/>
              </a:lnSpc>
              <a:spcBef>
                <a:spcPts val="0"/>
              </a:spcBef>
              <a:buSzTx/>
              <a:buNone/>
              <a:defRPr sz="1000" b="1">
                <a:solidFill>
                  <a:schemeClr val="tx1"/>
                </a:solidFill>
                <a:latin typeface="+mn-lt"/>
                <a:ea typeface="+mn-ea"/>
                <a:cs typeface="+mn-cs"/>
                <a:sym typeface="Helvetica"/>
              </a:defRPr>
            </a:lvl1pPr>
          </a:lstStyle>
          <a:p>
            <a:pPr marL="0" indent="0" defTabSz="825500">
              <a:lnSpc>
                <a:spcPct val="130000"/>
              </a:lnSpc>
              <a:spcBef>
                <a:spcPts val="0"/>
              </a:spcBef>
              <a:buSzTx/>
              <a:buNone/>
              <a:defRPr sz="2000" b="1">
                <a:latin typeface="+mn-lt"/>
                <a:ea typeface="+mn-ea"/>
                <a:cs typeface="+mn-cs"/>
                <a:sym typeface="Helvetica"/>
              </a:defRPr>
            </a:pPr>
            <a:endParaRPr/>
          </a:p>
        </p:txBody>
      </p:sp>
      <p:sp>
        <p:nvSpPr>
          <p:cNvPr id="244" name="Interim report"/>
          <p:cNvSpPr txBox="1">
            <a:spLocks noGrp="1"/>
          </p:cNvSpPr>
          <p:nvPr>
            <p:ph type="body" sz="quarter" idx="38"/>
          </p:nvPr>
        </p:nvSpPr>
        <p:spPr>
          <a:xfrm>
            <a:off x="2707977" y="2511352"/>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Interim report</a:t>
            </a:r>
          </a:p>
        </p:txBody>
      </p:sp>
      <p:sp>
        <p:nvSpPr>
          <p:cNvPr id="245" name="Newsroom article"/>
          <p:cNvSpPr txBox="1">
            <a:spLocks noGrp="1"/>
          </p:cNvSpPr>
          <p:nvPr>
            <p:ph type="body" sz="quarter" idx="39"/>
          </p:nvPr>
        </p:nvSpPr>
        <p:spPr>
          <a:xfrm>
            <a:off x="3000076" y="1771234"/>
            <a:ext cx="1590052"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46" name="Newsroom article"/>
          <p:cNvSpPr txBox="1">
            <a:spLocks noGrp="1"/>
          </p:cNvSpPr>
          <p:nvPr>
            <p:ph type="body" sz="quarter" idx="40"/>
          </p:nvPr>
        </p:nvSpPr>
        <p:spPr>
          <a:xfrm>
            <a:off x="3993477" y="1030189"/>
            <a:ext cx="1590051" cy="179216"/>
          </a:xfrm>
          <a:prstGeom prst="rect">
            <a:avLst/>
          </a:prstGeom>
        </p:spPr>
        <p:txBody>
          <a:bodyPr anchor="ctr">
            <a:spAutoFit/>
          </a:bodyPr>
          <a:lstStyle>
            <a:lvl1pPr marL="0" indent="0" defTabSz="412750">
              <a:lnSpc>
                <a:spcPct val="130000"/>
              </a:lnSpc>
              <a:spcBef>
                <a:spcPts val="0"/>
              </a:spcBef>
              <a:buSzTx/>
              <a:buNone/>
              <a:defRPr sz="1000">
                <a:solidFill>
                  <a:schemeClr val="tx1"/>
                </a:solidFill>
                <a:latin typeface="+mn-lt"/>
                <a:ea typeface="+mn-ea"/>
                <a:cs typeface="+mn-cs"/>
                <a:sym typeface="Helvetica"/>
              </a:defRPr>
            </a:lvl1pPr>
          </a:lstStyle>
          <a:p>
            <a:r>
              <a:t>Newsroom article</a:t>
            </a:r>
          </a:p>
        </p:txBody>
      </p:sp>
      <p:sp>
        <p:nvSpPr>
          <p:cNvPr id="247" name="Line"/>
          <p:cNvSpPr/>
          <p:nvPr/>
        </p:nvSpPr>
        <p:spPr>
          <a:xfrm>
            <a:off x="6754961" y="3432175"/>
            <a:ext cx="1700577" cy="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48" name="Line"/>
          <p:cNvSpPr/>
          <p:nvPr/>
        </p:nvSpPr>
        <p:spPr>
          <a:xfrm>
            <a:off x="3732065" y="3429000"/>
            <a:ext cx="1700577" cy="0"/>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49" name="Line"/>
          <p:cNvSpPr/>
          <p:nvPr/>
        </p:nvSpPr>
        <p:spPr>
          <a:xfrm flipH="1">
            <a:off x="6093801" y="3704186"/>
            <a:ext cx="1" cy="2107560"/>
          </a:xfrm>
          <a:prstGeom prst="line">
            <a:avLst/>
          </a:prstGeom>
          <a:ln w="50800">
            <a:solidFill>
              <a:srgbClr val="AAAAAA"/>
            </a:solidFill>
            <a:miter/>
          </a:ln>
        </p:spPr>
        <p:txBody>
          <a:bodyPr tIns="45720" bIns="45720"/>
          <a:lstStyle/>
          <a:p>
            <a:pPr defTabSz="914400">
              <a:lnSpc>
                <a:spcPct val="100000"/>
              </a:lnSpc>
              <a:defRPr sz="3600">
                <a:solidFill>
                  <a:srgbClr val="414359"/>
                </a:solidFill>
              </a:defRPr>
            </a:pPr>
            <a:endParaRPr sz="1000">
              <a:solidFill>
                <a:srgbClr val="AAAAAA"/>
              </a:solidFill>
              <a:latin typeface="+mn-lt"/>
            </a:endParaRPr>
          </a:p>
        </p:txBody>
      </p:sp>
      <p:sp>
        <p:nvSpPr>
          <p:cNvPr id="250" name="Line"/>
          <p:cNvSpPr/>
          <p:nvPr/>
        </p:nvSpPr>
        <p:spPr>
          <a:xfrm flipH="1">
            <a:off x="6093801" y="1045794"/>
            <a:ext cx="1" cy="2067697"/>
          </a:xfrm>
          <a:prstGeom prst="line">
            <a:avLst/>
          </a:prstGeom>
          <a:ln w="50800">
            <a:solidFill>
              <a:schemeClr val="tx1"/>
            </a:solidFill>
            <a:miter/>
          </a:ln>
        </p:spPr>
        <p:txBody>
          <a:bodyPr tIns="45720" bIns="45720"/>
          <a:lstStyle/>
          <a:p>
            <a:pPr defTabSz="914400">
              <a:lnSpc>
                <a:spcPct val="100000"/>
              </a:lnSpc>
              <a:defRPr sz="3600">
                <a:solidFill>
                  <a:srgbClr val="414359"/>
                </a:solidFill>
              </a:defRPr>
            </a:pPr>
            <a:endParaRPr sz="1000">
              <a:latin typeface="+mn-lt"/>
            </a:endParaRPr>
          </a:p>
        </p:txBody>
      </p:sp>
      <p:sp>
        <p:nvSpPr>
          <p:cNvPr id="253" name="2020"/>
          <p:cNvSpPr txBox="1">
            <a:spLocks noGrp="1"/>
          </p:cNvSpPr>
          <p:nvPr>
            <p:ph type="body" sz="quarter" idx="42"/>
          </p:nvPr>
        </p:nvSpPr>
        <p:spPr>
          <a:xfrm>
            <a:off x="5563672" y="3159554"/>
            <a:ext cx="1068947" cy="553996"/>
          </a:xfrm>
          <a:prstGeom prst="rect">
            <a:avLst/>
          </a:prstGeom>
        </p:spPr>
        <p:txBody>
          <a:bodyPr wrap="square" lIns="91439" tIns="91439" rIns="91439" bIns="91439">
            <a:spAutoFit/>
          </a:bodyPr>
          <a:lstStyle>
            <a:lvl1pPr marL="0" indent="0" algn="ctr" defTabSz="914400">
              <a:lnSpc>
                <a:spcPct val="100000"/>
              </a:lnSpc>
              <a:spcBef>
                <a:spcPts val="0"/>
              </a:spcBef>
              <a:buSzTx/>
              <a:buNone/>
              <a:defRPr sz="2400">
                <a:latin typeface="+mn-lt"/>
                <a:ea typeface="Domaine Display"/>
                <a:cs typeface="Domaine Display"/>
                <a:sym typeface="Domaine Display"/>
              </a:defRPr>
            </a:lvl1pPr>
          </a:lstStyle>
          <a:p>
            <a:r>
              <a:t>2020</a:t>
            </a:r>
          </a:p>
        </p:txBody>
      </p:sp>
      <p:sp>
        <p:nvSpPr>
          <p:cNvPr id="32" name="Text Placeholder 4">
            <a:extLst>
              <a:ext uri="{FF2B5EF4-FFF2-40B4-BE49-F238E27FC236}">
                <a16:creationId xmlns:a16="http://schemas.microsoft.com/office/drawing/2014/main" id="{82500DE5-BF18-4C8C-93F8-D8F0A779ADD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85A97257-AC05-4F04-8EB5-B671440AECB2}"/>
              </a:ext>
            </a:extLst>
          </p:cNvPr>
          <p:cNvSpPr>
            <a:spLocks noGrp="1"/>
          </p:cNvSpPr>
          <p:nvPr>
            <p:ph type="dt" sz="half" idx="43"/>
          </p:nvPr>
        </p:nvSpPr>
        <p:spPr/>
        <p:txBody>
          <a:bodyPr/>
          <a:lstStyle/>
          <a:p>
            <a:fld id="{ABC6FD32-6628-4FB9-B944-187704964204}" type="datetime1">
              <a:rPr lang="fi-FI" smtClean="0"/>
              <a:t>10.3.2022</a:t>
            </a:fld>
            <a:endParaRPr lang="fi-FI"/>
          </a:p>
        </p:txBody>
      </p:sp>
      <p:sp>
        <p:nvSpPr>
          <p:cNvPr id="3" name="Footer Placeholder 2">
            <a:extLst>
              <a:ext uri="{FF2B5EF4-FFF2-40B4-BE49-F238E27FC236}">
                <a16:creationId xmlns:a16="http://schemas.microsoft.com/office/drawing/2014/main" id="{397F6ADC-DD41-4C3F-BADE-3AED695C4692}"/>
              </a:ext>
            </a:extLst>
          </p:cNvPr>
          <p:cNvSpPr>
            <a:spLocks noGrp="1"/>
          </p:cNvSpPr>
          <p:nvPr>
            <p:ph type="ftr" sz="quarter" idx="44"/>
          </p:nvPr>
        </p:nvSpPr>
        <p:spPr/>
        <p:txBody>
          <a:bodyPr/>
          <a:lstStyle/>
          <a:p>
            <a:endParaRPr lang="fi-FI"/>
          </a:p>
        </p:txBody>
      </p:sp>
      <p:sp>
        <p:nvSpPr>
          <p:cNvPr id="4" name="Slide Number Placeholder 3">
            <a:extLst>
              <a:ext uri="{FF2B5EF4-FFF2-40B4-BE49-F238E27FC236}">
                <a16:creationId xmlns:a16="http://schemas.microsoft.com/office/drawing/2014/main" id="{5786B0F3-2B34-4599-BEC0-46F89E6170E6}"/>
              </a:ext>
            </a:extLst>
          </p:cNvPr>
          <p:cNvSpPr>
            <a:spLocks noGrp="1"/>
          </p:cNvSpPr>
          <p:nvPr>
            <p:ph type="sldNum" sz="quarter" idx="45"/>
          </p:nvPr>
        </p:nvSpPr>
        <p:spPr/>
        <p:txBody>
          <a:bodyPr/>
          <a:lstStyle/>
          <a:p>
            <a:fld id="{31160B98-140E-4345-B1A3-2A7247C42973}" type="slidenum">
              <a:rPr lang="fi-FI" smtClean="0"/>
              <a:pPr/>
              <a:t>‹#›</a:t>
            </a:fld>
            <a:endParaRPr lang="fi-FI"/>
          </a:p>
        </p:txBody>
      </p:sp>
      <p:pic>
        <p:nvPicPr>
          <p:cNvPr id="36" name="Miltton_Text_Black.png">
            <a:extLst>
              <a:ext uri="{FF2B5EF4-FFF2-40B4-BE49-F238E27FC236}">
                <a16:creationId xmlns:a16="http://schemas.microsoft.com/office/drawing/2014/main" id="{57229F0A-326B-4CC5-B04C-AE32E4392A9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11909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B6F5649-54C1-4016-BB0C-D4F838752D31}"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246821"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p>
            <a:endParaRPr lang="en-GB"/>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44792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50D509A-F2E0-4240-B580-7125A6C05411}"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1" name="object 2">
            <a:extLst>
              <a:ext uri="{FF2B5EF4-FFF2-40B4-BE49-F238E27FC236}">
                <a16:creationId xmlns:a16="http://schemas.microsoft.com/office/drawing/2014/main" id="{31DBFE86-B36F-8D4F-A845-8F13E0581461}"/>
              </a:ext>
            </a:extLst>
          </p:cNvPr>
          <p:cNvSpPr/>
          <p:nvPr userDrawn="1"/>
        </p:nvSpPr>
        <p:spPr>
          <a:xfrm>
            <a:off x="6400148" y="936325"/>
            <a:ext cx="664777" cy="58588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15623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CEA6BC2B-5416-4AC0-B3CB-40C7C457A47C}"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45150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2164812"/>
            <a:ext cx="3960000" cy="3721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tx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38FC5D6C-4516-4755-8F9D-B93C7B666B91}"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9722CFE-94BA-4687-82C9-143E8A82E051}"/>
              </a:ext>
            </a:extLst>
          </p:cNvPr>
          <p:cNvSpPr>
            <a:spLocks noGrp="1"/>
          </p:cNvSpPr>
          <p:nvPr>
            <p:ph type="body" idx="14"/>
          </p:nvPr>
        </p:nvSpPr>
        <p:spPr>
          <a:xfrm>
            <a:off x="95144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13" name="Text Placeholder 4">
            <a:extLst>
              <a:ext uri="{FF2B5EF4-FFF2-40B4-BE49-F238E27FC236}">
                <a16:creationId xmlns:a16="http://schemas.microsoft.com/office/drawing/2014/main" id="{F0F7934D-16B2-4553-A4E8-EA9700B430E5}"/>
              </a:ext>
            </a:extLst>
          </p:cNvPr>
          <p:cNvSpPr>
            <a:spLocks noGrp="1"/>
          </p:cNvSpPr>
          <p:nvPr>
            <p:ph type="body" sz="quarter" idx="3"/>
          </p:nvPr>
        </p:nvSpPr>
        <p:spPr>
          <a:xfrm>
            <a:off x="6117467" y="1782000"/>
            <a:ext cx="3960000" cy="2528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Tree>
    <p:extLst>
      <p:ext uri="{BB962C8B-B14F-4D97-AF65-F5344CB8AC3E}">
        <p14:creationId xmlns:p14="http://schemas.microsoft.com/office/powerpoint/2010/main" val="1254580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953037"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117466" y="1782000"/>
            <a:ext cx="3960000" cy="410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76CBB47-F3A0-4DEC-81AB-804A5ECF3108}"/>
              </a:ext>
            </a:extLst>
          </p:cNvPr>
          <p:cNvSpPr>
            <a:spLocks noGrp="1"/>
          </p:cNvSpPr>
          <p:nvPr>
            <p:ph type="title"/>
          </p:nvPr>
        </p:nvSpPr>
        <p:spPr/>
        <p:txBody>
          <a:bodyPr/>
          <a:lstStyle>
            <a:lvl1pPr>
              <a:defRPr>
                <a:solidFill>
                  <a:schemeClr val="bg1"/>
                </a:solidFill>
              </a:defRPr>
            </a:lvl1pPr>
          </a:lstStyle>
          <a:p>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bg1"/>
                </a:solidFill>
              </a:defRPr>
            </a:lvl1pPr>
          </a:lstStyle>
          <a:p>
            <a:fld id="{7C546BAE-0699-41D9-96CE-712D751C91E3}"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5" name="Miltton_Text_White.png">
            <a:extLst>
              <a:ext uri="{FF2B5EF4-FFF2-40B4-BE49-F238E27FC236}">
                <a16:creationId xmlns:a16="http://schemas.microsoft.com/office/drawing/2014/main" id="{464CF055-CE08-47F6-A36A-1569F3D051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2774484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Righ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12891"/>
            <a:ext cx="3852045"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6096000" y="0"/>
            <a:ext cx="6094287" cy="6858000"/>
          </a:xfrm>
          <a:solidFill>
            <a:schemeClr val="bg1">
              <a:lumMod val="95000"/>
            </a:schemeClr>
          </a:solidFill>
        </p:spPr>
        <p:txBody>
          <a:bodyPr anchor="ctr" anchorCtr="0"/>
          <a:lstStyle>
            <a:lvl1pPr marL="0" indent="0" algn="ctr">
              <a:buNone/>
              <a:defRPr sz="1800">
                <a:solidFill>
                  <a:schemeClr val="tx1"/>
                </a:solidFill>
              </a:defRPr>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lvl1pPr>
              <a:defRPr>
                <a:solidFill>
                  <a:schemeClr val="bg1"/>
                </a:solidFill>
              </a:defRPr>
            </a:lvl1pPr>
          </a:lstStyle>
          <a:p>
            <a:fld id="{976F4456-08E4-49FD-A437-55F0F7BC0C9B}"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D7481E0C-EEAE-4773-99DE-25FB1EE556FB}"/>
              </a:ext>
            </a:extLst>
          </p:cNvPr>
          <p:cNvSpPr>
            <a:spLocks noGrp="1"/>
          </p:cNvSpPr>
          <p:nvPr>
            <p:ph type="title"/>
          </p:nvPr>
        </p:nvSpPr>
        <p:spPr>
          <a:xfrm>
            <a:off x="953037" y="1099929"/>
            <a:ext cx="3852045" cy="552121"/>
          </a:xfrm>
        </p:spPr>
        <p:txBody>
          <a:bodyPr/>
          <a:lstStyle>
            <a:lvl1pPr>
              <a:defRPr>
                <a:solidFill>
                  <a:schemeClr val="bg1"/>
                </a:solidFill>
              </a:defRPr>
            </a:lvl1pPr>
          </a:lstStyle>
          <a:p>
            <a:endParaRPr lang="en-GB"/>
          </a:p>
        </p:txBody>
      </p:sp>
      <p:sp>
        <p:nvSpPr>
          <p:cNvPr id="13" name="Text Placeholder 4">
            <a:extLst>
              <a:ext uri="{FF2B5EF4-FFF2-40B4-BE49-F238E27FC236}">
                <a16:creationId xmlns:a16="http://schemas.microsoft.com/office/drawing/2014/main" id="{2005928C-2164-40D0-95FC-060BF0007B9B}"/>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2" name="Mitton-arrow_white.png" descr="Mitton-arrow_white.png">
            <a:extLst>
              <a:ext uri="{FF2B5EF4-FFF2-40B4-BE49-F238E27FC236}">
                <a16:creationId xmlns:a16="http://schemas.microsoft.com/office/drawing/2014/main" id="{960322DE-6C9D-41F0-AA03-C3F810B917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48400" y="936000"/>
            <a:ext cx="666000" cy="586959"/>
          </a:xfrm>
          <a:prstGeom prst="rect">
            <a:avLst/>
          </a:prstGeom>
          <a:ln w="12700">
            <a:miter lim="400000"/>
          </a:ln>
        </p:spPr>
      </p:pic>
    </p:spTree>
    <p:extLst>
      <p:ext uri="{BB962C8B-B14F-4D97-AF65-F5344CB8AC3E}">
        <p14:creationId xmlns:p14="http://schemas.microsoft.com/office/powerpoint/2010/main" val="92680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ltton Cover Slide 3">
    <p:bg>
      <p:bgPr>
        <a:solidFill>
          <a:srgbClr val="EB5D29"/>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8EE87222-1070-4CB7-906B-4870831E0A17}"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object 4">
            <a:extLst>
              <a:ext uri="{FF2B5EF4-FFF2-40B4-BE49-F238E27FC236}">
                <a16:creationId xmlns:a16="http://schemas.microsoft.com/office/drawing/2014/main" id="{ECF6AD64-A920-8B4F-A8ED-47E2389BEE0E}"/>
              </a:ext>
            </a:extLst>
          </p:cNvPr>
          <p:cNvSpPr/>
          <p:nvPr/>
        </p:nvSpPr>
        <p:spPr>
          <a:xfrm>
            <a:off x="4339305" y="1589708"/>
            <a:ext cx="1838976" cy="1620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593861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icture Left black">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6094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7106363" y="1713600"/>
            <a:ext cx="4131480" cy="4464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EBBAB415-FE7F-4DFA-8380-B1D27F682E43}"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7106363" y="1099929"/>
            <a:ext cx="4131480" cy="552121"/>
          </a:xfrm>
        </p:spPr>
        <p:txBody>
          <a:bodyPr/>
          <a:lstStyle>
            <a:lvl1pPr>
              <a:defRPr>
                <a:solidFill>
                  <a:schemeClr val="bg1"/>
                </a:solidFill>
              </a:defRPr>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3" name="Miltton_Text_White.png">
            <a:extLst>
              <a:ext uri="{FF2B5EF4-FFF2-40B4-BE49-F238E27FC236}">
                <a16:creationId xmlns:a16="http://schemas.microsoft.com/office/drawing/2014/main" id="{E0773CA5-3C27-491F-9EE1-D94224C5A35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pic>
        <p:nvPicPr>
          <p:cNvPr id="15" name="Mitton-arrow_white.png" descr="Mitton-arrow_white.png">
            <a:extLst>
              <a:ext uri="{FF2B5EF4-FFF2-40B4-BE49-F238E27FC236}">
                <a16:creationId xmlns:a16="http://schemas.microsoft.com/office/drawing/2014/main" id="{991372DA-2B25-4F01-B51C-E8386E96207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00209" y="936000"/>
            <a:ext cx="666000" cy="586959"/>
          </a:xfrm>
          <a:prstGeom prst="rect">
            <a:avLst/>
          </a:prstGeom>
          <a:ln w="12700">
            <a:miter lim="400000"/>
          </a:ln>
        </p:spPr>
      </p:pic>
    </p:spTree>
    <p:extLst>
      <p:ext uri="{BB962C8B-B14F-4D97-AF65-F5344CB8AC3E}">
        <p14:creationId xmlns:p14="http://schemas.microsoft.com/office/powerpoint/2010/main" val="1996080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N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9965C71-73F9-4EFD-BBBF-D3CFA78DBF0B}" type="datetime1">
              <a:rPr lang="fi-FI" smtClean="0"/>
              <a:t>10.3.2022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Tree>
    <p:extLst>
      <p:ext uri="{BB962C8B-B14F-4D97-AF65-F5344CB8AC3E}">
        <p14:creationId xmlns:p14="http://schemas.microsoft.com/office/powerpoint/2010/main" val="968800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xt + New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589E4042-7562-4B27-8DDB-A22D965FF1A8}" type="datetime1">
              <a:rPr lang="fi-FI" smtClean="0"/>
              <a:t>10.3.2022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solidFill>
                  <a:schemeClr val="bg1"/>
                </a:solidFill>
                <a:effectLst>
                  <a:outerShdw blurRad="241300" dist="177800" dir="1680000" algn="br" rotWithShape="0">
                    <a:prstClr val="black">
                      <a:alpha val="9000"/>
                    </a:prstClr>
                  </a:outerShdw>
                </a:effectLst>
              </a:defRPr>
            </a:lvl1pPr>
          </a:lstStyle>
          <a:p>
            <a:endParaRPr/>
          </a:p>
        </p:txBody>
      </p:sp>
      <p:pic>
        <p:nvPicPr>
          <p:cNvPr id="13" name="Miltton_Text_White.png">
            <a:extLst>
              <a:ext uri="{FF2B5EF4-FFF2-40B4-BE49-F238E27FC236}">
                <a16:creationId xmlns:a16="http://schemas.microsoft.com/office/drawing/2014/main" id="{42E4D1FA-59D2-4FCF-90D1-53751F407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1078442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News grey">
    <p:bg>
      <p:bgPr>
        <a:solidFill>
          <a:srgbClr val="F2F2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953036" y="1099929"/>
            <a:ext cx="3960000" cy="55212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953036" y="1780208"/>
            <a:ext cx="3960000" cy="3960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909833A-DD62-4C3B-A117-AD824DA70AE5}" type="datetime1">
              <a:rPr lang="fi-FI" smtClean="0"/>
              <a:t>10.3.2022</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Text Placeholder 4">
            <a:extLst>
              <a:ext uri="{FF2B5EF4-FFF2-40B4-BE49-F238E27FC236}">
                <a16:creationId xmlns:a16="http://schemas.microsoft.com/office/drawing/2014/main" id="{54264271-79CB-491E-9A23-673EECBD966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0" name="Image">
            <a:extLst>
              <a:ext uri="{FF2B5EF4-FFF2-40B4-BE49-F238E27FC236}">
                <a16:creationId xmlns:a16="http://schemas.microsoft.com/office/drawing/2014/main" id="{C029813F-F922-4B57-9673-0E7A677B3C53}"/>
              </a:ext>
            </a:extLst>
          </p:cNvPr>
          <p:cNvSpPr>
            <a:spLocks noGrp="1"/>
          </p:cNvSpPr>
          <p:nvPr>
            <p:ph type="pic" sz="quarter" idx="22"/>
          </p:nvPr>
        </p:nvSpPr>
        <p:spPr>
          <a:xfrm>
            <a:off x="6396682" y="2438400"/>
            <a:ext cx="4095751" cy="2292350"/>
          </a:xfrm>
          <a:prstGeom prst="rect">
            <a:avLst/>
          </a:prstGeom>
          <a:ln w="25400"/>
          <a:effectLst>
            <a:outerShdw blurRad="241300" dist="176951" dir="1657818" rotWithShape="0">
              <a:srgbClr val="000000">
                <a:alpha val="8744"/>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1" name="Image">
            <a:extLst>
              <a:ext uri="{FF2B5EF4-FFF2-40B4-BE49-F238E27FC236}">
                <a16:creationId xmlns:a16="http://schemas.microsoft.com/office/drawing/2014/main" id="{457D3C4C-6FF6-426C-B374-606AA2B016EF}"/>
              </a:ext>
            </a:extLst>
          </p:cNvPr>
          <p:cNvSpPr>
            <a:spLocks noGrp="1"/>
          </p:cNvSpPr>
          <p:nvPr>
            <p:ph type="pic" sz="quarter" idx="23"/>
          </p:nvPr>
        </p:nvSpPr>
        <p:spPr>
          <a:xfrm>
            <a:off x="6415732" y="859672"/>
            <a:ext cx="4057651" cy="137160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
        <p:nvSpPr>
          <p:cNvPr id="12" name="Image">
            <a:extLst>
              <a:ext uri="{FF2B5EF4-FFF2-40B4-BE49-F238E27FC236}">
                <a16:creationId xmlns:a16="http://schemas.microsoft.com/office/drawing/2014/main" id="{E601279C-6C35-4063-9C88-E65B7C7824B4}"/>
              </a:ext>
            </a:extLst>
          </p:cNvPr>
          <p:cNvSpPr>
            <a:spLocks noGrp="1"/>
          </p:cNvSpPr>
          <p:nvPr>
            <p:ph type="pic" sz="quarter" idx="24"/>
          </p:nvPr>
        </p:nvSpPr>
        <p:spPr>
          <a:xfrm>
            <a:off x="6395987" y="4937878"/>
            <a:ext cx="3155951" cy="1060451"/>
          </a:xfrm>
          <a:prstGeom prst="rect">
            <a:avLst/>
          </a:prstGeom>
          <a:ln w="25400">
            <a:noFill/>
          </a:ln>
          <a:effectLst>
            <a:outerShdw blurRad="241300" dist="177800" dir="3600000" rotWithShape="0">
              <a:srgbClr val="000000">
                <a:alpha val="9000"/>
              </a:srgbClr>
            </a:outerShdw>
          </a:effectLst>
        </p:spPr>
        <p:txBody>
          <a:bodyPr lIns="91439" tIns="45719" rIns="91439" bIns="45719" anchor="ctr" anchorCtr="0">
            <a:noAutofit/>
          </a:bodyPr>
          <a:lstStyle>
            <a:lvl1pPr marL="0" indent="0" algn="ctr">
              <a:buNone/>
              <a:defRPr>
                <a:effectLst>
                  <a:outerShdw blurRad="241300" dist="177800" dir="1680000" algn="br" rotWithShape="0">
                    <a:prstClr val="black">
                      <a:alpha val="9000"/>
                    </a:prstClr>
                  </a:outerShdw>
                </a:effectLst>
              </a:defRPr>
            </a:lvl1pPr>
          </a:lstStyle>
          <a:p>
            <a:endParaRPr/>
          </a:p>
        </p:txBody>
      </p:sp>
    </p:spTree>
    <p:extLst>
      <p:ext uri="{BB962C8B-B14F-4D97-AF65-F5344CB8AC3E}">
        <p14:creationId xmlns:p14="http://schemas.microsoft.com/office/powerpoint/2010/main" val="3676033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eps 1-4">
    <p:bg>
      <p:bgPr>
        <a:solidFill>
          <a:srgbClr val="E4F030"/>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1614974"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1614488" y="3923003"/>
            <a:ext cx="1646237" cy="1838146"/>
          </a:xfrm>
        </p:spPr>
        <p:txBody>
          <a:bodyPr/>
          <a:lstStyle>
            <a:lvl1pPr marL="0" indent="0">
              <a:lnSpc>
                <a:spcPct val="90000"/>
              </a:lnSpc>
              <a:buNone/>
              <a:defRPr sz="2000"/>
            </a:lvl1pPr>
          </a:lstStyle>
          <a:p>
            <a:endParaRPr lang="en-GB"/>
          </a:p>
        </p:txBody>
      </p:sp>
      <p:sp>
        <p:nvSpPr>
          <p:cNvPr id="16" name="1.">
            <a:extLst>
              <a:ext uri="{FF2B5EF4-FFF2-40B4-BE49-F238E27FC236}">
                <a16:creationId xmlns:a16="http://schemas.microsoft.com/office/drawing/2014/main" id="{2FA52246-7888-4959-B059-C33E6F578A02}"/>
              </a:ext>
            </a:extLst>
          </p:cNvPr>
          <p:cNvSpPr txBox="1">
            <a:spLocks noGrp="1"/>
          </p:cNvSpPr>
          <p:nvPr>
            <p:ph type="body" sz="quarter" idx="32" hasCustomPrompt="1"/>
          </p:nvPr>
        </p:nvSpPr>
        <p:spPr>
          <a:xfrm>
            <a:off x="378291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7" name="Text Placeholder 2">
            <a:extLst>
              <a:ext uri="{FF2B5EF4-FFF2-40B4-BE49-F238E27FC236}">
                <a16:creationId xmlns:a16="http://schemas.microsoft.com/office/drawing/2014/main" id="{30FAEF93-16C3-4DB4-8C57-6176DE8B6DE9}"/>
              </a:ext>
            </a:extLst>
          </p:cNvPr>
          <p:cNvSpPr>
            <a:spLocks noGrp="1"/>
          </p:cNvSpPr>
          <p:nvPr>
            <p:ph type="body" sz="quarter" idx="33"/>
          </p:nvPr>
        </p:nvSpPr>
        <p:spPr>
          <a:xfrm>
            <a:off x="3782431" y="3923003"/>
            <a:ext cx="1646237" cy="1838146"/>
          </a:xfrm>
        </p:spPr>
        <p:txBody>
          <a:bodyPr/>
          <a:lstStyle>
            <a:lvl1pPr marL="0" indent="0">
              <a:lnSpc>
                <a:spcPct val="90000"/>
              </a:lnSpc>
              <a:buNone/>
              <a:defRPr sz="2000"/>
            </a:lvl1pPr>
          </a:lstStyle>
          <a:p>
            <a:endParaRPr lang="en-GB"/>
          </a:p>
        </p:txBody>
      </p:sp>
      <p:sp>
        <p:nvSpPr>
          <p:cNvPr id="18" name="1.">
            <a:extLst>
              <a:ext uri="{FF2B5EF4-FFF2-40B4-BE49-F238E27FC236}">
                <a16:creationId xmlns:a16="http://schemas.microsoft.com/office/drawing/2014/main" id="{190A6F34-CA5F-430C-90FE-A685F5EF752A}"/>
              </a:ext>
            </a:extLst>
          </p:cNvPr>
          <p:cNvSpPr txBox="1">
            <a:spLocks noGrp="1"/>
          </p:cNvSpPr>
          <p:nvPr>
            <p:ph type="body" sz="quarter" idx="34" hasCustomPrompt="1"/>
          </p:nvPr>
        </p:nvSpPr>
        <p:spPr>
          <a:xfrm>
            <a:off x="613545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99D438B8-A948-4B2D-960A-F6E577CCFFDE}"/>
              </a:ext>
            </a:extLst>
          </p:cNvPr>
          <p:cNvSpPr>
            <a:spLocks noGrp="1"/>
          </p:cNvSpPr>
          <p:nvPr>
            <p:ph type="body" sz="quarter" idx="35"/>
          </p:nvPr>
        </p:nvSpPr>
        <p:spPr>
          <a:xfrm>
            <a:off x="6134971" y="3923003"/>
            <a:ext cx="1646237" cy="1838146"/>
          </a:xfrm>
        </p:spPr>
        <p:txBody>
          <a:bodyPr/>
          <a:lstStyle>
            <a:lvl1pPr marL="0" indent="0">
              <a:lnSpc>
                <a:spcPct val="90000"/>
              </a:lnSpc>
              <a:buNone/>
              <a:defRPr sz="2000"/>
            </a:lvl1pPr>
          </a:lstStyle>
          <a:p>
            <a:endParaRPr lang="en-GB"/>
          </a:p>
        </p:txBody>
      </p:sp>
      <p:sp>
        <p:nvSpPr>
          <p:cNvPr id="20" name="1.">
            <a:extLst>
              <a:ext uri="{FF2B5EF4-FFF2-40B4-BE49-F238E27FC236}">
                <a16:creationId xmlns:a16="http://schemas.microsoft.com/office/drawing/2014/main" id="{23378251-3B63-4372-B87F-85A589B57C22}"/>
              </a:ext>
            </a:extLst>
          </p:cNvPr>
          <p:cNvSpPr txBox="1">
            <a:spLocks noGrp="1"/>
          </p:cNvSpPr>
          <p:nvPr>
            <p:ph type="body" sz="quarter" idx="36" hasCustomPrompt="1"/>
          </p:nvPr>
        </p:nvSpPr>
        <p:spPr>
          <a:xfrm>
            <a:off x="8543807" y="1370885"/>
            <a:ext cx="1183335" cy="2492988"/>
          </a:xfrm>
          <a:prstGeom prst="rect">
            <a:avLst/>
          </a:prstGeom>
        </p:spPr>
        <p:txBody>
          <a:bodyPr wrap="none" lIns="91439" tIns="91439" rIns="91439" bIns="91439">
            <a:spAutoFit/>
          </a:bodyPr>
          <a:lstStyle>
            <a:lvl1pPr marL="0" indent="0" defTabSz="914400">
              <a:lnSpc>
                <a:spcPct val="100000"/>
              </a:lnSpc>
              <a:spcBef>
                <a:spcPts val="0"/>
              </a:spcBef>
              <a:buSzTx/>
              <a:buNone/>
              <a:defRPr sz="15000">
                <a:solidFill>
                  <a:srgbClr val="FFFFFF"/>
                </a:solidFill>
                <a:latin typeface="Domaine Display"/>
                <a:ea typeface="Domaine Display"/>
                <a:cs typeface="Domaine Display"/>
                <a:sym typeface="Domaine Display"/>
              </a:defRPr>
            </a:lvl1pPr>
          </a:lstStyle>
          <a:p>
            <a:r>
              <a:rPr lang="fi-FI"/>
              <a:t>X</a:t>
            </a:r>
            <a:endParaRPr/>
          </a:p>
        </p:txBody>
      </p:sp>
      <p:sp>
        <p:nvSpPr>
          <p:cNvPr id="21" name="Text Placeholder 2">
            <a:extLst>
              <a:ext uri="{FF2B5EF4-FFF2-40B4-BE49-F238E27FC236}">
                <a16:creationId xmlns:a16="http://schemas.microsoft.com/office/drawing/2014/main" id="{7666558D-4A35-4334-8DBA-F2F0E29E9ABA}"/>
              </a:ext>
            </a:extLst>
          </p:cNvPr>
          <p:cNvSpPr>
            <a:spLocks noGrp="1"/>
          </p:cNvSpPr>
          <p:nvPr>
            <p:ph type="body" sz="quarter" idx="37"/>
          </p:nvPr>
        </p:nvSpPr>
        <p:spPr>
          <a:xfrm>
            <a:off x="8543321" y="3923003"/>
            <a:ext cx="1646237" cy="1838146"/>
          </a:xfrm>
        </p:spPr>
        <p:txBody>
          <a:bodyPr/>
          <a:lstStyle>
            <a:lvl1pPr marL="0" indent="0">
              <a:lnSpc>
                <a:spcPct val="90000"/>
              </a:lnSpc>
              <a:buNone/>
              <a:defRPr sz="2000"/>
            </a:lvl1pPr>
          </a:lstStyle>
          <a:p>
            <a:endParaRPr lang="en-GB"/>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4173B6B-F393-495B-9103-65DFB1D6A850}" type="datetime1">
              <a:rPr lang="fi-FI" smtClean="0"/>
              <a:t>10.3.2022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endParaRPr lang="fi-FI"/>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61501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ow">
    <p:bg>
      <p:bgPr>
        <a:solidFill>
          <a:srgbClr val="000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11" name="Miltton_Text_White.png" descr="Miltton_Text_White.png">
            <a:extLst>
              <a:ext uri="{FF2B5EF4-FFF2-40B4-BE49-F238E27FC236}">
                <a16:creationId xmlns:a16="http://schemas.microsoft.com/office/drawing/2014/main" id="{FD80D371-4906-419F-936F-FD3936651A6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rgbClr val="FFFFFF"/>
            </a:solidFill>
            <a:miter/>
          </a:ln>
        </p:spPr>
        <p:txBody>
          <a:bodyPr tIns="91439" bIns="91439"/>
          <a:lstStyle/>
          <a:p>
            <a:pPr defTabSz="1828800">
              <a:lnSpc>
                <a:spcPct val="100000"/>
              </a:lnSpc>
              <a:defRPr sz="3600">
                <a:solidFill>
                  <a:srgbClr val="414359"/>
                </a:solidFill>
              </a:defRPr>
            </a:pPr>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bg1"/>
                </a:solidFill>
              </a:defRPr>
            </a:lvl1pPr>
          </a:lstStyle>
          <a:p>
            <a:fld id="{7310E8CF-BD5A-45C8-946C-3D8FD0CF490F}" type="datetime1">
              <a:rPr lang="fi-FI" smtClean="0"/>
              <a:t>10.3.2022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bg1"/>
                </a:solidFill>
              </a:defRPr>
            </a:lvl1pPr>
          </a:lstStyle>
          <a:p>
            <a:endParaRPr lang="fi-FI"/>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94347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a:noFill/>
          <a:ln>
            <a:noFill/>
          </a:ln>
        </p:spPr>
        <p:txBody>
          <a:bodyPr/>
          <a:lstStyle>
            <a:lvl1pPr marL="0" indent="987425">
              <a:buNone/>
              <a:defRPr sz="375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7310E8CF-BD5A-45C8-946C-3D8FD0CF490F}" type="datetime1">
              <a:rPr lang="fi-FI" smtClean="0"/>
              <a:pPr/>
              <a:t>10.3.2022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endParaRPr lang="fi-FI"/>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A1D0CF2E-AB2D-4143-A4D5-16BCDF4E3C98}"/>
              </a:ext>
            </a:extLst>
          </p:cNvPr>
          <p:cNvSpPr>
            <a:spLocks noGrp="1"/>
          </p:cNvSpPr>
          <p:nvPr>
            <p:ph type="body" sz="quarter" idx="28" hasCustomPrompt="1"/>
          </p:nvPr>
        </p:nvSpPr>
        <p:spPr>
          <a:xfrm>
            <a:off x="128472" y="1052832"/>
            <a:ext cx="1137634" cy="1005537"/>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750855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EEEDEE"/>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5" y="1312863"/>
            <a:ext cx="6967538" cy="3452812"/>
          </a:xfrm>
        </p:spPr>
        <p:txBody>
          <a:bodyPr/>
          <a:lstStyle>
            <a:lvl1pPr marL="0" indent="987425">
              <a:buNone/>
              <a:defRPr sz="37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12" name="Line">
            <a:extLst>
              <a:ext uri="{FF2B5EF4-FFF2-40B4-BE49-F238E27FC236}">
                <a16:creationId xmlns:a16="http://schemas.microsoft.com/office/drawing/2014/main" id="{56A18EA9-4F9F-4E33-8036-464A7694A6F1}"/>
              </a:ext>
            </a:extLst>
          </p:cNvPr>
          <p:cNvSpPr/>
          <p:nvPr userDrawn="1"/>
        </p:nvSpPr>
        <p:spPr>
          <a:xfrm>
            <a:off x="408323" y="1522362"/>
            <a:ext cx="669209" cy="0"/>
          </a:xfrm>
          <a:prstGeom prst="line">
            <a:avLst/>
          </a:prstGeom>
          <a:ln w="31750">
            <a:solidFill>
              <a:schemeClr val="tx1"/>
            </a:solidFill>
            <a:miter/>
          </a:ln>
        </p:spPr>
        <p:txBody>
          <a:bodyPr tIns="91439" bIns="91439"/>
          <a:lstStyle/>
          <a:p>
            <a:pPr defTabSz="1828800">
              <a:lnSpc>
                <a:spcPct val="100000"/>
              </a:lnSpc>
              <a:defRPr sz="3600">
                <a:solidFill>
                  <a:srgbClr val="414359"/>
                </a:solidFill>
              </a:defRPr>
            </a:pPr>
            <a:endParaRPr>
              <a:solidFill>
                <a:schemeClr val="tx1"/>
              </a:solidFill>
            </a:endParaRPr>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7310E8CF-BD5A-45C8-946C-3D8FD0CF490F}" type="datetime1">
              <a:rPr lang="fi-FI" smtClean="0"/>
              <a:pPr/>
              <a:t>10.3.2022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endParaRPr lang="fi-FI"/>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grpSp>
        <p:nvGrpSpPr>
          <p:cNvPr id="9" name="Group">
            <a:extLst>
              <a:ext uri="{FF2B5EF4-FFF2-40B4-BE49-F238E27FC236}">
                <a16:creationId xmlns:a16="http://schemas.microsoft.com/office/drawing/2014/main" id="{129CD699-7114-427F-B3EF-95E6F5306716}"/>
              </a:ext>
            </a:extLst>
          </p:cNvPr>
          <p:cNvGrpSpPr>
            <a:grpSpLocks noChangeAspect="1"/>
          </p:cNvGrpSpPr>
          <p:nvPr userDrawn="1"/>
        </p:nvGrpSpPr>
        <p:grpSpPr>
          <a:xfrm>
            <a:off x="-1" y="1980000"/>
            <a:ext cx="12192001" cy="5857857"/>
            <a:chOff x="0" y="0"/>
            <a:chExt cx="24167420" cy="11611653"/>
          </a:xfrm>
        </p:grpSpPr>
        <p:pic>
          <p:nvPicPr>
            <p:cNvPr id="10" name="World Map.png" descr="World Map.png">
              <a:extLst>
                <a:ext uri="{FF2B5EF4-FFF2-40B4-BE49-F238E27FC236}">
                  <a16:creationId xmlns:a16="http://schemas.microsoft.com/office/drawing/2014/main" id="{A335511B-AA9F-442C-B0C9-AF05A02CCD5B}"/>
                </a:ext>
              </a:extLst>
            </p:cNvPr>
            <p:cNvPicPr>
              <a:picLocks noChangeAspect="1"/>
            </p:cNvPicPr>
            <p:nvPr/>
          </p:nvPicPr>
          <p:blipFill>
            <a:blip r:embed="rId2" cstate="email">
              <a:alphaModFix amt="8000"/>
              <a:extLst>
                <a:ext uri="{28A0092B-C50C-407E-A947-70E740481C1C}">
                  <a14:useLocalDpi xmlns:a14="http://schemas.microsoft.com/office/drawing/2010/main"/>
                </a:ext>
              </a:extLst>
            </a:blip>
            <a:stretch>
              <a:fillRect/>
            </a:stretch>
          </p:blipFill>
          <p:spPr>
            <a:xfrm>
              <a:off x="0" y="0"/>
              <a:ext cx="24167421" cy="11611654"/>
            </a:xfrm>
            <a:prstGeom prst="rect">
              <a:avLst/>
            </a:prstGeom>
            <a:ln w="12700" cap="flat">
              <a:noFill/>
              <a:miter lim="400000"/>
            </a:ln>
            <a:effectLst/>
          </p:spPr>
        </p:pic>
        <p:sp>
          <p:nvSpPr>
            <p:cNvPr id="13" name="Circle">
              <a:extLst>
                <a:ext uri="{FF2B5EF4-FFF2-40B4-BE49-F238E27FC236}">
                  <a16:creationId xmlns:a16="http://schemas.microsoft.com/office/drawing/2014/main" id="{D653F058-B8C8-46EC-A42B-816520D0D81D}"/>
                </a:ext>
              </a:extLst>
            </p:cNvPr>
            <p:cNvSpPr/>
            <p:nvPr/>
          </p:nvSpPr>
          <p:spPr>
            <a:xfrm>
              <a:off x="6391879" y="4751806"/>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4" name="Circle">
              <a:extLst>
                <a:ext uri="{FF2B5EF4-FFF2-40B4-BE49-F238E27FC236}">
                  <a16:creationId xmlns:a16="http://schemas.microsoft.com/office/drawing/2014/main" id="{C36C5F0E-B7C4-4CFB-866A-66BA086030C9}"/>
                </a:ext>
              </a:extLst>
            </p:cNvPr>
            <p:cNvSpPr/>
            <p:nvPr/>
          </p:nvSpPr>
          <p:spPr>
            <a:xfrm>
              <a:off x="13165568" y="272849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5" name="Circle">
              <a:extLst>
                <a:ext uri="{FF2B5EF4-FFF2-40B4-BE49-F238E27FC236}">
                  <a16:creationId xmlns:a16="http://schemas.microsoft.com/office/drawing/2014/main" id="{E0B5914D-68C0-4700-B39C-10193797C1E9}"/>
                </a:ext>
              </a:extLst>
            </p:cNvPr>
            <p:cNvSpPr/>
            <p:nvPr/>
          </p:nvSpPr>
          <p:spPr>
            <a:xfrm>
              <a:off x="13188922" y="3016777"/>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6" name="Circle">
              <a:extLst>
                <a:ext uri="{FF2B5EF4-FFF2-40B4-BE49-F238E27FC236}">
                  <a16:creationId xmlns:a16="http://schemas.microsoft.com/office/drawing/2014/main" id="{498B2CED-1BC2-4F95-A9C0-D868F60A3D99}"/>
                </a:ext>
              </a:extLst>
            </p:cNvPr>
            <p:cNvSpPr/>
            <p:nvPr/>
          </p:nvSpPr>
          <p:spPr>
            <a:xfrm>
              <a:off x="12610862" y="3042177"/>
              <a:ext cx="249588"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7" name="Circle">
              <a:extLst>
                <a:ext uri="{FF2B5EF4-FFF2-40B4-BE49-F238E27FC236}">
                  <a16:creationId xmlns:a16="http://schemas.microsoft.com/office/drawing/2014/main" id="{EE3D223B-263E-4415-BA9E-C33B64CF9EF3}"/>
                </a:ext>
              </a:extLst>
            </p:cNvPr>
            <p:cNvSpPr/>
            <p:nvPr/>
          </p:nvSpPr>
          <p:spPr>
            <a:xfrm>
              <a:off x="11679529" y="3870123"/>
              <a:ext cx="249587" cy="249588"/>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sp>
          <p:nvSpPr>
            <p:cNvPr id="19" name="Circle">
              <a:extLst>
                <a:ext uri="{FF2B5EF4-FFF2-40B4-BE49-F238E27FC236}">
                  <a16:creationId xmlns:a16="http://schemas.microsoft.com/office/drawing/2014/main" id="{97B09038-F6CB-4654-92CE-F3AE0D58758C}"/>
                </a:ext>
              </a:extLst>
            </p:cNvPr>
            <p:cNvSpPr/>
            <p:nvPr/>
          </p:nvSpPr>
          <p:spPr>
            <a:xfrm>
              <a:off x="13038568" y="3253844"/>
              <a:ext cx="249587" cy="249587"/>
            </a:xfrm>
            <a:prstGeom prst="ellipse">
              <a:avLst/>
            </a:prstGeom>
            <a:solidFill>
              <a:schemeClr val="accent5">
                <a:lumOff val="-7647"/>
              </a:schemeClr>
            </a:solidFill>
            <a:ln w="12700" cap="flat">
              <a:noFill/>
              <a:miter lim="400000"/>
            </a:ln>
            <a:effectLst/>
          </p:spPr>
          <p:txBody>
            <a:bodyPr wrap="square" lIns="91439" tIns="91439" rIns="91439" bIns="91439" numCol="1" anchor="ctr">
              <a:noAutofit/>
            </a:bodyPr>
            <a:lstStyle/>
            <a:p>
              <a:pPr defTabSz="1828800">
                <a:lnSpc>
                  <a:spcPct val="100000"/>
                </a:lnSpc>
                <a:defRPr sz="3600">
                  <a:solidFill>
                    <a:schemeClr val="accent5">
                      <a:lumOff val="-7647"/>
                    </a:schemeClr>
                  </a:solidFill>
                </a:defRPr>
              </a:pPr>
              <a:endParaRPr/>
            </a:p>
          </p:txBody>
        </p:sp>
      </p:grpSp>
    </p:spTree>
    <p:extLst>
      <p:ext uri="{BB962C8B-B14F-4D97-AF65-F5344CB8AC3E}">
        <p14:creationId xmlns:p14="http://schemas.microsoft.com/office/powerpoint/2010/main" val="3833508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48F34689-D436-418B-92F3-FA12DC6FC232}"/>
              </a:ext>
            </a:extLst>
          </p:cNvPr>
          <p:cNvSpPr/>
          <p:nvPr userDrawn="1"/>
        </p:nvSpPr>
        <p:spPr>
          <a:xfrm>
            <a:off x="128789" y="1053707"/>
            <a:ext cx="1137634" cy="10026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 name="Text Placeholder 2">
            <a:extLst>
              <a:ext uri="{FF2B5EF4-FFF2-40B4-BE49-F238E27FC236}">
                <a16:creationId xmlns:a16="http://schemas.microsoft.com/office/drawing/2014/main" id="{D99DF6C0-65F2-4A55-9369-D7F33D42BB8F}"/>
              </a:ext>
            </a:extLst>
          </p:cNvPr>
          <p:cNvSpPr>
            <a:spLocks noGrp="1"/>
          </p:cNvSpPr>
          <p:nvPr>
            <p:ph type="body" sz="quarter" idx="24"/>
          </p:nvPr>
        </p:nvSpPr>
        <p:spPr>
          <a:xfrm>
            <a:off x="390524" y="1312863"/>
            <a:ext cx="11358563" cy="1002620"/>
          </a:xfrm>
          <a:noFill/>
        </p:spPr>
        <p:txBody>
          <a:bodyPr/>
          <a:lstStyle>
            <a:lvl1pPr marL="0" indent="987425">
              <a:buNone/>
              <a:defRPr sz="375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6" name="Date Placeholder 5">
            <a:extLst>
              <a:ext uri="{FF2B5EF4-FFF2-40B4-BE49-F238E27FC236}">
                <a16:creationId xmlns:a16="http://schemas.microsoft.com/office/drawing/2014/main" id="{A7989AA6-3AAC-4F60-9C41-71AE4B516027}"/>
              </a:ext>
            </a:extLst>
          </p:cNvPr>
          <p:cNvSpPr>
            <a:spLocks noGrp="1"/>
          </p:cNvSpPr>
          <p:nvPr>
            <p:ph type="dt" sz="half" idx="25"/>
          </p:nvPr>
        </p:nvSpPr>
        <p:spPr/>
        <p:txBody>
          <a:bodyPr/>
          <a:lstStyle>
            <a:lvl1pPr>
              <a:defRPr>
                <a:solidFill>
                  <a:schemeClr val="tx1"/>
                </a:solidFill>
              </a:defRPr>
            </a:lvl1pPr>
          </a:lstStyle>
          <a:p>
            <a:fld id="{7310E8CF-BD5A-45C8-946C-3D8FD0CF490F}" type="datetime1">
              <a:rPr lang="fi-FI" smtClean="0"/>
              <a:pPr/>
              <a:t>10.3.2022</a:t>
            </a:fld>
            <a:endParaRPr lang="fi-FI"/>
          </a:p>
        </p:txBody>
      </p:sp>
      <p:sp>
        <p:nvSpPr>
          <p:cNvPr id="7" name="Footer Placeholder 6">
            <a:extLst>
              <a:ext uri="{FF2B5EF4-FFF2-40B4-BE49-F238E27FC236}">
                <a16:creationId xmlns:a16="http://schemas.microsoft.com/office/drawing/2014/main" id="{607D63A4-6BF7-4005-A74B-A6985CE9CBB0}"/>
              </a:ext>
            </a:extLst>
          </p:cNvPr>
          <p:cNvSpPr>
            <a:spLocks noGrp="1"/>
          </p:cNvSpPr>
          <p:nvPr>
            <p:ph type="ftr" sz="quarter" idx="26"/>
          </p:nvPr>
        </p:nvSpPr>
        <p:spPr/>
        <p:txBody>
          <a:bodyPr/>
          <a:lstStyle>
            <a:lvl1pPr>
              <a:defRPr>
                <a:solidFill>
                  <a:schemeClr val="tx1"/>
                </a:solidFill>
              </a:defRPr>
            </a:lvl1pPr>
          </a:lstStyle>
          <a:p>
            <a:endParaRPr lang="fi-FI"/>
          </a:p>
        </p:txBody>
      </p:sp>
      <p:sp>
        <p:nvSpPr>
          <p:cNvPr id="8" name="Slide Number Placeholder 7">
            <a:extLst>
              <a:ext uri="{FF2B5EF4-FFF2-40B4-BE49-F238E27FC236}">
                <a16:creationId xmlns:a16="http://schemas.microsoft.com/office/drawing/2014/main" id="{E75262B8-4754-4126-9FB8-5C93A94FD104}"/>
              </a:ext>
            </a:extLst>
          </p:cNvPr>
          <p:cNvSpPr>
            <a:spLocks noGrp="1"/>
          </p:cNvSpPr>
          <p:nvPr>
            <p:ph type="sldNum" sz="quarter" idx="27"/>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8" name="Text Placeholder 4">
            <a:extLst>
              <a:ext uri="{FF2B5EF4-FFF2-40B4-BE49-F238E27FC236}">
                <a16:creationId xmlns:a16="http://schemas.microsoft.com/office/drawing/2014/main" id="{DFFD8B42-90AA-457A-ABF9-EB880F537A2E}"/>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0" name="Text Placeholder 3">
            <a:extLst>
              <a:ext uri="{FF2B5EF4-FFF2-40B4-BE49-F238E27FC236}">
                <a16:creationId xmlns:a16="http://schemas.microsoft.com/office/drawing/2014/main" id="{5143C314-5706-42ED-9EC4-B3B5874B0FD0}"/>
              </a:ext>
            </a:extLst>
          </p:cNvPr>
          <p:cNvSpPr>
            <a:spLocks noGrp="1"/>
          </p:cNvSpPr>
          <p:nvPr>
            <p:ph type="body" sz="quarter" idx="34" hasCustomPrompt="1"/>
          </p:nvPr>
        </p:nvSpPr>
        <p:spPr>
          <a:xfrm>
            <a:off x="3905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1" name="Text Placeholder 5">
            <a:extLst>
              <a:ext uri="{FF2B5EF4-FFF2-40B4-BE49-F238E27FC236}">
                <a16:creationId xmlns:a16="http://schemas.microsoft.com/office/drawing/2014/main" id="{9368118B-3C37-4BDB-BE61-8728C9ACE884}"/>
              </a:ext>
            </a:extLst>
          </p:cNvPr>
          <p:cNvSpPr>
            <a:spLocks noGrp="1"/>
          </p:cNvSpPr>
          <p:nvPr>
            <p:ph type="body" sz="quarter" idx="35"/>
          </p:nvPr>
        </p:nvSpPr>
        <p:spPr>
          <a:xfrm>
            <a:off x="390525" y="3448050"/>
            <a:ext cx="2047875" cy="1536700"/>
          </a:xfrm>
        </p:spPr>
        <p:txBody>
          <a:bodyPr/>
          <a:lstStyle>
            <a:lvl1pPr marL="0" indent="0">
              <a:buNone/>
              <a:defRPr sz="1000"/>
            </a:lvl1pPr>
          </a:lstStyle>
          <a:p>
            <a:pPr lvl="0"/>
            <a:endParaRPr lang="en-US"/>
          </a:p>
        </p:txBody>
      </p:sp>
      <p:sp>
        <p:nvSpPr>
          <p:cNvPr id="12" name="Text Placeholder 3">
            <a:extLst>
              <a:ext uri="{FF2B5EF4-FFF2-40B4-BE49-F238E27FC236}">
                <a16:creationId xmlns:a16="http://schemas.microsoft.com/office/drawing/2014/main" id="{F2D77B40-6DB6-45AC-9CBC-5C528D940986}"/>
              </a:ext>
            </a:extLst>
          </p:cNvPr>
          <p:cNvSpPr>
            <a:spLocks noGrp="1"/>
          </p:cNvSpPr>
          <p:nvPr>
            <p:ph type="body" sz="quarter" idx="36" hasCustomPrompt="1"/>
          </p:nvPr>
        </p:nvSpPr>
        <p:spPr>
          <a:xfrm>
            <a:off x="2663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3" name="Text Placeholder 5">
            <a:extLst>
              <a:ext uri="{FF2B5EF4-FFF2-40B4-BE49-F238E27FC236}">
                <a16:creationId xmlns:a16="http://schemas.microsoft.com/office/drawing/2014/main" id="{C1066981-1286-4C43-8C20-CA76E4F5A868}"/>
              </a:ext>
            </a:extLst>
          </p:cNvPr>
          <p:cNvSpPr>
            <a:spLocks noGrp="1"/>
          </p:cNvSpPr>
          <p:nvPr>
            <p:ph type="body" sz="quarter" idx="37"/>
          </p:nvPr>
        </p:nvSpPr>
        <p:spPr>
          <a:xfrm>
            <a:off x="2663825" y="3448050"/>
            <a:ext cx="2047875" cy="1536700"/>
          </a:xfrm>
        </p:spPr>
        <p:txBody>
          <a:bodyPr/>
          <a:lstStyle>
            <a:lvl1pPr marL="0" indent="0">
              <a:buNone/>
              <a:defRPr sz="1000"/>
            </a:lvl1pPr>
          </a:lstStyle>
          <a:p>
            <a:pPr lvl="0"/>
            <a:endParaRPr lang="en-US"/>
          </a:p>
        </p:txBody>
      </p:sp>
      <p:sp>
        <p:nvSpPr>
          <p:cNvPr id="14" name="Text Placeholder 3">
            <a:extLst>
              <a:ext uri="{FF2B5EF4-FFF2-40B4-BE49-F238E27FC236}">
                <a16:creationId xmlns:a16="http://schemas.microsoft.com/office/drawing/2014/main" id="{FE27167C-647B-42BD-97D9-C49A178612DF}"/>
              </a:ext>
            </a:extLst>
          </p:cNvPr>
          <p:cNvSpPr>
            <a:spLocks noGrp="1"/>
          </p:cNvSpPr>
          <p:nvPr>
            <p:ph type="body" sz="quarter" idx="38" hasCustomPrompt="1"/>
          </p:nvPr>
        </p:nvSpPr>
        <p:spPr>
          <a:xfrm>
            <a:off x="4949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6" name="Text Placeholder 5">
            <a:extLst>
              <a:ext uri="{FF2B5EF4-FFF2-40B4-BE49-F238E27FC236}">
                <a16:creationId xmlns:a16="http://schemas.microsoft.com/office/drawing/2014/main" id="{6570A830-7218-47BF-B682-B1E14648F0B6}"/>
              </a:ext>
            </a:extLst>
          </p:cNvPr>
          <p:cNvSpPr>
            <a:spLocks noGrp="1"/>
          </p:cNvSpPr>
          <p:nvPr>
            <p:ph type="body" sz="quarter" idx="39"/>
          </p:nvPr>
        </p:nvSpPr>
        <p:spPr>
          <a:xfrm>
            <a:off x="4949825" y="3448050"/>
            <a:ext cx="2047875" cy="1536700"/>
          </a:xfrm>
        </p:spPr>
        <p:txBody>
          <a:bodyPr/>
          <a:lstStyle>
            <a:lvl1pPr marL="0" indent="0">
              <a:buNone/>
              <a:defRPr sz="1000"/>
            </a:lvl1pPr>
          </a:lstStyle>
          <a:p>
            <a:pPr lvl="0"/>
            <a:endParaRPr lang="en-US"/>
          </a:p>
        </p:txBody>
      </p:sp>
      <p:sp>
        <p:nvSpPr>
          <p:cNvPr id="17" name="Text Placeholder 3">
            <a:extLst>
              <a:ext uri="{FF2B5EF4-FFF2-40B4-BE49-F238E27FC236}">
                <a16:creationId xmlns:a16="http://schemas.microsoft.com/office/drawing/2014/main" id="{DF4A5FE5-3819-4C48-B88B-D50BBA8ADB48}"/>
              </a:ext>
            </a:extLst>
          </p:cNvPr>
          <p:cNvSpPr>
            <a:spLocks noGrp="1"/>
          </p:cNvSpPr>
          <p:nvPr>
            <p:ph type="body" sz="quarter" idx="40" hasCustomPrompt="1"/>
          </p:nvPr>
        </p:nvSpPr>
        <p:spPr>
          <a:xfrm>
            <a:off x="723582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19" name="Text Placeholder 5">
            <a:extLst>
              <a:ext uri="{FF2B5EF4-FFF2-40B4-BE49-F238E27FC236}">
                <a16:creationId xmlns:a16="http://schemas.microsoft.com/office/drawing/2014/main" id="{942B9297-7DF9-4660-A745-1601E5550453}"/>
              </a:ext>
            </a:extLst>
          </p:cNvPr>
          <p:cNvSpPr>
            <a:spLocks noGrp="1"/>
          </p:cNvSpPr>
          <p:nvPr>
            <p:ph type="body" sz="quarter" idx="41"/>
          </p:nvPr>
        </p:nvSpPr>
        <p:spPr>
          <a:xfrm>
            <a:off x="7235825" y="3448050"/>
            <a:ext cx="2047875" cy="1536700"/>
          </a:xfrm>
        </p:spPr>
        <p:txBody>
          <a:bodyPr/>
          <a:lstStyle>
            <a:lvl1pPr marL="0" indent="0">
              <a:buNone/>
              <a:defRPr sz="1000"/>
            </a:lvl1pPr>
          </a:lstStyle>
          <a:p>
            <a:pPr lvl="0"/>
            <a:endParaRPr lang="en-US"/>
          </a:p>
        </p:txBody>
      </p:sp>
      <p:sp>
        <p:nvSpPr>
          <p:cNvPr id="20" name="Text Placeholder 3">
            <a:extLst>
              <a:ext uri="{FF2B5EF4-FFF2-40B4-BE49-F238E27FC236}">
                <a16:creationId xmlns:a16="http://schemas.microsoft.com/office/drawing/2014/main" id="{6D2A9322-2FAA-4E39-917D-E44D6FD4FD40}"/>
              </a:ext>
            </a:extLst>
          </p:cNvPr>
          <p:cNvSpPr>
            <a:spLocks noGrp="1"/>
          </p:cNvSpPr>
          <p:nvPr>
            <p:ph type="body" sz="quarter" idx="42" hasCustomPrompt="1"/>
          </p:nvPr>
        </p:nvSpPr>
        <p:spPr>
          <a:xfrm>
            <a:off x="9515475" y="3225801"/>
            <a:ext cx="2047875" cy="82550"/>
          </a:xfrm>
          <a:solidFill>
            <a:srgbClr val="E9F352"/>
          </a:solidFill>
        </p:spPr>
        <p:txBody>
          <a:bodyPr anchor="ctr" anchorCtr="0"/>
          <a:lstStyle>
            <a:lvl1pPr marL="0" indent="0" algn="ctr">
              <a:buNone/>
              <a:defRPr sz="200"/>
            </a:lvl1pPr>
          </a:lstStyle>
          <a:p>
            <a:pPr lvl="0"/>
            <a:r>
              <a:rPr lang="en-US"/>
              <a:t> </a:t>
            </a:r>
            <a:endParaRPr lang="en-GB"/>
          </a:p>
        </p:txBody>
      </p:sp>
      <p:sp>
        <p:nvSpPr>
          <p:cNvPr id="21" name="Text Placeholder 5">
            <a:extLst>
              <a:ext uri="{FF2B5EF4-FFF2-40B4-BE49-F238E27FC236}">
                <a16:creationId xmlns:a16="http://schemas.microsoft.com/office/drawing/2014/main" id="{CFB4E912-B82D-4849-B22D-E7AF1C74B610}"/>
              </a:ext>
            </a:extLst>
          </p:cNvPr>
          <p:cNvSpPr>
            <a:spLocks noGrp="1"/>
          </p:cNvSpPr>
          <p:nvPr>
            <p:ph type="body" sz="quarter" idx="43"/>
          </p:nvPr>
        </p:nvSpPr>
        <p:spPr>
          <a:xfrm>
            <a:off x="9515475" y="3448050"/>
            <a:ext cx="2047875" cy="1536700"/>
          </a:xfrm>
        </p:spPr>
        <p:txBody>
          <a:bodyPr/>
          <a:lstStyle>
            <a:lvl1pPr marL="0" indent="0">
              <a:buNone/>
              <a:defRPr sz="1000"/>
            </a:lvl1pPr>
          </a:lstStyle>
          <a:p>
            <a:pPr lvl="0"/>
            <a:endParaRPr lang="en-US"/>
          </a:p>
        </p:txBody>
      </p:sp>
    </p:spTree>
    <p:extLst>
      <p:ext uri="{BB962C8B-B14F-4D97-AF65-F5344CB8AC3E}">
        <p14:creationId xmlns:p14="http://schemas.microsoft.com/office/powerpoint/2010/main" val="36780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 Summary">
    <p:bg>
      <p:bgPr>
        <a:solidFill>
          <a:srgbClr val="E4F030"/>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0" y="0"/>
            <a:ext cx="70358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50D509A-F2E0-4240-B580-7125A6C05411}"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E424E037-125E-466A-83D1-5B89637DF9D9}"/>
              </a:ext>
            </a:extLst>
          </p:cNvPr>
          <p:cNvSpPr>
            <a:spLocks noGrp="1"/>
          </p:cNvSpPr>
          <p:nvPr>
            <p:ph type="body" sz="quarter" idx="18"/>
          </p:nvPr>
        </p:nvSpPr>
        <p:spPr>
          <a:xfrm>
            <a:off x="7696200" y="730249"/>
            <a:ext cx="4052888" cy="5391151"/>
          </a:xfrm>
        </p:spPr>
        <p:txBody>
          <a:bodyPr anchor="ctr" anchorCtr="0"/>
          <a:lstStyle>
            <a:lvl1pPr marL="0" indent="0">
              <a:buNone/>
              <a:defRPr sz="2250"/>
            </a:lvl1pPr>
            <a:lvl2pPr marL="457200" indent="0">
              <a:buNone/>
              <a:defRPr/>
            </a:lvl2pPr>
          </a:lstStyle>
          <a:p>
            <a:pPr lvl="0"/>
            <a:endParaRPr lang="en-US"/>
          </a:p>
        </p:txBody>
      </p:sp>
    </p:spTree>
    <p:extLst>
      <p:ext uri="{BB962C8B-B14F-4D97-AF65-F5344CB8AC3E}">
        <p14:creationId xmlns:p14="http://schemas.microsoft.com/office/powerpoint/2010/main" val="61093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ltton Cover Slide animated">
    <p:bg>
      <p:bgPr>
        <a:solidFill>
          <a:srgbClr val="E4F030"/>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4EF526CF-D2AE-4A01-87EA-B01729B77BCD}"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5" name="Picture 14">
            <a:extLst>
              <a:ext uri="{FF2B5EF4-FFF2-40B4-BE49-F238E27FC236}">
                <a16:creationId xmlns:a16="http://schemas.microsoft.com/office/drawing/2014/main" id="{1BF00318-F701-EC42-A380-2DF5A5E5A0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8953" y="1806387"/>
            <a:ext cx="4522694" cy="1228165"/>
          </a:xfrm>
          <a:prstGeom prst="rect">
            <a:avLst/>
          </a:prstGeom>
        </p:spPr>
      </p:pic>
      <p:pic>
        <p:nvPicPr>
          <p:cNvPr id="10" name="arrows3.gif" descr="arrows3.gif">
            <a:extLst>
              <a:ext uri="{FF2B5EF4-FFF2-40B4-BE49-F238E27FC236}">
                <a16:creationId xmlns:a16="http://schemas.microsoft.com/office/drawing/2014/main" id="{7D26D8E0-9565-4BE6-B73A-89E33F01A6C9}"/>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4494292" y="936298"/>
            <a:ext cx="5097122" cy="2867131"/>
          </a:xfrm>
          <a:prstGeom prst="rect">
            <a:avLst/>
          </a:prstGeom>
          <a:ln w="12700">
            <a:miter lim="400000"/>
          </a:ln>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38417750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cess steps">
    <p:bg>
      <p:bgPr>
        <a:solidFill>
          <a:schemeClr val="accent1">
            <a:lumOff val="-7254"/>
          </a:schemeClr>
        </a:solidFill>
        <a:effectLst/>
      </p:bgPr>
    </p:bg>
    <p:spTree>
      <p:nvGrpSpPr>
        <p:cNvPr id="1" name=""/>
        <p:cNvGrpSpPr/>
        <p:nvPr/>
      </p:nvGrpSpPr>
      <p:grpSpPr>
        <a:xfrm>
          <a:off x="0" y="0"/>
          <a:ext cx="0" cy="0"/>
          <a:chOff x="0" y="0"/>
          <a:chExt cx="0" cy="0"/>
        </a:xfrm>
      </p:grpSpPr>
      <p:pic>
        <p:nvPicPr>
          <p:cNvPr id="631"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640" name="Line"/>
          <p:cNvSpPr/>
          <p:nvPr/>
        </p:nvSpPr>
        <p:spPr>
          <a:xfrm>
            <a:off x="413955" y="4233111"/>
            <a:ext cx="1488198"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1" name="Line"/>
          <p:cNvSpPr/>
          <p:nvPr/>
        </p:nvSpPr>
        <p:spPr>
          <a:xfrm>
            <a:off x="2058303" y="4233111"/>
            <a:ext cx="1498830"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2" name="Line"/>
          <p:cNvSpPr/>
          <p:nvPr/>
        </p:nvSpPr>
        <p:spPr>
          <a:xfrm>
            <a:off x="3713282" y="4233111"/>
            <a:ext cx="1480834"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3" name="Line"/>
          <p:cNvSpPr/>
          <p:nvPr/>
        </p:nvSpPr>
        <p:spPr>
          <a:xfrm>
            <a:off x="5352367" y="4233111"/>
            <a:ext cx="148726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4" name="Line"/>
          <p:cNvSpPr/>
          <p:nvPr/>
        </p:nvSpPr>
        <p:spPr>
          <a:xfrm>
            <a:off x="6997400" y="4233111"/>
            <a:ext cx="1488197"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5" name="Line"/>
          <p:cNvSpPr/>
          <p:nvPr/>
        </p:nvSpPr>
        <p:spPr>
          <a:xfrm>
            <a:off x="8641748"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46" name="Line"/>
          <p:cNvSpPr/>
          <p:nvPr/>
        </p:nvSpPr>
        <p:spPr>
          <a:xfrm>
            <a:off x="10269832" y="4233111"/>
            <a:ext cx="1499366" cy="1"/>
          </a:xfrm>
          <a:prstGeom prst="line">
            <a:avLst/>
          </a:prstGeom>
          <a:ln w="25400">
            <a:solidFill>
              <a:srgbClr val="000000"/>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650"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3" name="Title 2">
            <a:extLst>
              <a:ext uri="{FF2B5EF4-FFF2-40B4-BE49-F238E27FC236}">
                <a16:creationId xmlns:a16="http://schemas.microsoft.com/office/drawing/2014/main" id="{18E3BCBF-446C-406B-8C98-60E52BDBA158}"/>
              </a:ext>
            </a:extLst>
          </p:cNvPr>
          <p:cNvSpPr>
            <a:spLocks noGrp="1"/>
          </p:cNvSpPr>
          <p:nvPr>
            <p:ph type="title"/>
          </p:nvPr>
        </p:nvSpPr>
        <p:spPr/>
        <p:txBody>
          <a:bodyPr/>
          <a:lstStyle/>
          <a:p>
            <a:endParaRPr lang="en-GB"/>
          </a:p>
        </p:txBody>
      </p:sp>
      <p:sp>
        <p:nvSpPr>
          <p:cNvPr id="31" name="Text Placeholder 4">
            <a:extLst>
              <a:ext uri="{FF2B5EF4-FFF2-40B4-BE49-F238E27FC236}">
                <a16:creationId xmlns:a16="http://schemas.microsoft.com/office/drawing/2014/main" id="{BF4FDD33-6A0E-4467-BEE7-37A74B1154F0}"/>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 name="Date Placeholder 3">
            <a:extLst>
              <a:ext uri="{FF2B5EF4-FFF2-40B4-BE49-F238E27FC236}">
                <a16:creationId xmlns:a16="http://schemas.microsoft.com/office/drawing/2014/main" id="{A6D3EFE5-A49A-4245-9444-90F183E70B64}"/>
              </a:ext>
            </a:extLst>
          </p:cNvPr>
          <p:cNvSpPr>
            <a:spLocks noGrp="1"/>
          </p:cNvSpPr>
          <p:nvPr>
            <p:ph type="dt" sz="half" idx="38"/>
          </p:nvPr>
        </p:nvSpPr>
        <p:spPr/>
        <p:txBody>
          <a:bodyPr/>
          <a:lstStyle/>
          <a:p>
            <a:fld id="{0E097695-6295-49F5-9F3E-8553CEB4A5C6}" type="datetime1">
              <a:rPr lang="fi-FI" smtClean="0"/>
              <a:t>10.3.2022</a:t>
            </a:fld>
            <a:endParaRPr lang="fi-FI"/>
          </a:p>
        </p:txBody>
      </p:sp>
      <p:sp>
        <p:nvSpPr>
          <p:cNvPr id="5" name="Footer Placeholder 4">
            <a:extLst>
              <a:ext uri="{FF2B5EF4-FFF2-40B4-BE49-F238E27FC236}">
                <a16:creationId xmlns:a16="http://schemas.microsoft.com/office/drawing/2014/main" id="{9A4F5780-FD7C-4148-BD40-83C707CD9847}"/>
              </a:ext>
            </a:extLst>
          </p:cNvPr>
          <p:cNvSpPr>
            <a:spLocks noGrp="1"/>
          </p:cNvSpPr>
          <p:nvPr>
            <p:ph type="ftr" sz="quarter" idx="39"/>
          </p:nvPr>
        </p:nvSpPr>
        <p:spPr/>
        <p:txBody>
          <a:bodyPr/>
          <a:lstStyle/>
          <a:p>
            <a:endParaRPr lang="fi-FI"/>
          </a:p>
        </p:txBody>
      </p:sp>
      <p:sp>
        <p:nvSpPr>
          <p:cNvPr id="6" name="Slide Number Placeholder 5">
            <a:extLst>
              <a:ext uri="{FF2B5EF4-FFF2-40B4-BE49-F238E27FC236}">
                <a16:creationId xmlns:a16="http://schemas.microsoft.com/office/drawing/2014/main" id="{92231399-A992-4AFB-A850-C25B37C0AEC0}"/>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35" name="1.">
            <a:extLst>
              <a:ext uri="{FF2B5EF4-FFF2-40B4-BE49-F238E27FC236}">
                <a16:creationId xmlns:a16="http://schemas.microsoft.com/office/drawing/2014/main" id="{75EEC7DC-993D-4A87-8685-D24F57D1827E}"/>
              </a:ext>
            </a:extLst>
          </p:cNvPr>
          <p:cNvSpPr txBox="1">
            <a:spLocks noGrp="1"/>
          </p:cNvSpPr>
          <p:nvPr>
            <p:ph type="body" sz="quarter" idx="25" hasCustomPrompt="1"/>
          </p:nvPr>
        </p:nvSpPr>
        <p:spPr>
          <a:xfrm>
            <a:off x="4079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8" name="Text Placeholder 7">
            <a:extLst>
              <a:ext uri="{FF2B5EF4-FFF2-40B4-BE49-F238E27FC236}">
                <a16:creationId xmlns:a16="http://schemas.microsoft.com/office/drawing/2014/main" id="{BCC90859-5154-4E90-B557-14352393BBC9}"/>
              </a:ext>
            </a:extLst>
          </p:cNvPr>
          <p:cNvSpPr>
            <a:spLocks noGrp="1"/>
          </p:cNvSpPr>
          <p:nvPr>
            <p:ph type="body" sz="quarter" idx="41"/>
          </p:nvPr>
        </p:nvSpPr>
        <p:spPr>
          <a:xfrm>
            <a:off x="407988" y="4483100"/>
            <a:ext cx="1500187" cy="1365250"/>
          </a:xfrm>
        </p:spPr>
        <p:txBody>
          <a:bodyPr/>
          <a:lstStyle>
            <a:lvl1pPr marL="0" indent="0" algn="ctr">
              <a:buNone/>
              <a:defRPr/>
            </a:lvl1pPr>
          </a:lstStyle>
          <a:p>
            <a:pPr lvl="0"/>
            <a:endParaRPr lang="en-US"/>
          </a:p>
        </p:txBody>
      </p:sp>
      <p:sp>
        <p:nvSpPr>
          <p:cNvPr id="38" name="1.">
            <a:extLst>
              <a:ext uri="{FF2B5EF4-FFF2-40B4-BE49-F238E27FC236}">
                <a16:creationId xmlns:a16="http://schemas.microsoft.com/office/drawing/2014/main" id="{05536A7F-52FB-4937-A18F-4EA8B95BF868}"/>
              </a:ext>
            </a:extLst>
          </p:cNvPr>
          <p:cNvSpPr txBox="1">
            <a:spLocks noGrp="1"/>
          </p:cNvSpPr>
          <p:nvPr>
            <p:ph type="body" sz="quarter" idx="42" hasCustomPrompt="1"/>
          </p:nvPr>
        </p:nvSpPr>
        <p:spPr>
          <a:xfrm>
            <a:off x="20462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39" name="Text Placeholder 7">
            <a:extLst>
              <a:ext uri="{FF2B5EF4-FFF2-40B4-BE49-F238E27FC236}">
                <a16:creationId xmlns:a16="http://schemas.microsoft.com/office/drawing/2014/main" id="{834711D0-12F6-4807-8030-F5F1749E67FF}"/>
              </a:ext>
            </a:extLst>
          </p:cNvPr>
          <p:cNvSpPr>
            <a:spLocks noGrp="1"/>
          </p:cNvSpPr>
          <p:nvPr>
            <p:ph type="body" sz="quarter" idx="43"/>
          </p:nvPr>
        </p:nvSpPr>
        <p:spPr>
          <a:xfrm>
            <a:off x="2046288" y="4483100"/>
            <a:ext cx="1500187" cy="1365250"/>
          </a:xfrm>
        </p:spPr>
        <p:txBody>
          <a:bodyPr/>
          <a:lstStyle>
            <a:lvl1pPr marL="0" indent="0" algn="ctr">
              <a:buNone/>
              <a:defRPr/>
            </a:lvl1pPr>
          </a:lstStyle>
          <a:p>
            <a:pPr lvl="0"/>
            <a:endParaRPr lang="en-US"/>
          </a:p>
        </p:txBody>
      </p:sp>
      <p:sp>
        <p:nvSpPr>
          <p:cNvPr id="40" name="1.">
            <a:extLst>
              <a:ext uri="{FF2B5EF4-FFF2-40B4-BE49-F238E27FC236}">
                <a16:creationId xmlns:a16="http://schemas.microsoft.com/office/drawing/2014/main" id="{72C37892-91B0-44A9-9849-E669C795A659}"/>
              </a:ext>
            </a:extLst>
          </p:cNvPr>
          <p:cNvSpPr txBox="1">
            <a:spLocks noGrp="1"/>
          </p:cNvSpPr>
          <p:nvPr>
            <p:ph type="body" sz="quarter" idx="44" hasCustomPrompt="1"/>
          </p:nvPr>
        </p:nvSpPr>
        <p:spPr>
          <a:xfrm>
            <a:off x="37036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1" name="Text Placeholder 7">
            <a:extLst>
              <a:ext uri="{FF2B5EF4-FFF2-40B4-BE49-F238E27FC236}">
                <a16:creationId xmlns:a16="http://schemas.microsoft.com/office/drawing/2014/main" id="{DDA2757D-6EC0-4CDF-8082-3A842012C8F4}"/>
              </a:ext>
            </a:extLst>
          </p:cNvPr>
          <p:cNvSpPr>
            <a:spLocks noGrp="1"/>
          </p:cNvSpPr>
          <p:nvPr>
            <p:ph type="body" sz="quarter" idx="45"/>
          </p:nvPr>
        </p:nvSpPr>
        <p:spPr>
          <a:xfrm>
            <a:off x="3703638" y="4483100"/>
            <a:ext cx="1500187" cy="1365250"/>
          </a:xfrm>
        </p:spPr>
        <p:txBody>
          <a:bodyPr/>
          <a:lstStyle>
            <a:lvl1pPr marL="0" indent="0" algn="ctr">
              <a:buNone/>
              <a:defRPr/>
            </a:lvl1pPr>
          </a:lstStyle>
          <a:p>
            <a:pPr lvl="0"/>
            <a:endParaRPr lang="en-US"/>
          </a:p>
        </p:txBody>
      </p:sp>
      <p:sp>
        <p:nvSpPr>
          <p:cNvPr id="42" name="1.">
            <a:extLst>
              <a:ext uri="{FF2B5EF4-FFF2-40B4-BE49-F238E27FC236}">
                <a16:creationId xmlns:a16="http://schemas.microsoft.com/office/drawing/2014/main" id="{47D260EE-F96F-4628-B892-868831384A34}"/>
              </a:ext>
            </a:extLst>
          </p:cNvPr>
          <p:cNvSpPr txBox="1">
            <a:spLocks noGrp="1"/>
          </p:cNvSpPr>
          <p:nvPr>
            <p:ph type="body" sz="quarter" idx="46" hasCustomPrompt="1"/>
          </p:nvPr>
        </p:nvSpPr>
        <p:spPr>
          <a:xfrm>
            <a:off x="5341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3" name="Text Placeholder 7">
            <a:extLst>
              <a:ext uri="{FF2B5EF4-FFF2-40B4-BE49-F238E27FC236}">
                <a16:creationId xmlns:a16="http://schemas.microsoft.com/office/drawing/2014/main" id="{607E7C8F-CAB7-456A-AACE-CC6307B23432}"/>
              </a:ext>
            </a:extLst>
          </p:cNvPr>
          <p:cNvSpPr>
            <a:spLocks noGrp="1"/>
          </p:cNvSpPr>
          <p:nvPr>
            <p:ph type="body" sz="quarter" idx="47"/>
          </p:nvPr>
        </p:nvSpPr>
        <p:spPr>
          <a:xfrm>
            <a:off x="5341938" y="4483100"/>
            <a:ext cx="1500187" cy="1365250"/>
          </a:xfrm>
        </p:spPr>
        <p:txBody>
          <a:bodyPr/>
          <a:lstStyle>
            <a:lvl1pPr marL="0" indent="0" algn="ctr">
              <a:buNone/>
              <a:defRPr/>
            </a:lvl1pPr>
          </a:lstStyle>
          <a:p>
            <a:pPr lvl="0"/>
            <a:endParaRPr lang="en-US"/>
          </a:p>
        </p:txBody>
      </p:sp>
      <p:sp>
        <p:nvSpPr>
          <p:cNvPr id="44" name="1.">
            <a:extLst>
              <a:ext uri="{FF2B5EF4-FFF2-40B4-BE49-F238E27FC236}">
                <a16:creationId xmlns:a16="http://schemas.microsoft.com/office/drawing/2014/main" id="{7C2E9C7F-EA71-4A4D-8AA9-1573B94ED5F6}"/>
              </a:ext>
            </a:extLst>
          </p:cNvPr>
          <p:cNvSpPr txBox="1">
            <a:spLocks noGrp="1"/>
          </p:cNvSpPr>
          <p:nvPr>
            <p:ph type="body" sz="quarter" idx="48" hasCustomPrompt="1"/>
          </p:nvPr>
        </p:nvSpPr>
        <p:spPr>
          <a:xfrm>
            <a:off x="69929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5" name="Text Placeholder 7">
            <a:extLst>
              <a:ext uri="{FF2B5EF4-FFF2-40B4-BE49-F238E27FC236}">
                <a16:creationId xmlns:a16="http://schemas.microsoft.com/office/drawing/2014/main" id="{5CE93C9F-7783-430F-95A2-35399A4BD73E}"/>
              </a:ext>
            </a:extLst>
          </p:cNvPr>
          <p:cNvSpPr>
            <a:spLocks noGrp="1"/>
          </p:cNvSpPr>
          <p:nvPr>
            <p:ph type="body" sz="quarter" idx="49"/>
          </p:nvPr>
        </p:nvSpPr>
        <p:spPr>
          <a:xfrm>
            <a:off x="6992938" y="4483100"/>
            <a:ext cx="1500187" cy="1365250"/>
          </a:xfrm>
        </p:spPr>
        <p:txBody>
          <a:bodyPr/>
          <a:lstStyle>
            <a:lvl1pPr marL="0" indent="0" algn="ctr">
              <a:buNone/>
              <a:defRPr/>
            </a:lvl1pPr>
          </a:lstStyle>
          <a:p>
            <a:pPr lvl="0"/>
            <a:endParaRPr lang="en-US"/>
          </a:p>
        </p:txBody>
      </p:sp>
      <p:sp>
        <p:nvSpPr>
          <p:cNvPr id="46" name="1.">
            <a:extLst>
              <a:ext uri="{FF2B5EF4-FFF2-40B4-BE49-F238E27FC236}">
                <a16:creationId xmlns:a16="http://schemas.microsoft.com/office/drawing/2014/main" id="{F9B78D16-F2B2-4CCC-A857-D2CCCEBFE87F}"/>
              </a:ext>
            </a:extLst>
          </p:cNvPr>
          <p:cNvSpPr txBox="1">
            <a:spLocks noGrp="1"/>
          </p:cNvSpPr>
          <p:nvPr>
            <p:ph type="body" sz="quarter" idx="50" hasCustomPrompt="1"/>
          </p:nvPr>
        </p:nvSpPr>
        <p:spPr>
          <a:xfrm>
            <a:off x="863758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7" name="Text Placeholder 7">
            <a:extLst>
              <a:ext uri="{FF2B5EF4-FFF2-40B4-BE49-F238E27FC236}">
                <a16:creationId xmlns:a16="http://schemas.microsoft.com/office/drawing/2014/main" id="{194CD6EF-28A4-4BC9-80DC-2B2FA420AA8B}"/>
              </a:ext>
            </a:extLst>
          </p:cNvPr>
          <p:cNvSpPr>
            <a:spLocks noGrp="1"/>
          </p:cNvSpPr>
          <p:nvPr>
            <p:ph type="body" sz="quarter" idx="51"/>
          </p:nvPr>
        </p:nvSpPr>
        <p:spPr>
          <a:xfrm>
            <a:off x="8637588" y="4483100"/>
            <a:ext cx="1500187" cy="1365250"/>
          </a:xfrm>
        </p:spPr>
        <p:txBody>
          <a:bodyPr/>
          <a:lstStyle>
            <a:lvl1pPr marL="0" indent="0" algn="ctr">
              <a:buNone/>
              <a:defRPr/>
            </a:lvl1pPr>
          </a:lstStyle>
          <a:p>
            <a:pPr lvl="0"/>
            <a:endParaRPr lang="en-US"/>
          </a:p>
        </p:txBody>
      </p:sp>
      <p:sp>
        <p:nvSpPr>
          <p:cNvPr id="48" name="1.">
            <a:extLst>
              <a:ext uri="{FF2B5EF4-FFF2-40B4-BE49-F238E27FC236}">
                <a16:creationId xmlns:a16="http://schemas.microsoft.com/office/drawing/2014/main" id="{92EF4754-3565-49A3-B1FE-CCF957D40D72}"/>
              </a:ext>
            </a:extLst>
          </p:cNvPr>
          <p:cNvSpPr txBox="1">
            <a:spLocks noGrp="1"/>
          </p:cNvSpPr>
          <p:nvPr>
            <p:ph type="body" sz="quarter" idx="52" hasCustomPrompt="1"/>
          </p:nvPr>
        </p:nvSpPr>
        <p:spPr>
          <a:xfrm>
            <a:off x="10256838" y="1929685"/>
            <a:ext cx="1500187" cy="2262156"/>
          </a:xfrm>
          <a:prstGeom prst="rect">
            <a:avLst/>
          </a:prstGeom>
        </p:spPr>
        <p:txBody>
          <a:bodyPr wrap="square" lIns="91439" tIns="91439" rIns="91439" bIns="91439">
            <a:spAutoFit/>
          </a:bodyPr>
          <a:lstStyle>
            <a:lvl1pPr marL="0" indent="0" algn="ctr" defTabSz="914400">
              <a:lnSpc>
                <a:spcPct val="100000"/>
              </a:lnSpc>
              <a:spcBef>
                <a:spcPts val="0"/>
              </a:spcBef>
              <a:buSzTx/>
              <a:buNone/>
              <a:defRPr sz="13500">
                <a:solidFill>
                  <a:srgbClr val="FFFFFF"/>
                </a:solidFill>
                <a:latin typeface="Domaine Display"/>
                <a:ea typeface="Domaine Display"/>
                <a:cs typeface="Domaine Display"/>
                <a:sym typeface="Domaine Display"/>
              </a:defRPr>
            </a:lvl1pPr>
          </a:lstStyle>
          <a:p>
            <a:r>
              <a:rPr lang="fi-FI"/>
              <a:t>X</a:t>
            </a:r>
            <a:endParaRPr/>
          </a:p>
        </p:txBody>
      </p:sp>
      <p:sp>
        <p:nvSpPr>
          <p:cNvPr id="49" name="Text Placeholder 7">
            <a:extLst>
              <a:ext uri="{FF2B5EF4-FFF2-40B4-BE49-F238E27FC236}">
                <a16:creationId xmlns:a16="http://schemas.microsoft.com/office/drawing/2014/main" id="{DCDD7646-3DBD-4AD9-96E9-02D1E9791049}"/>
              </a:ext>
            </a:extLst>
          </p:cNvPr>
          <p:cNvSpPr>
            <a:spLocks noGrp="1"/>
          </p:cNvSpPr>
          <p:nvPr>
            <p:ph type="body" sz="quarter" idx="53"/>
          </p:nvPr>
        </p:nvSpPr>
        <p:spPr>
          <a:xfrm>
            <a:off x="10256838" y="4483100"/>
            <a:ext cx="1500187" cy="1365250"/>
          </a:xfrm>
        </p:spPr>
        <p:txBody>
          <a:bodyPr/>
          <a:lstStyle>
            <a:lvl1pPr marL="0" indent="0" algn="ctr">
              <a:buNone/>
              <a:defRPr/>
            </a:lvl1pPr>
          </a:lstStyle>
          <a:p>
            <a:pPr lvl="0"/>
            <a:endParaRPr lang="en-US"/>
          </a:p>
        </p:txBody>
      </p:sp>
    </p:spTree>
    <p:extLst>
      <p:ext uri="{BB962C8B-B14F-4D97-AF65-F5344CB8AC3E}">
        <p14:creationId xmlns:p14="http://schemas.microsoft.com/office/powerpoint/2010/main" val="544549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able 3 parts">
    <p:spTree>
      <p:nvGrpSpPr>
        <p:cNvPr id="1" name=""/>
        <p:cNvGrpSpPr/>
        <p:nvPr/>
      </p:nvGrpSpPr>
      <p:grpSpPr>
        <a:xfrm>
          <a:off x="0" y="0"/>
          <a:ext cx="0" cy="0"/>
          <a:chOff x="0" y="0"/>
          <a:chExt cx="0" cy="0"/>
        </a:xfrm>
      </p:grpSpPr>
      <p:sp>
        <p:nvSpPr>
          <p:cNvPr id="664" name="Lorem ipsum"/>
          <p:cNvSpPr>
            <a:spLocks noGrp="1"/>
          </p:cNvSpPr>
          <p:nvPr>
            <p:ph type="body" sz="quarter" idx="21"/>
          </p:nvPr>
        </p:nvSpPr>
        <p:spPr>
          <a:xfrm>
            <a:off x="7280407" y="1826653"/>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5" name="Lorem ipsum"/>
          <p:cNvSpPr>
            <a:spLocks noGrp="1"/>
          </p:cNvSpPr>
          <p:nvPr>
            <p:ph type="body" sz="quarter" idx="22"/>
          </p:nvPr>
        </p:nvSpPr>
        <p:spPr>
          <a:xfrm>
            <a:off x="4164303" y="3696852"/>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6" name="Lorem ipsum"/>
          <p:cNvSpPr>
            <a:spLocks noGrp="1"/>
          </p:cNvSpPr>
          <p:nvPr>
            <p:ph type="body" sz="quarter" idx="23"/>
          </p:nvPr>
        </p:nvSpPr>
        <p:spPr>
          <a:xfrm>
            <a:off x="7280407"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7" name="Lorem ipsum"/>
          <p:cNvSpPr>
            <a:spLocks noGrp="1"/>
          </p:cNvSpPr>
          <p:nvPr>
            <p:ph type="body" sz="quarter" idx="24"/>
          </p:nvPr>
        </p:nvSpPr>
        <p:spPr>
          <a:xfrm>
            <a:off x="4164303" y="2758939"/>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8" name="Lorem ipsum"/>
          <p:cNvSpPr>
            <a:spLocks noGrp="1"/>
          </p:cNvSpPr>
          <p:nvPr>
            <p:ph type="body" sz="quarter" idx="25"/>
          </p:nvPr>
        </p:nvSpPr>
        <p:spPr>
          <a:xfrm>
            <a:off x="5725849"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69" name="Lorem ipsum"/>
          <p:cNvSpPr>
            <a:spLocks noGrp="1"/>
          </p:cNvSpPr>
          <p:nvPr>
            <p:ph type="body" sz="quarter" idx="26"/>
          </p:nvPr>
        </p:nvSpPr>
        <p:spPr>
          <a:xfrm>
            <a:off x="5725849" y="275830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0" name="Lorem ipsum"/>
          <p:cNvSpPr>
            <a:spLocks noGrp="1"/>
          </p:cNvSpPr>
          <p:nvPr>
            <p:ph type="body" sz="quarter" idx="27"/>
          </p:nvPr>
        </p:nvSpPr>
        <p:spPr>
          <a:xfrm>
            <a:off x="5725849"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1" name="Lorem ipsum"/>
          <p:cNvSpPr>
            <a:spLocks noGrp="1"/>
          </p:cNvSpPr>
          <p:nvPr>
            <p:ph type="body" sz="quarter" idx="28"/>
          </p:nvPr>
        </p:nvSpPr>
        <p:spPr>
          <a:xfrm>
            <a:off x="7280407" y="2741907"/>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2" name="Lorem ipsum"/>
          <p:cNvSpPr>
            <a:spLocks noGrp="1"/>
          </p:cNvSpPr>
          <p:nvPr>
            <p:ph type="body" sz="quarter" idx="29"/>
          </p:nvPr>
        </p:nvSpPr>
        <p:spPr>
          <a:xfrm>
            <a:off x="7280407"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3" name="Lorem ipsum"/>
          <p:cNvSpPr>
            <a:spLocks noGrp="1"/>
          </p:cNvSpPr>
          <p:nvPr>
            <p:ph type="body" sz="quarter" idx="30"/>
          </p:nvPr>
        </p:nvSpPr>
        <p:spPr>
          <a:xfrm>
            <a:off x="4164303" y="182409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4" name="Lorem ipsum"/>
          <p:cNvSpPr>
            <a:spLocks noGrp="1"/>
          </p:cNvSpPr>
          <p:nvPr>
            <p:ph type="body" sz="quarter" idx="31"/>
          </p:nvPr>
        </p:nvSpPr>
        <p:spPr>
          <a:xfrm>
            <a:off x="2602756" y="3692519"/>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5" name="Lorem ipsum"/>
          <p:cNvSpPr>
            <a:spLocks noGrp="1"/>
          </p:cNvSpPr>
          <p:nvPr>
            <p:ph type="body" sz="quarter" idx="32"/>
          </p:nvPr>
        </p:nvSpPr>
        <p:spPr>
          <a:xfrm>
            <a:off x="2602756" y="2748895"/>
            <a:ext cx="1431987" cy="803858"/>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6" name="Lorem ipsum"/>
          <p:cNvSpPr>
            <a:spLocks noGrp="1"/>
          </p:cNvSpPr>
          <p:nvPr>
            <p:ph type="body" sz="quarter" idx="33"/>
          </p:nvPr>
        </p:nvSpPr>
        <p:spPr>
          <a:xfrm>
            <a:off x="5725849" y="4619441"/>
            <a:ext cx="1431987" cy="803859"/>
          </a:xfrm>
          <a:prstGeom prst="rect">
            <a:avLst/>
          </a:prstGeom>
          <a:solidFill>
            <a:schemeClr val="accent3">
              <a:hueOff val="1800000"/>
              <a:satOff val="1520"/>
              <a:lumOff val="-176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79" name="Measurements"/>
          <p:cNvSpPr txBox="1">
            <a:spLocks noGrp="1"/>
          </p:cNvSpPr>
          <p:nvPr>
            <p:ph type="body" sz="quarter" idx="36"/>
          </p:nvPr>
        </p:nvSpPr>
        <p:spPr>
          <a:xfrm>
            <a:off x="84777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endParaRPr/>
          </a:p>
        </p:txBody>
      </p:sp>
      <p:sp>
        <p:nvSpPr>
          <p:cNvPr id="680" name="Line"/>
          <p:cNvSpPr/>
          <p:nvPr/>
        </p:nvSpPr>
        <p:spPr>
          <a:xfrm flipH="1">
            <a:off x="611894" y="1834982"/>
            <a:ext cx="1" cy="3463232"/>
          </a:xfrm>
          <a:prstGeom prst="line">
            <a:avLst/>
          </a:prstGeom>
          <a:ln w="19050">
            <a:solidFill>
              <a:srgbClr val="000000"/>
            </a:solidFill>
            <a:miter lim="400000"/>
            <a:tailEnd type="triangle"/>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81" name="Line"/>
          <p:cNvSpPr/>
          <p:nvPr/>
        </p:nvSpPr>
        <p:spPr>
          <a:xfrm>
            <a:off x="2561507" y="1669730"/>
            <a:ext cx="6174353"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2" name="GOAL 1"/>
          <p:cNvSpPr>
            <a:spLocks noGrp="1"/>
          </p:cNvSpPr>
          <p:nvPr>
            <p:ph type="body" sz="quarter" idx="37"/>
          </p:nvPr>
        </p:nvSpPr>
        <p:spPr>
          <a:xfrm>
            <a:off x="771369" y="182409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3" name="GOAL 2"/>
          <p:cNvSpPr>
            <a:spLocks noGrp="1"/>
          </p:cNvSpPr>
          <p:nvPr>
            <p:ph type="body" sz="quarter" idx="38"/>
          </p:nvPr>
        </p:nvSpPr>
        <p:spPr>
          <a:xfrm>
            <a:off x="771369" y="274555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4" name="GOAL 3"/>
          <p:cNvSpPr>
            <a:spLocks noGrp="1"/>
          </p:cNvSpPr>
          <p:nvPr>
            <p:ph type="body" sz="quarter" idx="39"/>
          </p:nvPr>
        </p:nvSpPr>
        <p:spPr>
          <a:xfrm>
            <a:off x="771369" y="3692519"/>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5" name="GOAL4"/>
          <p:cNvSpPr>
            <a:spLocks noGrp="1"/>
          </p:cNvSpPr>
          <p:nvPr>
            <p:ph type="body" sz="quarter" idx="40"/>
          </p:nvPr>
        </p:nvSpPr>
        <p:spPr>
          <a:xfrm>
            <a:off x="771369" y="4619441"/>
            <a:ext cx="1431987" cy="803859"/>
          </a:xfrm>
          <a:prstGeom prst="rect">
            <a:avLst/>
          </a:prstGeom>
          <a:solidFill>
            <a:schemeClr val="accent1">
              <a:lumOff val="-7254"/>
            </a:schemeClr>
          </a:solidFill>
        </p:spPr>
        <p:txBody>
          <a:bodyPr lIns="0" tIns="0" rIns="0" bIns="0" anchor="ctr">
            <a:noAutofit/>
          </a:bodyPr>
          <a:lstStyle>
            <a:lvl1pPr marL="0" indent="0" algn="ctr" defTabSz="412750">
              <a:lnSpc>
                <a:spcPct val="120000"/>
              </a:lnSpc>
              <a:spcBef>
                <a:spcPts val="0"/>
              </a:spcBef>
              <a:buSzTx/>
              <a:buNone/>
              <a:defRPr sz="1000" b="1">
                <a:latin typeface="+mn-lt"/>
                <a:ea typeface="+mn-ea"/>
                <a:cs typeface="+mn-cs"/>
                <a:sym typeface="Helvetica"/>
              </a:defRPr>
            </a:lvl1pPr>
          </a:lstStyle>
          <a:p>
            <a:endParaRPr/>
          </a:p>
        </p:txBody>
      </p:sp>
      <p:sp>
        <p:nvSpPr>
          <p:cNvPr id="686" name="Line"/>
          <p:cNvSpPr/>
          <p:nvPr/>
        </p:nvSpPr>
        <p:spPr>
          <a:xfrm>
            <a:off x="9157849" y="1669730"/>
            <a:ext cx="2216578" cy="1"/>
          </a:xfrm>
          <a:prstGeom prst="line">
            <a:avLst/>
          </a:prstGeom>
          <a:ln w="1905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687" name="Rectangle"/>
          <p:cNvSpPr>
            <a:spLocks noGrp="1"/>
          </p:cNvSpPr>
          <p:nvPr>
            <p:ph type="body" sz="quarter" idx="41" hasCustomPrompt="1"/>
          </p:nvPr>
        </p:nvSpPr>
        <p:spPr>
          <a:xfrm>
            <a:off x="9164950" y="1824099"/>
            <a:ext cx="2202376" cy="3594471"/>
          </a:xfrm>
          <a:prstGeom prst="rect">
            <a:avLst/>
          </a:prstGeom>
          <a:solidFill>
            <a:schemeClr val="accent1">
              <a:lumOff val="-7254"/>
            </a:schemeClr>
          </a:solidFill>
        </p:spPr>
        <p:txBody>
          <a:bodyPr lIns="0" tIns="0" rIns="0" bIns="0" anchor="ctr">
            <a:noAutofit/>
          </a:bodyPr>
          <a:lstStyle>
            <a:lvl1pPr marL="0" indent="0" algn="ctr" defTabSz="412750">
              <a:lnSpc>
                <a:spcPct val="100000"/>
              </a:lnSpc>
              <a:spcBef>
                <a:spcPts val="0"/>
              </a:spcBef>
              <a:buSzTx/>
              <a:buNone/>
              <a:defRPr sz="200">
                <a:solidFill>
                  <a:srgbClr val="FFFFFF"/>
                </a:solidFill>
                <a:latin typeface="+mn-lt"/>
                <a:ea typeface="+mn-ea"/>
                <a:cs typeface="+mn-cs"/>
                <a:sym typeface="Helvetica"/>
              </a:defRPr>
            </a:lvl1pPr>
          </a:lstStyle>
          <a:p>
            <a:pPr marL="0" indent="0" algn="ctr" defTabSz="825500">
              <a:lnSpc>
                <a:spcPct val="120000"/>
              </a:lnSpc>
              <a:spcBef>
                <a:spcPts val="0"/>
              </a:spcBef>
              <a:buSzTx/>
              <a:buNone/>
              <a:defRPr sz="2000">
                <a:solidFill>
                  <a:srgbClr val="FFFFFF"/>
                </a:solidFill>
                <a:latin typeface="+mn-lt"/>
                <a:ea typeface="+mn-ea"/>
                <a:cs typeface="+mn-cs"/>
                <a:sym typeface="Helvetica"/>
              </a:defRPr>
            </a:pPr>
            <a:r>
              <a:rPr lang="fi-FI"/>
              <a:t> </a:t>
            </a:r>
            <a:endParaRPr/>
          </a:p>
        </p:txBody>
      </p:sp>
      <p:sp>
        <p:nvSpPr>
          <p:cNvPr id="688" name="Lorem ipsum"/>
          <p:cNvSpPr txBox="1">
            <a:spLocks noGrp="1"/>
          </p:cNvSpPr>
          <p:nvPr>
            <p:ph type="body" sz="quarter" idx="42"/>
          </p:nvPr>
        </p:nvSpPr>
        <p:spPr>
          <a:xfrm>
            <a:off x="9407612" y="2144354"/>
            <a:ext cx="1590052" cy="153888"/>
          </a:xfrm>
          <a:prstGeom prst="rect">
            <a:avLst/>
          </a:prstGeom>
        </p:spPr>
        <p:txBody>
          <a:bodyPr anchor="ct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689" name="Lorem ipsum"/>
          <p:cNvSpPr txBox="1">
            <a:spLocks noGrp="1"/>
          </p:cNvSpPr>
          <p:nvPr>
            <p:ph type="body" sz="quarter" idx="43"/>
          </p:nvPr>
        </p:nvSpPr>
        <p:spPr>
          <a:xfrm>
            <a:off x="9407612" y="3017473"/>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endParaRPr/>
          </a:p>
        </p:txBody>
      </p:sp>
      <p:sp>
        <p:nvSpPr>
          <p:cNvPr id="690" name="Lorem ipsum"/>
          <p:cNvSpPr txBox="1">
            <a:spLocks noGrp="1"/>
          </p:cNvSpPr>
          <p:nvPr>
            <p:ph type="body" sz="quarter" idx="44"/>
          </p:nvPr>
        </p:nvSpPr>
        <p:spPr>
          <a:xfrm>
            <a:off x="9471112" y="4060880"/>
            <a:ext cx="1590052" cy="140488"/>
          </a:xfrm>
          <a:prstGeom prst="rect">
            <a:avLst/>
          </a:prstGeom>
        </p:spPr>
        <p:txBody>
          <a:bodyPr anchor="ctr">
            <a:spAutoFit/>
          </a:bodyPr>
          <a:lstStyle>
            <a:lvl1pPr marL="0" indent="0" defTabSz="412750">
              <a:lnSpc>
                <a:spcPct val="110000"/>
              </a:lnSpc>
              <a:spcBef>
                <a:spcPts val="0"/>
              </a:spcBef>
              <a:buSzTx/>
              <a:buNone/>
              <a:defRPr sz="900">
                <a:latin typeface="+mn-lt"/>
                <a:ea typeface="+mn-ea"/>
                <a:cs typeface="+mn-cs"/>
                <a:sym typeface="Helvetica"/>
              </a:defRPr>
            </a:lvl1pPr>
          </a:lstStyle>
          <a:p>
            <a:endParaRPr/>
          </a:p>
        </p:txBody>
      </p:sp>
      <p:sp>
        <p:nvSpPr>
          <p:cNvPr id="691" name="Lorem ipsum"/>
          <p:cNvSpPr txBox="1">
            <a:spLocks noGrp="1"/>
          </p:cNvSpPr>
          <p:nvPr>
            <p:ph type="body" sz="quarter" idx="45"/>
          </p:nvPr>
        </p:nvSpPr>
        <p:spPr>
          <a:xfrm>
            <a:off x="9407612" y="4940739"/>
            <a:ext cx="1590052" cy="161263"/>
          </a:xfrm>
          <a:prstGeom prst="rect">
            <a:avLst/>
          </a:prstGeom>
        </p:spPr>
        <p:txBody>
          <a:bodyPr anchor="ctr">
            <a:spAutoFit/>
          </a:bodyPr>
          <a:lstStyle>
            <a:lvl1pPr marL="0" indent="0" defTabSz="412750">
              <a:lnSpc>
                <a:spcPct val="130000"/>
              </a:lnSpc>
              <a:spcBef>
                <a:spcPts val="0"/>
              </a:spcBef>
              <a:buSzTx/>
              <a:buNone/>
              <a:defRPr sz="900">
                <a:latin typeface="+mn-lt"/>
                <a:ea typeface="+mn-ea"/>
                <a:cs typeface="+mn-cs"/>
                <a:sym typeface="Helvetica"/>
              </a:defRPr>
            </a:lvl1pPr>
          </a:lstStyle>
          <a:p>
            <a:endParaRPr/>
          </a:p>
        </p:txBody>
      </p:sp>
      <p:pic>
        <p:nvPicPr>
          <p:cNvPr id="695"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pic>
        <p:nvPicPr>
          <p:cNvPr id="699"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4" name="Title 3">
            <a:extLst>
              <a:ext uri="{FF2B5EF4-FFF2-40B4-BE49-F238E27FC236}">
                <a16:creationId xmlns:a16="http://schemas.microsoft.com/office/drawing/2014/main" id="{09BE371A-8797-4F86-A0E4-316D49A67CC6}"/>
              </a:ext>
            </a:extLst>
          </p:cNvPr>
          <p:cNvSpPr>
            <a:spLocks noGrp="1"/>
          </p:cNvSpPr>
          <p:nvPr>
            <p:ph type="title"/>
          </p:nvPr>
        </p:nvSpPr>
        <p:spPr>
          <a:xfrm>
            <a:off x="737136" y="807829"/>
            <a:ext cx="10284807" cy="328821"/>
          </a:xfrm>
        </p:spPr>
        <p:txBody>
          <a:bodyPr/>
          <a:lstStyle>
            <a:lvl1pPr>
              <a:defRPr sz="1500"/>
            </a:lvl1pPr>
          </a:lstStyle>
          <a:p>
            <a:endParaRPr lang="en-GB"/>
          </a:p>
        </p:txBody>
      </p:sp>
      <p:sp>
        <p:nvSpPr>
          <p:cNvPr id="5" name="Date Placeholder 4">
            <a:extLst>
              <a:ext uri="{FF2B5EF4-FFF2-40B4-BE49-F238E27FC236}">
                <a16:creationId xmlns:a16="http://schemas.microsoft.com/office/drawing/2014/main" id="{41733EB8-3263-45AC-8856-8371D1270F60}"/>
              </a:ext>
            </a:extLst>
          </p:cNvPr>
          <p:cNvSpPr>
            <a:spLocks noGrp="1"/>
          </p:cNvSpPr>
          <p:nvPr>
            <p:ph type="dt" sz="half" idx="49"/>
          </p:nvPr>
        </p:nvSpPr>
        <p:spPr/>
        <p:txBody>
          <a:bodyPr/>
          <a:lstStyle/>
          <a:p>
            <a:fld id="{0E097695-6295-49F5-9F3E-8553CEB4A5C6}" type="datetime1">
              <a:rPr lang="fi-FI" smtClean="0"/>
              <a:t>10.3.2022</a:t>
            </a:fld>
            <a:endParaRPr lang="fi-FI"/>
          </a:p>
        </p:txBody>
      </p:sp>
      <p:sp>
        <p:nvSpPr>
          <p:cNvPr id="6" name="Footer Placeholder 5">
            <a:extLst>
              <a:ext uri="{FF2B5EF4-FFF2-40B4-BE49-F238E27FC236}">
                <a16:creationId xmlns:a16="http://schemas.microsoft.com/office/drawing/2014/main" id="{7BEC772E-CF72-4008-8876-1B236BC54B9D}"/>
              </a:ext>
            </a:extLst>
          </p:cNvPr>
          <p:cNvSpPr>
            <a:spLocks noGrp="1"/>
          </p:cNvSpPr>
          <p:nvPr>
            <p:ph type="ftr" sz="quarter" idx="50"/>
          </p:nvPr>
        </p:nvSpPr>
        <p:spPr/>
        <p:txBody>
          <a:bodyPr/>
          <a:lstStyle/>
          <a:p>
            <a:endParaRPr lang="fi-FI"/>
          </a:p>
        </p:txBody>
      </p:sp>
      <p:sp>
        <p:nvSpPr>
          <p:cNvPr id="7" name="Slide Number Placeholder 6">
            <a:extLst>
              <a:ext uri="{FF2B5EF4-FFF2-40B4-BE49-F238E27FC236}">
                <a16:creationId xmlns:a16="http://schemas.microsoft.com/office/drawing/2014/main" id="{091E6C54-9815-4238-825D-75E76D0CC568}"/>
              </a:ext>
            </a:extLst>
          </p:cNvPr>
          <p:cNvSpPr>
            <a:spLocks noGrp="1"/>
          </p:cNvSpPr>
          <p:nvPr>
            <p:ph type="sldNum" sz="quarter" idx="51"/>
          </p:nvPr>
        </p:nvSpPr>
        <p:spPr/>
        <p:txBody>
          <a:bodyPr/>
          <a:lstStyle/>
          <a:p>
            <a:fld id="{31160B98-140E-4345-B1A3-2A7247C42973}" type="slidenum">
              <a:rPr lang="fi-FI" smtClean="0"/>
              <a:pPr/>
              <a:t>‹#›</a:t>
            </a:fld>
            <a:endParaRPr lang="fi-FI"/>
          </a:p>
        </p:txBody>
      </p:sp>
      <p:sp>
        <p:nvSpPr>
          <p:cNvPr id="45" name="Text Placeholder 4">
            <a:extLst>
              <a:ext uri="{FF2B5EF4-FFF2-40B4-BE49-F238E27FC236}">
                <a16:creationId xmlns:a16="http://schemas.microsoft.com/office/drawing/2014/main" id="{37B9AF04-80AD-43A6-A606-D1CDFC1850A6}"/>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6" name="Text Placeholder 7">
            <a:extLst>
              <a:ext uri="{FF2B5EF4-FFF2-40B4-BE49-F238E27FC236}">
                <a16:creationId xmlns:a16="http://schemas.microsoft.com/office/drawing/2014/main" id="{B43800BF-9633-452C-A60D-D8ABAE080000}"/>
              </a:ext>
            </a:extLst>
          </p:cNvPr>
          <p:cNvSpPr>
            <a:spLocks noGrp="1"/>
          </p:cNvSpPr>
          <p:nvPr>
            <p:ph type="body" sz="quarter" idx="52"/>
          </p:nvPr>
        </p:nvSpPr>
        <p:spPr>
          <a:xfrm>
            <a:off x="782638" y="5577026"/>
            <a:ext cx="1500187" cy="398324"/>
          </a:xfrm>
        </p:spPr>
        <p:txBody>
          <a:bodyPr/>
          <a:lstStyle>
            <a:lvl1pPr marL="0" indent="0" algn="l">
              <a:buNone/>
              <a:defRPr sz="900"/>
            </a:lvl1pPr>
          </a:lstStyle>
          <a:p>
            <a:pPr lvl="0"/>
            <a:endParaRPr lang="en-US"/>
          </a:p>
        </p:txBody>
      </p:sp>
      <p:sp>
        <p:nvSpPr>
          <p:cNvPr id="47" name="Measurements">
            <a:extLst>
              <a:ext uri="{FF2B5EF4-FFF2-40B4-BE49-F238E27FC236}">
                <a16:creationId xmlns:a16="http://schemas.microsoft.com/office/drawing/2014/main" id="{7A7FE24B-8E2D-4783-A4C7-F86622E5897C}"/>
              </a:ext>
            </a:extLst>
          </p:cNvPr>
          <p:cNvSpPr txBox="1">
            <a:spLocks noGrp="1"/>
          </p:cNvSpPr>
          <p:nvPr>
            <p:ph type="body" sz="quarter" idx="53"/>
          </p:nvPr>
        </p:nvSpPr>
        <p:spPr>
          <a:xfrm>
            <a:off x="3880355" y="1326316"/>
            <a:ext cx="3576766" cy="223138"/>
          </a:xfrm>
          <a:prstGeom prst="rect">
            <a:avLst/>
          </a:prstGeom>
        </p:spPr>
        <p:txBody>
          <a:bodyPr anchor="ctr">
            <a:spAutoFit/>
          </a:bodyPr>
          <a:lstStyle>
            <a:lvl1pPr marL="0" indent="0" algn="ctr" defTabSz="412750">
              <a:lnSpc>
                <a:spcPct val="100000"/>
              </a:lnSpc>
              <a:spcBef>
                <a:spcPts val="0"/>
              </a:spcBef>
              <a:buSzTx/>
              <a:buNone/>
              <a:defRPr sz="1450" b="1">
                <a:latin typeface="+mn-lt"/>
                <a:ea typeface="+mn-ea"/>
                <a:cs typeface="+mn-cs"/>
                <a:sym typeface="Helvetica"/>
              </a:defRPr>
            </a:lvl1pPr>
          </a:lstStyle>
          <a:p>
            <a:endParaRPr/>
          </a:p>
        </p:txBody>
      </p:sp>
    </p:spTree>
    <p:extLst>
      <p:ext uri="{BB962C8B-B14F-4D97-AF65-F5344CB8AC3E}">
        <p14:creationId xmlns:p14="http://schemas.microsoft.com/office/powerpoint/2010/main" val="4290661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umns 1-4">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14" name="Lorem ipsum"/>
          <p:cNvSpPr txBox="1">
            <a:spLocks noGrp="1"/>
          </p:cNvSpPr>
          <p:nvPr>
            <p:ph type="body" sz="quarter" idx="27"/>
          </p:nvPr>
        </p:nvSpPr>
        <p:spPr>
          <a:xfrm>
            <a:off x="13767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715" name="1"/>
          <p:cNvSpPr txBox="1">
            <a:spLocks noGrp="1"/>
          </p:cNvSpPr>
          <p:nvPr>
            <p:ph type="body" sz="quarter" idx="28" hasCustomPrompt="1"/>
          </p:nvPr>
        </p:nvSpPr>
        <p:spPr>
          <a:xfrm>
            <a:off x="7923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721" name="Line"/>
          <p:cNvSpPr/>
          <p:nvPr/>
        </p:nvSpPr>
        <p:spPr>
          <a:xfrm>
            <a:off x="426963" y="4041706"/>
            <a:ext cx="10959202" cy="1"/>
          </a:xfrm>
          <a:prstGeom prst="line">
            <a:avLst/>
          </a:prstGeom>
          <a:ln w="19050">
            <a:solidFill>
              <a:schemeClr val="accent1">
                <a:lumOff val="-7254"/>
              </a:schemeClr>
            </a:solidFill>
            <a:miter lim="400000"/>
          </a:ln>
        </p:spPr>
        <p:txBody>
          <a:bodyPr tIns="45720" bIns="45720"/>
          <a:lstStyle/>
          <a:p>
            <a:pPr defTabSz="914400">
              <a:lnSpc>
                <a:spcPct val="100000"/>
              </a:lnSpc>
              <a:defRPr sz="3600">
                <a:solidFill>
                  <a:srgbClr val="414359"/>
                </a:solidFill>
              </a:defRPr>
            </a:pPr>
            <a:endParaRPr sz="1800"/>
          </a:p>
        </p:txBody>
      </p:sp>
      <p:sp>
        <p:nvSpPr>
          <p:cNvPr id="722" name="LOREM IPSUM"/>
          <p:cNvSpPr txBox="1">
            <a:spLocks noGrp="1"/>
          </p:cNvSpPr>
          <p:nvPr>
            <p:ph type="body" sz="quarter" idx="34"/>
          </p:nvPr>
        </p:nvSpPr>
        <p:spPr>
          <a:xfrm rot="16200000">
            <a:off x="-426854" y="2912896"/>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726" name="LOREM IPSUM"/>
          <p:cNvSpPr txBox="1">
            <a:spLocks noGrp="1"/>
          </p:cNvSpPr>
          <p:nvPr>
            <p:ph type="body" sz="quarter" idx="38"/>
          </p:nvPr>
        </p:nvSpPr>
        <p:spPr>
          <a:xfrm rot="16200000">
            <a:off x="-424416" y="4863397"/>
            <a:ext cx="1797269" cy="153888"/>
          </a:xfrm>
          <a:prstGeom prst="rect">
            <a:avLst/>
          </a:prstGeom>
        </p:spPr>
        <p:txBody>
          <a:bodyPr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pic>
        <p:nvPicPr>
          <p:cNvPr id="738" name="Mitton-arrow.png" descr="Mitton-arr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344" y="738013"/>
            <a:ext cx="383601" cy="338075"/>
          </a:xfrm>
          <a:prstGeom prst="rect">
            <a:avLst/>
          </a:prstGeom>
          <a:ln w="12700">
            <a:miter lim="400000"/>
          </a:ln>
        </p:spPr>
      </p:pic>
      <p:sp>
        <p:nvSpPr>
          <p:cNvPr id="35" name="Title 3">
            <a:extLst>
              <a:ext uri="{FF2B5EF4-FFF2-40B4-BE49-F238E27FC236}">
                <a16:creationId xmlns:a16="http://schemas.microsoft.com/office/drawing/2014/main" id="{F226AD1B-2D4B-4DFF-A862-60F684385205}"/>
              </a:ext>
            </a:extLst>
          </p:cNvPr>
          <p:cNvSpPr>
            <a:spLocks noGrp="1"/>
          </p:cNvSpPr>
          <p:nvPr>
            <p:ph type="title"/>
          </p:nvPr>
        </p:nvSpPr>
        <p:spPr>
          <a:xfrm>
            <a:off x="737136" y="807829"/>
            <a:ext cx="10284807" cy="328821"/>
          </a:xfrm>
        </p:spPr>
        <p:txBody>
          <a:bodyPr/>
          <a:lstStyle>
            <a:lvl1pPr>
              <a:defRPr sz="1500"/>
            </a:lvl1pPr>
          </a:lstStyle>
          <a:p>
            <a:endParaRPr lang="en-GB"/>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0E097695-6295-49F5-9F3E-8553CEB4A5C6}" type="datetime1">
              <a:rPr lang="fi-FI" smtClean="0"/>
              <a:t>10.3.2022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endParaRPr lang="fi-FI"/>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40" name="Lorem ipsum">
            <a:extLst>
              <a:ext uri="{FF2B5EF4-FFF2-40B4-BE49-F238E27FC236}">
                <a16:creationId xmlns:a16="http://schemas.microsoft.com/office/drawing/2014/main" id="{9E75F50C-9082-40C0-8739-6D3BA1F5F0B4}"/>
              </a:ext>
            </a:extLst>
          </p:cNvPr>
          <p:cNvSpPr txBox="1">
            <a:spLocks noGrp="1"/>
          </p:cNvSpPr>
          <p:nvPr>
            <p:ph type="body" sz="quarter" idx="51"/>
          </p:nvPr>
        </p:nvSpPr>
        <p:spPr>
          <a:xfrm>
            <a:off x="40564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1" name="1">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4720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2" name="Lorem ipsum">
            <a:extLst>
              <a:ext uri="{FF2B5EF4-FFF2-40B4-BE49-F238E27FC236}">
                <a16:creationId xmlns:a16="http://schemas.microsoft.com/office/drawing/2014/main" id="{D89ADAB1-C383-4622-A543-0548B49B9296}"/>
              </a:ext>
            </a:extLst>
          </p:cNvPr>
          <p:cNvSpPr txBox="1">
            <a:spLocks noGrp="1"/>
          </p:cNvSpPr>
          <p:nvPr>
            <p:ph type="body" sz="quarter" idx="53"/>
          </p:nvPr>
        </p:nvSpPr>
        <p:spPr>
          <a:xfrm>
            <a:off x="676154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3" name="1">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617717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44" name="Lorem ipsum">
            <a:extLst>
              <a:ext uri="{FF2B5EF4-FFF2-40B4-BE49-F238E27FC236}">
                <a16:creationId xmlns:a16="http://schemas.microsoft.com/office/drawing/2014/main" id="{B4DB201F-B5EE-4383-8322-B40ACAE9DA24}"/>
              </a:ext>
            </a:extLst>
          </p:cNvPr>
          <p:cNvSpPr txBox="1">
            <a:spLocks noGrp="1"/>
          </p:cNvSpPr>
          <p:nvPr>
            <p:ph type="body" sz="quarter" idx="55"/>
          </p:nvPr>
        </p:nvSpPr>
        <p:spPr>
          <a:xfrm>
            <a:off x="9485690" y="1669054"/>
            <a:ext cx="1783758" cy="487020"/>
          </a:xfrm>
          <a:prstGeom prst="homePlate">
            <a:avLst/>
          </a:prstGeom>
          <a:solidFill>
            <a:srgbClr val="E9F352"/>
          </a:solidFill>
          <a:ln>
            <a:noFill/>
          </a:ln>
        </p:spPr>
        <p:txBody>
          <a:bodyPr bIns="18000"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5" name="1">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901327" y="1447753"/>
            <a:ext cx="455944" cy="880108"/>
          </a:xfrm>
          <a:prstGeom prst="rect">
            <a:avLst/>
          </a:prstGeom>
        </p:spPr>
        <p:txBody>
          <a:bodyPr anchor="ctr">
            <a:noAutofit/>
          </a:bodyPr>
          <a:lstStyle>
            <a:lvl1pPr marL="0" indent="0" algn="ctr" defTabSz="412750">
              <a:lnSpc>
                <a:spcPct val="100000"/>
              </a:lnSpc>
              <a:spcBef>
                <a:spcPts val="0"/>
              </a:spcBef>
              <a:buSzTx/>
              <a:buNone/>
              <a:defRPr sz="6400">
                <a:latin typeface="Domaine Display"/>
                <a:ea typeface="Domaine Display"/>
                <a:cs typeface="Domaine Display"/>
                <a:sym typeface="Domaine Display"/>
              </a:defRPr>
            </a:lvl1pPr>
          </a:lstStyle>
          <a:p>
            <a:r>
              <a:rPr lang="fi-FI"/>
              <a:t>X</a:t>
            </a:r>
            <a:endParaRP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1076059" y="2538893"/>
            <a:ext cx="2297704" cy="1093645"/>
          </a:xfrm>
        </p:spPr>
        <p:txBody>
          <a:bodyPr/>
          <a:lstStyle>
            <a:lvl1pPr marL="0" indent="0">
              <a:lnSpc>
                <a:spcPct val="130000"/>
              </a:lnSpc>
              <a:buNone/>
              <a:defRPr sz="1000"/>
            </a:lvl1pPr>
          </a:lstStyle>
          <a:p>
            <a:pPr lvl="0"/>
            <a:endParaRPr lang="en-US"/>
          </a:p>
        </p:txBody>
      </p:sp>
      <p:sp>
        <p:nvSpPr>
          <p:cNvPr id="48" name="Text Placeholder 5">
            <a:extLst>
              <a:ext uri="{FF2B5EF4-FFF2-40B4-BE49-F238E27FC236}">
                <a16:creationId xmlns:a16="http://schemas.microsoft.com/office/drawing/2014/main" id="{9FA20B6C-25FB-4F0E-8C70-C00FFFA6A398}"/>
              </a:ext>
            </a:extLst>
          </p:cNvPr>
          <p:cNvSpPr>
            <a:spLocks noGrp="1"/>
          </p:cNvSpPr>
          <p:nvPr>
            <p:ph type="body" sz="quarter" idx="58"/>
          </p:nvPr>
        </p:nvSpPr>
        <p:spPr>
          <a:xfrm>
            <a:off x="1076059" y="4443893"/>
            <a:ext cx="2297704" cy="1093645"/>
          </a:xfrm>
        </p:spPr>
        <p:txBody>
          <a:bodyPr/>
          <a:lstStyle>
            <a:lvl1pPr marL="0" indent="0">
              <a:lnSpc>
                <a:spcPct val="130000"/>
              </a:lnSpc>
              <a:buNone/>
              <a:defRPr sz="1000"/>
            </a:lvl1pPr>
          </a:lstStyle>
          <a:p>
            <a:pPr lvl="0"/>
            <a:endParaRPr lang="en-US"/>
          </a:p>
        </p:txBody>
      </p:sp>
      <p:sp>
        <p:nvSpPr>
          <p:cNvPr id="49" name="Text Placeholder 5">
            <a:extLst>
              <a:ext uri="{FF2B5EF4-FFF2-40B4-BE49-F238E27FC236}">
                <a16:creationId xmlns:a16="http://schemas.microsoft.com/office/drawing/2014/main" id="{1C8D7715-9B9E-4C0A-8099-075D7210B849}"/>
              </a:ext>
            </a:extLst>
          </p:cNvPr>
          <p:cNvSpPr>
            <a:spLocks noGrp="1"/>
          </p:cNvSpPr>
          <p:nvPr>
            <p:ph type="body" sz="quarter" idx="59"/>
          </p:nvPr>
        </p:nvSpPr>
        <p:spPr>
          <a:xfrm>
            <a:off x="3743059" y="2538893"/>
            <a:ext cx="2297704" cy="1093645"/>
          </a:xfrm>
        </p:spPr>
        <p:txBody>
          <a:bodyPr/>
          <a:lstStyle>
            <a:lvl1pPr marL="0" indent="0">
              <a:lnSpc>
                <a:spcPct val="130000"/>
              </a:lnSpc>
              <a:buNone/>
              <a:defRPr sz="1000"/>
            </a:lvl1pPr>
          </a:lstStyle>
          <a:p>
            <a:pPr lvl="0"/>
            <a:endParaRPr lang="en-US"/>
          </a:p>
        </p:txBody>
      </p:sp>
      <p:sp>
        <p:nvSpPr>
          <p:cNvPr id="50" name="Text Placeholder 5">
            <a:extLst>
              <a:ext uri="{FF2B5EF4-FFF2-40B4-BE49-F238E27FC236}">
                <a16:creationId xmlns:a16="http://schemas.microsoft.com/office/drawing/2014/main" id="{0D900064-DDD6-4BF2-92E2-301D636B2F8B}"/>
              </a:ext>
            </a:extLst>
          </p:cNvPr>
          <p:cNvSpPr>
            <a:spLocks noGrp="1"/>
          </p:cNvSpPr>
          <p:nvPr>
            <p:ph type="body" sz="quarter" idx="60"/>
          </p:nvPr>
        </p:nvSpPr>
        <p:spPr>
          <a:xfrm>
            <a:off x="3743059" y="4443893"/>
            <a:ext cx="2297704" cy="1093645"/>
          </a:xfrm>
        </p:spPr>
        <p:txBody>
          <a:bodyPr/>
          <a:lstStyle>
            <a:lvl1pPr marL="0" indent="0">
              <a:lnSpc>
                <a:spcPct val="130000"/>
              </a:lnSpc>
              <a:buNone/>
              <a:defRPr sz="1000"/>
            </a:lvl1pPr>
          </a:lstStyle>
          <a:p>
            <a:pPr lvl="0"/>
            <a:endParaRPr lang="en-US"/>
          </a:p>
        </p:txBody>
      </p:sp>
      <p:sp>
        <p:nvSpPr>
          <p:cNvPr id="51" name="Text Placeholder 5">
            <a:extLst>
              <a:ext uri="{FF2B5EF4-FFF2-40B4-BE49-F238E27FC236}">
                <a16:creationId xmlns:a16="http://schemas.microsoft.com/office/drawing/2014/main" id="{65FDC6C3-A94E-4380-824D-27EFFF2BBDCA}"/>
              </a:ext>
            </a:extLst>
          </p:cNvPr>
          <p:cNvSpPr>
            <a:spLocks noGrp="1"/>
          </p:cNvSpPr>
          <p:nvPr>
            <p:ph type="body" sz="quarter" idx="61"/>
          </p:nvPr>
        </p:nvSpPr>
        <p:spPr>
          <a:xfrm>
            <a:off x="6410059" y="2538893"/>
            <a:ext cx="2297704" cy="1093645"/>
          </a:xfrm>
        </p:spPr>
        <p:txBody>
          <a:bodyPr/>
          <a:lstStyle>
            <a:lvl1pPr marL="0" indent="0">
              <a:lnSpc>
                <a:spcPct val="130000"/>
              </a:lnSpc>
              <a:buNone/>
              <a:defRPr sz="1000"/>
            </a:lvl1pPr>
          </a:lstStyle>
          <a:p>
            <a:pPr lvl="0"/>
            <a:endParaRPr lang="en-US"/>
          </a:p>
        </p:txBody>
      </p:sp>
      <p:sp>
        <p:nvSpPr>
          <p:cNvPr id="52" name="Text Placeholder 5">
            <a:extLst>
              <a:ext uri="{FF2B5EF4-FFF2-40B4-BE49-F238E27FC236}">
                <a16:creationId xmlns:a16="http://schemas.microsoft.com/office/drawing/2014/main" id="{5ED5C250-AA53-448E-9114-61CDEC5DE472}"/>
              </a:ext>
            </a:extLst>
          </p:cNvPr>
          <p:cNvSpPr>
            <a:spLocks noGrp="1"/>
          </p:cNvSpPr>
          <p:nvPr>
            <p:ph type="body" sz="quarter" idx="62"/>
          </p:nvPr>
        </p:nvSpPr>
        <p:spPr>
          <a:xfrm>
            <a:off x="6410059" y="4443893"/>
            <a:ext cx="2297704" cy="1093645"/>
          </a:xfrm>
        </p:spPr>
        <p:txBody>
          <a:bodyPr/>
          <a:lstStyle>
            <a:lvl1pPr marL="0" indent="0">
              <a:lnSpc>
                <a:spcPct val="130000"/>
              </a:lnSpc>
              <a:buNone/>
              <a:defRPr sz="1000"/>
            </a:lvl1pPr>
          </a:lstStyle>
          <a:p>
            <a:pPr lvl="0"/>
            <a:endParaRPr lang="en-US"/>
          </a:p>
        </p:txBody>
      </p:sp>
      <p:sp>
        <p:nvSpPr>
          <p:cNvPr id="53" name="Text Placeholder 5">
            <a:extLst>
              <a:ext uri="{FF2B5EF4-FFF2-40B4-BE49-F238E27FC236}">
                <a16:creationId xmlns:a16="http://schemas.microsoft.com/office/drawing/2014/main" id="{AB2AD075-265A-4D36-AE02-7DCDC43C6A25}"/>
              </a:ext>
            </a:extLst>
          </p:cNvPr>
          <p:cNvSpPr>
            <a:spLocks noGrp="1"/>
          </p:cNvSpPr>
          <p:nvPr>
            <p:ph type="body" sz="quarter" idx="63"/>
          </p:nvPr>
        </p:nvSpPr>
        <p:spPr>
          <a:xfrm>
            <a:off x="9172309" y="2538893"/>
            <a:ext cx="2297704" cy="1093645"/>
          </a:xfrm>
        </p:spPr>
        <p:txBody>
          <a:bodyPr/>
          <a:lstStyle>
            <a:lvl1pPr marL="0" indent="0">
              <a:lnSpc>
                <a:spcPct val="130000"/>
              </a:lnSpc>
              <a:buNone/>
              <a:defRPr sz="1000"/>
            </a:lvl1pPr>
          </a:lstStyle>
          <a:p>
            <a:pPr lvl="0"/>
            <a:endParaRPr lang="en-US"/>
          </a:p>
        </p:txBody>
      </p:sp>
      <p:sp>
        <p:nvSpPr>
          <p:cNvPr id="54" name="Text Placeholder 5">
            <a:extLst>
              <a:ext uri="{FF2B5EF4-FFF2-40B4-BE49-F238E27FC236}">
                <a16:creationId xmlns:a16="http://schemas.microsoft.com/office/drawing/2014/main" id="{615F1502-6719-4D89-A7A5-EB3EF93E6729}"/>
              </a:ext>
            </a:extLst>
          </p:cNvPr>
          <p:cNvSpPr>
            <a:spLocks noGrp="1"/>
          </p:cNvSpPr>
          <p:nvPr>
            <p:ph type="body" sz="quarter" idx="64"/>
          </p:nvPr>
        </p:nvSpPr>
        <p:spPr>
          <a:xfrm>
            <a:off x="9172309" y="4443893"/>
            <a:ext cx="2297704" cy="1093645"/>
          </a:xfrm>
        </p:spPr>
        <p:txBody>
          <a:bodyPr/>
          <a:lstStyle>
            <a:lvl1pPr marL="0" indent="0">
              <a:lnSpc>
                <a:spcPct val="130000"/>
              </a:lnSpc>
              <a:buNone/>
              <a:defRPr sz="1000"/>
            </a:lvl1pPr>
          </a:lstStyle>
          <a:p>
            <a:pPr lvl="0"/>
            <a:endParaRPr lang="en-US"/>
          </a:p>
        </p:txBody>
      </p:sp>
    </p:spTree>
    <p:extLst>
      <p:ext uri="{BB962C8B-B14F-4D97-AF65-F5344CB8AC3E}">
        <p14:creationId xmlns:p14="http://schemas.microsoft.com/office/powerpoint/2010/main" val="2649483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urfold table">
    <p:spTree>
      <p:nvGrpSpPr>
        <p:cNvPr id="1" name=""/>
        <p:cNvGrpSpPr/>
        <p:nvPr/>
      </p:nvGrpSpPr>
      <p:grpSpPr>
        <a:xfrm>
          <a:off x="0" y="0"/>
          <a:ext cx="0" cy="0"/>
          <a:chOff x="0" y="0"/>
          <a:chExt cx="0" cy="0"/>
        </a:xfrm>
      </p:grpSpPr>
      <p:pic>
        <p:nvPicPr>
          <p:cNvPr id="707" name="Miltton_Text_Black.png" descr="Miltton_Text_Bl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0E097695-6295-49F5-9F3E-8553CEB4A5C6}" type="datetime1">
              <a:rPr lang="fi-FI" smtClean="0"/>
              <a:t>10.3.2022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endParaRPr lang="fi-FI"/>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3327972" y="1655826"/>
            <a:ext cx="2158425" cy="1138542"/>
          </a:xfrm>
        </p:spPr>
        <p:txBody>
          <a:bodyPr/>
          <a:lstStyle>
            <a:lvl1pPr marL="0" indent="0">
              <a:lnSpc>
                <a:spcPct val="130000"/>
              </a:lnSpc>
              <a:buNone/>
              <a:defRPr sz="1000"/>
            </a:lvl1pPr>
          </a:lstStyle>
          <a:p>
            <a:pPr lvl="0"/>
            <a:endParaRPr lang="en-US"/>
          </a:p>
        </p:txBody>
      </p:sp>
      <p:sp>
        <p:nvSpPr>
          <p:cNvPr id="28" name="Line">
            <a:extLst>
              <a:ext uri="{FF2B5EF4-FFF2-40B4-BE49-F238E27FC236}">
                <a16:creationId xmlns:a16="http://schemas.microsoft.com/office/drawing/2014/main" id="{CC177CC8-269E-41F2-91E5-671E64879B4B}"/>
              </a:ext>
            </a:extLst>
          </p:cNvPr>
          <p:cNvSpPr/>
          <p:nvPr userDrawn="1"/>
        </p:nvSpPr>
        <p:spPr>
          <a:xfrm flipV="1">
            <a:off x="6096000" y="836902"/>
            <a:ext cx="1" cy="5234616"/>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29" name="Line">
            <a:extLst>
              <a:ext uri="{FF2B5EF4-FFF2-40B4-BE49-F238E27FC236}">
                <a16:creationId xmlns:a16="http://schemas.microsoft.com/office/drawing/2014/main" id="{1598DBCC-2108-42A6-A6E6-4F1F5856CEE9}"/>
              </a:ext>
            </a:extLst>
          </p:cNvPr>
          <p:cNvSpPr/>
          <p:nvPr userDrawn="1"/>
        </p:nvSpPr>
        <p:spPr>
          <a:xfrm>
            <a:off x="2078680" y="3429000"/>
            <a:ext cx="8502000" cy="0"/>
          </a:xfrm>
          <a:prstGeom prst="line">
            <a:avLst/>
          </a:prstGeom>
          <a:ln w="25400">
            <a:solidFill>
              <a:schemeClr val="accent1">
                <a:lumOff val="-7254"/>
              </a:schemeClr>
            </a:solidFill>
            <a:miter lim="400000"/>
          </a:ln>
        </p:spPr>
        <p:txBody>
          <a:bodyPr lIns="25400" tIns="25400" rIns="25400" bIns="25400" anchor="ctr"/>
          <a:lstStyle/>
          <a:p>
            <a:pPr defTabSz="1219169">
              <a:lnSpc>
                <a:spcPct val="90000"/>
              </a:lnSpc>
              <a:spcBef>
                <a:spcPts val="2250"/>
              </a:spcBef>
              <a:defRPr sz="4800" b="0">
                <a:latin typeface="Helvetica Neue"/>
                <a:ea typeface="Helvetica Neue"/>
                <a:cs typeface="Helvetica Neue"/>
                <a:sym typeface="Helvetica Neue"/>
              </a:defRPr>
            </a:pPr>
            <a:endParaRPr sz="2400"/>
          </a:p>
        </p:txBody>
      </p:sp>
      <p:sp>
        <p:nvSpPr>
          <p:cNvPr id="7" name="Text Placeholder 6">
            <a:extLst>
              <a:ext uri="{FF2B5EF4-FFF2-40B4-BE49-F238E27FC236}">
                <a16:creationId xmlns:a16="http://schemas.microsoft.com/office/drawing/2014/main" id="{85EFDCB6-2F19-4A59-A58D-BA60D5CF566F}"/>
              </a:ext>
            </a:extLst>
          </p:cNvPr>
          <p:cNvSpPr>
            <a:spLocks noGrp="1"/>
          </p:cNvSpPr>
          <p:nvPr>
            <p:ph type="body" sz="quarter" idx="59"/>
          </p:nvPr>
        </p:nvSpPr>
        <p:spPr>
          <a:xfrm>
            <a:off x="4961745" y="3159178"/>
            <a:ext cx="2267366" cy="550888"/>
          </a:xfrm>
          <a:solidFill>
            <a:srgbClr val="E9F352"/>
          </a:solidFill>
        </p:spPr>
        <p:txBody>
          <a:bodyPr bIns="18000" anchor="ctr" anchorCtr="0"/>
          <a:lstStyle>
            <a:lvl1pPr marL="0" indent="0" algn="ctr">
              <a:lnSpc>
                <a:spcPct val="100000"/>
              </a:lnSpc>
              <a:buNone/>
              <a:defRPr sz="2500" b="1"/>
            </a:lvl1pPr>
            <a:lvl2pPr marL="457200" indent="0">
              <a:buNone/>
              <a:defRPr/>
            </a:lvl2pPr>
          </a:lstStyle>
          <a:p>
            <a:pPr lvl="0"/>
            <a:endParaRPr lang="en-US"/>
          </a:p>
        </p:txBody>
      </p:sp>
      <p:sp>
        <p:nvSpPr>
          <p:cNvPr id="32" name="Text Placeholder 5">
            <a:extLst>
              <a:ext uri="{FF2B5EF4-FFF2-40B4-BE49-F238E27FC236}">
                <a16:creationId xmlns:a16="http://schemas.microsoft.com/office/drawing/2014/main" id="{5052F834-74EC-4C45-BF45-32D9983AB1C2}"/>
              </a:ext>
            </a:extLst>
          </p:cNvPr>
          <p:cNvSpPr>
            <a:spLocks noGrp="1"/>
          </p:cNvSpPr>
          <p:nvPr>
            <p:ph type="body" sz="quarter" idx="60"/>
          </p:nvPr>
        </p:nvSpPr>
        <p:spPr>
          <a:xfrm>
            <a:off x="7020297" y="1655826"/>
            <a:ext cx="2158423" cy="1138542"/>
          </a:xfrm>
        </p:spPr>
        <p:txBody>
          <a:bodyPr/>
          <a:lstStyle>
            <a:lvl1pPr marL="0" indent="0">
              <a:lnSpc>
                <a:spcPct val="130000"/>
              </a:lnSpc>
              <a:buNone/>
              <a:defRPr sz="1000"/>
            </a:lvl1pPr>
          </a:lstStyle>
          <a:p>
            <a:pPr lvl="0"/>
            <a:endParaRPr lang="en-US"/>
          </a:p>
        </p:txBody>
      </p:sp>
      <p:sp>
        <p:nvSpPr>
          <p:cNvPr id="33" name="Text Placeholder 5">
            <a:extLst>
              <a:ext uri="{FF2B5EF4-FFF2-40B4-BE49-F238E27FC236}">
                <a16:creationId xmlns:a16="http://schemas.microsoft.com/office/drawing/2014/main" id="{90F842C2-5F34-4903-9A91-FC01D0060EAC}"/>
              </a:ext>
            </a:extLst>
          </p:cNvPr>
          <p:cNvSpPr>
            <a:spLocks noGrp="1"/>
          </p:cNvSpPr>
          <p:nvPr>
            <p:ph type="body" sz="quarter" idx="61"/>
          </p:nvPr>
        </p:nvSpPr>
        <p:spPr>
          <a:xfrm>
            <a:off x="3327972" y="4520621"/>
            <a:ext cx="2158425" cy="1138542"/>
          </a:xfrm>
        </p:spPr>
        <p:txBody>
          <a:bodyPr/>
          <a:lstStyle>
            <a:lvl1pPr marL="0" indent="0">
              <a:lnSpc>
                <a:spcPct val="130000"/>
              </a:lnSpc>
              <a:buNone/>
              <a:defRPr sz="1000"/>
            </a:lvl1pPr>
          </a:lstStyle>
          <a:p>
            <a:pPr lvl="0"/>
            <a:endParaRPr lang="en-US"/>
          </a:p>
        </p:txBody>
      </p:sp>
      <p:sp>
        <p:nvSpPr>
          <p:cNvPr id="34" name="Text Placeholder 5">
            <a:extLst>
              <a:ext uri="{FF2B5EF4-FFF2-40B4-BE49-F238E27FC236}">
                <a16:creationId xmlns:a16="http://schemas.microsoft.com/office/drawing/2014/main" id="{098E5E1D-0D46-4475-9291-4F5082C4D153}"/>
              </a:ext>
            </a:extLst>
          </p:cNvPr>
          <p:cNvSpPr>
            <a:spLocks noGrp="1"/>
          </p:cNvSpPr>
          <p:nvPr>
            <p:ph type="body" sz="quarter" idx="62"/>
          </p:nvPr>
        </p:nvSpPr>
        <p:spPr>
          <a:xfrm>
            <a:off x="7020297" y="4520621"/>
            <a:ext cx="2158423" cy="1138542"/>
          </a:xfrm>
        </p:spPr>
        <p:txBody>
          <a:bodyPr/>
          <a:lstStyle>
            <a:lvl1pPr marL="0" indent="0">
              <a:lnSpc>
                <a:spcPct val="130000"/>
              </a:lnSpc>
              <a:buNone/>
              <a:defRPr sz="1000"/>
            </a:lvl1pPr>
          </a:lstStyle>
          <a:p>
            <a:pPr lvl="0"/>
            <a:endParaRPr lang="en-US"/>
          </a:p>
        </p:txBody>
      </p:sp>
      <p:sp>
        <p:nvSpPr>
          <p:cNvPr id="19" name="Measurements">
            <a:extLst>
              <a:ext uri="{FF2B5EF4-FFF2-40B4-BE49-F238E27FC236}">
                <a16:creationId xmlns:a16="http://schemas.microsoft.com/office/drawing/2014/main" id="{753089E3-43A9-9342-8DBD-6C883F012349}"/>
              </a:ext>
            </a:extLst>
          </p:cNvPr>
          <p:cNvSpPr txBox="1">
            <a:spLocks noGrp="1"/>
          </p:cNvSpPr>
          <p:nvPr>
            <p:ph type="body" sz="quarter" idx="53"/>
          </p:nvPr>
        </p:nvSpPr>
        <p:spPr>
          <a:xfrm>
            <a:off x="3327973" y="1326316"/>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0" name="Measurements">
            <a:extLst>
              <a:ext uri="{FF2B5EF4-FFF2-40B4-BE49-F238E27FC236}">
                <a16:creationId xmlns:a16="http://schemas.microsoft.com/office/drawing/2014/main" id="{E6094675-85D7-BE43-8657-92FCDC8D36F4}"/>
              </a:ext>
            </a:extLst>
          </p:cNvPr>
          <p:cNvSpPr txBox="1">
            <a:spLocks noGrp="1"/>
          </p:cNvSpPr>
          <p:nvPr>
            <p:ph type="body" sz="quarter" idx="63"/>
          </p:nvPr>
        </p:nvSpPr>
        <p:spPr>
          <a:xfrm>
            <a:off x="7020297" y="1326316"/>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1" name="Measurements">
            <a:extLst>
              <a:ext uri="{FF2B5EF4-FFF2-40B4-BE49-F238E27FC236}">
                <a16:creationId xmlns:a16="http://schemas.microsoft.com/office/drawing/2014/main" id="{BB35B722-FF2B-034A-95C1-D848E040CB67}"/>
              </a:ext>
            </a:extLst>
          </p:cNvPr>
          <p:cNvSpPr txBox="1">
            <a:spLocks noGrp="1"/>
          </p:cNvSpPr>
          <p:nvPr>
            <p:ph type="body" sz="quarter" idx="64"/>
          </p:nvPr>
        </p:nvSpPr>
        <p:spPr>
          <a:xfrm>
            <a:off x="3327973" y="4185262"/>
            <a:ext cx="2158420"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
        <p:nvSpPr>
          <p:cNvPr id="22" name="Measurements">
            <a:extLst>
              <a:ext uri="{FF2B5EF4-FFF2-40B4-BE49-F238E27FC236}">
                <a16:creationId xmlns:a16="http://schemas.microsoft.com/office/drawing/2014/main" id="{BE4EF000-155E-014E-8354-444DA1C5FFC9}"/>
              </a:ext>
            </a:extLst>
          </p:cNvPr>
          <p:cNvSpPr txBox="1">
            <a:spLocks noGrp="1"/>
          </p:cNvSpPr>
          <p:nvPr>
            <p:ph type="body" sz="quarter" idx="65"/>
          </p:nvPr>
        </p:nvSpPr>
        <p:spPr>
          <a:xfrm>
            <a:off x="7020297" y="4185262"/>
            <a:ext cx="2158417" cy="223138"/>
          </a:xfrm>
          <a:prstGeom prst="rect">
            <a:avLst/>
          </a:prstGeom>
        </p:spPr>
        <p:txBody>
          <a:bodyPr wrap="square" anchor="ctr">
            <a:spAutoFit/>
          </a:bodyPr>
          <a:lstStyle>
            <a:lvl1pPr marL="0" indent="0" algn="l" defTabSz="412750">
              <a:lnSpc>
                <a:spcPct val="100000"/>
              </a:lnSpc>
              <a:spcBef>
                <a:spcPts val="0"/>
              </a:spcBef>
              <a:buSzTx/>
              <a:buNone/>
              <a:defRPr sz="1450" b="1">
                <a:latin typeface="+mn-lt"/>
                <a:ea typeface="+mn-ea"/>
                <a:cs typeface="+mn-cs"/>
                <a:sym typeface="Helvetica"/>
              </a:defRPr>
            </a:lvl1pPr>
          </a:lstStyle>
          <a:p>
            <a:endParaRPr/>
          </a:p>
        </p:txBody>
      </p:sp>
    </p:spTree>
    <p:extLst>
      <p:ext uri="{BB962C8B-B14F-4D97-AF65-F5344CB8AC3E}">
        <p14:creationId xmlns:p14="http://schemas.microsoft.com/office/powerpoint/2010/main" val="3028863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image 1">
    <p:spTree>
      <p:nvGrpSpPr>
        <p:cNvPr id="1" name=""/>
        <p:cNvGrpSpPr/>
        <p:nvPr/>
      </p:nvGrpSpPr>
      <p:grpSpPr>
        <a:xfrm>
          <a:off x="0" y="0"/>
          <a:ext cx="0" cy="0"/>
          <a:chOff x="0" y="0"/>
          <a:chExt cx="0" cy="0"/>
        </a:xfrm>
      </p:grpSpPr>
      <p:pic>
        <p:nvPicPr>
          <p:cNvPr id="764" name="Miltton_TeamsBG_2_2.png" descr="Miltton_TeamsBG_2_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65" name="Miltton_Text_Black.png" descr="Miltton_Text_Black.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EBF1CC73-057D-40F6-A727-F82084ED65A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BFA768C3-5A29-4465-8AC1-BDAC62F2423A}"/>
              </a:ext>
            </a:extLst>
          </p:cNvPr>
          <p:cNvSpPr>
            <a:spLocks noGrp="1"/>
          </p:cNvSpPr>
          <p:nvPr>
            <p:ph type="dt" sz="half" idx="14"/>
          </p:nvPr>
        </p:nvSpPr>
        <p:spPr/>
        <p:txBody>
          <a:bodyPr/>
          <a:lstStyle/>
          <a:p>
            <a:fld id="{0E097695-6295-49F5-9F3E-8553CEB4A5C6}" type="datetime1">
              <a:rPr lang="fi-FI" smtClean="0"/>
              <a:t>10.3.2022</a:t>
            </a:fld>
            <a:endParaRPr lang="fi-FI"/>
          </a:p>
        </p:txBody>
      </p:sp>
      <p:sp>
        <p:nvSpPr>
          <p:cNvPr id="3" name="Footer Placeholder 2">
            <a:extLst>
              <a:ext uri="{FF2B5EF4-FFF2-40B4-BE49-F238E27FC236}">
                <a16:creationId xmlns:a16="http://schemas.microsoft.com/office/drawing/2014/main" id="{1ADD5629-32E1-48BE-A58A-8A7EDE751246}"/>
              </a:ext>
            </a:extLst>
          </p:cNvPr>
          <p:cNvSpPr>
            <a:spLocks noGrp="1"/>
          </p:cNvSpPr>
          <p:nvPr>
            <p:ph type="ftr" sz="quarter" idx="15"/>
          </p:nvPr>
        </p:nvSpPr>
        <p:spPr/>
        <p:txBody>
          <a:bodyPr/>
          <a:lstStyle/>
          <a:p>
            <a:endParaRPr lang="fi-FI"/>
          </a:p>
        </p:txBody>
      </p:sp>
      <p:sp>
        <p:nvSpPr>
          <p:cNvPr id="4" name="Slide Number Placeholder 3">
            <a:extLst>
              <a:ext uri="{FF2B5EF4-FFF2-40B4-BE49-F238E27FC236}">
                <a16:creationId xmlns:a16="http://schemas.microsoft.com/office/drawing/2014/main" id="{4FF32598-0331-4657-A994-3C037752A913}"/>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2634353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image 2">
    <p:spTree>
      <p:nvGrpSpPr>
        <p:cNvPr id="1" name=""/>
        <p:cNvGrpSpPr/>
        <p:nvPr/>
      </p:nvGrpSpPr>
      <p:grpSpPr>
        <a:xfrm>
          <a:off x="0" y="0"/>
          <a:ext cx="0" cy="0"/>
          <a:chOff x="0" y="0"/>
          <a:chExt cx="0" cy="0"/>
        </a:xfrm>
      </p:grpSpPr>
      <p:pic>
        <p:nvPicPr>
          <p:cNvPr id="775" name="Miltton_TeamsBG_2_4.png" descr="Miltton_TeamsBG_2_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76"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2" name="Date Placeholder 1">
            <a:extLst>
              <a:ext uri="{FF2B5EF4-FFF2-40B4-BE49-F238E27FC236}">
                <a16:creationId xmlns:a16="http://schemas.microsoft.com/office/drawing/2014/main" id="{FC1CD669-0B91-4D1F-98DC-FAD0B51B255A}"/>
              </a:ext>
            </a:extLst>
          </p:cNvPr>
          <p:cNvSpPr>
            <a:spLocks noGrp="1"/>
          </p:cNvSpPr>
          <p:nvPr>
            <p:ph type="dt" sz="half" idx="10"/>
          </p:nvPr>
        </p:nvSpPr>
        <p:spPr/>
        <p:txBody>
          <a:bodyPr/>
          <a:lstStyle/>
          <a:p>
            <a:fld id="{0E097695-6295-49F5-9F3E-8553CEB4A5C6}" type="datetime1">
              <a:rPr lang="fi-FI" smtClean="0"/>
              <a:t>10.3.2022</a:t>
            </a:fld>
            <a:endParaRPr lang="fi-FI"/>
          </a:p>
        </p:txBody>
      </p:sp>
      <p:sp>
        <p:nvSpPr>
          <p:cNvPr id="3" name="Footer Placeholder 2">
            <a:extLst>
              <a:ext uri="{FF2B5EF4-FFF2-40B4-BE49-F238E27FC236}">
                <a16:creationId xmlns:a16="http://schemas.microsoft.com/office/drawing/2014/main" id="{950CB20A-4CB3-4E93-9283-EE4D25F45AD8}"/>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B822238E-8895-4DD4-9F43-44C1B31FE4FB}"/>
              </a:ext>
            </a:extLst>
          </p:cNvPr>
          <p:cNvSpPr>
            <a:spLocks noGrp="1"/>
          </p:cNvSpPr>
          <p:nvPr>
            <p:ph type="sldNum" sz="quarter" idx="12"/>
          </p:nvPr>
        </p:nvSpPr>
        <p:spPr/>
        <p:txBody>
          <a:bodyPr/>
          <a:lstStyle/>
          <a:p>
            <a:fld id="{31160B98-140E-4345-B1A3-2A7247C42973}" type="slidenum">
              <a:rPr lang="fi-FI" smtClean="0"/>
              <a:pPr/>
              <a:t>‹#›</a:t>
            </a:fld>
            <a:endParaRPr lang="fi-FI"/>
          </a:p>
        </p:txBody>
      </p:sp>
      <p:sp>
        <p:nvSpPr>
          <p:cNvPr id="10" name="Text Placeholder 4">
            <a:extLst>
              <a:ext uri="{FF2B5EF4-FFF2-40B4-BE49-F238E27FC236}">
                <a16:creationId xmlns:a16="http://schemas.microsoft.com/office/drawing/2014/main" id="{8B99E224-CCAE-4B55-8BBA-AEDEF873819B}"/>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98163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image 3">
    <p:spTree>
      <p:nvGrpSpPr>
        <p:cNvPr id="1" name=""/>
        <p:cNvGrpSpPr/>
        <p:nvPr/>
      </p:nvGrpSpPr>
      <p:grpSpPr>
        <a:xfrm>
          <a:off x="0" y="0"/>
          <a:ext cx="0" cy="0"/>
          <a:chOff x="0" y="0"/>
          <a:chExt cx="0" cy="0"/>
        </a:xfrm>
      </p:grpSpPr>
      <p:pic>
        <p:nvPicPr>
          <p:cNvPr id="786" name="Miltton_TeamsBG_2_8.png" descr="Miltton_TeamsBG_2_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787" name="Miltton_Text_Black.png" descr="Miltton_Text_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
        <p:nvSpPr>
          <p:cNvPr id="7" name="Text Placeholder 4">
            <a:extLst>
              <a:ext uri="{FF2B5EF4-FFF2-40B4-BE49-F238E27FC236}">
                <a16:creationId xmlns:a16="http://schemas.microsoft.com/office/drawing/2014/main" id="{00786BF7-1349-4AC4-9385-2541F91F7867}"/>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6DA4885A-2518-44A4-9A0C-9F6CAF8AA0DF}"/>
              </a:ext>
            </a:extLst>
          </p:cNvPr>
          <p:cNvSpPr>
            <a:spLocks noGrp="1"/>
          </p:cNvSpPr>
          <p:nvPr>
            <p:ph type="dt" sz="half" idx="14"/>
          </p:nvPr>
        </p:nvSpPr>
        <p:spPr/>
        <p:txBody>
          <a:bodyPr/>
          <a:lstStyle/>
          <a:p>
            <a:fld id="{0E097695-6295-49F5-9F3E-8553CEB4A5C6}" type="datetime1">
              <a:rPr lang="fi-FI" smtClean="0"/>
              <a:t>10.3.2022</a:t>
            </a:fld>
            <a:endParaRPr lang="fi-FI"/>
          </a:p>
        </p:txBody>
      </p:sp>
      <p:sp>
        <p:nvSpPr>
          <p:cNvPr id="3" name="Footer Placeholder 2">
            <a:extLst>
              <a:ext uri="{FF2B5EF4-FFF2-40B4-BE49-F238E27FC236}">
                <a16:creationId xmlns:a16="http://schemas.microsoft.com/office/drawing/2014/main" id="{5611F71C-D7F6-41B5-825E-46C3E4A54F84}"/>
              </a:ext>
            </a:extLst>
          </p:cNvPr>
          <p:cNvSpPr>
            <a:spLocks noGrp="1"/>
          </p:cNvSpPr>
          <p:nvPr>
            <p:ph type="ftr" sz="quarter" idx="15"/>
          </p:nvPr>
        </p:nvSpPr>
        <p:spPr/>
        <p:txBody>
          <a:bodyPr/>
          <a:lstStyle/>
          <a:p>
            <a:endParaRPr lang="fi-FI"/>
          </a:p>
        </p:txBody>
      </p:sp>
      <p:sp>
        <p:nvSpPr>
          <p:cNvPr id="4" name="Slide Number Placeholder 3">
            <a:extLst>
              <a:ext uri="{FF2B5EF4-FFF2-40B4-BE49-F238E27FC236}">
                <a16:creationId xmlns:a16="http://schemas.microsoft.com/office/drawing/2014/main" id="{DF2BFE2D-2EA8-4381-9C6C-CB7A7A9E0392}"/>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763283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and Step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F004E31-6D9B-4A78-B83B-A73F38A2626E}"/>
              </a:ext>
            </a:extLst>
          </p:cNvPr>
          <p:cNvSpPr/>
          <p:nvPr userDrawn="1"/>
        </p:nvSpPr>
        <p:spPr>
          <a:xfrm>
            <a:off x="5619750" y="1346200"/>
            <a:ext cx="4375150" cy="43751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2">
            <a:extLst>
              <a:ext uri="{FF2B5EF4-FFF2-40B4-BE49-F238E27FC236}">
                <a16:creationId xmlns:a16="http://schemas.microsoft.com/office/drawing/2014/main" id="{643F3253-2BA8-4A2B-B22F-C689A30446CD}"/>
              </a:ext>
            </a:extLst>
          </p:cNvPr>
          <p:cNvSpPr>
            <a:spLocks noGrp="1"/>
          </p:cNvSpPr>
          <p:nvPr>
            <p:ph type="body" sz="quarter" idx="34" hasCustomPrompt="1"/>
          </p:nvPr>
        </p:nvSpPr>
        <p:spPr>
          <a:xfrm>
            <a:off x="7353299" y="3081338"/>
            <a:ext cx="859915" cy="887412"/>
          </a:xfrm>
          <a:prstGeom prst="ellipse">
            <a:avLst/>
          </a:prstGeom>
          <a:solidFill>
            <a:srgbClr val="E9F352"/>
          </a:solidFill>
        </p:spPr>
        <p:txBody>
          <a:bodyPr anchor="ctr" anchorCtr="0"/>
          <a:lstStyle>
            <a:lvl1pPr marL="0" indent="0" algn="ctr">
              <a:lnSpc>
                <a:spcPct val="100000"/>
              </a:lnSpc>
              <a:buNone/>
              <a:defRPr sz="1800" b="1"/>
            </a:lvl1pPr>
          </a:lstStyle>
          <a:p>
            <a:pPr lvl="0"/>
            <a:r>
              <a:rPr lang="en-US"/>
              <a:t>X</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3" name="Text Placeholder 5">
            <a:extLst>
              <a:ext uri="{FF2B5EF4-FFF2-40B4-BE49-F238E27FC236}">
                <a16:creationId xmlns:a16="http://schemas.microsoft.com/office/drawing/2014/main" id="{7356D275-CDCC-4D51-B850-69DCD42A4E40}"/>
              </a:ext>
            </a:extLst>
          </p:cNvPr>
          <p:cNvSpPr>
            <a:spLocks noGrp="1"/>
          </p:cNvSpPr>
          <p:nvPr>
            <p:ph type="body" sz="quarter" idx="57"/>
          </p:nvPr>
        </p:nvSpPr>
        <p:spPr>
          <a:xfrm>
            <a:off x="6953250" y="4152901"/>
            <a:ext cx="1708150" cy="1138542"/>
          </a:xfrm>
        </p:spPr>
        <p:txBody>
          <a:bodyPr anchor="ctr" anchorCtr="0"/>
          <a:lstStyle>
            <a:lvl1pPr marL="0" indent="0" algn="ctr">
              <a:lnSpc>
                <a:spcPct val="130000"/>
              </a:lnSpc>
              <a:buNone/>
              <a:defRPr sz="12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6953250" y="1771651"/>
            <a:ext cx="1708150" cy="1138542"/>
          </a:xfrm>
        </p:spPr>
        <p:txBody>
          <a:bodyPr anchor="ctr" anchorCtr="0"/>
          <a:lstStyle>
            <a:lvl1pPr marL="0" indent="0" algn="ctr">
              <a:lnSpc>
                <a:spcPct val="130000"/>
              </a:lnSpc>
              <a:buNone/>
              <a:defRPr sz="1200"/>
            </a:lvl1pPr>
          </a:lstStyle>
          <a:p>
            <a:pPr lvl="0"/>
            <a:endParaRPr lang="en-US"/>
          </a:p>
        </p:txBody>
      </p:sp>
      <p:sp>
        <p:nvSpPr>
          <p:cNvPr id="15" name="Text Placeholder 5">
            <a:extLst>
              <a:ext uri="{FF2B5EF4-FFF2-40B4-BE49-F238E27FC236}">
                <a16:creationId xmlns:a16="http://schemas.microsoft.com/office/drawing/2014/main" id="{3A87E54C-BEA0-4B1E-B49E-BEDC9BC90FD1}"/>
              </a:ext>
            </a:extLst>
          </p:cNvPr>
          <p:cNvSpPr>
            <a:spLocks noGrp="1"/>
          </p:cNvSpPr>
          <p:nvPr>
            <p:ph type="body" sz="quarter" idx="59"/>
          </p:nvPr>
        </p:nvSpPr>
        <p:spPr>
          <a:xfrm>
            <a:off x="5727700" y="2971801"/>
            <a:ext cx="1555750" cy="1138542"/>
          </a:xfrm>
        </p:spPr>
        <p:txBody>
          <a:bodyPr anchor="ctr" anchorCtr="0"/>
          <a:lstStyle>
            <a:lvl1pPr marL="0" indent="0" algn="ctr">
              <a:lnSpc>
                <a:spcPct val="130000"/>
              </a:lnSpc>
              <a:buNone/>
              <a:defRPr sz="1200"/>
            </a:lvl1pPr>
          </a:lstStyle>
          <a:p>
            <a:pPr lvl="0"/>
            <a:endParaRPr lang="en-US"/>
          </a:p>
        </p:txBody>
      </p:sp>
      <p:sp>
        <p:nvSpPr>
          <p:cNvPr id="16" name="Text Placeholder 5">
            <a:extLst>
              <a:ext uri="{FF2B5EF4-FFF2-40B4-BE49-F238E27FC236}">
                <a16:creationId xmlns:a16="http://schemas.microsoft.com/office/drawing/2014/main" id="{8C88BABE-5380-46DB-AC9D-0903DEC244E6}"/>
              </a:ext>
            </a:extLst>
          </p:cNvPr>
          <p:cNvSpPr>
            <a:spLocks noGrp="1"/>
          </p:cNvSpPr>
          <p:nvPr>
            <p:ph type="body" sz="quarter" idx="60"/>
          </p:nvPr>
        </p:nvSpPr>
        <p:spPr>
          <a:xfrm>
            <a:off x="8318500" y="2971801"/>
            <a:ext cx="1555750" cy="1138542"/>
          </a:xfrm>
        </p:spPr>
        <p:txBody>
          <a:bodyPr anchor="ctr" anchorCtr="0"/>
          <a:lstStyle>
            <a:lvl1pPr marL="0" indent="0" algn="ctr">
              <a:lnSpc>
                <a:spcPct val="130000"/>
              </a:lnSpc>
              <a:buNone/>
              <a:defRPr sz="1200"/>
            </a:lvl1pPr>
          </a:lstStyle>
          <a:p>
            <a:pPr lvl="0"/>
            <a:endParaRPr lang="en-US"/>
          </a:p>
        </p:txBody>
      </p:sp>
      <p:sp>
        <p:nvSpPr>
          <p:cNvPr id="17" name="1">
            <a:extLst>
              <a:ext uri="{FF2B5EF4-FFF2-40B4-BE49-F238E27FC236}">
                <a16:creationId xmlns:a16="http://schemas.microsoft.com/office/drawing/2014/main" id="{2A83D96B-8F31-4F93-B917-5F0B340B83DB}"/>
              </a:ext>
            </a:extLst>
          </p:cNvPr>
          <p:cNvSpPr txBox="1">
            <a:spLocks noGrp="1"/>
          </p:cNvSpPr>
          <p:nvPr>
            <p:ph type="body" sz="quarter" idx="28" hasCustomPrompt="1"/>
          </p:nvPr>
        </p:nvSpPr>
        <p:spPr>
          <a:xfrm>
            <a:off x="482007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8" name="1">
            <a:extLst>
              <a:ext uri="{FF2B5EF4-FFF2-40B4-BE49-F238E27FC236}">
                <a16:creationId xmlns:a16="http://schemas.microsoft.com/office/drawing/2014/main" id="{57FE8D17-F7EA-4F29-80E0-3F7D1B93C626}"/>
              </a:ext>
            </a:extLst>
          </p:cNvPr>
          <p:cNvSpPr txBox="1">
            <a:spLocks noGrp="1"/>
          </p:cNvSpPr>
          <p:nvPr>
            <p:ph type="body" sz="quarter" idx="61" hasCustomPrompt="1"/>
          </p:nvPr>
        </p:nvSpPr>
        <p:spPr>
          <a:xfrm>
            <a:off x="10287429" y="3203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19" name="1">
            <a:extLst>
              <a:ext uri="{FF2B5EF4-FFF2-40B4-BE49-F238E27FC236}">
                <a16:creationId xmlns:a16="http://schemas.microsoft.com/office/drawing/2014/main" id="{64EC0E97-06FA-4FFD-A963-5165267D9FF1}"/>
              </a:ext>
            </a:extLst>
          </p:cNvPr>
          <p:cNvSpPr txBox="1">
            <a:spLocks noGrp="1"/>
          </p:cNvSpPr>
          <p:nvPr>
            <p:ph type="body" sz="quarter" idx="62" hasCustomPrompt="1"/>
          </p:nvPr>
        </p:nvSpPr>
        <p:spPr>
          <a:xfrm>
            <a:off x="7575979" y="5997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
        <p:nvSpPr>
          <p:cNvPr id="20" name="1">
            <a:extLst>
              <a:ext uri="{FF2B5EF4-FFF2-40B4-BE49-F238E27FC236}">
                <a16:creationId xmlns:a16="http://schemas.microsoft.com/office/drawing/2014/main" id="{6869D030-3E39-4EBD-99B8-B3F26DAD86CD}"/>
              </a:ext>
            </a:extLst>
          </p:cNvPr>
          <p:cNvSpPr txBox="1">
            <a:spLocks noGrp="1"/>
          </p:cNvSpPr>
          <p:nvPr>
            <p:ph type="body" sz="quarter" idx="63" hasCustomPrompt="1"/>
          </p:nvPr>
        </p:nvSpPr>
        <p:spPr>
          <a:xfrm>
            <a:off x="7575979" y="5870239"/>
            <a:ext cx="455944" cy="585922"/>
          </a:xfrm>
          <a:prstGeom prst="rect">
            <a:avLst/>
          </a:prstGeom>
        </p:spPr>
        <p:txBody>
          <a:bodyPr anchor="ctr">
            <a:noAutofit/>
          </a:bodyPr>
          <a:lstStyle>
            <a:lvl1pPr marL="0" indent="0" algn="ctr" defTabSz="412750">
              <a:lnSpc>
                <a:spcPct val="100000"/>
              </a:lnSpc>
              <a:spcBef>
                <a:spcPts val="0"/>
              </a:spcBef>
              <a:buSzTx/>
              <a:buNone/>
              <a:defRPr sz="2700">
                <a:latin typeface="Domaine Display"/>
                <a:ea typeface="Domaine Display"/>
                <a:cs typeface="Domaine Display"/>
                <a:sym typeface="Domaine Display"/>
              </a:defRPr>
            </a:lvl1pPr>
          </a:lstStyle>
          <a:p>
            <a:r>
              <a:rPr lang="fi-FI"/>
              <a:t>X</a:t>
            </a:r>
            <a:endParaRPr/>
          </a:p>
        </p:txBody>
      </p:sp>
    </p:spTree>
    <p:extLst>
      <p:ext uri="{BB962C8B-B14F-4D97-AF65-F5344CB8AC3E}">
        <p14:creationId xmlns:p14="http://schemas.microsoft.com/office/powerpoint/2010/main" val="3633772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yramid 1">
    <p:bg>
      <p:bgPr>
        <a:solidFill>
          <a:srgbClr val="E5E4E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E87A273-735D-4A3B-A540-557F201BEC4A}"/>
              </a:ext>
            </a:extLst>
          </p:cNvPr>
          <p:cNvGrpSpPr/>
          <p:nvPr userDrawn="1"/>
        </p:nvGrpSpPr>
        <p:grpSpPr>
          <a:xfrm>
            <a:off x="4706531" y="1271578"/>
            <a:ext cx="6504135" cy="4386689"/>
            <a:chOff x="4706531" y="1271578"/>
            <a:chExt cx="6504135" cy="4386689"/>
          </a:xfrm>
        </p:grpSpPr>
        <p:sp>
          <p:nvSpPr>
            <p:cNvPr id="21" name="Triangle">
              <a:extLst>
                <a:ext uri="{FF2B5EF4-FFF2-40B4-BE49-F238E27FC236}">
                  <a16:creationId xmlns:a16="http://schemas.microsoft.com/office/drawing/2014/main" id="{CACB75DA-1BEE-491E-94CA-2C2A87EF8B2C}"/>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2" name="Rectangle">
              <a:extLst>
                <a:ext uri="{FF2B5EF4-FFF2-40B4-BE49-F238E27FC236}">
                  <a16:creationId xmlns:a16="http://schemas.microsoft.com/office/drawing/2014/main" id="{F91F32B2-592A-4159-A5D4-36A27C18E10B}"/>
                </a:ext>
              </a:extLst>
            </p:cNvPr>
            <p:cNvSpPr/>
            <p:nvPr userDrawn="1"/>
          </p:nvSpPr>
          <p:spPr>
            <a:xfrm>
              <a:off x="6065742" y="1271578"/>
              <a:ext cx="5144924" cy="3154814"/>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Triangle">
              <a:extLst>
                <a:ext uri="{FF2B5EF4-FFF2-40B4-BE49-F238E27FC236}">
                  <a16:creationId xmlns:a16="http://schemas.microsoft.com/office/drawing/2014/main" id="{BB4DBC4F-B275-4622-902F-BE8161218B33}"/>
                </a:ext>
              </a:extLst>
            </p:cNvPr>
            <p:cNvSpPr/>
            <p:nvPr userDrawn="1"/>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24" name="Line">
              <a:extLst>
                <a:ext uri="{FF2B5EF4-FFF2-40B4-BE49-F238E27FC236}">
                  <a16:creationId xmlns:a16="http://schemas.microsoft.com/office/drawing/2014/main" id="{AF112777-38F5-4F14-A306-12A7129357E5}"/>
                </a:ext>
              </a:extLst>
            </p:cNvPr>
            <p:cNvSpPr/>
            <p:nvPr userDrawn="1"/>
          </p:nvSpPr>
          <p:spPr>
            <a:xfrm>
              <a:off x="4706531" y="5653504"/>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25" name="Line">
              <a:extLst>
                <a:ext uri="{FF2B5EF4-FFF2-40B4-BE49-F238E27FC236}">
                  <a16:creationId xmlns:a16="http://schemas.microsoft.com/office/drawing/2014/main" id="{FD9FEA37-0C58-440C-A0DA-DA82F7B5A958}"/>
                </a:ext>
              </a:extLst>
            </p:cNvPr>
            <p:cNvSpPr/>
            <p:nvPr userDrawn="1"/>
          </p:nvSpPr>
          <p:spPr>
            <a:xfrm>
              <a:off x="8049794" y="3129991"/>
              <a:ext cx="1783416"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41021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bg1"/>
                </a:solidFill>
              </a:defRPr>
            </a:lvl1pPr>
          </a:lstStyle>
          <a:p>
            <a:pPr lvl="0"/>
            <a:endParaRPr lang="en-US"/>
          </a:p>
        </p:txBody>
      </p:sp>
    </p:spTree>
    <p:extLst>
      <p:ext uri="{BB962C8B-B14F-4D97-AF65-F5344CB8AC3E}">
        <p14:creationId xmlns:p14="http://schemas.microsoft.com/office/powerpoint/2010/main" val="2518334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yramid 2">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4F5B9C8-6676-445C-AA44-C7091BF636ED}"/>
              </a:ext>
            </a:extLst>
          </p:cNvPr>
          <p:cNvGrpSpPr/>
          <p:nvPr userDrawn="1"/>
        </p:nvGrpSpPr>
        <p:grpSpPr>
          <a:xfrm>
            <a:off x="4706531" y="1328728"/>
            <a:ext cx="6894587" cy="4430807"/>
            <a:chOff x="4706531" y="1328728"/>
            <a:chExt cx="6894587" cy="4430807"/>
          </a:xfrm>
        </p:grpSpPr>
        <p:sp>
          <p:nvSpPr>
            <p:cNvPr id="15" name="Triangle">
              <a:extLst>
                <a:ext uri="{FF2B5EF4-FFF2-40B4-BE49-F238E27FC236}">
                  <a16:creationId xmlns:a16="http://schemas.microsoft.com/office/drawing/2014/main" id="{81AC0645-567E-43DB-BA5D-F5B31D014926}"/>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186750AA-8686-49FD-A711-256025EE81C2}"/>
                </a:ext>
              </a:extLst>
            </p:cNvPr>
            <p:cNvSpPr/>
            <p:nvPr/>
          </p:nvSpPr>
          <p:spPr>
            <a:xfrm>
              <a:off x="6456194" y="4429430"/>
              <a:ext cx="5144924" cy="1330105"/>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Rectangle">
              <a:extLst>
                <a:ext uri="{FF2B5EF4-FFF2-40B4-BE49-F238E27FC236}">
                  <a16:creationId xmlns:a16="http://schemas.microsoft.com/office/drawing/2014/main" id="{7836C7F7-B2CF-4EB1-B2EB-81AA54C9222D}"/>
                </a:ext>
              </a:extLst>
            </p:cNvPr>
            <p:cNvSpPr/>
            <p:nvPr/>
          </p:nvSpPr>
          <p:spPr>
            <a:xfrm>
              <a:off x="6065742" y="1328728"/>
              <a:ext cx="5144924" cy="1783652"/>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8" name="Triangle">
              <a:extLst>
                <a:ext uri="{FF2B5EF4-FFF2-40B4-BE49-F238E27FC236}">
                  <a16:creationId xmlns:a16="http://schemas.microsoft.com/office/drawing/2014/main" id="{1FC7AA41-E7EB-4457-B033-25D95D1425F1}"/>
                </a:ext>
              </a:extLst>
            </p:cNvPr>
            <p:cNvSpPr/>
            <p:nvPr/>
          </p:nvSpPr>
          <p:spPr>
            <a:xfrm>
              <a:off x="6787666" y="135059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9" name="Line">
              <a:extLst>
                <a:ext uri="{FF2B5EF4-FFF2-40B4-BE49-F238E27FC236}">
                  <a16:creationId xmlns:a16="http://schemas.microsoft.com/office/drawing/2014/main" id="{817C2782-E2C9-4306-9CF6-0C5FD6692FA5}"/>
                </a:ext>
              </a:extLst>
            </p:cNvPr>
            <p:cNvSpPr/>
            <p:nvPr/>
          </p:nvSpPr>
          <p:spPr>
            <a:xfrm>
              <a:off x="4706531" y="4416392"/>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28702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1">
                <a:solidFill>
                  <a:schemeClr val="bg1"/>
                </a:solidFill>
              </a:defRPr>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0"/>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endParaRPr lang="en-US"/>
          </a:p>
        </p:txBody>
      </p:sp>
    </p:spTree>
    <p:extLst>
      <p:ext uri="{BB962C8B-B14F-4D97-AF65-F5344CB8AC3E}">
        <p14:creationId xmlns:p14="http://schemas.microsoft.com/office/powerpoint/2010/main" val="354462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ltton Title Slide Pic">
    <p:bg>
      <p:bgPr>
        <a:solidFill>
          <a:schemeClr val="accent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141AB194-67B2-4312-A7FB-974494ADB3FB}"/>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BDC85D01-2508-406F-814C-FE3A4EDFDBB0}"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4664160"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4" name="Text Placeholder 3">
            <a:extLst>
              <a:ext uri="{FF2B5EF4-FFF2-40B4-BE49-F238E27FC236}">
                <a16:creationId xmlns:a16="http://schemas.microsoft.com/office/drawing/2014/main" id="{35FF0F97-3BF5-47DA-8985-0E937810FE29}"/>
              </a:ext>
            </a:extLst>
          </p:cNvPr>
          <p:cNvSpPr>
            <a:spLocks noGrp="1"/>
          </p:cNvSpPr>
          <p:nvPr>
            <p:ph type="body" sz="quarter" idx="27" hasCustomPrompt="1"/>
          </p:nvPr>
        </p:nvSpPr>
        <p:spPr>
          <a:xfrm>
            <a:off x="140400" y="1807200"/>
            <a:ext cx="4521600" cy="1227600"/>
          </a:xfrm>
          <a:blipFill>
            <a:blip r:embed="rId3"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vl2pPr marL="457200" indent="0">
              <a:buNone/>
              <a:defRPr/>
            </a:lvl2pPr>
          </a:lstStyle>
          <a:p>
            <a:pPr lvl="0"/>
            <a:r>
              <a:rPr lang="en-US"/>
              <a:t>  </a:t>
            </a:r>
          </a:p>
        </p:txBody>
      </p:sp>
      <p:sp>
        <p:nvSpPr>
          <p:cNvPr id="12" name="Title 1">
            <a:extLst>
              <a:ext uri="{FF2B5EF4-FFF2-40B4-BE49-F238E27FC236}">
                <a16:creationId xmlns:a16="http://schemas.microsoft.com/office/drawing/2014/main" id="{0775D37E-A16E-FE48-A89E-68BFD91E74F5}"/>
              </a:ext>
            </a:extLst>
          </p:cNvPr>
          <p:cNvSpPr>
            <a:spLocks noGrp="1"/>
          </p:cNvSpPr>
          <p:nvPr>
            <p:ph type="ctrTitle" hasCustomPrompt="1"/>
          </p:nvPr>
        </p:nvSpPr>
        <p:spPr>
          <a:xfrm>
            <a:off x="437882" y="3095741"/>
            <a:ext cx="10915918" cy="2387600"/>
          </a:xfrm>
        </p:spPr>
        <p:txBody>
          <a:bodyPr anchor="t" anchorCtr="0"/>
          <a:lstStyle>
            <a:lvl1pPr algn="l">
              <a:defRPr sz="9200" b="0"/>
            </a:lvl1pPr>
          </a:lstStyle>
          <a:p>
            <a:r>
              <a:rPr lang="en-GB"/>
              <a:t>title</a:t>
            </a:r>
          </a:p>
        </p:txBody>
      </p:sp>
    </p:spTree>
    <p:extLst>
      <p:ext uri="{BB962C8B-B14F-4D97-AF65-F5344CB8AC3E}">
        <p14:creationId xmlns:p14="http://schemas.microsoft.com/office/powerpoint/2010/main" val="2792548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yramid 3">
    <p:bg>
      <p:bgPr>
        <a:solidFill>
          <a:srgbClr val="E5E4E6"/>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7C344D5-4A05-4313-901B-D8A4EAC0A092}"/>
              </a:ext>
            </a:extLst>
          </p:cNvPr>
          <p:cNvGrpSpPr/>
          <p:nvPr userDrawn="1"/>
        </p:nvGrpSpPr>
        <p:grpSpPr>
          <a:xfrm>
            <a:off x="4706531" y="1356946"/>
            <a:ext cx="6894587" cy="4491488"/>
            <a:chOff x="4706531" y="1356946"/>
            <a:chExt cx="6894587" cy="4491488"/>
          </a:xfrm>
        </p:grpSpPr>
        <p:sp>
          <p:nvSpPr>
            <p:cNvPr id="15" name="Triangle">
              <a:extLst>
                <a:ext uri="{FF2B5EF4-FFF2-40B4-BE49-F238E27FC236}">
                  <a16:creationId xmlns:a16="http://schemas.microsoft.com/office/drawing/2014/main" id="{A591AF52-4D8E-496B-9FE9-6AD5E4CFE99A}"/>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6" name="Rectangle">
              <a:extLst>
                <a:ext uri="{FF2B5EF4-FFF2-40B4-BE49-F238E27FC236}">
                  <a16:creationId xmlns:a16="http://schemas.microsoft.com/office/drawing/2014/main" id="{DEB69230-BC7F-4CB7-9348-7E3044519719}"/>
                </a:ext>
              </a:extLst>
            </p:cNvPr>
            <p:cNvSpPr/>
            <p:nvPr/>
          </p:nvSpPr>
          <p:spPr>
            <a:xfrm>
              <a:off x="6456194" y="3142201"/>
              <a:ext cx="5144924" cy="2706233"/>
            </a:xfrm>
            <a:prstGeom prst="rect">
              <a:avLst/>
            </a:prstGeom>
            <a:solidFill>
              <a:schemeClr val="accent3">
                <a:hueOff val="1800000"/>
                <a:satOff val="1520"/>
                <a:lumOff val="-1764"/>
              </a:schemeClr>
            </a:solidFill>
            <a:ln w="12700">
              <a:miter lim="400000"/>
            </a:ln>
          </p:spPr>
          <p:txBody>
            <a:bodyPr lIns="25400" tIns="25400" rIns="25400" bIns="2540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7" name="Triangle">
              <a:extLst>
                <a:ext uri="{FF2B5EF4-FFF2-40B4-BE49-F238E27FC236}">
                  <a16:creationId xmlns:a16="http://schemas.microsoft.com/office/drawing/2014/main" id="{B64ADB6B-87B7-4C65-BCD7-E79981E75162}"/>
                </a:ext>
              </a:extLst>
            </p:cNvPr>
            <p:cNvSpPr/>
            <p:nvPr/>
          </p:nvSpPr>
          <p:spPr>
            <a:xfrm>
              <a:off x="6787666" y="1356946"/>
              <a:ext cx="4307671" cy="43076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000000"/>
              </a:solidFill>
              <a:miter lim="400000"/>
            </a:ln>
          </p:spPr>
          <p:txBody>
            <a:bodyPr lIns="25400" tIns="25400" rIns="25400" bIns="25400" anchor="ctr"/>
            <a:lstStyle/>
            <a:p>
              <a:pPr algn="ctr" defTabSz="412750">
                <a:lnSpc>
                  <a:spcPct val="100000"/>
                </a:lnSpc>
                <a:defRPr sz="3200" b="0">
                  <a:solidFill>
                    <a:srgbClr val="FFFFFF"/>
                  </a:solidFill>
                  <a:latin typeface="Helvetica Neue"/>
                  <a:ea typeface="Helvetica Neue"/>
                  <a:cs typeface="Helvetica Neue"/>
                  <a:sym typeface="Helvetica Neue"/>
                </a:defRPr>
              </a:pPr>
              <a:endParaRPr sz="1600"/>
            </a:p>
          </p:txBody>
        </p:sp>
        <p:sp>
          <p:nvSpPr>
            <p:cNvPr id="18" name="Line">
              <a:extLst>
                <a:ext uri="{FF2B5EF4-FFF2-40B4-BE49-F238E27FC236}">
                  <a16:creationId xmlns:a16="http://schemas.microsoft.com/office/drawing/2014/main" id="{6AE7070F-CB45-495B-A7E9-BC5E90C4AF0F}"/>
                </a:ext>
              </a:extLst>
            </p:cNvPr>
            <p:cNvSpPr/>
            <p:nvPr/>
          </p:nvSpPr>
          <p:spPr>
            <a:xfrm>
              <a:off x="7407356" y="4436420"/>
              <a:ext cx="3068292" cy="1"/>
            </a:xfrm>
            <a:prstGeom prst="line">
              <a:avLst/>
            </a:prstGeom>
            <a:ln w="25400">
              <a:solidFill>
                <a:srgbClr val="000000"/>
              </a:solidFill>
              <a:miter lim="400000"/>
            </a:ln>
          </p:spPr>
          <p:txBody>
            <a:bodyPr tIns="45720" bIns="45720"/>
            <a:lstStyle/>
            <a:p>
              <a:pPr defTabSz="914400">
                <a:lnSpc>
                  <a:spcPct val="100000"/>
                </a:lnSpc>
                <a:defRPr sz="3600">
                  <a:solidFill>
                    <a:srgbClr val="414359"/>
                  </a:solidFill>
                </a:defRPr>
              </a:pPr>
              <a:endParaRPr sz="1800"/>
            </a:p>
          </p:txBody>
        </p:sp>
        <p:sp>
          <p:nvSpPr>
            <p:cNvPr id="19" name="Line">
              <a:extLst>
                <a:ext uri="{FF2B5EF4-FFF2-40B4-BE49-F238E27FC236}">
                  <a16:creationId xmlns:a16="http://schemas.microsoft.com/office/drawing/2014/main" id="{48BD3253-8800-450F-8457-B2BDA6836B3F}"/>
                </a:ext>
              </a:extLst>
            </p:cNvPr>
            <p:cNvSpPr/>
            <p:nvPr/>
          </p:nvSpPr>
          <p:spPr>
            <a:xfrm>
              <a:off x="4706531" y="3125229"/>
              <a:ext cx="3498160" cy="1"/>
            </a:xfrm>
            <a:prstGeom prst="line">
              <a:avLst/>
            </a:prstGeom>
            <a:ln w="19050">
              <a:solidFill>
                <a:srgbClr val="000000"/>
              </a:solidFill>
              <a:miter lim="400000"/>
            </a:ln>
          </p:spPr>
          <p:txBody>
            <a:bodyPr tIns="45720" bIns="45720"/>
            <a:lstStyle/>
            <a:p>
              <a:pPr defTabSz="914400">
                <a:lnSpc>
                  <a:spcPct val="100000"/>
                </a:lnSpc>
                <a:defRPr sz="3600">
                  <a:solidFill>
                    <a:srgbClr val="414359"/>
                  </a:solidFill>
                </a:defRPr>
              </a:pPr>
              <a:endParaRPr sz="1800"/>
            </a:p>
          </p:txBody>
        </p:sp>
      </p:gr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6" name="Text Placeholder 5">
            <a:extLst>
              <a:ext uri="{FF2B5EF4-FFF2-40B4-BE49-F238E27FC236}">
                <a16:creationId xmlns:a16="http://schemas.microsoft.com/office/drawing/2014/main" id="{9DC41D1B-183E-41CE-814C-43A295648448}"/>
              </a:ext>
            </a:extLst>
          </p:cNvPr>
          <p:cNvSpPr>
            <a:spLocks noGrp="1"/>
          </p:cNvSpPr>
          <p:nvPr>
            <p:ph type="body" sz="quarter" idx="59"/>
          </p:nvPr>
        </p:nvSpPr>
        <p:spPr>
          <a:xfrm>
            <a:off x="4722743" y="1625601"/>
            <a:ext cx="1708150" cy="1472778"/>
          </a:xfrm>
        </p:spPr>
        <p:txBody>
          <a:bodyPr anchor="b" anchorCtr="0"/>
          <a:lstStyle>
            <a:lvl1pPr marL="0" indent="0" algn="l">
              <a:lnSpc>
                <a:spcPct val="100000"/>
              </a:lnSpc>
              <a:buNone/>
              <a:defRPr sz="1000"/>
            </a:lvl1pPr>
          </a:lstStyle>
          <a:p>
            <a:pPr lvl="0"/>
            <a:endParaRPr lang="en-US"/>
          </a:p>
        </p:txBody>
      </p:sp>
      <p:sp>
        <p:nvSpPr>
          <p:cNvPr id="14" name="Text Placeholder 5">
            <a:extLst>
              <a:ext uri="{FF2B5EF4-FFF2-40B4-BE49-F238E27FC236}">
                <a16:creationId xmlns:a16="http://schemas.microsoft.com/office/drawing/2014/main" id="{E49B8FF8-AC81-44F2-8D4F-FDE641560B77}"/>
              </a:ext>
            </a:extLst>
          </p:cNvPr>
          <p:cNvSpPr>
            <a:spLocks noGrp="1"/>
          </p:cNvSpPr>
          <p:nvPr>
            <p:ph type="body" sz="quarter" idx="58"/>
          </p:nvPr>
        </p:nvSpPr>
        <p:spPr>
          <a:xfrm>
            <a:off x="7591286" y="4058097"/>
            <a:ext cx="2655957" cy="329779"/>
          </a:xfrm>
        </p:spPr>
        <p:txBody>
          <a:bodyPr anchor="ctr" anchorCtr="0"/>
          <a:lstStyle>
            <a:lvl1pPr marL="0" indent="0" algn="ctr">
              <a:lnSpc>
                <a:spcPct val="100000"/>
              </a:lnSpc>
              <a:buNone/>
              <a:defRPr sz="1000" b="0"/>
            </a:lvl1pPr>
          </a:lstStyle>
          <a:p>
            <a:pPr lvl="0"/>
            <a:endParaRPr lang="en-US"/>
          </a:p>
        </p:txBody>
      </p:sp>
      <p:sp>
        <p:nvSpPr>
          <p:cNvPr id="27" name="Text Placeholder 5">
            <a:extLst>
              <a:ext uri="{FF2B5EF4-FFF2-40B4-BE49-F238E27FC236}">
                <a16:creationId xmlns:a16="http://schemas.microsoft.com/office/drawing/2014/main" id="{9AE4A875-1E2A-42F2-8866-0F466013F074}"/>
              </a:ext>
            </a:extLst>
          </p:cNvPr>
          <p:cNvSpPr>
            <a:spLocks noGrp="1"/>
          </p:cNvSpPr>
          <p:nvPr>
            <p:ph type="body" sz="quarter" idx="60"/>
          </p:nvPr>
        </p:nvSpPr>
        <p:spPr>
          <a:xfrm>
            <a:off x="7591286" y="2756347"/>
            <a:ext cx="2655957" cy="329779"/>
          </a:xfrm>
        </p:spPr>
        <p:txBody>
          <a:bodyPr anchor="ctr" anchorCtr="0"/>
          <a:lstStyle>
            <a:lvl1pPr marL="0" indent="0" algn="ctr">
              <a:lnSpc>
                <a:spcPct val="100000"/>
              </a:lnSpc>
              <a:buNone/>
              <a:defRPr sz="1000" b="1">
                <a:solidFill>
                  <a:schemeClr val="bg1"/>
                </a:solidFill>
              </a:defRPr>
            </a:lvl1pPr>
          </a:lstStyle>
          <a:p>
            <a:pPr lvl="0"/>
            <a:endParaRPr lang="en-US"/>
          </a:p>
        </p:txBody>
      </p:sp>
      <p:sp>
        <p:nvSpPr>
          <p:cNvPr id="28" name="Text Placeholder 5">
            <a:extLst>
              <a:ext uri="{FF2B5EF4-FFF2-40B4-BE49-F238E27FC236}">
                <a16:creationId xmlns:a16="http://schemas.microsoft.com/office/drawing/2014/main" id="{6C2B56DF-7C97-4383-9870-9FD21C5CF435}"/>
              </a:ext>
            </a:extLst>
          </p:cNvPr>
          <p:cNvSpPr>
            <a:spLocks noGrp="1"/>
          </p:cNvSpPr>
          <p:nvPr>
            <p:ph type="body" sz="quarter" idx="61"/>
          </p:nvPr>
        </p:nvSpPr>
        <p:spPr>
          <a:xfrm>
            <a:off x="7591286" y="5289997"/>
            <a:ext cx="2655957" cy="329779"/>
          </a:xfrm>
        </p:spPr>
        <p:txBody>
          <a:bodyPr anchor="ctr" anchorCtr="0"/>
          <a:lstStyle>
            <a:lvl1pPr marL="0" indent="0" algn="ctr">
              <a:lnSpc>
                <a:spcPct val="100000"/>
              </a:lnSpc>
              <a:buNone/>
              <a:defRPr sz="1000" b="0">
                <a:solidFill>
                  <a:schemeClr val="tx1"/>
                </a:solidFill>
              </a:defRPr>
            </a:lvl1pPr>
          </a:lstStyle>
          <a:p>
            <a:pPr lvl="0"/>
            <a:endParaRPr lang="en-US"/>
          </a:p>
        </p:txBody>
      </p:sp>
    </p:spTree>
    <p:extLst>
      <p:ext uri="{BB962C8B-B14F-4D97-AF65-F5344CB8AC3E}">
        <p14:creationId xmlns:p14="http://schemas.microsoft.com/office/powerpoint/2010/main" val="4020828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ircle and Text">
    <p:spTree>
      <p:nvGrpSpPr>
        <p:cNvPr id="1" name=""/>
        <p:cNvGrpSpPr/>
        <p:nvPr/>
      </p:nvGrpSpPr>
      <p:grpSpPr>
        <a:xfrm>
          <a:off x="0" y="0"/>
          <a:ext cx="0" cy="0"/>
          <a:chOff x="0" y="0"/>
          <a:chExt cx="0" cy="0"/>
        </a:xfrm>
      </p:grpSpPr>
      <p:grpSp>
        <p:nvGrpSpPr>
          <p:cNvPr id="21" name="Group">
            <a:extLst>
              <a:ext uri="{FF2B5EF4-FFF2-40B4-BE49-F238E27FC236}">
                <a16:creationId xmlns:a16="http://schemas.microsoft.com/office/drawing/2014/main" id="{E43AAB55-269A-41CC-8CD6-FDD114D88897}"/>
              </a:ext>
            </a:extLst>
          </p:cNvPr>
          <p:cNvGrpSpPr/>
          <p:nvPr userDrawn="1"/>
        </p:nvGrpSpPr>
        <p:grpSpPr>
          <a:xfrm>
            <a:off x="5604286" y="1349380"/>
            <a:ext cx="4412635" cy="4388058"/>
            <a:chOff x="0" y="0"/>
            <a:chExt cx="8825268" cy="8776113"/>
          </a:xfrm>
        </p:grpSpPr>
        <p:sp>
          <p:nvSpPr>
            <p:cNvPr id="22" name="Circle">
              <a:extLst>
                <a:ext uri="{FF2B5EF4-FFF2-40B4-BE49-F238E27FC236}">
                  <a16:creationId xmlns:a16="http://schemas.microsoft.com/office/drawing/2014/main" id="{AF2404DD-D74D-4956-B9E3-85D0BFA8E23C}"/>
                </a:ext>
              </a:extLst>
            </p:cNvPr>
            <p:cNvSpPr/>
            <p:nvPr/>
          </p:nvSpPr>
          <p:spPr>
            <a:xfrm>
              <a:off x="662" y="0"/>
              <a:ext cx="8776114" cy="8776114"/>
            </a:xfrm>
            <a:prstGeom prst="ellipse">
              <a:avLst/>
            </a:prstGeom>
            <a:solidFill>
              <a:schemeClr val="accent1">
                <a:lumOff val="-7254"/>
              </a:schemeClr>
            </a:solidFill>
            <a:ln w="12700" cap="flat">
              <a:noFill/>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3" name="Line">
              <a:extLst>
                <a:ext uri="{FF2B5EF4-FFF2-40B4-BE49-F238E27FC236}">
                  <a16:creationId xmlns:a16="http://schemas.microsoft.com/office/drawing/2014/main" id="{61E06C98-FD05-4A79-B7B0-68C1AA44B430}"/>
                </a:ext>
              </a:extLst>
            </p:cNvPr>
            <p:cNvSpPr/>
            <p:nvPr/>
          </p:nvSpPr>
          <p:spPr>
            <a:xfrm flipH="1" flipV="1">
              <a:off x="0" y="4388056"/>
              <a:ext cx="8825269" cy="1"/>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4" name="Line">
              <a:extLst>
                <a:ext uri="{FF2B5EF4-FFF2-40B4-BE49-F238E27FC236}">
                  <a16:creationId xmlns:a16="http://schemas.microsoft.com/office/drawing/2014/main" id="{03FE3234-38E3-4FD1-97F7-40D5EF35B0C2}"/>
                </a:ext>
              </a:extLst>
            </p:cNvPr>
            <p:cNvSpPr/>
            <p:nvPr/>
          </p:nvSpPr>
          <p:spPr>
            <a:xfrm flipH="1" flipV="1">
              <a:off x="2132166" y="550184"/>
              <a:ext cx="4388058" cy="7600339"/>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25" name="Line">
              <a:extLst>
                <a:ext uri="{FF2B5EF4-FFF2-40B4-BE49-F238E27FC236}">
                  <a16:creationId xmlns:a16="http://schemas.microsoft.com/office/drawing/2014/main" id="{A495D081-8E7F-4E41-80D6-B891D4DE7BA6}"/>
                </a:ext>
              </a:extLst>
            </p:cNvPr>
            <p:cNvSpPr/>
            <p:nvPr/>
          </p:nvSpPr>
          <p:spPr>
            <a:xfrm flipV="1">
              <a:off x="2103379" y="437776"/>
              <a:ext cx="4517856" cy="7825155"/>
            </a:xfrm>
            <a:prstGeom prst="line">
              <a:avLst/>
            </a:prstGeom>
            <a:noFill/>
            <a:ln w="25400" cap="flat">
              <a:solidFill>
                <a:srgbClr val="FFFFFF"/>
              </a:solidFill>
              <a:prstDash val="solid"/>
              <a:miter lim="400000"/>
            </a:ln>
            <a:effectLst/>
          </p:spPr>
          <p:txBody>
            <a:bodyPr wrap="square" lIns="0" tIns="0" rIns="0" bIns="0" numCol="1" anchor="ctr">
              <a:noAutofit/>
            </a:bodyP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grpSp>
      <p:sp>
        <p:nvSpPr>
          <p:cNvPr id="26" name="Lorem ipsum">
            <a:extLst>
              <a:ext uri="{FF2B5EF4-FFF2-40B4-BE49-F238E27FC236}">
                <a16:creationId xmlns:a16="http://schemas.microsoft.com/office/drawing/2014/main" id="{848CE43D-0D1A-45E1-AEDB-5A395CBD71BE}"/>
              </a:ext>
            </a:extLst>
          </p:cNvPr>
          <p:cNvSpPr txBox="1">
            <a:spLocks noGrp="1"/>
          </p:cNvSpPr>
          <p:nvPr>
            <p:ph type="body" sz="quarter" idx="21"/>
          </p:nvPr>
        </p:nvSpPr>
        <p:spPr>
          <a:xfrm>
            <a:off x="10132110" y="2548774"/>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27" name="Lorem ipsum">
            <a:extLst>
              <a:ext uri="{FF2B5EF4-FFF2-40B4-BE49-F238E27FC236}">
                <a16:creationId xmlns:a16="http://schemas.microsoft.com/office/drawing/2014/main" id="{B2400E12-B294-4F25-8C85-4E116F27A82F}"/>
              </a:ext>
            </a:extLst>
          </p:cNvPr>
          <p:cNvSpPr txBox="1">
            <a:spLocks noGrp="1"/>
          </p:cNvSpPr>
          <p:nvPr>
            <p:ph type="body" sz="quarter" idx="22"/>
          </p:nvPr>
        </p:nvSpPr>
        <p:spPr>
          <a:xfrm>
            <a:off x="10132110" y="4094787"/>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29" name="Lorem ipsum">
            <a:extLst>
              <a:ext uri="{FF2B5EF4-FFF2-40B4-BE49-F238E27FC236}">
                <a16:creationId xmlns:a16="http://schemas.microsoft.com/office/drawing/2014/main" id="{001D42ED-77F4-41AE-9695-24B969AF17C6}"/>
              </a:ext>
            </a:extLst>
          </p:cNvPr>
          <p:cNvSpPr txBox="1">
            <a:spLocks noGrp="1"/>
          </p:cNvSpPr>
          <p:nvPr>
            <p:ph type="body" sz="quarter" idx="24"/>
          </p:nvPr>
        </p:nvSpPr>
        <p:spPr>
          <a:xfrm>
            <a:off x="7054462" y="596114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30" name="Lorem ipsum">
            <a:extLst>
              <a:ext uri="{FF2B5EF4-FFF2-40B4-BE49-F238E27FC236}">
                <a16:creationId xmlns:a16="http://schemas.microsoft.com/office/drawing/2014/main" id="{188FB893-09DE-4745-8930-9B8F41CDD81C}"/>
              </a:ext>
            </a:extLst>
          </p:cNvPr>
          <p:cNvSpPr txBox="1">
            <a:spLocks noGrp="1"/>
          </p:cNvSpPr>
          <p:nvPr>
            <p:ph type="body" sz="quarter" idx="25"/>
          </p:nvPr>
        </p:nvSpPr>
        <p:spPr>
          <a:xfrm>
            <a:off x="7054462" y="946456"/>
            <a:ext cx="1590052" cy="179216"/>
          </a:xfrm>
          <a:prstGeom prst="rect">
            <a:avLst/>
          </a:prstGeom>
        </p:spPr>
        <p:txBody>
          <a:bodyPr anchor="ctr">
            <a:spAutoFit/>
          </a:bodyPr>
          <a:lstStyle>
            <a:lvl1pPr marL="0" indent="0" defTabSz="412750">
              <a:lnSpc>
                <a:spcPct val="130000"/>
              </a:lnSpc>
              <a:spcBef>
                <a:spcPts val="0"/>
              </a:spcBef>
              <a:buSzTx/>
              <a:buNone/>
              <a:defRPr sz="1000">
                <a:latin typeface="+mn-lt"/>
                <a:ea typeface="+mn-ea"/>
                <a:cs typeface="+mn-cs"/>
                <a:sym typeface="Helvetica"/>
              </a:defRPr>
            </a:lvl1pPr>
          </a:lstStyle>
          <a:p>
            <a:endParaRPr/>
          </a:p>
        </p:txBody>
      </p:sp>
      <p:sp>
        <p:nvSpPr>
          <p:cNvPr id="31" name="Lorem ipsum">
            <a:extLst>
              <a:ext uri="{FF2B5EF4-FFF2-40B4-BE49-F238E27FC236}">
                <a16:creationId xmlns:a16="http://schemas.microsoft.com/office/drawing/2014/main" id="{FD36E205-032F-4791-A795-DA74D26C4155}"/>
              </a:ext>
            </a:extLst>
          </p:cNvPr>
          <p:cNvSpPr txBox="1">
            <a:spLocks noGrp="1"/>
          </p:cNvSpPr>
          <p:nvPr>
            <p:ph type="body" sz="quarter" idx="26"/>
          </p:nvPr>
        </p:nvSpPr>
        <p:spPr>
          <a:xfrm>
            <a:off x="6865998" y="170484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2" name="Lorem ipsum">
            <a:extLst>
              <a:ext uri="{FF2B5EF4-FFF2-40B4-BE49-F238E27FC236}">
                <a16:creationId xmlns:a16="http://schemas.microsoft.com/office/drawing/2014/main" id="{68926688-7E85-402C-9759-4A0EDFD8CDEC}"/>
              </a:ext>
            </a:extLst>
          </p:cNvPr>
          <p:cNvSpPr txBox="1">
            <a:spLocks noGrp="1"/>
          </p:cNvSpPr>
          <p:nvPr>
            <p:ph type="body" sz="quarter" idx="27"/>
          </p:nvPr>
        </p:nvSpPr>
        <p:spPr>
          <a:xfrm>
            <a:off x="81698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3" name="Lorem ipsum">
            <a:extLst>
              <a:ext uri="{FF2B5EF4-FFF2-40B4-BE49-F238E27FC236}">
                <a16:creationId xmlns:a16="http://schemas.microsoft.com/office/drawing/2014/main" id="{3A0D2CD0-7B35-4824-B6C9-A847539B939D}"/>
              </a:ext>
            </a:extLst>
          </p:cNvPr>
          <p:cNvSpPr txBox="1">
            <a:spLocks noGrp="1"/>
          </p:cNvSpPr>
          <p:nvPr>
            <p:ph type="body" sz="quarter" idx="28"/>
          </p:nvPr>
        </p:nvSpPr>
        <p:spPr>
          <a:xfrm>
            <a:off x="5528264" y="2610782"/>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4" name="Lorem ipsum">
            <a:extLst>
              <a:ext uri="{FF2B5EF4-FFF2-40B4-BE49-F238E27FC236}">
                <a16:creationId xmlns:a16="http://schemas.microsoft.com/office/drawing/2014/main" id="{B24CAAD9-729B-4660-8CDC-66CDBF859A55}"/>
              </a:ext>
            </a:extLst>
          </p:cNvPr>
          <p:cNvSpPr txBox="1">
            <a:spLocks noGrp="1"/>
          </p:cNvSpPr>
          <p:nvPr>
            <p:ph type="body" sz="quarter" idx="29"/>
          </p:nvPr>
        </p:nvSpPr>
        <p:spPr>
          <a:xfrm>
            <a:off x="81698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5" name="Lorem ipsum">
            <a:extLst>
              <a:ext uri="{FF2B5EF4-FFF2-40B4-BE49-F238E27FC236}">
                <a16:creationId xmlns:a16="http://schemas.microsoft.com/office/drawing/2014/main" id="{4B6E38A3-B0E7-485A-8ECF-9DFAE5F0A7F6}"/>
              </a:ext>
            </a:extLst>
          </p:cNvPr>
          <p:cNvSpPr txBox="1">
            <a:spLocks noGrp="1"/>
          </p:cNvSpPr>
          <p:nvPr>
            <p:ph type="body" sz="quarter" idx="30"/>
          </p:nvPr>
        </p:nvSpPr>
        <p:spPr>
          <a:xfrm>
            <a:off x="5528264" y="4050115"/>
            <a:ext cx="1966981"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36" name="Lorem ipsum">
            <a:extLst>
              <a:ext uri="{FF2B5EF4-FFF2-40B4-BE49-F238E27FC236}">
                <a16:creationId xmlns:a16="http://schemas.microsoft.com/office/drawing/2014/main" id="{4E4B39A2-D0FE-448E-8F81-B38285E23E6B}"/>
              </a:ext>
            </a:extLst>
          </p:cNvPr>
          <p:cNvSpPr txBox="1">
            <a:spLocks noGrp="1"/>
          </p:cNvSpPr>
          <p:nvPr>
            <p:ph type="body" sz="quarter" idx="31"/>
          </p:nvPr>
        </p:nvSpPr>
        <p:spPr>
          <a:xfrm>
            <a:off x="6865998" y="5005388"/>
            <a:ext cx="1966982" cy="192360"/>
          </a:xfrm>
          <a:prstGeom prst="rect">
            <a:avLst/>
          </a:prstGeom>
        </p:spPr>
        <p:txBody>
          <a:bodyPr anchor="ctr">
            <a:spAutoFit/>
          </a:bodyPr>
          <a:lstStyle>
            <a:lvl1pPr marL="0" indent="0" algn="ctr" defTabSz="412750">
              <a:lnSpc>
                <a:spcPct val="100000"/>
              </a:lnSpc>
              <a:spcBef>
                <a:spcPts val="0"/>
              </a:spcBef>
              <a:buSzTx/>
              <a:buNone/>
              <a:defRPr sz="1250" b="1">
                <a:latin typeface="+mn-lt"/>
                <a:ea typeface="+mn-ea"/>
                <a:cs typeface="+mn-cs"/>
                <a:sym typeface="Helvetica"/>
              </a:defRPr>
            </a:lvl1pPr>
          </a:lstStyle>
          <a:p>
            <a:endParaRPr/>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40" name="Lorem ipsum">
            <a:extLst>
              <a:ext uri="{FF2B5EF4-FFF2-40B4-BE49-F238E27FC236}">
                <a16:creationId xmlns:a16="http://schemas.microsoft.com/office/drawing/2014/main" id="{54E16CDB-BD08-3D40-9DD8-3F80417F3994}"/>
              </a:ext>
            </a:extLst>
          </p:cNvPr>
          <p:cNvSpPr txBox="1">
            <a:spLocks noGrp="1"/>
          </p:cNvSpPr>
          <p:nvPr>
            <p:ph type="body" sz="quarter" idx="33"/>
          </p:nvPr>
        </p:nvSpPr>
        <p:spPr>
          <a:xfrm>
            <a:off x="3916505" y="2548774"/>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endParaRPr/>
          </a:p>
        </p:txBody>
      </p:sp>
      <p:sp>
        <p:nvSpPr>
          <p:cNvPr id="41" name="Lorem ipsum">
            <a:extLst>
              <a:ext uri="{FF2B5EF4-FFF2-40B4-BE49-F238E27FC236}">
                <a16:creationId xmlns:a16="http://schemas.microsoft.com/office/drawing/2014/main" id="{D807A0F3-E8B0-374C-AD47-7C4720D543F3}"/>
              </a:ext>
            </a:extLst>
          </p:cNvPr>
          <p:cNvSpPr txBox="1">
            <a:spLocks noGrp="1"/>
          </p:cNvSpPr>
          <p:nvPr>
            <p:ph type="body" sz="quarter" idx="34"/>
          </p:nvPr>
        </p:nvSpPr>
        <p:spPr>
          <a:xfrm>
            <a:off x="3916505" y="4094787"/>
            <a:ext cx="1590052" cy="179216"/>
          </a:xfrm>
          <a:prstGeom prst="rect">
            <a:avLst/>
          </a:prstGeom>
        </p:spPr>
        <p:txBody>
          <a:bodyPr anchor="ctr">
            <a:spAutoFit/>
          </a:bodyPr>
          <a:lstStyle>
            <a:lvl1pPr marL="0" indent="0" algn="r" defTabSz="412750">
              <a:lnSpc>
                <a:spcPct val="130000"/>
              </a:lnSpc>
              <a:spcBef>
                <a:spcPts val="0"/>
              </a:spcBef>
              <a:buSzTx/>
              <a:buNone/>
              <a:defRPr sz="1000">
                <a:latin typeface="+mn-lt"/>
                <a:ea typeface="+mn-ea"/>
                <a:cs typeface="+mn-cs"/>
                <a:sym typeface="Helvetica"/>
              </a:defRPr>
            </a:lvl1pPr>
          </a:lstStyle>
          <a:p>
            <a:endParaRPr/>
          </a:p>
        </p:txBody>
      </p:sp>
    </p:spTree>
    <p:extLst>
      <p:ext uri="{BB962C8B-B14F-4D97-AF65-F5344CB8AC3E}">
        <p14:creationId xmlns:p14="http://schemas.microsoft.com/office/powerpoint/2010/main" val="2725579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Pictur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F49C4248-E627-4DFE-963D-609199C60CF9}"/>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50D509A-F2E0-4240-B580-7125A6C05411}"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56214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Color">
    <p:bg>
      <p:bgPr>
        <a:solidFill>
          <a:srgbClr val="E4F03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B67B97-1398-4778-ABD6-B39255FC97D5}"/>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975351" y="2057400"/>
            <a:ext cx="4991100" cy="4120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50D509A-F2E0-4240-B580-7125A6C05411}"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9698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4" name="Miltton_Text_Black.png">
            <a:extLst>
              <a:ext uri="{FF2B5EF4-FFF2-40B4-BE49-F238E27FC236}">
                <a16:creationId xmlns:a16="http://schemas.microsoft.com/office/drawing/2014/main" id="{93A0454E-A6B6-4B72-B8FE-81F84746B80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3464641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umns 1-4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952501" y="2482849"/>
            <a:ext cx="2146299" cy="3275221"/>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9525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3" name="Text Placeholder 5">
            <a:extLst>
              <a:ext uri="{FF2B5EF4-FFF2-40B4-BE49-F238E27FC236}">
                <a16:creationId xmlns:a16="http://schemas.microsoft.com/office/drawing/2014/main" id="{3182F74D-F757-4E60-B4DE-6F2D0C5209D0}"/>
              </a:ext>
            </a:extLst>
          </p:cNvPr>
          <p:cNvSpPr>
            <a:spLocks noGrp="1"/>
          </p:cNvSpPr>
          <p:nvPr>
            <p:ph type="body" sz="quarter" idx="60"/>
          </p:nvPr>
        </p:nvSpPr>
        <p:spPr>
          <a:xfrm>
            <a:off x="3594101" y="2482849"/>
            <a:ext cx="2146299" cy="3275221"/>
          </a:xfrm>
        </p:spPr>
        <p:txBody>
          <a:bodyPr/>
          <a:lstStyle>
            <a:lvl1pPr marL="0" indent="0">
              <a:lnSpc>
                <a:spcPct val="130000"/>
              </a:lnSpc>
              <a:buNone/>
              <a:defRPr sz="1000"/>
            </a:lvl1pPr>
          </a:lstStyle>
          <a:p>
            <a:pPr lvl="0"/>
            <a:endParaRPr lang="en-US"/>
          </a:p>
        </p:txBody>
      </p:sp>
      <p:sp>
        <p:nvSpPr>
          <p:cNvPr id="24" name="Text Placeholder 6">
            <a:extLst>
              <a:ext uri="{FF2B5EF4-FFF2-40B4-BE49-F238E27FC236}">
                <a16:creationId xmlns:a16="http://schemas.microsoft.com/office/drawing/2014/main" id="{EAA7D05C-0140-4AB4-A998-F815BEF1F4C3}"/>
              </a:ext>
            </a:extLst>
          </p:cNvPr>
          <p:cNvSpPr>
            <a:spLocks noGrp="1"/>
          </p:cNvSpPr>
          <p:nvPr>
            <p:ph type="body" sz="quarter" idx="61"/>
          </p:nvPr>
        </p:nvSpPr>
        <p:spPr>
          <a:xfrm>
            <a:off x="359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5" name="Text Placeholder 5">
            <a:extLst>
              <a:ext uri="{FF2B5EF4-FFF2-40B4-BE49-F238E27FC236}">
                <a16:creationId xmlns:a16="http://schemas.microsoft.com/office/drawing/2014/main" id="{55A5C64D-0B89-40CB-859C-4B16F48A36E1}"/>
              </a:ext>
            </a:extLst>
          </p:cNvPr>
          <p:cNvSpPr>
            <a:spLocks noGrp="1"/>
          </p:cNvSpPr>
          <p:nvPr>
            <p:ph type="body" sz="quarter" idx="62"/>
          </p:nvPr>
        </p:nvSpPr>
        <p:spPr>
          <a:xfrm>
            <a:off x="6108701" y="2482849"/>
            <a:ext cx="2146299" cy="3275221"/>
          </a:xfrm>
        </p:spPr>
        <p:txBody>
          <a:bodyPr/>
          <a:lstStyle>
            <a:lvl1pPr marL="0" indent="0">
              <a:lnSpc>
                <a:spcPct val="130000"/>
              </a:lnSpc>
              <a:buNone/>
              <a:defRPr sz="1000"/>
            </a:lvl1pPr>
          </a:lstStyle>
          <a:p>
            <a:pPr lvl="0"/>
            <a:endParaRPr lang="en-US"/>
          </a:p>
        </p:txBody>
      </p:sp>
      <p:sp>
        <p:nvSpPr>
          <p:cNvPr id="26" name="Text Placeholder 6">
            <a:extLst>
              <a:ext uri="{FF2B5EF4-FFF2-40B4-BE49-F238E27FC236}">
                <a16:creationId xmlns:a16="http://schemas.microsoft.com/office/drawing/2014/main" id="{DFADF89A-FBBA-4143-98C0-AD7DDB1D1434}"/>
              </a:ext>
            </a:extLst>
          </p:cNvPr>
          <p:cNvSpPr>
            <a:spLocks noGrp="1"/>
          </p:cNvSpPr>
          <p:nvPr>
            <p:ph type="body" sz="quarter" idx="63"/>
          </p:nvPr>
        </p:nvSpPr>
        <p:spPr>
          <a:xfrm>
            <a:off x="61087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
        <p:nvSpPr>
          <p:cNvPr id="27" name="Text Placeholder 5">
            <a:extLst>
              <a:ext uri="{FF2B5EF4-FFF2-40B4-BE49-F238E27FC236}">
                <a16:creationId xmlns:a16="http://schemas.microsoft.com/office/drawing/2014/main" id="{69346970-8905-4F76-A70E-11DC75C4D2D3}"/>
              </a:ext>
            </a:extLst>
          </p:cNvPr>
          <p:cNvSpPr>
            <a:spLocks noGrp="1"/>
          </p:cNvSpPr>
          <p:nvPr>
            <p:ph type="body" sz="quarter" idx="64"/>
          </p:nvPr>
        </p:nvSpPr>
        <p:spPr>
          <a:xfrm>
            <a:off x="8674101" y="2482849"/>
            <a:ext cx="2146299" cy="3275221"/>
          </a:xfrm>
        </p:spPr>
        <p:txBody>
          <a:bodyPr/>
          <a:lstStyle>
            <a:lvl1pPr marL="0" indent="0">
              <a:lnSpc>
                <a:spcPct val="130000"/>
              </a:lnSpc>
              <a:buNone/>
              <a:defRPr sz="1000"/>
            </a:lvl1pPr>
          </a:lstStyle>
          <a:p>
            <a:pPr lvl="0"/>
            <a:endParaRPr lang="en-US"/>
          </a:p>
        </p:txBody>
      </p:sp>
      <p:sp>
        <p:nvSpPr>
          <p:cNvPr id="28" name="Text Placeholder 6">
            <a:extLst>
              <a:ext uri="{FF2B5EF4-FFF2-40B4-BE49-F238E27FC236}">
                <a16:creationId xmlns:a16="http://schemas.microsoft.com/office/drawing/2014/main" id="{9601163C-612D-444C-9CF6-F491EC16327A}"/>
              </a:ext>
            </a:extLst>
          </p:cNvPr>
          <p:cNvSpPr>
            <a:spLocks noGrp="1"/>
          </p:cNvSpPr>
          <p:nvPr>
            <p:ph type="body" sz="quarter" idx="65"/>
          </p:nvPr>
        </p:nvSpPr>
        <p:spPr>
          <a:xfrm>
            <a:off x="8674101" y="2081659"/>
            <a:ext cx="2019299" cy="331341"/>
          </a:xfrm>
          <a:solidFill>
            <a:srgbClr val="E9F352"/>
          </a:solidFill>
        </p:spPr>
        <p:txBody>
          <a:bodyPr anchor="ctr" anchorCtr="0"/>
          <a:lstStyle>
            <a:lvl1pPr marL="0" indent="0" algn="ctr">
              <a:lnSpc>
                <a:spcPct val="100000"/>
              </a:lnSpc>
              <a:buNone/>
              <a:defRPr sz="1500" b="1"/>
            </a:lvl1pPr>
            <a:lvl2pPr marL="457200" indent="0">
              <a:buNone/>
              <a:defRPr/>
            </a:lvl2pPr>
          </a:lstStyle>
          <a:p>
            <a:pPr lvl="0"/>
            <a:endParaRPr lang="en-US"/>
          </a:p>
        </p:txBody>
      </p:sp>
    </p:spTree>
    <p:extLst>
      <p:ext uri="{BB962C8B-B14F-4D97-AF65-F5344CB8AC3E}">
        <p14:creationId xmlns:p14="http://schemas.microsoft.com/office/powerpoint/2010/main" val="154298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umns 1-6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06789F3-151D-4A78-8134-2617E04A66C0}"/>
              </a:ext>
            </a:extLst>
          </p:cNvPr>
          <p:cNvSpPr>
            <a:spLocks noGrp="1"/>
          </p:cNvSpPr>
          <p:nvPr>
            <p:ph type="pic" sz="quarter" idx="13"/>
          </p:nvPr>
        </p:nvSpPr>
        <p:spPr>
          <a:xfrm>
            <a:off x="-1" y="0"/>
            <a:ext cx="5400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50D509A-F2E0-4240-B580-7125A6C05411}"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5" name="Text Placeholder 4">
            <a:extLst>
              <a:ext uri="{FF2B5EF4-FFF2-40B4-BE49-F238E27FC236}">
                <a16:creationId xmlns:a16="http://schemas.microsoft.com/office/drawing/2014/main" id="{69D3501D-3E7B-45F8-AE2F-2D72C51ED3BA}"/>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US"/>
              <a:t>Click to edit Master text styles</a:t>
            </a:r>
          </a:p>
        </p:txBody>
      </p:sp>
      <p:sp>
        <p:nvSpPr>
          <p:cNvPr id="13" name="Text Placeholder 4">
            <a:extLst>
              <a:ext uri="{FF2B5EF4-FFF2-40B4-BE49-F238E27FC236}">
                <a16:creationId xmlns:a16="http://schemas.microsoft.com/office/drawing/2014/main" id="{4360A90E-BA53-47F9-8AC5-F55BF988B365}"/>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US"/>
              <a:t>Click to edit Master text styles</a:t>
            </a:r>
          </a:p>
        </p:txBody>
      </p:sp>
      <p:sp>
        <p:nvSpPr>
          <p:cNvPr id="14" name="Text Placeholder 4">
            <a:extLst>
              <a:ext uri="{FF2B5EF4-FFF2-40B4-BE49-F238E27FC236}">
                <a16:creationId xmlns:a16="http://schemas.microsoft.com/office/drawing/2014/main" id="{8CDA0B6A-EE73-45DE-9A1D-DBC29501C24B}"/>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US"/>
              <a:t>Click to edit Master text styles</a:t>
            </a:r>
          </a:p>
        </p:txBody>
      </p:sp>
      <p:sp>
        <p:nvSpPr>
          <p:cNvPr id="15" name="Text Placeholder 4">
            <a:extLst>
              <a:ext uri="{FF2B5EF4-FFF2-40B4-BE49-F238E27FC236}">
                <a16:creationId xmlns:a16="http://schemas.microsoft.com/office/drawing/2014/main" id="{1CC48621-8773-456A-849A-95B35E1CDDBA}"/>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US"/>
              <a:t>Click to edit Master text styles</a:t>
            </a:r>
          </a:p>
        </p:txBody>
      </p:sp>
      <p:sp>
        <p:nvSpPr>
          <p:cNvPr id="16" name="Text Placeholder 4">
            <a:extLst>
              <a:ext uri="{FF2B5EF4-FFF2-40B4-BE49-F238E27FC236}">
                <a16:creationId xmlns:a16="http://schemas.microsoft.com/office/drawing/2014/main" id="{EB3917A7-796B-4D2C-9E99-CC559E61F71F}"/>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US"/>
              <a:t>Click to edit Master text styles</a:t>
            </a:r>
          </a:p>
        </p:txBody>
      </p:sp>
      <p:sp>
        <p:nvSpPr>
          <p:cNvPr id="17" name="Text Placeholder 4">
            <a:extLst>
              <a:ext uri="{FF2B5EF4-FFF2-40B4-BE49-F238E27FC236}">
                <a16:creationId xmlns:a16="http://schemas.microsoft.com/office/drawing/2014/main" id="{62A21834-363E-4F86-8DE2-BF8B56CE5A8F}"/>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US"/>
              <a:t>Click to edit Master text styles</a:t>
            </a:r>
          </a:p>
        </p:txBody>
      </p:sp>
      <p:sp>
        <p:nvSpPr>
          <p:cNvPr id="18" name="Measurements">
            <a:extLst>
              <a:ext uri="{FF2B5EF4-FFF2-40B4-BE49-F238E27FC236}">
                <a16:creationId xmlns:a16="http://schemas.microsoft.com/office/drawing/2014/main" id="{92D4ACD4-B04B-EC40-B11B-4DECFA7E6102}"/>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19" name="Measurements">
            <a:extLst>
              <a:ext uri="{FF2B5EF4-FFF2-40B4-BE49-F238E27FC236}">
                <a16:creationId xmlns:a16="http://schemas.microsoft.com/office/drawing/2014/main" id="{D36FBD0C-1EC1-334E-89E1-82D1EF5431DE}"/>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0" name="Measurements">
            <a:extLst>
              <a:ext uri="{FF2B5EF4-FFF2-40B4-BE49-F238E27FC236}">
                <a16:creationId xmlns:a16="http://schemas.microsoft.com/office/drawing/2014/main" id="{5159CB55-4738-754C-A380-499D0805D887}"/>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1" name="Measurements">
            <a:extLst>
              <a:ext uri="{FF2B5EF4-FFF2-40B4-BE49-F238E27FC236}">
                <a16:creationId xmlns:a16="http://schemas.microsoft.com/office/drawing/2014/main" id="{F791A673-5E86-CE4D-A964-CFEBFE556584}"/>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4" name="Measurements">
            <a:extLst>
              <a:ext uri="{FF2B5EF4-FFF2-40B4-BE49-F238E27FC236}">
                <a16:creationId xmlns:a16="http://schemas.microsoft.com/office/drawing/2014/main" id="{E45AB52D-1FDD-304D-B89E-D9FF6BB6B177}"/>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5" name="Measurements">
            <a:extLst>
              <a:ext uri="{FF2B5EF4-FFF2-40B4-BE49-F238E27FC236}">
                <a16:creationId xmlns:a16="http://schemas.microsoft.com/office/drawing/2014/main" id="{52B89791-47A7-5A4C-B9CD-F308FD85311E}"/>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Tree>
    <p:extLst>
      <p:ext uri="{BB962C8B-B14F-4D97-AF65-F5344CB8AC3E}">
        <p14:creationId xmlns:p14="http://schemas.microsoft.com/office/powerpoint/2010/main" val="890462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umns 1-6 Color">
    <p:bg>
      <p:bgPr>
        <a:solidFill>
          <a:srgbClr val="E4F03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99E5C17-D48E-4584-AB09-900998A8D081}"/>
              </a:ext>
            </a:extLst>
          </p:cNvPr>
          <p:cNvSpPr/>
          <p:nvPr userDrawn="1"/>
        </p:nvSpPr>
        <p:spPr>
          <a:xfrm flipH="1">
            <a:off x="5400000" y="0"/>
            <a:ext cx="67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450D509A-F2E0-4240-B580-7125A6C05411}" type="datetime1">
              <a:rPr lang="fi-FI" smtClean="0"/>
              <a:t>10.3.2022</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
        <p:nvSpPr>
          <p:cNvPr id="2" name="Title 1">
            <a:extLst>
              <a:ext uri="{FF2B5EF4-FFF2-40B4-BE49-F238E27FC236}">
                <a16:creationId xmlns:a16="http://schemas.microsoft.com/office/drawing/2014/main" id="{42F11A0A-C208-45AA-99C2-CF1F5CAE0482}"/>
              </a:ext>
            </a:extLst>
          </p:cNvPr>
          <p:cNvSpPr>
            <a:spLocks noGrp="1"/>
          </p:cNvSpPr>
          <p:nvPr>
            <p:ph type="title"/>
          </p:nvPr>
        </p:nvSpPr>
        <p:spPr>
          <a:xfrm>
            <a:off x="553163" y="1157079"/>
            <a:ext cx="4131480" cy="1179721"/>
          </a:xfrm>
        </p:spPr>
        <p:txBody>
          <a:bodyPr/>
          <a:lstStyle>
            <a:lvl1pPr algn="r">
              <a:defRPr sz="3200"/>
            </a:lvl1pPr>
          </a:lstStyle>
          <a:p>
            <a:endParaRPr lang="en-GB"/>
          </a:p>
        </p:txBody>
      </p:sp>
      <p:sp>
        <p:nvSpPr>
          <p:cNvPr id="12" name="Text Placeholder 4">
            <a:extLst>
              <a:ext uri="{FF2B5EF4-FFF2-40B4-BE49-F238E27FC236}">
                <a16:creationId xmlns:a16="http://schemas.microsoft.com/office/drawing/2014/main" id="{B2FC95EC-4105-4BC0-A1F7-D0861812094F}"/>
              </a:ext>
            </a:extLst>
          </p:cNvPr>
          <p:cNvSpPr>
            <a:spLocks noGrp="1"/>
          </p:cNvSpPr>
          <p:nvPr>
            <p:ph type="body" sz="quarter" idx="17"/>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9" name="Miltton_Text_Black.png">
            <a:extLst>
              <a:ext uri="{FF2B5EF4-FFF2-40B4-BE49-F238E27FC236}">
                <a16:creationId xmlns:a16="http://schemas.microsoft.com/office/drawing/2014/main" id="{B4C90CE1-8955-462E-BE7A-2E57B3B3092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18" name="Text Placeholder 4">
            <a:extLst>
              <a:ext uri="{FF2B5EF4-FFF2-40B4-BE49-F238E27FC236}">
                <a16:creationId xmlns:a16="http://schemas.microsoft.com/office/drawing/2014/main" id="{621BB9AA-A8DE-5A45-A49F-0C5ACAF43D99}"/>
              </a:ext>
            </a:extLst>
          </p:cNvPr>
          <p:cNvSpPr>
            <a:spLocks noGrp="1"/>
          </p:cNvSpPr>
          <p:nvPr>
            <p:ph type="body" sz="quarter" idx="18"/>
          </p:nvPr>
        </p:nvSpPr>
        <p:spPr>
          <a:xfrm>
            <a:off x="6028614" y="1435259"/>
            <a:ext cx="2128841" cy="1055065"/>
          </a:xfrm>
        </p:spPr>
        <p:txBody>
          <a:bodyPr/>
          <a:lstStyle>
            <a:lvl1pPr>
              <a:lnSpc>
                <a:spcPct val="130000"/>
              </a:lnSpc>
              <a:defRPr sz="1000"/>
            </a:lvl1pPr>
          </a:lstStyle>
          <a:p>
            <a:pPr lvl="0"/>
            <a:r>
              <a:rPr lang="en-US"/>
              <a:t>Click to edit Master text styles</a:t>
            </a:r>
          </a:p>
        </p:txBody>
      </p:sp>
      <p:sp>
        <p:nvSpPr>
          <p:cNvPr id="21" name="Text Placeholder 4">
            <a:extLst>
              <a:ext uri="{FF2B5EF4-FFF2-40B4-BE49-F238E27FC236}">
                <a16:creationId xmlns:a16="http://schemas.microsoft.com/office/drawing/2014/main" id="{D8770DA4-26A0-9445-96FC-C57772DEDF93}"/>
              </a:ext>
            </a:extLst>
          </p:cNvPr>
          <p:cNvSpPr>
            <a:spLocks noGrp="1"/>
          </p:cNvSpPr>
          <p:nvPr>
            <p:ph type="body" sz="quarter" idx="19"/>
          </p:nvPr>
        </p:nvSpPr>
        <p:spPr>
          <a:xfrm>
            <a:off x="8783389" y="1435259"/>
            <a:ext cx="2158420" cy="1055065"/>
          </a:xfrm>
        </p:spPr>
        <p:txBody>
          <a:bodyPr/>
          <a:lstStyle>
            <a:lvl1pPr>
              <a:lnSpc>
                <a:spcPct val="130000"/>
              </a:lnSpc>
              <a:defRPr sz="1000"/>
            </a:lvl1pPr>
          </a:lstStyle>
          <a:p>
            <a:pPr lvl="0"/>
            <a:r>
              <a:rPr lang="en-US"/>
              <a:t>Click to edit Master text styles</a:t>
            </a:r>
          </a:p>
        </p:txBody>
      </p:sp>
      <p:sp>
        <p:nvSpPr>
          <p:cNvPr id="22" name="Text Placeholder 4">
            <a:extLst>
              <a:ext uri="{FF2B5EF4-FFF2-40B4-BE49-F238E27FC236}">
                <a16:creationId xmlns:a16="http://schemas.microsoft.com/office/drawing/2014/main" id="{02BF6501-7E8D-964C-983D-5DBD2B4EB0B3}"/>
              </a:ext>
            </a:extLst>
          </p:cNvPr>
          <p:cNvSpPr>
            <a:spLocks noGrp="1"/>
          </p:cNvSpPr>
          <p:nvPr>
            <p:ph type="body" sz="quarter" idx="20"/>
          </p:nvPr>
        </p:nvSpPr>
        <p:spPr>
          <a:xfrm>
            <a:off x="6028614" y="3149759"/>
            <a:ext cx="2128841" cy="1055065"/>
          </a:xfrm>
        </p:spPr>
        <p:txBody>
          <a:bodyPr/>
          <a:lstStyle>
            <a:lvl1pPr>
              <a:lnSpc>
                <a:spcPct val="130000"/>
              </a:lnSpc>
              <a:defRPr sz="1000"/>
            </a:lvl1pPr>
          </a:lstStyle>
          <a:p>
            <a:pPr lvl="0"/>
            <a:r>
              <a:rPr lang="en-US"/>
              <a:t>Click to edit Master text styles</a:t>
            </a:r>
          </a:p>
        </p:txBody>
      </p:sp>
      <p:sp>
        <p:nvSpPr>
          <p:cNvPr id="23" name="Text Placeholder 4">
            <a:extLst>
              <a:ext uri="{FF2B5EF4-FFF2-40B4-BE49-F238E27FC236}">
                <a16:creationId xmlns:a16="http://schemas.microsoft.com/office/drawing/2014/main" id="{3C26892C-EEDD-324B-A655-B1DCD5D405A7}"/>
              </a:ext>
            </a:extLst>
          </p:cNvPr>
          <p:cNvSpPr>
            <a:spLocks noGrp="1"/>
          </p:cNvSpPr>
          <p:nvPr>
            <p:ph type="body" sz="quarter" idx="21"/>
          </p:nvPr>
        </p:nvSpPr>
        <p:spPr>
          <a:xfrm>
            <a:off x="8783389" y="3149759"/>
            <a:ext cx="2158420" cy="1055065"/>
          </a:xfrm>
        </p:spPr>
        <p:txBody>
          <a:bodyPr/>
          <a:lstStyle>
            <a:lvl1pPr>
              <a:lnSpc>
                <a:spcPct val="130000"/>
              </a:lnSpc>
              <a:defRPr sz="1000"/>
            </a:lvl1pPr>
          </a:lstStyle>
          <a:p>
            <a:pPr lvl="0"/>
            <a:r>
              <a:rPr lang="en-US"/>
              <a:t>Click to edit Master text styles</a:t>
            </a:r>
          </a:p>
        </p:txBody>
      </p:sp>
      <p:sp>
        <p:nvSpPr>
          <p:cNvPr id="24" name="Text Placeholder 4">
            <a:extLst>
              <a:ext uri="{FF2B5EF4-FFF2-40B4-BE49-F238E27FC236}">
                <a16:creationId xmlns:a16="http://schemas.microsoft.com/office/drawing/2014/main" id="{6FB1F827-F53C-4C4D-9F19-7E94E77DB5AD}"/>
              </a:ext>
            </a:extLst>
          </p:cNvPr>
          <p:cNvSpPr>
            <a:spLocks noGrp="1"/>
          </p:cNvSpPr>
          <p:nvPr>
            <p:ph type="body" sz="quarter" idx="22"/>
          </p:nvPr>
        </p:nvSpPr>
        <p:spPr>
          <a:xfrm>
            <a:off x="6028614" y="4864259"/>
            <a:ext cx="2128841" cy="1055065"/>
          </a:xfrm>
        </p:spPr>
        <p:txBody>
          <a:bodyPr/>
          <a:lstStyle>
            <a:lvl1pPr>
              <a:lnSpc>
                <a:spcPct val="130000"/>
              </a:lnSpc>
              <a:defRPr sz="1000"/>
            </a:lvl1pPr>
          </a:lstStyle>
          <a:p>
            <a:pPr lvl="0"/>
            <a:r>
              <a:rPr lang="en-US"/>
              <a:t>Click to edit Master text styles</a:t>
            </a:r>
          </a:p>
        </p:txBody>
      </p:sp>
      <p:sp>
        <p:nvSpPr>
          <p:cNvPr id="25" name="Text Placeholder 4">
            <a:extLst>
              <a:ext uri="{FF2B5EF4-FFF2-40B4-BE49-F238E27FC236}">
                <a16:creationId xmlns:a16="http://schemas.microsoft.com/office/drawing/2014/main" id="{DA12A612-BAB3-4F4B-8428-E51B806EBDA5}"/>
              </a:ext>
            </a:extLst>
          </p:cNvPr>
          <p:cNvSpPr>
            <a:spLocks noGrp="1"/>
          </p:cNvSpPr>
          <p:nvPr>
            <p:ph type="body" sz="quarter" idx="23"/>
          </p:nvPr>
        </p:nvSpPr>
        <p:spPr>
          <a:xfrm>
            <a:off x="8783389" y="4864259"/>
            <a:ext cx="2158420" cy="1055065"/>
          </a:xfrm>
        </p:spPr>
        <p:txBody>
          <a:bodyPr/>
          <a:lstStyle>
            <a:lvl1pPr>
              <a:lnSpc>
                <a:spcPct val="130000"/>
              </a:lnSpc>
              <a:defRPr sz="1000"/>
            </a:lvl1pPr>
          </a:lstStyle>
          <a:p>
            <a:pPr lvl="0"/>
            <a:r>
              <a:rPr lang="en-US"/>
              <a:t>Click to edit Master text styles</a:t>
            </a:r>
          </a:p>
        </p:txBody>
      </p:sp>
      <p:sp>
        <p:nvSpPr>
          <p:cNvPr id="26" name="Measurements">
            <a:extLst>
              <a:ext uri="{FF2B5EF4-FFF2-40B4-BE49-F238E27FC236}">
                <a16:creationId xmlns:a16="http://schemas.microsoft.com/office/drawing/2014/main" id="{37E252F8-166F-0447-BC35-92A1A86310E6}"/>
              </a:ext>
            </a:extLst>
          </p:cNvPr>
          <p:cNvSpPr txBox="1">
            <a:spLocks noGrp="1"/>
          </p:cNvSpPr>
          <p:nvPr>
            <p:ph type="body" sz="quarter" idx="53"/>
          </p:nvPr>
        </p:nvSpPr>
        <p:spPr>
          <a:xfrm>
            <a:off x="6028614"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7" name="Measurements">
            <a:extLst>
              <a:ext uri="{FF2B5EF4-FFF2-40B4-BE49-F238E27FC236}">
                <a16:creationId xmlns:a16="http://schemas.microsoft.com/office/drawing/2014/main" id="{DDA85719-3158-CB4A-ABDD-DF1988F90178}"/>
              </a:ext>
            </a:extLst>
          </p:cNvPr>
          <p:cNvSpPr txBox="1">
            <a:spLocks noGrp="1"/>
          </p:cNvSpPr>
          <p:nvPr>
            <p:ph type="body" sz="quarter" idx="54"/>
          </p:nvPr>
        </p:nvSpPr>
        <p:spPr>
          <a:xfrm>
            <a:off x="8783389" y="1100329"/>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8" name="Measurements">
            <a:extLst>
              <a:ext uri="{FF2B5EF4-FFF2-40B4-BE49-F238E27FC236}">
                <a16:creationId xmlns:a16="http://schemas.microsoft.com/office/drawing/2014/main" id="{5C8969B2-630D-E544-8E3E-28834DB7E13B}"/>
              </a:ext>
            </a:extLst>
          </p:cNvPr>
          <p:cNvSpPr txBox="1">
            <a:spLocks noGrp="1"/>
          </p:cNvSpPr>
          <p:nvPr>
            <p:ph type="body" sz="quarter" idx="55"/>
          </p:nvPr>
        </p:nvSpPr>
        <p:spPr>
          <a:xfrm>
            <a:off x="6028614"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29" name="Measurements">
            <a:extLst>
              <a:ext uri="{FF2B5EF4-FFF2-40B4-BE49-F238E27FC236}">
                <a16:creationId xmlns:a16="http://schemas.microsoft.com/office/drawing/2014/main" id="{80CF7A2E-738A-594F-9031-19563F1620A7}"/>
              </a:ext>
            </a:extLst>
          </p:cNvPr>
          <p:cNvSpPr txBox="1">
            <a:spLocks noGrp="1"/>
          </p:cNvSpPr>
          <p:nvPr>
            <p:ph type="body" sz="quarter" idx="56"/>
          </p:nvPr>
        </p:nvSpPr>
        <p:spPr>
          <a:xfrm>
            <a:off x="8783389" y="2819853"/>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30" name="Measurements">
            <a:extLst>
              <a:ext uri="{FF2B5EF4-FFF2-40B4-BE49-F238E27FC236}">
                <a16:creationId xmlns:a16="http://schemas.microsoft.com/office/drawing/2014/main" id="{A3662B3E-086D-BB4E-AEEB-E120AFA0F32A}"/>
              </a:ext>
            </a:extLst>
          </p:cNvPr>
          <p:cNvSpPr txBox="1">
            <a:spLocks noGrp="1"/>
          </p:cNvSpPr>
          <p:nvPr>
            <p:ph type="body" sz="quarter" idx="57"/>
          </p:nvPr>
        </p:nvSpPr>
        <p:spPr>
          <a:xfrm>
            <a:off x="6028614"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
        <p:nvSpPr>
          <p:cNvPr id="31" name="Measurements">
            <a:extLst>
              <a:ext uri="{FF2B5EF4-FFF2-40B4-BE49-F238E27FC236}">
                <a16:creationId xmlns:a16="http://schemas.microsoft.com/office/drawing/2014/main" id="{42FCB728-0677-0644-8561-90307060CF7C}"/>
              </a:ext>
            </a:extLst>
          </p:cNvPr>
          <p:cNvSpPr txBox="1">
            <a:spLocks noGrp="1"/>
          </p:cNvSpPr>
          <p:nvPr>
            <p:ph type="body" sz="quarter" idx="58"/>
          </p:nvPr>
        </p:nvSpPr>
        <p:spPr>
          <a:xfrm>
            <a:off x="8783389" y="4533097"/>
            <a:ext cx="2158420" cy="246221"/>
          </a:xfrm>
          <a:prstGeom prst="rect">
            <a:avLst/>
          </a:prstGeom>
        </p:spPr>
        <p:txBody>
          <a:bodyPr wrap="square" anchor="ctr">
            <a:spAutoFit/>
          </a:bodyPr>
          <a:lstStyle>
            <a:lvl1pPr marL="0" indent="0" algn="l" defTabSz="412750">
              <a:lnSpc>
                <a:spcPct val="100000"/>
              </a:lnSpc>
              <a:spcBef>
                <a:spcPts val="0"/>
              </a:spcBef>
              <a:buSzTx/>
              <a:buNone/>
              <a:defRPr sz="1600" b="1">
                <a:latin typeface="+mn-lt"/>
                <a:ea typeface="+mn-ea"/>
                <a:cs typeface="+mn-cs"/>
                <a:sym typeface="Helvetica"/>
              </a:defRPr>
            </a:lvl1pPr>
          </a:lstStyle>
          <a:p>
            <a:endParaRPr/>
          </a:p>
        </p:txBody>
      </p:sp>
    </p:spTree>
    <p:extLst>
      <p:ext uri="{BB962C8B-B14F-4D97-AF65-F5344CB8AC3E}">
        <p14:creationId xmlns:p14="http://schemas.microsoft.com/office/powerpoint/2010/main" val="3798349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6 Columns">
    <p:spTree>
      <p:nvGrpSpPr>
        <p:cNvPr id="1" name=""/>
        <p:cNvGrpSpPr/>
        <p:nvPr/>
      </p:nvGrpSpPr>
      <p:grpSpPr>
        <a:xfrm>
          <a:off x="0" y="0"/>
          <a:ext cx="0" cy="0"/>
          <a:chOff x="0" y="0"/>
          <a:chExt cx="0" cy="0"/>
        </a:xfrm>
      </p:grpSpPr>
      <p:sp>
        <p:nvSpPr>
          <p:cNvPr id="714" name="Lorem ipsum"/>
          <p:cNvSpPr txBox="1">
            <a:spLocks noGrp="1"/>
          </p:cNvSpPr>
          <p:nvPr>
            <p:ph type="body" sz="quarter" idx="27"/>
          </p:nvPr>
        </p:nvSpPr>
        <p:spPr>
          <a:xfrm>
            <a:off x="883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722" name="LOREM IPSUM"/>
          <p:cNvSpPr txBox="1">
            <a:spLocks noGrp="1"/>
          </p:cNvSpPr>
          <p:nvPr>
            <p:ph type="body" sz="quarter" idx="34"/>
          </p:nvPr>
        </p:nvSpPr>
        <p:spPr>
          <a:xfrm rot="16200000">
            <a:off x="-441894" y="28433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2" name="Date Placeholder 1">
            <a:extLst>
              <a:ext uri="{FF2B5EF4-FFF2-40B4-BE49-F238E27FC236}">
                <a16:creationId xmlns:a16="http://schemas.microsoft.com/office/drawing/2014/main" id="{8C3FAB2A-87B9-4377-B3AC-A160558B8204}"/>
              </a:ext>
            </a:extLst>
          </p:cNvPr>
          <p:cNvSpPr>
            <a:spLocks noGrp="1"/>
          </p:cNvSpPr>
          <p:nvPr>
            <p:ph type="dt" sz="half" idx="48"/>
          </p:nvPr>
        </p:nvSpPr>
        <p:spPr/>
        <p:txBody>
          <a:bodyPr/>
          <a:lstStyle/>
          <a:p>
            <a:fld id="{0E097695-6295-49F5-9F3E-8553CEB4A5C6}" type="datetime1">
              <a:rPr lang="fi-FI" smtClean="0"/>
              <a:t>10.3.2022</a:t>
            </a:fld>
            <a:endParaRPr lang="fi-FI"/>
          </a:p>
        </p:txBody>
      </p:sp>
      <p:sp>
        <p:nvSpPr>
          <p:cNvPr id="3" name="Footer Placeholder 2">
            <a:extLst>
              <a:ext uri="{FF2B5EF4-FFF2-40B4-BE49-F238E27FC236}">
                <a16:creationId xmlns:a16="http://schemas.microsoft.com/office/drawing/2014/main" id="{C540A4F8-E7CE-4467-B5EC-4B4805E855CB}"/>
              </a:ext>
            </a:extLst>
          </p:cNvPr>
          <p:cNvSpPr>
            <a:spLocks noGrp="1"/>
          </p:cNvSpPr>
          <p:nvPr>
            <p:ph type="ftr" sz="quarter" idx="49"/>
          </p:nvPr>
        </p:nvSpPr>
        <p:spPr/>
        <p:txBody>
          <a:bodyPr/>
          <a:lstStyle/>
          <a:p>
            <a:endParaRPr lang="fi-FI"/>
          </a:p>
        </p:txBody>
      </p:sp>
      <p:sp>
        <p:nvSpPr>
          <p:cNvPr id="4" name="Slide Number Placeholder 3">
            <a:extLst>
              <a:ext uri="{FF2B5EF4-FFF2-40B4-BE49-F238E27FC236}">
                <a16:creationId xmlns:a16="http://schemas.microsoft.com/office/drawing/2014/main" id="{4E12246F-B168-41B6-B4DD-EB935BF14401}"/>
              </a:ext>
            </a:extLst>
          </p:cNvPr>
          <p:cNvSpPr>
            <a:spLocks noGrp="1"/>
          </p:cNvSpPr>
          <p:nvPr>
            <p:ph type="sldNum" sz="quarter" idx="50"/>
          </p:nvPr>
        </p:nvSpPr>
        <p:spPr/>
        <p:txBody>
          <a:bodyPr/>
          <a:lstStyle/>
          <a:p>
            <a:fld id="{31160B98-140E-4345-B1A3-2A7247C42973}" type="slidenum">
              <a:rPr lang="fi-FI" smtClean="0"/>
              <a:pPr/>
              <a:t>‹#›</a:t>
            </a:fld>
            <a:endParaRPr lang="fi-FI"/>
          </a:p>
        </p:txBody>
      </p:sp>
      <p:sp>
        <p:nvSpPr>
          <p:cNvPr id="39" name="Text Placeholder 4">
            <a:extLst>
              <a:ext uri="{FF2B5EF4-FFF2-40B4-BE49-F238E27FC236}">
                <a16:creationId xmlns:a16="http://schemas.microsoft.com/office/drawing/2014/main" id="{BEABA653-12B5-4CED-93DC-FEA6258D7BC1}"/>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3CEECB3-5AA1-45C0-9608-03037EA0CF03}"/>
              </a:ext>
            </a:extLst>
          </p:cNvPr>
          <p:cNvSpPr>
            <a:spLocks noGrp="1"/>
          </p:cNvSpPr>
          <p:nvPr>
            <p:ph type="body" sz="quarter" idx="57"/>
          </p:nvPr>
        </p:nvSpPr>
        <p:spPr>
          <a:xfrm>
            <a:off x="8832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 name="Title 4">
            <a:extLst>
              <a:ext uri="{FF2B5EF4-FFF2-40B4-BE49-F238E27FC236}">
                <a16:creationId xmlns:a16="http://schemas.microsoft.com/office/drawing/2014/main" id="{82939920-E34F-4BFA-8ED1-BA327D827EBC}"/>
              </a:ext>
            </a:extLst>
          </p:cNvPr>
          <p:cNvSpPr>
            <a:spLocks noGrp="1"/>
          </p:cNvSpPr>
          <p:nvPr>
            <p:ph type="title"/>
          </p:nvPr>
        </p:nvSpPr>
        <p:spPr>
          <a:xfrm>
            <a:off x="953036" y="801479"/>
            <a:ext cx="10284807" cy="366921"/>
          </a:xfrm>
        </p:spPr>
        <p:txBody>
          <a:bodyPr/>
          <a:lstStyle>
            <a:lvl1pPr algn="ctr">
              <a:defRPr/>
            </a:lvl1pPr>
          </a:lstStyle>
          <a:p>
            <a:r>
              <a:rPr lang="en-US"/>
              <a:t>Click to edit Master title style</a:t>
            </a:r>
            <a:endParaRPr lang="en-GB"/>
          </a:p>
        </p:txBody>
      </p:sp>
      <p:sp>
        <p:nvSpPr>
          <p:cNvPr id="31" name="Lorem ipsum">
            <a:extLst>
              <a:ext uri="{FF2B5EF4-FFF2-40B4-BE49-F238E27FC236}">
                <a16:creationId xmlns:a16="http://schemas.microsoft.com/office/drawing/2014/main" id="{B9701954-748C-4AE4-8759-BE1A4A1B5CB4}"/>
              </a:ext>
            </a:extLst>
          </p:cNvPr>
          <p:cNvSpPr txBox="1">
            <a:spLocks noGrp="1"/>
          </p:cNvSpPr>
          <p:nvPr>
            <p:ph type="body" sz="quarter" idx="58"/>
          </p:nvPr>
        </p:nvSpPr>
        <p:spPr>
          <a:xfrm>
            <a:off x="270569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2" name="Text Placeholder 5">
            <a:extLst>
              <a:ext uri="{FF2B5EF4-FFF2-40B4-BE49-F238E27FC236}">
                <a16:creationId xmlns:a16="http://schemas.microsoft.com/office/drawing/2014/main" id="{3D0F4402-3CFD-4B0B-8B2A-13A2706D4C3A}"/>
              </a:ext>
            </a:extLst>
          </p:cNvPr>
          <p:cNvSpPr>
            <a:spLocks noGrp="1"/>
          </p:cNvSpPr>
          <p:nvPr>
            <p:ph type="body" sz="quarter" idx="59"/>
          </p:nvPr>
        </p:nvSpPr>
        <p:spPr>
          <a:xfrm>
            <a:off x="270569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3" name="Lorem ipsum">
            <a:extLst>
              <a:ext uri="{FF2B5EF4-FFF2-40B4-BE49-F238E27FC236}">
                <a16:creationId xmlns:a16="http://schemas.microsoft.com/office/drawing/2014/main" id="{7B61CB29-54F6-407E-AE0C-94FBE79EEF7B}"/>
              </a:ext>
            </a:extLst>
          </p:cNvPr>
          <p:cNvSpPr txBox="1">
            <a:spLocks noGrp="1"/>
          </p:cNvSpPr>
          <p:nvPr>
            <p:ph type="body" sz="quarter" idx="60"/>
          </p:nvPr>
        </p:nvSpPr>
        <p:spPr>
          <a:xfrm>
            <a:off x="45281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4" name="Text Placeholder 5">
            <a:extLst>
              <a:ext uri="{FF2B5EF4-FFF2-40B4-BE49-F238E27FC236}">
                <a16:creationId xmlns:a16="http://schemas.microsoft.com/office/drawing/2014/main" id="{860668A3-9EE1-4B6E-B136-8BE393DE2723}"/>
              </a:ext>
            </a:extLst>
          </p:cNvPr>
          <p:cNvSpPr>
            <a:spLocks noGrp="1"/>
          </p:cNvSpPr>
          <p:nvPr>
            <p:ph type="body" sz="quarter" idx="61"/>
          </p:nvPr>
        </p:nvSpPr>
        <p:spPr>
          <a:xfrm>
            <a:off x="45281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6" name="Lorem ipsum">
            <a:extLst>
              <a:ext uri="{FF2B5EF4-FFF2-40B4-BE49-F238E27FC236}">
                <a16:creationId xmlns:a16="http://schemas.microsoft.com/office/drawing/2014/main" id="{D28A22C9-69F1-4D22-A28C-E7BF087A6F23}"/>
              </a:ext>
            </a:extLst>
          </p:cNvPr>
          <p:cNvSpPr txBox="1">
            <a:spLocks noGrp="1"/>
          </p:cNvSpPr>
          <p:nvPr>
            <p:ph type="body" sz="quarter" idx="62"/>
          </p:nvPr>
        </p:nvSpPr>
        <p:spPr>
          <a:xfrm>
            <a:off x="63442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37" name="Text Placeholder 5">
            <a:extLst>
              <a:ext uri="{FF2B5EF4-FFF2-40B4-BE49-F238E27FC236}">
                <a16:creationId xmlns:a16="http://schemas.microsoft.com/office/drawing/2014/main" id="{CAD2EE6A-EB86-4F56-8D25-3EB173034082}"/>
              </a:ext>
            </a:extLst>
          </p:cNvPr>
          <p:cNvSpPr>
            <a:spLocks noGrp="1"/>
          </p:cNvSpPr>
          <p:nvPr>
            <p:ph type="body" sz="quarter" idx="63"/>
          </p:nvPr>
        </p:nvSpPr>
        <p:spPr>
          <a:xfrm>
            <a:off x="63442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38" name="Lorem ipsum">
            <a:extLst>
              <a:ext uri="{FF2B5EF4-FFF2-40B4-BE49-F238E27FC236}">
                <a16:creationId xmlns:a16="http://schemas.microsoft.com/office/drawing/2014/main" id="{428B3327-3908-4B2A-9437-5D5CE74770CD}"/>
              </a:ext>
            </a:extLst>
          </p:cNvPr>
          <p:cNvSpPr txBox="1">
            <a:spLocks noGrp="1"/>
          </p:cNvSpPr>
          <p:nvPr>
            <p:ph type="body" sz="quarter" idx="64"/>
          </p:nvPr>
        </p:nvSpPr>
        <p:spPr>
          <a:xfrm>
            <a:off x="81603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46" name="Text Placeholder 5">
            <a:extLst>
              <a:ext uri="{FF2B5EF4-FFF2-40B4-BE49-F238E27FC236}">
                <a16:creationId xmlns:a16="http://schemas.microsoft.com/office/drawing/2014/main" id="{B6121A90-8630-432E-A21C-8A8ACE5713A2}"/>
              </a:ext>
            </a:extLst>
          </p:cNvPr>
          <p:cNvSpPr>
            <a:spLocks noGrp="1"/>
          </p:cNvSpPr>
          <p:nvPr>
            <p:ph type="body" sz="quarter" idx="65"/>
          </p:nvPr>
        </p:nvSpPr>
        <p:spPr>
          <a:xfrm>
            <a:off x="81603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47" name="Lorem ipsum">
            <a:extLst>
              <a:ext uri="{FF2B5EF4-FFF2-40B4-BE49-F238E27FC236}">
                <a16:creationId xmlns:a16="http://schemas.microsoft.com/office/drawing/2014/main" id="{1977181A-0FA2-4C9F-B472-2A4D094BB8DF}"/>
              </a:ext>
            </a:extLst>
          </p:cNvPr>
          <p:cNvSpPr txBox="1">
            <a:spLocks noGrp="1"/>
          </p:cNvSpPr>
          <p:nvPr>
            <p:ph type="body" sz="quarter" idx="66"/>
          </p:nvPr>
        </p:nvSpPr>
        <p:spPr>
          <a:xfrm>
            <a:off x="9976442" y="1238054"/>
            <a:ext cx="1758358" cy="628846"/>
          </a:xfrm>
          <a:prstGeom prst="rect">
            <a:avLst/>
          </a:prstGeom>
          <a:solidFill>
            <a:srgbClr val="E9F352"/>
          </a:solidFill>
          <a:ln>
            <a:noFill/>
          </a:ln>
        </p:spPr>
        <p:txBody>
          <a:bodyPr anchor="ctr">
            <a:noAutofit/>
          </a:bodyPr>
          <a:lstStyle>
            <a:lvl1pPr marL="0" indent="0" algn="ctr" defTabSz="412750">
              <a:lnSpc>
                <a:spcPct val="100000"/>
              </a:lnSpc>
              <a:spcBef>
                <a:spcPts val="50"/>
              </a:spcBef>
              <a:buSzTx/>
              <a:buNone/>
              <a:defRPr sz="1200" b="1">
                <a:latin typeface="+mn-lt"/>
                <a:ea typeface="+mn-ea"/>
                <a:cs typeface="+mn-cs"/>
                <a:sym typeface="Helvetica"/>
              </a:defRPr>
            </a:lvl1pPr>
          </a:lstStyle>
          <a:p>
            <a:endParaRPr/>
          </a:p>
        </p:txBody>
      </p:sp>
      <p:sp>
        <p:nvSpPr>
          <p:cNvPr id="55" name="Text Placeholder 5">
            <a:extLst>
              <a:ext uri="{FF2B5EF4-FFF2-40B4-BE49-F238E27FC236}">
                <a16:creationId xmlns:a16="http://schemas.microsoft.com/office/drawing/2014/main" id="{B31CA322-292A-4AB5-8597-D8006631DAFE}"/>
              </a:ext>
            </a:extLst>
          </p:cNvPr>
          <p:cNvSpPr>
            <a:spLocks noGrp="1"/>
          </p:cNvSpPr>
          <p:nvPr>
            <p:ph type="body" sz="quarter" idx="67"/>
          </p:nvPr>
        </p:nvSpPr>
        <p:spPr>
          <a:xfrm>
            <a:off x="9976442" y="19494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6" name="LOREM IPSUM">
            <a:extLst>
              <a:ext uri="{FF2B5EF4-FFF2-40B4-BE49-F238E27FC236}">
                <a16:creationId xmlns:a16="http://schemas.microsoft.com/office/drawing/2014/main" id="{2063AB97-FCD3-46A8-AF90-64EE18312B66}"/>
              </a:ext>
            </a:extLst>
          </p:cNvPr>
          <p:cNvSpPr txBox="1">
            <a:spLocks noGrp="1"/>
          </p:cNvSpPr>
          <p:nvPr>
            <p:ph type="body" sz="quarter" idx="68"/>
          </p:nvPr>
        </p:nvSpPr>
        <p:spPr>
          <a:xfrm rot="16200000">
            <a:off x="-441894" y="4913430"/>
            <a:ext cx="1894575" cy="221114"/>
          </a:xfrm>
          <a:prstGeom prst="rect">
            <a:avLst/>
          </a:prstGeom>
        </p:spPr>
        <p:txBody>
          <a:bodyPr wrap="square" anchor="ctr">
            <a:spAutoFit/>
          </a:bodyPr>
          <a:lstStyle>
            <a:lvl1pPr marL="0" indent="0" algn="ctr" defTabSz="412750">
              <a:lnSpc>
                <a:spcPct val="100000"/>
              </a:lnSpc>
              <a:spcBef>
                <a:spcPts val="0"/>
              </a:spcBef>
              <a:buSzTx/>
              <a:buNone/>
              <a:defRPr sz="1000" b="1">
                <a:latin typeface="+mn-lt"/>
                <a:ea typeface="+mn-ea"/>
                <a:cs typeface="+mn-cs"/>
                <a:sym typeface="Helvetica"/>
              </a:defRPr>
            </a:lvl1pPr>
          </a:lstStyle>
          <a:p>
            <a:endParaRPr/>
          </a:p>
        </p:txBody>
      </p:sp>
      <p:sp>
        <p:nvSpPr>
          <p:cNvPr id="57" name="Text Placeholder 5">
            <a:extLst>
              <a:ext uri="{FF2B5EF4-FFF2-40B4-BE49-F238E27FC236}">
                <a16:creationId xmlns:a16="http://schemas.microsoft.com/office/drawing/2014/main" id="{F8FB577D-257A-4AB5-8D37-1B29DB4579F6}"/>
              </a:ext>
            </a:extLst>
          </p:cNvPr>
          <p:cNvSpPr>
            <a:spLocks noGrp="1"/>
          </p:cNvSpPr>
          <p:nvPr>
            <p:ph type="body" sz="quarter" idx="69"/>
          </p:nvPr>
        </p:nvSpPr>
        <p:spPr>
          <a:xfrm>
            <a:off x="8832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8" name="Text Placeholder 5">
            <a:extLst>
              <a:ext uri="{FF2B5EF4-FFF2-40B4-BE49-F238E27FC236}">
                <a16:creationId xmlns:a16="http://schemas.microsoft.com/office/drawing/2014/main" id="{5151750F-4050-41D7-83E9-386947854EDE}"/>
              </a:ext>
            </a:extLst>
          </p:cNvPr>
          <p:cNvSpPr>
            <a:spLocks noGrp="1"/>
          </p:cNvSpPr>
          <p:nvPr>
            <p:ph type="body" sz="quarter" idx="70"/>
          </p:nvPr>
        </p:nvSpPr>
        <p:spPr>
          <a:xfrm>
            <a:off x="270569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59" name="Text Placeholder 5">
            <a:extLst>
              <a:ext uri="{FF2B5EF4-FFF2-40B4-BE49-F238E27FC236}">
                <a16:creationId xmlns:a16="http://schemas.microsoft.com/office/drawing/2014/main" id="{500F63F8-9C06-46DD-BF76-BCDFBE665FD3}"/>
              </a:ext>
            </a:extLst>
          </p:cNvPr>
          <p:cNvSpPr>
            <a:spLocks noGrp="1"/>
          </p:cNvSpPr>
          <p:nvPr>
            <p:ph type="body" sz="quarter" idx="71"/>
          </p:nvPr>
        </p:nvSpPr>
        <p:spPr>
          <a:xfrm>
            <a:off x="45281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0" name="Text Placeholder 5">
            <a:extLst>
              <a:ext uri="{FF2B5EF4-FFF2-40B4-BE49-F238E27FC236}">
                <a16:creationId xmlns:a16="http://schemas.microsoft.com/office/drawing/2014/main" id="{13B9EEEA-812B-4643-9768-9B6B5CA4152B}"/>
              </a:ext>
            </a:extLst>
          </p:cNvPr>
          <p:cNvSpPr>
            <a:spLocks noGrp="1"/>
          </p:cNvSpPr>
          <p:nvPr>
            <p:ph type="body" sz="quarter" idx="72"/>
          </p:nvPr>
        </p:nvSpPr>
        <p:spPr>
          <a:xfrm>
            <a:off x="63442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1" name="Text Placeholder 5">
            <a:extLst>
              <a:ext uri="{FF2B5EF4-FFF2-40B4-BE49-F238E27FC236}">
                <a16:creationId xmlns:a16="http://schemas.microsoft.com/office/drawing/2014/main" id="{AF048120-5A19-40D7-AB38-F2346DFDAEA2}"/>
              </a:ext>
            </a:extLst>
          </p:cNvPr>
          <p:cNvSpPr>
            <a:spLocks noGrp="1"/>
          </p:cNvSpPr>
          <p:nvPr>
            <p:ph type="body" sz="quarter" idx="73"/>
          </p:nvPr>
        </p:nvSpPr>
        <p:spPr>
          <a:xfrm>
            <a:off x="81603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
        <p:nvSpPr>
          <p:cNvPr id="62" name="Text Placeholder 5">
            <a:extLst>
              <a:ext uri="{FF2B5EF4-FFF2-40B4-BE49-F238E27FC236}">
                <a16:creationId xmlns:a16="http://schemas.microsoft.com/office/drawing/2014/main" id="{213AB770-A3EB-4470-9D98-0275A39147F4}"/>
              </a:ext>
            </a:extLst>
          </p:cNvPr>
          <p:cNvSpPr>
            <a:spLocks noGrp="1"/>
          </p:cNvSpPr>
          <p:nvPr>
            <p:ph type="body" sz="quarter" idx="74"/>
          </p:nvPr>
        </p:nvSpPr>
        <p:spPr>
          <a:xfrm>
            <a:off x="9976442" y="4019550"/>
            <a:ext cx="1758358" cy="2000250"/>
          </a:xfrm>
          <a:solidFill>
            <a:srgbClr val="F2F2F2"/>
          </a:solidFill>
        </p:spPr>
        <p:txBody>
          <a:bodyPr lIns="324000" tIns="180000" rIns="108000"/>
          <a:lstStyle>
            <a:lvl1pPr marL="0" indent="0">
              <a:lnSpc>
                <a:spcPct val="130000"/>
              </a:lnSpc>
              <a:buNone/>
              <a:defRPr sz="1000"/>
            </a:lvl1pPr>
          </a:lstStyle>
          <a:p>
            <a:pPr lvl="0"/>
            <a:endParaRPr lang="en-US"/>
          </a:p>
        </p:txBody>
      </p:sp>
    </p:spTree>
    <p:extLst>
      <p:ext uri="{BB962C8B-B14F-4D97-AF65-F5344CB8AC3E}">
        <p14:creationId xmlns:p14="http://schemas.microsoft.com/office/powerpoint/2010/main" val="792554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part 1">
    <p:bg>
      <p:bgPr>
        <a:solidFill>
          <a:srgbClr val="E4F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501469" y="3539169"/>
            <a:ext cx="11807127" cy="1"/>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endParaRPr lang="en-US"/>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endParaRPr lang="en-US"/>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endParaRPr lang="en-US"/>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71661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part 2">
    <p:bg>
      <p:bgPr>
        <a:solidFill>
          <a:srgbClr val="E4F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1" name="Text Placeholder 5">
            <a:extLst>
              <a:ext uri="{FF2B5EF4-FFF2-40B4-BE49-F238E27FC236}">
                <a16:creationId xmlns:a16="http://schemas.microsoft.com/office/drawing/2014/main" id="{C26B45C3-31D9-4BAA-B765-BAB9F0FA50BC}"/>
              </a:ext>
            </a:extLst>
          </p:cNvPr>
          <p:cNvSpPr>
            <a:spLocks noGrp="1"/>
          </p:cNvSpPr>
          <p:nvPr>
            <p:ph type="body" sz="quarter" idx="57"/>
          </p:nvPr>
        </p:nvSpPr>
        <p:spPr>
          <a:xfrm>
            <a:off x="400051" y="4191000"/>
            <a:ext cx="2146299" cy="1428750"/>
          </a:xfrm>
        </p:spPr>
        <p:txBody>
          <a:bodyPr/>
          <a:lstStyle>
            <a:lvl1pPr marL="0" indent="0">
              <a:lnSpc>
                <a:spcPct val="130000"/>
              </a:lnSpc>
              <a:buNone/>
              <a:defRPr sz="1000"/>
            </a:lvl1pPr>
          </a:lstStyle>
          <a:p>
            <a:pPr lvl="0"/>
            <a:endParaRPr lang="en-US"/>
          </a:p>
        </p:txBody>
      </p:sp>
      <p:sp>
        <p:nvSpPr>
          <p:cNvPr id="22" name="Text Placeholder 6">
            <a:extLst>
              <a:ext uri="{FF2B5EF4-FFF2-40B4-BE49-F238E27FC236}">
                <a16:creationId xmlns:a16="http://schemas.microsoft.com/office/drawing/2014/main" id="{E65D2ABF-97FC-4BDD-BDB8-E326E108140D}"/>
              </a:ext>
            </a:extLst>
          </p:cNvPr>
          <p:cNvSpPr>
            <a:spLocks noGrp="1"/>
          </p:cNvSpPr>
          <p:nvPr>
            <p:ph type="body" sz="quarter" idx="59"/>
          </p:nvPr>
        </p:nvSpPr>
        <p:spPr>
          <a:xfrm>
            <a:off x="4000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18" name="Text Placeholder 6">
            <a:extLst>
              <a:ext uri="{FF2B5EF4-FFF2-40B4-BE49-F238E27FC236}">
                <a16:creationId xmlns:a16="http://schemas.microsoft.com/office/drawing/2014/main" id="{1CE544AF-BCDB-417A-B62C-16FE743F971E}"/>
              </a:ext>
            </a:extLst>
          </p:cNvPr>
          <p:cNvSpPr>
            <a:spLocks noGrp="1"/>
          </p:cNvSpPr>
          <p:nvPr>
            <p:ph type="body" sz="quarter" idx="66" hasCustomPrompt="1"/>
          </p:nvPr>
        </p:nvSpPr>
        <p:spPr>
          <a:xfrm>
            <a:off x="4000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35" name="Line">
            <a:extLst>
              <a:ext uri="{FF2B5EF4-FFF2-40B4-BE49-F238E27FC236}">
                <a16:creationId xmlns:a16="http://schemas.microsoft.com/office/drawing/2014/main" id="{C6EB725C-F93C-4B8B-B70B-20A77503CC99}"/>
              </a:ext>
            </a:extLst>
          </p:cNvPr>
          <p:cNvSpPr/>
          <p:nvPr userDrawn="1"/>
        </p:nvSpPr>
        <p:spPr>
          <a:xfrm>
            <a:off x="-120831" y="3539170"/>
            <a:ext cx="9626781" cy="0"/>
          </a:xfrm>
          <a:prstGeom prst="line">
            <a:avLst/>
          </a:prstGeom>
          <a:ln w="25400">
            <a:solidFill>
              <a:srgbClr val="FFFFFF"/>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6" name="Circle">
            <a:extLst>
              <a:ext uri="{FF2B5EF4-FFF2-40B4-BE49-F238E27FC236}">
                <a16:creationId xmlns:a16="http://schemas.microsoft.com/office/drawing/2014/main" id="{A3655DF3-E852-433E-9898-DE62CF495EBE}"/>
              </a:ext>
            </a:extLst>
          </p:cNvPr>
          <p:cNvSpPr>
            <a:spLocks noGrp="1"/>
          </p:cNvSpPr>
          <p:nvPr>
            <p:ph type="body" sz="quarter" idx="25" hasCustomPrompt="1"/>
          </p:nvPr>
        </p:nvSpPr>
        <p:spPr>
          <a:xfrm>
            <a:off x="4037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37" name="Text Placeholder 5">
            <a:extLst>
              <a:ext uri="{FF2B5EF4-FFF2-40B4-BE49-F238E27FC236}">
                <a16:creationId xmlns:a16="http://schemas.microsoft.com/office/drawing/2014/main" id="{85B4C8AF-63BC-4FBA-A6F6-94E1BE566AE1}"/>
              </a:ext>
            </a:extLst>
          </p:cNvPr>
          <p:cNvSpPr>
            <a:spLocks noGrp="1"/>
          </p:cNvSpPr>
          <p:nvPr>
            <p:ph type="body" sz="quarter" idx="67"/>
          </p:nvPr>
        </p:nvSpPr>
        <p:spPr>
          <a:xfrm>
            <a:off x="3359151" y="4191000"/>
            <a:ext cx="2146299" cy="1428750"/>
          </a:xfrm>
        </p:spPr>
        <p:txBody>
          <a:bodyPr/>
          <a:lstStyle>
            <a:lvl1pPr marL="0" indent="0">
              <a:lnSpc>
                <a:spcPct val="130000"/>
              </a:lnSpc>
              <a:buNone/>
              <a:defRPr sz="1000"/>
            </a:lvl1pPr>
          </a:lstStyle>
          <a:p>
            <a:pPr lvl="0"/>
            <a:endParaRPr lang="en-US"/>
          </a:p>
        </p:txBody>
      </p:sp>
      <p:sp>
        <p:nvSpPr>
          <p:cNvPr id="38" name="Text Placeholder 6">
            <a:extLst>
              <a:ext uri="{FF2B5EF4-FFF2-40B4-BE49-F238E27FC236}">
                <a16:creationId xmlns:a16="http://schemas.microsoft.com/office/drawing/2014/main" id="{1F267474-A9F3-4713-A1A9-7248D23EDA1D}"/>
              </a:ext>
            </a:extLst>
          </p:cNvPr>
          <p:cNvSpPr>
            <a:spLocks noGrp="1"/>
          </p:cNvSpPr>
          <p:nvPr>
            <p:ph type="body" sz="quarter" idx="68"/>
          </p:nvPr>
        </p:nvSpPr>
        <p:spPr>
          <a:xfrm>
            <a:off x="335915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39" name="Text Placeholder 6">
            <a:extLst>
              <a:ext uri="{FF2B5EF4-FFF2-40B4-BE49-F238E27FC236}">
                <a16:creationId xmlns:a16="http://schemas.microsoft.com/office/drawing/2014/main" id="{B6E947C8-C862-46F6-87A9-3B04C64CD8F9}"/>
              </a:ext>
            </a:extLst>
          </p:cNvPr>
          <p:cNvSpPr>
            <a:spLocks noGrp="1"/>
          </p:cNvSpPr>
          <p:nvPr>
            <p:ph type="body" sz="quarter" idx="69" hasCustomPrompt="1"/>
          </p:nvPr>
        </p:nvSpPr>
        <p:spPr>
          <a:xfrm>
            <a:off x="335915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0" name="Circle">
            <a:extLst>
              <a:ext uri="{FF2B5EF4-FFF2-40B4-BE49-F238E27FC236}">
                <a16:creationId xmlns:a16="http://schemas.microsoft.com/office/drawing/2014/main" id="{1DFD8E59-9397-45AD-A545-C9841C8058F9}"/>
              </a:ext>
            </a:extLst>
          </p:cNvPr>
          <p:cNvSpPr>
            <a:spLocks noGrp="1"/>
          </p:cNvSpPr>
          <p:nvPr>
            <p:ph type="body" sz="quarter" idx="70" hasCustomPrompt="1"/>
          </p:nvPr>
        </p:nvSpPr>
        <p:spPr>
          <a:xfrm>
            <a:off x="336284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1" name="Text Placeholder 5">
            <a:extLst>
              <a:ext uri="{FF2B5EF4-FFF2-40B4-BE49-F238E27FC236}">
                <a16:creationId xmlns:a16="http://schemas.microsoft.com/office/drawing/2014/main" id="{6DCC15BC-7D81-4609-9094-BBB6B2582380}"/>
              </a:ext>
            </a:extLst>
          </p:cNvPr>
          <p:cNvSpPr>
            <a:spLocks noGrp="1"/>
          </p:cNvSpPr>
          <p:nvPr>
            <p:ph type="body" sz="quarter" idx="71"/>
          </p:nvPr>
        </p:nvSpPr>
        <p:spPr>
          <a:xfrm>
            <a:off x="6375401" y="4191000"/>
            <a:ext cx="2146299" cy="1428750"/>
          </a:xfrm>
        </p:spPr>
        <p:txBody>
          <a:bodyPr/>
          <a:lstStyle>
            <a:lvl1pPr marL="0" indent="0">
              <a:lnSpc>
                <a:spcPct val="130000"/>
              </a:lnSpc>
              <a:buNone/>
              <a:defRPr sz="1000"/>
            </a:lvl1pPr>
          </a:lstStyle>
          <a:p>
            <a:pPr lvl="0"/>
            <a:endParaRPr lang="en-US"/>
          </a:p>
        </p:txBody>
      </p:sp>
      <p:sp>
        <p:nvSpPr>
          <p:cNvPr id="42" name="Text Placeholder 6">
            <a:extLst>
              <a:ext uri="{FF2B5EF4-FFF2-40B4-BE49-F238E27FC236}">
                <a16:creationId xmlns:a16="http://schemas.microsoft.com/office/drawing/2014/main" id="{6648DD40-6DE2-4A49-B73C-D53543E9FCB4}"/>
              </a:ext>
            </a:extLst>
          </p:cNvPr>
          <p:cNvSpPr>
            <a:spLocks noGrp="1"/>
          </p:cNvSpPr>
          <p:nvPr>
            <p:ph type="body" sz="quarter" idx="72"/>
          </p:nvPr>
        </p:nvSpPr>
        <p:spPr>
          <a:xfrm>
            <a:off x="6375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3" name="Text Placeholder 6">
            <a:extLst>
              <a:ext uri="{FF2B5EF4-FFF2-40B4-BE49-F238E27FC236}">
                <a16:creationId xmlns:a16="http://schemas.microsoft.com/office/drawing/2014/main" id="{455E8A98-208D-467B-B8BE-832BD7760085}"/>
              </a:ext>
            </a:extLst>
          </p:cNvPr>
          <p:cNvSpPr>
            <a:spLocks noGrp="1"/>
          </p:cNvSpPr>
          <p:nvPr>
            <p:ph type="body" sz="quarter" idx="73" hasCustomPrompt="1"/>
          </p:nvPr>
        </p:nvSpPr>
        <p:spPr>
          <a:xfrm>
            <a:off x="6375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4" name="Circle">
            <a:extLst>
              <a:ext uri="{FF2B5EF4-FFF2-40B4-BE49-F238E27FC236}">
                <a16:creationId xmlns:a16="http://schemas.microsoft.com/office/drawing/2014/main" id="{0D8C56BC-DEE4-404E-90C4-2A7F693E9E3C}"/>
              </a:ext>
            </a:extLst>
          </p:cNvPr>
          <p:cNvSpPr>
            <a:spLocks noGrp="1"/>
          </p:cNvSpPr>
          <p:nvPr>
            <p:ph type="body" sz="quarter" idx="74" hasCustomPrompt="1"/>
          </p:nvPr>
        </p:nvSpPr>
        <p:spPr>
          <a:xfrm>
            <a:off x="6379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45" name="Text Placeholder 5">
            <a:extLst>
              <a:ext uri="{FF2B5EF4-FFF2-40B4-BE49-F238E27FC236}">
                <a16:creationId xmlns:a16="http://schemas.microsoft.com/office/drawing/2014/main" id="{3780F9B8-2FBB-484F-907E-AE82CCF79D3F}"/>
              </a:ext>
            </a:extLst>
          </p:cNvPr>
          <p:cNvSpPr>
            <a:spLocks noGrp="1"/>
          </p:cNvSpPr>
          <p:nvPr>
            <p:ph type="body" sz="quarter" idx="75"/>
          </p:nvPr>
        </p:nvSpPr>
        <p:spPr>
          <a:xfrm>
            <a:off x="9423401" y="4191000"/>
            <a:ext cx="2146299" cy="1428750"/>
          </a:xfrm>
        </p:spPr>
        <p:txBody>
          <a:bodyPr/>
          <a:lstStyle>
            <a:lvl1pPr marL="0" indent="0">
              <a:lnSpc>
                <a:spcPct val="130000"/>
              </a:lnSpc>
              <a:buNone/>
              <a:defRPr sz="1000"/>
            </a:lvl1pPr>
          </a:lstStyle>
          <a:p>
            <a:pPr lvl="0"/>
            <a:endParaRPr lang="en-US"/>
          </a:p>
        </p:txBody>
      </p:sp>
      <p:sp>
        <p:nvSpPr>
          <p:cNvPr id="46" name="Text Placeholder 6">
            <a:extLst>
              <a:ext uri="{FF2B5EF4-FFF2-40B4-BE49-F238E27FC236}">
                <a16:creationId xmlns:a16="http://schemas.microsoft.com/office/drawing/2014/main" id="{D42902B5-785D-4A14-BA04-778729FA75F3}"/>
              </a:ext>
            </a:extLst>
          </p:cNvPr>
          <p:cNvSpPr>
            <a:spLocks noGrp="1"/>
          </p:cNvSpPr>
          <p:nvPr>
            <p:ph type="body" sz="quarter" idx="76"/>
          </p:nvPr>
        </p:nvSpPr>
        <p:spPr>
          <a:xfrm>
            <a:off x="9423401" y="3846959"/>
            <a:ext cx="2146299" cy="331341"/>
          </a:xfrm>
          <a:noFill/>
        </p:spPr>
        <p:txBody>
          <a:bodyPr anchor="ctr" anchorCtr="0"/>
          <a:lstStyle>
            <a:lvl1pPr marL="0" indent="0" algn="l">
              <a:lnSpc>
                <a:spcPct val="100000"/>
              </a:lnSpc>
              <a:buNone/>
              <a:defRPr sz="1500" b="1"/>
            </a:lvl1pPr>
            <a:lvl2pPr marL="457200" indent="0">
              <a:buNone/>
              <a:defRPr/>
            </a:lvl2pPr>
          </a:lstStyle>
          <a:p>
            <a:pPr lvl="0"/>
            <a:endParaRPr lang="en-US"/>
          </a:p>
        </p:txBody>
      </p:sp>
      <p:sp>
        <p:nvSpPr>
          <p:cNvPr id="47" name="Text Placeholder 6">
            <a:extLst>
              <a:ext uri="{FF2B5EF4-FFF2-40B4-BE49-F238E27FC236}">
                <a16:creationId xmlns:a16="http://schemas.microsoft.com/office/drawing/2014/main" id="{C49C7818-0154-4D66-A042-059BCD499F10}"/>
              </a:ext>
            </a:extLst>
          </p:cNvPr>
          <p:cNvSpPr>
            <a:spLocks noGrp="1"/>
          </p:cNvSpPr>
          <p:nvPr>
            <p:ph type="body" sz="quarter" idx="77" hasCustomPrompt="1"/>
          </p:nvPr>
        </p:nvSpPr>
        <p:spPr>
          <a:xfrm>
            <a:off x="9423401" y="2863851"/>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48" name="Circle">
            <a:extLst>
              <a:ext uri="{FF2B5EF4-FFF2-40B4-BE49-F238E27FC236}">
                <a16:creationId xmlns:a16="http://schemas.microsoft.com/office/drawing/2014/main" id="{93B82631-CD1F-4FE4-8EE4-F8BE2F233202}"/>
              </a:ext>
            </a:extLst>
          </p:cNvPr>
          <p:cNvSpPr>
            <a:spLocks noGrp="1"/>
          </p:cNvSpPr>
          <p:nvPr>
            <p:ph type="body" sz="quarter" idx="78" hasCustomPrompt="1"/>
          </p:nvPr>
        </p:nvSpPr>
        <p:spPr>
          <a:xfrm>
            <a:off x="9427095" y="3428741"/>
            <a:ext cx="191017" cy="191017"/>
          </a:xfrm>
          <a:prstGeom prst="ellipse">
            <a:avLst/>
          </a:prstGeom>
          <a:solidFill>
            <a:srgbClr val="FFFFFF"/>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Tree>
    <p:extLst>
      <p:ext uri="{BB962C8B-B14F-4D97-AF65-F5344CB8AC3E}">
        <p14:creationId xmlns:p14="http://schemas.microsoft.com/office/powerpoint/2010/main" val="27196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itable Title Slide">
    <p:bg>
      <p:bgPr>
        <a:solidFill>
          <a:srgbClr val="E4F0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EAF0B066-9035-4F75-BEF7-516DBEFAE640}"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3103237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table chart">
    <p:spTree>
      <p:nvGrpSpPr>
        <p:cNvPr id="1" name=""/>
        <p:cNvGrpSpPr/>
        <p:nvPr/>
      </p:nvGrpSpPr>
      <p:grpSpPr>
        <a:xfrm>
          <a:off x="0" y="0"/>
          <a:ext cx="0" cy="0"/>
          <a:chOff x="0" y="0"/>
          <a:chExt cx="0" cy="0"/>
        </a:xfrm>
      </p:grpSpPr>
      <p:sp>
        <p:nvSpPr>
          <p:cNvPr id="79" name="Text Placeholder 6">
            <a:extLst>
              <a:ext uri="{FF2B5EF4-FFF2-40B4-BE49-F238E27FC236}">
                <a16:creationId xmlns:a16="http://schemas.microsoft.com/office/drawing/2014/main" id="{C8B9C4C6-A2E2-478A-BFBE-6AC7C702B075}"/>
              </a:ext>
            </a:extLst>
          </p:cNvPr>
          <p:cNvSpPr>
            <a:spLocks noGrp="1"/>
          </p:cNvSpPr>
          <p:nvPr>
            <p:ph type="body" sz="quarter" idx="66" hasCustomPrompt="1"/>
          </p:nvPr>
        </p:nvSpPr>
        <p:spPr>
          <a:xfrm>
            <a:off x="1258431" y="10985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1" name="Text Placeholder 6">
            <a:extLst>
              <a:ext uri="{FF2B5EF4-FFF2-40B4-BE49-F238E27FC236}">
                <a16:creationId xmlns:a16="http://schemas.microsoft.com/office/drawing/2014/main" id="{7D79A45E-3475-4BC2-938E-493E19B337B5}"/>
              </a:ext>
            </a:extLst>
          </p:cNvPr>
          <p:cNvSpPr>
            <a:spLocks noGrp="1"/>
          </p:cNvSpPr>
          <p:nvPr>
            <p:ph type="body" sz="quarter" idx="68" hasCustomPrompt="1"/>
          </p:nvPr>
        </p:nvSpPr>
        <p:spPr>
          <a:xfrm>
            <a:off x="1258431" y="23875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3" name="Text Placeholder 6">
            <a:extLst>
              <a:ext uri="{FF2B5EF4-FFF2-40B4-BE49-F238E27FC236}">
                <a16:creationId xmlns:a16="http://schemas.microsoft.com/office/drawing/2014/main" id="{DF90E33E-7BDC-4075-958B-229B7F9FD420}"/>
              </a:ext>
            </a:extLst>
          </p:cNvPr>
          <p:cNvSpPr>
            <a:spLocks noGrp="1"/>
          </p:cNvSpPr>
          <p:nvPr>
            <p:ph type="body" sz="quarter" idx="70" hasCustomPrompt="1"/>
          </p:nvPr>
        </p:nvSpPr>
        <p:spPr>
          <a:xfrm>
            <a:off x="1258431" y="367029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84" name="Lorem ipsum">
            <a:extLst>
              <a:ext uri="{FF2B5EF4-FFF2-40B4-BE49-F238E27FC236}">
                <a16:creationId xmlns:a16="http://schemas.microsoft.com/office/drawing/2014/main" id="{0F629099-A2B5-479A-90EA-80BEB8C26FC6}"/>
              </a:ext>
            </a:extLst>
          </p:cNvPr>
          <p:cNvSpPr txBox="1">
            <a:spLocks noGrp="1"/>
          </p:cNvSpPr>
          <p:nvPr>
            <p:ph type="body" sz="quarter" idx="71"/>
          </p:nvPr>
        </p:nvSpPr>
        <p:spPr>
          <a:xfrm rot="16200000">
            <a:off x="398820" y="53098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5" name="Text Placeholder 6">
            <a:extLst>
              <a:ext uri="{FF2B5EF4-FFF2-40B4-BE49-F238E27FC236}">
                <a16:creationId xmlns:a16="http://schemas.microsoft.com/office/drawing/2014/main" id="{89B6A94D-8969-4FCA-8170-BE94E9DBEF40}"/>
              </a:ext>
            </a:extLst>
          </p:cNvPr>
          <p:cNvSpPr>
            <a:spLocks noGrp="1"/>
          </p:cNvSpPr>
          <p:nvPr>
            <p:ph type="body" sz="quarter" idx="72" hasCustomPrompt="1"/>
          </p:nvPr>
        </p:nvSpPr>
        <p:spPr>
          <a:xfrm>
            <a:off x="1258431" y="4959349"/>
            <a:ext cx="9896467" cy="1210104"/>
          </a:xfrm>
          <a:solidFill>
            <a:srgbClr val="F3F2F3"/>
          </a:solidFill>
        </p:spPr>
        <p:txBody>
          <a:bodyPr anchor="ctr" anchorCtr="0"/>
          <a:lstStyle>
            <a:lvl1pPr marL="0" indent="0" algn="ctr">
              <a:lnSpc>
                <a:spcPct val="100000"/>
              </a:lnSpc>
              <a:buNone/>
              <a:defRPr sz="100" b="1"/>
            </a:lvl1pPr>
            <a:lvl2pPr marL="457200" indent="0">
              <a:buNone/>
              <a:defRPr/>
            </a:lvl2pPr>
          </a:lstStyle>
          <a:p>
            <a:pPr lvl="0"/>
            <a:r>
              <a:rPr lang="en-US"/>
              <a:t> </a:t>
            </a:r>
          </a:p>
        </p:txBody>
      </p:sp>
      <p:sp>
        <p:nvSpPr>
          <p:cNvPr id="1108" name="Line"/>
          <p:cNvSpPr/>
          <p:nvPr/>
        </p:nvSpPr>
        <p:spPr>
          <a:xfrm flipV="1">
            <a:off x="2772543" y="842735"/>
            <a:ext cx="1" cy="534207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09" name="Line"/>
          <p:cNvSpPr/>
          <p:nvPr/>
        </p:nvSpPr>
        <p:spPr>
          <a:xfrm flipV="1">
            <a:off x="4166036" y="842735"/>
            <a:ext cx="1" cy="5343369"/>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0" name="Line"/>
          <p:cNvSpPr/>
          <p:nvPr/>
        </p:nvSpPr>
        <p:spPr>
          <a:xfrm flipV="1">
            <a:off x="5565880" y="844465"/>
            <a:ext cx="1" cy="5336907"/>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1" name="Line"/>
          <p:cNvSpPr/>
          <p:nvPr/>
        </p:nvSpPr>
        <p:spPr>
          <a:xfrm flipV="1">
            <a:off x="6959374" y="844465"/>
            <a:ext cx="1" cy="533992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2" name="Line"/>
          <p:cNvSpPr/>
          <p:nvPr userDrawn="1"/>
        </p:nvSpPr>
        <p:spPr>
          <a:xfrm flipV="1">
            <a:off x="8359217" y="844465"/>
            <a:ext cx="1" cy="5337580"/>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3" name="Line"/>
          <p:cNvSpPr/>
          <p:nvPr/>
        </p:nvSpPr>
        <p:spPr>
          <a:xfrm flipV="1">
            <a:off x="9759062" y="842735"/>
            <a:ext cx="1" cy="5338033"/>
          </a:xfrm>
          <a:prstGeom prst="line">
            <a:avLst/>
          </a:prstGeom>
          <a:ln w="25400">
            <a:solidFill>
              <a:srgbClr val="A7A7A7">
                <a:alpha val="36153"/>
              </a:srgbClr>
            </a:solidFill>
            <a:miter lim="400000"/>
          </a:ln>
        </p:spPr>
        <p:txBody>
          <a:bodyPr lIns="25400" tIns="25400" rIns="25400" bIns="25400" anchor="ctr"/>
          <a:lstStyle/>
          <a:p>
            <a:pPr algn="ctr" defTabSz="412750">
              <a:lnSpc>
                <a:spcPct val="100000"/>
              </a:lnSpc>
              <a:defRPr sz="3200" b="0">
                <a:latin typeface="Helvetica Light"/>
                <a:ea typeface="Helvetica Light"/>
                <a:cs typeface="Helvetica Light"/>
                <a:sym typeface="Helvetica Light"/>
              </a:defRPr>
            </a:pPr>
            <a:endParaRPr sz="1600"/>
          </a:p>
        </p:txBody>
      </p:sp>
      <p:sp>
        <p:nvSpPr>
          <p:cNvPr id="1115" name="Jan"/>
          <p:cNvSpPr txBox="1">
            <a:spLocks noGrp="1"/>
          </p:cNvSpPr>
          <p:nvPr>
            <p:ph type="body" sz="quarter" idx="33" hasCustomPrompt="1"/>
          </p:nvPr>
        </p:nvSpPr>
        <p:spPr>
          <a:xfrm>
            <a:off x="2566534"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6" name="Feb"/>
          <p:cNvSpPr txBox="1">
            <a:spLocks noGrp="1"/>
          </p:cNvSpPr>
          <p:nvPr>
            <p:ph type="body" sz="quarter" idx="34" hasCustomPrompt="1"/>
          </p:nvPr>
        </p:nvSpPr>
        <p:spPr>
          <a:xfrm>
            <a:off x="3960027"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7" name="Mar"/>
          <p:cNvSpPr txBox="1">
            <a:spLocks noGrp="1"/>
          </p:cNvSpPr>
          <p:nvPr>
            <p:ph type="body" sz="quarter" idx="35" hasCustomPrompt="1"/>
          </p:nvPr>
        </p:nvSpPr>
        <p:spPr>
          <a:xfrm>
            <a:off x="5353521"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8" name="Apr"/>
          <p:cNvSpPr txBox="1">
            <a:spLocks noGrp="1"/>
          </p:cNvSpPr>
          <p:nvPr>
            <p:ph type="body" sz="quarter" idx="36" hasCustomPrompt="1"/>
          </p:nvPr>
        </p:nvSpPr>
        <p:spPr>
          <a:xfrm>
            <a:off x="6747015"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19" name="May"/>
          <p:cNvSpPr txBox="1">
            <a:spLocks noGrp="1"/>
          </p:cNvSpPr>
          <p:nvPr>
            <p:ph type="body" sz="quarter" idx="37" hasCustomPrompt="1"/>
          </p:nvPr>
        </p:nvSpPr>
        <p:spPr>
          <a:xfrm>
            <a:off x="8140509"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0" name="Jun"/>
          <p:cNvSpPr txBox="1">
            <a:spLocks noGrp="1"/>
          </p:cNvSpPr>
          <p:nvPr>
            <p:ph type="body" sz="quarter" idx="38" hasCustomPrompt="1"/>
          </p:nvPr>
        </p:nvSpPr>
        <p:spPr>
          <a:xfrm>
            <a:off x="9534003" y="574330"/>
            <a:ext cx="412019" cy="184666"/>
          </a:xfrm>
          <a:prstGeom prst="rect">
            <a:avLst/>
          </a:prstGeom>
        </p:spPr>
        <p:txBody>
          <a:bodyPr anchor="ctr">
            <a:spAutoFit/>
          </a:bodyPr>
          <a:lstStyle>
            <a:lvl1pPr marL="0" indent="0" algn="ctr" defTabSz="412750">
              <a:lnSpc>
                <a:spcPct val="100000"/>
              </a:lnSpc>
              <a:spcBef>
                <a:spcPts val="0"/>
              </a:spcBef>
              <a:buSzTx/>
              <a:buNone/>
              <a:defRPr sz="1200" b="1">
                <a:latin typeface="+mn-lt"/>
                <a:ea typeface="+mn-ea"/>
                <a:cs typeface="+mn-cs"/>
                <a:sym typeface="Helvetica"/>
              </a:defRPr>
            </a:lvl1pPr>
          </a:lstStyle>
          <a:p>
            <a:r>
              <a:rPr lang="fi-FI"/>
              <a:t>xxx</a:t>
            </a:r>
            <a:endParaRPr/>
          </a:p>
        </p:txBody>
      </p:sp>
      <p:sp>
        <p:nvSpPr>
          <p:cNvPr id="1125" name="Lorem ipsum dolor"/>
          <p:cNvSpPr txBox="1">
            <a:spLocks noGrp="1"/>
          </p:cNvSpPr>
          <p:nvPr>
            <p:ph type="body" sz="quarter" idx="40"/>
          </p:nvPr>
        </p:nvSpPr>
        <p:spPr>
          <a:xfrm>
            <a:off x="4352221" y="1726413"/>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lang="en-GB"/>
          </a:p>
        </p:txBody>
      </p:sp>
      <p:sp>
        <p:nvSpPr>
          <p:cNvPr id="1126" name="Lorem ipsum dolor"/>
          <p:cNvSpPr txBox="1">
            <a:spLocks noGrp="1"/>
          </p:cNvSpPr>
          <p:nvPr>
            <p:ph type="body" sz="quarter" idx="41"/>
          </p:nvPr>
        </p:nvSpPr>
        <p:spPr>
          <a:xfrm>
            <a:off x="7248256" y="135873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27" name="Lorem ipsum dolor"/>
          <p:cNvSpPr txBox="1">
            <a:spLocks noGrp="1"/>
          </p:cNvSpPr>
          <p:nvPr>
            <p:ph type="body" sz="quarter" idx="42"/>
          </p:nvPr>
        </p:nvSpPr>
        <p:spPr>
          <a:xfrm>
            <a:off x="1849420"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29" name="Lorem ipsum dolor"/>
          <p:cNvSpPr txBox="1">
            <a:spLocks noGrp="1"/>
          </p:cNvSpPr>
          <p:nvPr>
            <p:ph type="body" sz="quarter" idx="43"/>
          </p:nvPr>
        </p:nvSpPr>
        <p:spPr>
          <a:xfrm>
            <a:off x="4008775" y="2553004"/>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lang="en-GB"/>
          </a:p>
        </p:txBody>
      </p:sp>
      <p:sp>
        <p:nvSpPr>
          <p:cNvPr id="1132" name="Lorem ipsum dolor"/>
          <p:cNvSpPr txBox="1">
            <a:spLocks noGrp="1"/>
          </p:cNvSpPr>
          <p:nvPr>
            <p:ph type="body" sz="quarter" idx="44"/>
          </p:nvPr>
        </p:nvSpPr>
        <p:spPr>
          <a:xfrm>
            <a:off x="7395404"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34" name="Lorem ipsum dolor"/>
          <p:cNvSpPr txBox="1">
            <a:spLocks noGrp="1"/>
          </p:cNvSpPr>
          <p:nvPr>
            <p:ph type="body" sz="quarter" idx="45"/>
          </p:nvPr>
        </p:nvSpPr>
        <p:spPr>
          <a:xfrm>
            <a:off x="4800950"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36" name="Lorem ipsum dolor"/>
          <p:cNvSpPr txBox="1">
            <a:spLocks noGrp="1"/>
          </p:cNvSpPr>
          <p:nvPr>
            <p:ph type="body" sz="quarter" idx="46"/>
          </p:nvPr>
        </p:nvSpPr>
        <p:spPr>
          <a:xfrm>
            <a:off x="7491304" y="2975129"/>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 ipsum dolor</a:t>
            </a:r>
          </a:p>
        </p:txBody>
      </p:sp>
      <p:sp>
        <p:nvSpPr>
          <p:cNvPr id="1138" name="Lorem"/>
          <p:cNvSpPr txBox="1">
            <a:spLocks noGrp="1"/>
          </p:cNvSpPr>
          <p:nvPr>
            <p:ph type="body" sz="quarter" idx="47"/>
          </p:nvPr>
        </p:nvSpPr>
        <p:spPr>
          <a:xfrm>
            <a:off x="9906496" y="2553004"/>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1" name="Lorem ipsum dolor"/>
          <p:cNvSpPr txBox="1">
            <a:spLocks noGrp="1"/>
          </p:cNvSpPr>
          <p:nvPr>
            <p:ph type="body" sz="quarter" idx="48"/>
          </p:nvPr>
        </p:nvSpPr>
        <p:spPr>
          <a:xfrm>
            <a:off x="1862120"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2" name="Lorem ipsum dolor"/>
          <p:cNvSpPr txBox="1">
            <a:spLocks noGrp="1"/>
          </p:cNvSpPr>
          <p:nvPr>
            <p:ph type="body" sz="quarter" idx="49"/>
          </p:nvPr>
        </p:nvSpPr>
        <p:spPr>
          <a:xfrm>
            <a:off x="4563209" y="3854037"/>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4" name="Lorem ipsum dolor"/>
          <p:cNvSpPr txBox="1">
            <a:spLocks noGrp="1"/>
          </p:cNvSpPr>
          <p:nvPr>
            <p:ph type="body" sz="quarter" idx="50"/>
          </p:nvPr>
        </p:nvSpPr>
        <p:spPr>
          <a:xfrm>
            <a:off x="4829312" y="4275965"/>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47" name="Lorem ipsum dolor"/>
          <p:cNvSpPr txBox="1">
            <a:spLocks noGrp="1"/>
          </p:cNvSpPr>
          <p:nvPr>
            <p:ph type="body" sz="quarter" idx="51"/>
          </p:nvPr>
        </p:nvSpPr>
        <p:spPr>
          <a:xfrm>
            <a:off x="7478604" y="4275965"/>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 ipsum dolor</a:t>
            </a:r>
          </a:p>
        </p:txBody>
      </p:sp>
      <p:sp>
        <p:nvSpPr>
          <p:cNvPr id="1148" name="Lorem"/>
          <p:cNvSpPr txBox="1">
            <a:spLocks noGrp="1"/>
          </p:cNvSpPr>
          <p:nvPr>
            <p:ph type="body" sz="quarter" idx="52"/>
          </p:nvPr>
        </p:nvSpPr>
        <p:spPr>
          <a:xfrm>
            <a:off x="8168861" y="3854037"/>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r>
              <a:t>Lorem</a:t>
            </a:r>
          </a:p>
        </p:txBody>
      </p:sp>
      <p:sp>
        <p:nvSpPr>
          <p:cNvPr id="1154" name="Lorem ipsum dolor"/>
          <p:cNvSpPr txBox="1">
            <a:spLocks noGrp="1"/>
          </p:cNvSpPr>
          <p:nvPr>
            <p:ph type="body" sz="quarter" idx="53"/>
          </p:nvPr>
        </p:nvSpPr>
        <p:spPr>
          <a:xfrm>
            <a:off x="2376470"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5" name="Lorem ipsum dolor"/>
          <p:cNvSpPr txBox="1">
            <a:spLocks noGrp="1"/>
          </p:cNvSpPr>
          <p:nvPr>
            <p:ph type="body" sz="quarter" idx="54"/>
          </p:nvPr>
        </p:nvSpPr>
        <p:spPr>
          <a:xfrm>
            <a:off x="6778275"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6" name="Lorem ipsum dolor"/>
          <p:cNvSpPr txBox="1">
            <a:spLocks noGrp="1"/>
          </p:cNvSpPr>
          <p:nvPr>
            <p:ph type="body" sz="quarter" idx="55"/>
          </p:nvPr>
        </p:nvSpPr>
        <p:spPr>
          <a:xfrm>
            <a:off x="4771129" y="5564298"/>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7" name="Lorem"/>
          <p:cNvSpPr txBox="1">
            <a:spLocks noGrp="1"/>
          </p:cNvSpPr>
          <p:nvPr>
            <p:ph type="body" sz="quarter" idx="56"/>
          </p:nvPr>
        </p:nvSpPr>
        <p:spPr>
          <a:xfrm>
            <a:off x="8499728" y="5564298"/>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58" name="Lorem"/>
          <p:cNvSpPr txBox="1">
            <a:spLocks noGrp="1"/>
          </p:cNvSpPr>
          <p:nvPr>
            <p:ph type="body" sz="quarter" idx="57"/>
          </p:nvPr>
        </p:nvSpPr>
        <p:spPr>
          <a:xfrm>
            <a:off x="9868396" y="5155070"/>
            <a:ext cx="2171124"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1160" name="Lorem ipsum dolor"/>
          <p:cNvSpPr txBox="1">
            <a:spLocks noGrp="1"/>
          </p:cNvSpPr>
          <p:nvPr>
            <p:ph type="body" sz="quarter" idx="58"/>
          </p:nvPr>
        </p:nvSpPr>
        <p:spPr>
          <a:xfrm>
            <a:off x="7622160" y="1726413"/>
            <a:ext cx="2171125" cy="153888"/>
          </a:xfrm>
          <a:prstGeom prst="rect">
            <a:avLst/>
          </a:prstGeom>
        </p:spPr>
        <p:txBody>
          <a:bodyPr>
            <a:spAutoFit/>
          </a:bodyPr>
          <a:lstStyle>
            <a:lvl1pPr marL="0" indent="0" defTabSz="412750">
              <a:lnSpc>
                <a:spcPct val="100000"/>
              </a:lnSpc>
              <a:spcBef>
                <a:spcPts val="0"/>
              </a:spcBef>
              <a:buSzTx/>
              <a:buNone/>
              <a:defRPr sz="1000">
                <a:latin typeface="+mn-lt"/>
                <a:ea typeface="+mn-ea"/>
                <a:cs typeface="+mn-cs"/>
                <a:sym typeface="Helvetica"/>
              </a:defRPr>
            </a:lvl1pPr>
          </a:lstStyle>
          <a:p>
            <a:endParaRPr/>
          </a:p>
        </p:txBody>
      </p:sp>
      <p:sp>
        <p:nvSpPr>
          <p:cNvPr id="71" name="Text Placeholder 4">
            <a:extLst>
              <a:ext uri="{FF2B5EF4-FFF2-40B4-BE49-F238E27FC236}">
                <a16:creationId xmlns:a16="http://schemas.microsoft.com/office/drawing/2014/main" id="{FF7DE67D-A0C2-4804-9147-E444D2EF02EA}"/>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9D47219D-5FF3-42FA-AD62-168681C859A4}"/>
              </a:ext>
            </a:extLst>
          </p:cNvPr>
          <p:cNvSpPr>
            <a:spLocks noGrp="1"/>
          </p:cNvSpPr>
          <p:nvPr>
            <p:ph type="dt" sz="half" idx="59"/>
          </p:nvPr>
        </p:nvSpPr>
        <p:spPr/>
        <p:txBody>
          <a:bodyPr/>
          <a:lstStyle/>
          <a:p>
            <a:fld id="{0E097695-6295-49F5-9F3E-8553CEB4A5C6}" type="datetime1">
              <a:rPr lang="fi-FI" smtClean="0"/>
              <a:t>10.3.2022</a:t>
            </a:fld>
            <a:endParaRPr lang="fi-FI"/>
          </a:p>
        </p:txBody>
      </p:sp>
      <p:sp>
        <p:nvSpPr>
          <p:cNvPr id="3" name="Footer Placeholder 2">
            <a:extLst>
              <a:ext uri="{FF2B5EF4-FFF2-40B4-BE49-F238E27FC236}">
                <a16:creationId xmlns:a16="http://schemas.microsoft.com/office/drawing/2014/main" id="{D9D8CB1C-32CA-4B7B-BA35-CE5960F0AF08}"/>
              </a:ext>
            </a:extLst>
          </p:cNvPr>
          <p:cNvSpPr>
            <a:spLocks noGrp="1"/>
          </p:cNvSpPr>
          <p:nvPr>
            <p:ph type="ftr" sz="quarter" idx="60"/>
          </p:nvPr>
        </p:nvSpPr>
        <p:spPr/>
        <p:txBody>
          <a:bodyPr/>
          <a:lstStyle/>
          <a:p>
            <a:endParaRPr lang="fi-FI"/>
          </a:p>
        </p:txBody>
      </p:sp>
      <p:sp>
        <p:nvSpPr>
          <p:cNvPr id="4" name="Slide Number Placeholder 3">
            <a:extLst>
              <a:ext uri="{FF2B5EF4-FFF2-40B4-BE49-F238E27FC236}">
                <a16:creationId xmlns:a16="http://schemas.microsoft.com/office/drawing/2014/main" id="{5A606D13-2632-46EC-B03A-5DD3FCC9CBD0}"/>
              </a:ext>
            </a:extLst>
          </p:cNvPr>
          <p:cNvSpPr>
            <a:spLocks noGrp="1"/>
          </p:cNvSpPr>
          <p:nvPr>
            <p:ph type="sldNum" sz="quarter" idx="61"/>
          </p:nvPr>
        </p:nvSpPr>
        <p:spPr/>
        <p:txBody>
          <a:bodyPr/>
          <a:lstStyle/>
          <a:p>
            <a:fld id="{31160B98-140E-4345-B1A3-2A7247C42973}" type="slidenum">
              <a:rPr lang="fi-FI" smtClean="0"/>
              <a:pPr/>
              <a:t>‹#›</a:t>
            </a:fld>
            <a:endParaRPr lang="fi-FI"/>
          </a:p>
        </p:txBody>
      </p:sp>
      <p:sp>
        <p:nvSpPr>
          <p:cNvPr id="75" name="Lorem ipsum">
            <a:extLst>
              <a:ext uri="{FF2B5EF4-FFF2-40B4-BE49-F238E27FC236}">
                <a16:creationId xmlns:a16="http://schemas.microsoft.com/office/drawing/2014/main" id="{254277F6-19E5-4790-A3AD-8FAE040F9EE0}"/>
              </a:ext>
            </a:extLst>
          </p:cNvPr>
          <p:cNvSpPr txBox="1">
            <a:spLocks noGrp="1"/>
          </p:cNvSpPr>
          <p:nvPr>
            <p:ph type="body" sz="quarter" idx="62"/>
          </p:nvPr>
        </p:nvSpPr>
        <p:spPr>
          <a:xfrm rot="16200000">
            <a:off x="398820" y="144903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0" name="Lorem ipsum">
            <a:extLst>
              <a:ext uri="{FF2B5EF4-FFF2-40B4-BE49-F238E27FC236}">
                <a16:creationId xmlns:a16="http://schemas.microsoft.com/office/drawing/2014/main" id="{C2D3ACA8-5087-4EF0-B58F-F2ABA3C2B27A}"/>
              </a:ext>
            </a:extLst>
          </p:cNvPr>
          <p:cNvSpPr txBox="1">
            <a:spLocks noGrp="1"/>
          </p:cNvSpPr>
          <p:nvPr>
            <p:ph type="body" sz="quarter" idx="67"/>
          </p:nvPr>
        </p:nvSpPr>
        <p:spPr>
          <a:xfrm rot="16200000">
            <a:off x="398820" y="27380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
        <p:nvSpPr>
          <p:cNvPr id="82" name="Lorem ipsum">
            <a:extLst>
              <a:ext uri="{FF2B5EF4-FFF2-40B4-BE49-F238E27FC236}">
                <a16:creationId xmlns:a16="http://schemas.microsoft.com/office/drawing/2014/main" id="{C2B14BB7-182E-4CE4-ADCA-79EB2067B079}"/>
              </a:ext>
            </a:extLst>
          </p:cNvPr>
          <p:cNvSpPr txBox="1">
            <a:spLocks noGrp="1"/>
          </p:cNvSpPr>
          <p:nvPr>
            <p:ph type="body" sz="quarter" idx="69"/>
          </p:nvPr>
        </p:nvSpPr>
        <p:spPr>
          <a:xfrm rot="16200000">
            <a:off x="398820" y="4020784"/>
            <a:ext cx="1210104" cy="509133"/>
          </a:xfrm>
          <a:prstGeom prst="rect">
            <a:avLst/>
          </a:prstGeom>
          <a:solidFill>
            <a:srgbClr val="E9F352"/>
          </a:solidFill>
          <a:ln>
            <a:noFill/>
          </a:ln>
        </p:spPr>
        <p:txBody>
          <a:bodyPr anchor="ctr">
            <a:noAutofit/>
          </a:bodyPr>
          <a:lstStyle>
            <a:lvl1pPr marL="0" indent="0" algn="ctr" defTabSz="412750">
              <a:lnSpc>
                <a:spcPct val="90000"/>
              </a:lnSpc>
              <a:spcBef>
                <a:spcPts val="0"/>
              </a:spcBef>
              <a:buSzTx/>
              <a:buNone/>
              <a:defRPr sz="1000" b="1">
                <a:latin typeface="+mn-lt"/>
                <a:ea typeface="+mn-ea"/>
                <a:cs typeface="+mn-cs"/>
                <a:sym typeface="Helvetica"/>
              </a:defRPr>
            </a:lvl1pPr>
          </a:lstStyle>
          <a:p>
            <a:endParaRPr/>
          </a:p>
        </p:txBody>
      </p:sp>
    </p:spTree>
    <p:extLst>
      <p:ext uri="{BB962C8B-B14F-4D97-AF65-F5344CB8AC3E}">
        <p14:creationId xmlns:p14="http://schemas.microsoft.com/office/powerpoint/2010/main" val="16817874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Steps 4">
    <p:bg>
      <p:bgPr>
        <a:solidFill>
          <a:srgbClr val="E4F030"/>
        </a:solidFill>
        <a:effectLst/>
      </p:bgPr>
    </p:bg>
    <p:spTree>
      <p:nvGrpSpPr>
        <p:cNvPr id="1" name=""/>
        <p:cNvGrpSpPr/>
        <p:nvPr/>
      </p:nvGrpSpPr>
      <p:grpSpPr>
        <a:xfrm>
          <a:off x="0" y="0"/>
          <a:ext cx="0" cy="0"/>
          <a:chOff x="0" y="0"/>
          <a:chExt cx="0" cy="0"/>
        </a:xfrm>
      </p:grpSpPr>
      <p:sp>
        <p:nvSpPr>
          <p:cNvPr id="527" name="1."/>
          <p:cNvSpPr txBox="1">
            <a:spLocks noGrp="1"/>
          </p:cNvSpPr>
          <p:nvPr>
            <p:ph type="body" sz="quarter" idx="25" hasCustomPrompt="1"/>
          </p:nvPr>
        </p:nvSpPr>
        <p:spPr>
          <a:xfrm>
            <a:off x="388835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 name="Text Placeholder 2">
            <a:extLst>
              <a:ext uri="{FF2B5EF4-FFF2-40B4-BE49-F238E27FC236}">
                <a16:creationId xmlns:a16="http://schemas.microsoft.com/office/drawing/2014/main" id="{BE058E5B-B24E-4A1A-BF7F-80A44D6882BA}"/>
              </a:ext>
            </a:extLst>
          </p:cNvPr>
          <p:cNvSpPr>
            <a:spLocks noGrp="1"/>
          </p:cNvSpPr>
          <p:nvPr>
            <p:ph type="body" sz="quarter" idx="31"/>
          </p:nvPr>
        </p:nvSpPr>
        <p:spPr>
          <a:xfrm>
            <a:off x="439738" y="3156129"/>
            <a:ext cx="2481262" cy="405853"/>
          </a:xfrm>
        </p:spPr>
        <p:txBody>
          <a:bodyPr anchor="b" anchorCtr="0"/>
          <a:lstStyle>
            <a:lvl1pPr marL="0" indent="0">
              <a:lnSpc>
                <a:spcPct val="90000"/>
              </a:lnSpc>
              <a:buNone/>
              <a:defRPr sz="2000" b="1"/>
            </a:lvl1pPr>
          </a:lstStyle>
          <a:p>
            <a:pPr lvl="0"/>
            <a:endParaRPr lang="en-US"/>
          </a:p>
        </p:txBody>
      </p:sp>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4173B6B-F393-495B-9103-65DFB1D6A850}" type="datetime1">
              <a:rPr lang="fi-FI" smtClean="0"/>
              <a:t>10.3.2022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endParaRPr lang="fi-FI"/>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8" name="Title 7">
            <a:extLst>
              <a:ext uri="{FF2B5EF4-FFF2-40B4-BE49-F238E27FC236}">
                <a16:creationId xmlns:a16="http://schemas.microsoft.com/office/drawing/2014/main" id="{931B9EBF-2C2B-44BE-9AF0-F2FD43FDB8AB}"/>
              </a:ext>
            </a:extLst>
          </p:cNvPr>
          <p:cNvSpPr>
            <a:spLocks noGrp="1"/>
          </p:cNvSpPr>
          <p:nvPr>
            <p:ph type="title"/>
          </p:nvPr>
        </p:nvSpPr>
        <p:spPr/>
        <p:txBody>
          <a:bodyPr/>
          <a:lstStyle/>
          <a:p>
            <a:r>
              <a:rPr lang="en-US"/>
              <a:t>Click to edit Master title style</a:t>
            </a:r>
            <a:endParaRPr lang="en-GB"/>
          </a:p>
        </p:txBody>
      </p:sp>
      <p:pic>
        <p:nvPicPr>
          <p:cNvPr id="22" name="Mitton-arrow.png" descr="Mitton-arrow.png">
            <a:extLst>
              <a:ext uri="{FF2B5EF4-FFF2-40B4-BE49-F238E27FC236}">
                <a16:creationId xmlns:a16="http://schemas.microsoft.com/office/drawing/2014/main" id="{B4055E5C-536C-4DB3-927E-20A26E5A66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23" name="Text Placeholder 2">
            <a:extLst>
              <a:ext uri="{FF2B5EF4-FFF2-40B4-BE49-F238E27FC236}">
                <a16:creationId xmlns:a16="http://schemas.microsoft.com/office/drawing/2014/main" id="{E6B4EB69-54BC-4477-BC30-C3D9D4F61915}"/>
              </a:ext>
            </a:extLst>
          </p:cNvPr>
          <p:cNvSpPr>
            <a:spLocks noGrp="1"/>
          </p:cNvSpPr>
          <p:nvPr>
            <p:ph type="body" sz="quarter" idx="41"/>
          </p:nvPr>
        </p:nvSpPr>
        <p:spPr>
          <a:xfrm>
            <a:off x="439738" y="3733979"/>
            <a:ext cx="2481262" cy="405853"/>
          </a:xfrm>
        </p:spPr>
        <p:txBody>
          <a:bodyPr/>
          <a:lstStyle>
            <a:lvl1pPr marL="0" indent="0">
              <a:lnSpc>
                <a:spcPct val="90000"/>
              </a:lnSpc>
              <a:buNone/>
              <a:defRPr sz="1500" b="0"/>
            </a:lvl1pPr>
          </a:lstStyle>
          <a:p>
            <a:pPr lvl="0"/>
            <a:endParaRPr lang="en-US"/>
          </a:p>
        </p:txBody>
      </p:sp>
      <p:sp>
        <p:nvSpPr>
          <p:cNvPr id="24" name="1.">
            <a:extLst>
              <a:ext uri="{FF2B5EF4-FFF2-40B4-BE49-F238E27FC236}">
                <a16:creationId xmlns:a16="http://schemas.microsoft.com/office/drawing/2014/main" id="{93E34EA0-38CD-4F68-9F7D-52D44FEC89CC}"/>
              </a:ext>
            </a:extLst>
          </p:cNvPr>
          <p:cNvSpPr txBox="1">
            <a:spLocks noGrp="1"/>
          </p:cNvSpPr>
          <p:nvPr>
            <p:ph type="body" sz="quarter" idx="42" hasCustomPrompt="1"/>
          </p:nvPr>
        </p:nvSpPr>
        <p:spPr>
          <a:xfrm>
            <a:off x="388835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8ABCFEF9-9EF5-44A7-A126-A0C77F223836}"/>
              </a:ext>
            </a:extLst>
          </p:cNvPr>
          <p:cNvSpPr>
            <a:spLocks noGrp="1"/>
          </p:cNvSpPr>
          <p:nvPr>
            <p:ph type="body" sz="quarter" idx="43"/>
          </p:nvPr>
        </p:nvSpPr>
        <p:spPr>
          <a:xfrm>
            <a:off x="4954588" y="3772079"/>
            <a:ext cx="2481262" cy="405853"/>
          </a:xfrm>
        </p:spPr>
        <p:txBody>
          <a:bodyPr anchor="b" anchorCtr="0"/>
          <a:lstStyle>
            <a:lvl1pPr marL="0" indent="0">
              <a:lnSpc>
                <a:spcPct val="90000"/>
              </a:lnSpc>
              <a:buNone/>
              <a:defRPr sz="1500" b="1"/>
            </a:lvl1pPr>
          </a:lstStyle>
          <a:p>
            <a:pPr lvl="0"/>
            <a:endParaRPr lang="en-US"/>
          </a:p>
        </p:txBody>
      </p:sp>
      <p:sp>
        <p:nvSpPr>
          <p:cNvPr id="27" name="Text Placeholder 2">
            <a:extLst>
              <a:ext uri="{FF2B5EF4-FFF2-40B4-BE49-F238E27FC236}">
                <a16:creationId xmlns:a16="http://schemas.microsoft.com/office/drawing/2014/main" id="{8C0D0EF0-999E-4CE4-9F40-1E82B983F45E}"/>
              </a:ext>
            </a:extLst>
          </p:cNvPr>
          <p:cNvSpPr>
            <a:spLocks noGrp="1"/>
          </p:cNvSpPr>
          <p:nvPr>
            <p:ph type="body" sz="quarter" idx="44"/>
          </p:nvPr>
        </p:nvSpPr>
        <p:spPr>
          <a:xfrm>
            <a:off x="4954588" y="4222929"/>
            <a:ext cx="2481262" cy="405853"/>
          </a:xfrm>
        </p:spPr>
        <p:txBody>
          <a:bodyPr/>
          <a:lstStyle>
            <a:lvl1pPr marL="0" indent="0">
              <a:lnSpc>
                <a:spcPct val="90000"/>
              </a:lnSpc>
              <a:buNone/>
              <a:defRPr sz="1000" b="0"/>
            </a:lvl1pPr>
          </a:lstStyle>
          <a:p>
            <a:pPr lvl="0"/>
            <a:endParaRPr lang="en-US"/>
          </a:p>
        </p:txBody>
      </p:sp>
      <p:sp>
        <p:nvSpPr>
          <p:cNvPr id="28" name="1.">
            <a:extLst>
              <a:ext uri="{FF2B5EF4-FFF2-40B4-BE49-F238E27FC236}">
                <a16:creationId xmlns:a16="http://schemas.microsoft.com/office/drawing/2014/main" id="{2F3C3887-A1DC-468B-AB83-64A7212D5E55}"/>
              </a:ext>
            </a:extLst>
          </p:cNvPr>
          <p:cNvSpPr txBox="1">
            <a:spLocks noGrp="1"/>
          </p:cNvSpPr>
          <p:nvPr>
            <p:ph type="body" sz="quarter" idx="45" hasCustomPrompt="1"/>
          </p:nvPr>
        </p:nvSpPr>
        <p:spPr>
          <a:xfrm>
            <a:off x="7577709" y="22668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E49891FF-F0F7-488D-82E7-032C261F53E8}"/>
              </a:ext>
            </a:extLst>
          </p:cNvPr>
          <p:cNvSpPr>
            <a:spLocks noGrp="1"/>
          </p:cNvSpPr>
          <p:nvPr>
            <p:ph type="body" sz="quarter" idx="46"/>
          </p:nvPr>
        </p:nvSpPr>
        <p:spPr>
          <a:xfrm>
            <a:off x="8643938" y="2540179"/>
            <a:ext cx="2481262" cy="405853"/>
          </a:xfrm>
        </p:spPr>
        <p:txBody>
          <a:bodyPr anchor="b" anchorCtr="0"/>
          <a:lstStyle>
            <a:lvl1pPr marL="0" indent="0">
              <a:lnSpc>
                <a:spcPct val="90000"/>
              </a:lnSpc>
              <a:buNone/>
              <a:defRPr sz="1500" b="1"/>
            </a:lvl1pPr>
          </a:lstStyle>
          <a:p>
            <a:pPr lvl="0"/>
            <a:endParaRPr lang="en-US"/>
          </a:p>
        </p:txBody>
      </p:sp>
      <p:sp>
        <p:nvSpPr>
          <p:cNvPr id="30" name="Text Placeholder 2">
            <a:extLst>
              <a:ext uri="{FF2B5EF4-FFF2-40B4-BE49-F238E27FC236}">
                <a16:creationId xmlns:a16="http://schemas.microsoft.com/office/drawing/2014/main" id="{B5759D03-5146-4EEB-8E12-5FBDE5984AC7}"/>
              </a:ext>
            </a:extLst>
          </p:cNvPr>
          <p:cNvSpPr>
            <a:spLocks noGrp="1"/>
          </p:cNvSpPr>
          <p:nvPr>
            <p:ph type="body" sz="quarter" idx="47"/>
          </p:nvPr>
        </p:nvSpPr>
        <p:spPr>
          <a:xfrm>
            <a:off x="8643938" y="2991029"/>
            <a:ext cx="2481262" cy="405853"/>
          </a:xfrm>
        </p:spPr>
        <p:txBody>
          <a:bodyPr/>
          <a:lstStyle>
            <a:lvl1pPr marL="0" indent="0">
              <a:lnSpc>
                <a:spcPct val="90000"/>
              </a:lnSpc>
              <a:buNone/>
              <a:defRPr sz="1000" b="0"/>
            </a:lvl1pPr>
          </a:lstStyle>
          <a:p>
            <a:pPr lvl="0"/>
            <a:endParaRPr lang="en-US"/>
          </a:p>
        </p:txBody>
      </p:sp>
      <p:sp>
        <p:nvSpPr>
          <p:cNvPr id="31" name="1.">
            <a:extLst>
              <a:ext uri="{FF2B5EF4-FFF2-40B4-BE49-F238E27FC236}">
                <a16:creationId xmlns:a16="http://schemas.microsoft.com/office/drawing/2014/main" id="{4AE91FFF-3C7D-46A9-85EE-7E584B03B6CA}"/>
              </a:ext>
            </a:extLst>
          </p:cNvPr>
          <p:cNvSpPr txBox="1">
            <a:spLocks noGrp="1"/>
          </p:cNvSpPr>
          <p:nvPr>
            <p:ph type="body" sz="quarter" idx="48" hasCustomPrompt="1"/>
          </p:nvPr>
        </p:nvSpPr>
        <p:spPr>
          <a:xfrm>
            <a:off x="7577709" y="34987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32" name="Text Placeholder 2">
            <a:extLst>
              <a:ext uri="{FF2B5EF4-FFF2-40B4-BE49-F238E27FC236}">
                <a16:creationId xmlns:a16="http://schemas.microsoft.com/office/drawing/2014/main" id="{372A2D81-8527-4D73-98DF-0C39734D174B}"/>
              </a:ext>
            </a:extLst>
          </p:cNvPr>
          <p:cNvSpPr>
            <a:spLocks noGrp="1"/>
          </p:cNvSpPr>
          <p:nvPr>
            <p:ph type="body" sz="quarter" idx="49"/>
          </p:nvPr>
        </p:nvSpPr>
        <p:spPr>
          <a:xfrm>
            <a:off x="8643938" y="3772079"/>
            <a:ext cx="2481262" cy="405853"/>
          </a:xfrm>
        </p:spPr>
        <p:txBody>
          <a:bodyPr anchor="b" anchorCtr="0"/>
          <a:lstStyle>
            <a:lvl1pPr marL="0" indent="0">
              <a:lnSpc>
                <a:spcPct val="90000"/>
              </a:lnSpc>
              <a:buNone/>
              <a:defRPr sz="1500" b="1"/>
            </a:lvl1pPr>
          </a:lstStyle>
          <a:p>
            <a:pPr lvl="0"/>
            <a:endParaRPr lang="en-US"/>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8643938" y="4222929"/>
            <a:ext cx="2481262" cy="405853"/>
          </a:xfrm>
        </p:spPr>
        <p:txBody>
          <a:bodyPr/>
          <a:lstStyle>
            <a:lvl1pPr marL="0" indent="0">
              <a:lnSpc>
                <a:spcPct val="90000"/>
              </a:lnSpc>
              <a:buNone/>
              <a:defRPr sz="1000" b="0"/>
            </a:lvl1pPr>
          </a:lstStyle>
          <a:p>
            <a:pPr lvl="0"/>
            <a:endParaRPr lang="en-US"/>
          </a:p>
        </p:txBody>
      </p:sp>
      <p:cxnSp>
        <p:nvCxnSpPr>
          <p:cNvPr id="10" name="Straight Connector 9">
            <a:extLst>
              <a:ext uri="{FF2B5EF4-FFF2-40B4-BE49-F238E27FC236}">
                <a16:creationId xmlns:a16="http://schemas.microsoft.com/office/drawing/2014/main" id="{1288102E-E0EF-4410-A482-DEA876338714}"/>
              </a:ext>
            </a:extLst>
          </p:cNvPr>
          <p:cNvCxnSpPr/>
          <p:nvPr userDrawn="1"/>
        </p:nvCxnSpPr>
        <p:spPr>
          <a:xfrm>
            <a:off x="3524250" y="2330450"/>
            <a:ext cx="0" cy="279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DCDCABE-CDF0-4607-B7CE-EB701D29ED9F}"/>
              </a:ext>
            </a:extLst>
          </p:cNvPr>
          <p:cNvSpPr>
            <a:spLocks noGrp="1"/>
          </p:cNvSpPr>
          <p:nvPr>
            <p:ph type="body" sz="quarter" idx="51"/>
          </p:nvPr>
        </p:nvSpPr>
        <p:spPr>
          <a:xfrm>
            <a:off x="4954588" y="2540179"/>
            <a:ext cx="2481262" cy="405853"/>
          </a:xfrm>
        </p:spPr>
        <p:txBody>
          <a:bodyPr anchor="b" anchorCtr="0"/>
          <a:lstStyle>
            <a:lvl1pPr marL="0" indent="0">
              <a:lnSpc>
                <a:spcPct val="90000"/>
              </a:lnSpc>
              <a:buNone/>
              <a:defRPr sz="1500" b="1"/>
            </a:lvl1pPr>
          </a:lstStyle>
          <a:p>
            <a:pPr lvl="0"/>
            <a:endParaRPr lang="en-US"/>
          </a:p>
        </p:txBody>
      </p:sp>
      <p:sp>
        <p:nvSpPr>
          <p:cNvPr id="35" name="Text Placeholder 2">
            <a:extLst>
              <a:ext uri="{FF2B5EF4-FFF2-40B4-BE49-F238E27FC236}">
                <a16:creationId xmlns:a16="http://schemas.microsoft.com/office/drawing/2014/main" id="{AC9457B3-8F96-4E7C-825E-346FB57AFF5B}"/>
              </a:ext>
            </a:extLst>
          </p:cNvPr>
          <p:cNvSpPr>
            <a:spLocks noGrp="1"/>
          </p:cNvSpPr>
          <p:nvPr>
            <p:ph type="body" sz="quarter" idx="52"/>
          </p:nvPr>
        </p:nvSpPr>
        <p:spPr>
          <a:xfrm>
            <a:off x="4954588" y="2991029"/>
            <a:ext cx="2481262" cy="405853"/>
          </a:xfrm>
        </p:spPr>
        <p:txBody>
          <a:bodyPr/>
          <a:lstStyle>
            <a:lvl1pPr marL="0" indent="0">
              <a:lnSpc>
                <a:spcPct val="90000"/>
              </a:lnSpc>
              <a:buNone/>
              <a:defRPr sz="1000" b="0"/>
            </a:lvl1pPr>
          </a:lstStyle>
          <a:p>
            <a:pPr lvl="0"/>
            <a:endParaRPr lang="en-US"/>
          </a:p>
        </p:txBody>
      </p:sp>
    </p:spTree>
    <p:extLst>
      <p:ext uri="{BB962C8B-B14F-4D97-AF65-F5344CB8AC3E}">
        <p14:creationId xmlns:p14="http://schemas.microsoft.com/office/powerpoint/2010/main" val="15403785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 1">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4173B6B-F393-495B-9103-65DFB1D6A850}" type="datetime1">
              <a:rPr lang="fi-FI" smtClean="0"/>
              <a:t>10.3.2022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endParaRPr lang="fi-FI"/>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84C7CCED-0F94-4E41-A09B-967FF9F5E070}"/>
              </a:ext>
            </a:extLst>
          </p:cNvPr>
          <p:cNvSpPr>
            <a:spLocks noGrp="1"/>
          </p:cNvSpPr>
          <p:nvPr>
            <p:ph type="body" sz="quarter" idx="50"/>
          </p:nvPr>
        </p:nvSpPr>
        <p:spPr>
          <a:xfrm>
            <a:off x="1695451" y="2892015"/>
            <a:ext cx="2190741" cy="1042506"/>
          </a:xfrm>
        </p:spPr>
        <p:txBody>
          <a:bodyPr/>
          <a:lstStyle>
            <a:lvl1pPr marL="0" indent="0">
              <a:lnSpc>
                <a:spcPct val="130000"/>
              </a:lnSpc>
              <a:buNone/>
              <a:defRPr sz="1000" b="0"/>
            </a:lvl1pPr>
          </a:lstStyle>
          <a:p>
            <a:pPr lvl="0"/>
            <a:endParaRPr lang="en-US"/>
          </a:p>
        </p:txBody>
      </p:sp>
      <p:cxnSp>
        <p:nvCxnSpPr>
          <p:cNvPr id="10" name="Straight Connector 9">
            <a:extLst>
              <a:ext uri="{FF2B5EF4-FFF2-40B4-BE49-F238E27FC236}">
                <a16:creationId xmlns:a16="http://schemas.microsoft.com/office/drawing/2014/main" id="{1288102E-E0EF-4410-A482-DEA876338714}"/>
              </a:ext>
            </a:extLst>
          </p:cNvPr>
          <p:cNvCxnSpPr>
            <a:cxnSpLocks/>
          </p:cNvCxnSpPr>
          <p:nvPr userDrawn="1"/>
        </p:nvCxnSpPr>
        <p:spPr>
          <a:xfrm>
            <a:off x="43942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1581150" y="5670730"/>
            <a:ext cx="9036050" cy="339662"/>
          </a:xfrm>
        </p:spPr>
        <p:txBody>
          <a:bodyPr/>
          <a:lstStyle>
            <a:lvl1pPr marL="0" indent="0" algn="ctr">
              <a:lnSpc>
                <a:spcPct val="130000"/>
              </a:lnSpc>
              <a:buNone/>
              <a:defRPr sz="1000" b="0"/>
            </a:lvl1pPr>
          </a:lstStyle>
          <a:p>
            <a:pPr lvl="0"/>
            <a:endParaRPr lang="en-US"/>
          </a:p>
        </p:txBody>
      </p:sp>
      <p:cxnSp>
        <p:nvCxnSpPr>
          <p:cNvPr id="37" name="Straight Connector 36">
            <a:extLst>
              <a:ext uri="{FF2B5EF4-FFF2-40B4-BE49-F238E27FC236}">
                <a16:creationId xmlns:a16="http://schemas.microsoft.com/office/drawing/2014/main" id="{30503A27-6A24-4BC8-BF82-417CE559A0BE}"/>
              </a:ext>
            </a:extLst>
          </p:cNvPr>
          <p:cNvCxnSpPr>
            <a:cxnSpLocks/>
          </p:cNvCxnSpPr>
          <p:nvPr userDrawn="1"/>
        </p:nvCxnSpPr>
        <p:spPr>
          <a:xfrm>
            <a:off x="7785100" y="2667000"/>
            <a:ext cx="0" cy="134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97EDDB-D841-44D7-8695-C103551A1AEA}"/>
              </a:ext>
            </a:extLst>
          </p:cNvPr>
          <p:cNvCxnSpPr/>
          <p:nvPr userDrawn="1"/>
        </p:nvCxnSpPr>
        <p:spPr>
          <a:xfrm>
            <a:off x="1181100" y="4197350"/>
            <a:ext cx="10026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36B10009-C5AB-4781-BD96-07097A1CFEA1}"/>
              </a:ext>
            </a:extLst>
          </p:cNvPr>
          <p:cNvSpPr>
            <a:spLocks noGrp="1"/>
          </p:cNvSpPr>
          <p:nvPr>
            <p:ph type="body" sz="quarter" idx="52"/>
          </p:nvPr>
        </p:nvSpPr>
        <p:spPr>
          <a:xfrm>
            <a:off x="5041901" y="2892015"/>
            <a:ext cx="2190741" cy="1042506"/>
          </a:xfrm>
        </p:spPr>
        <p:txBody>
          <a:bodyPr/>
          <a:lstStyle>
            <a:lvl1pPr marL="0" indent="0">
              <a:lnSpc>
                <a:spcPct val="130000"/>
              </a:lnSpc>
              <a:buNone/>
              <a:defRPr sz="1000" b="0"/>
            </a:lvl1pPr>
          </a:lstStyle>
          <a:p>
            <a:pPr lvl="0"/>
            <a:endParaRPr lang="en-US"/>
          </a:p>
        </p:txBody>
      </p:sp>
      <p:sp>
        <p:nvSpPr>
          <p:cNvPr id="39" name="Text Placeholder 2">
            <a:extLst>
              <a:ext uri="{FF2B5EF4-FFF2-40B4-BE49-F238E27FC236}">
                <a16:creationId xmlns:a16="http://schemas.microsoft.com/office/drawing/2014/main" id="{88CFC8D8-F4AA-48CB-BE4A-58F35319D536}"/>
              </a:ext>
            </a:extLst>
          </p:cNvPr>
          <p:cNvSpPr>
            <a:spLocks noGrp="1"/>
          </p:cNvSpPr>
          <p:nvPr>
            <p:ph type="body" sz="quarter" idx="53"/>
          </p:nvPr>
        </p:nvSpPr>
        <p:spPr>
          <a:xfrm>
            <a:off x="8407401" y="2892015"/>
            <a:ext cx="2190741" cy="1042506"/>
          </a:xfrm>
        </p:spPr>
        <p:txBody>
          <a:bodyPr/>
          <a:lstStyle>
            <a:lvl1pPr marL="0" indent="0">
              <a:lnSpc>
                <a:spcPct val="130000"/>
              </a:lnSpc>
              <a:buNone/>
              <a:defRPr sz="1000" b="0"/>
            </a:lvl1pPr>
          </a:lstStyle>
          <a:p>
            <a:pPr lvl="0"/>
            <a:endParaRPr lang="en-US"/>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1581150" y="5264330"/>
            <a:ext cx="9036050" cy="339662"/>
          </a:xfrm>
        </p:spPr>
        <p:txBody>
          <a:bodyPr anchor="b" anchorCtr="0"/>
          <a:lstStyle>
            <a:lvl1pPr marL="0" indent="0" algn="ctr">
              <a:lnSpc>
                <a:spcPct val="100000"/>
              </a:lnSpc>
              <a:buNone/>
              <a:defRPr sz="1600" b="1"/>
            </a:lvl1pPr>
          </a:lstStyle>
          <a:p>
            <a:pPr lvl="0"/>
            <a:endParaRPr lang="en-US"/>
          </a:p>
        </p:txBody>
      </p:sp>
      <p:pic>
        <p:nvPicPr>
          <p:cNvPr id="41" name="Mitton-arrow.png" descr="Mitton-arrow.png">
            <a:extLst>
              <a:ext uri="{FF2B5EF4-FFF2-40B4-BE49-F238E27FC236}">
                <a16:creationId xmlns:a16="http://schemas.microsoft.com/office/drawing/2014/main" id="{E43F0597-C565-4BB0-9B9E-C71BB829A5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312430" y="4274244"/>
            <a:ext cx="613208" cy="540432"/>
          </a:xfrm>
          <a:prstGeom prst="rect">
            <a:avLst/>
          </a:prstGeom>
          <a:ln w="12700">
            <a:miter lim="400000"/>
          </a:ln>
        </p:spPr>
      </p:pic>
      <p:pic>
        <p:nvPicPr>
          <p:cNvPr id="42" name="Mitton-arrow.png" descr="Mitton-arrow.png">
            <a:extLst>
              <a:ext uri="{FF2B5EF4-FFF2-40B4-BE49-F238E27FC236}">
                <a16:creationId xmlns:a16="http://schemas.microsoft.com/office/drawing/2014/main" id="{0A57760B-D73A-455A-9BE6-6DD03D3F64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779530" y="4274244"/>
            <a:ext cx="613208" cy="540432"/>
          </a:xfrm>
          <a:prstGeom prst="rect">
            <a:avLst/>
          </a:prstGeom>
          <a:ln w="12700">
            <a:miter lim="400000"/>
          </a:ln>
        </p:spPr>
      </p:pic>
      <p:pic>
        <p:nvPicPr>
          <p:cNvPr id="43" name="Mitton-arrow.png" descr="Mitton-arrow.png">
            <a:extLst>
              <a:ext uri="{FF2B5EF4-FFF2-40B4-BE49-F238E27FC236}">
                <a16:creationId xmlns:a16="http://schemas.microsoft.com/office/drawing/2014/main" id="{11684AA3-2C17-4521-A345-5DC1E7E758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9252980" y="4274244"/>
            <a:ext cx="613208" cy="540432"/>
          </a:xfrm>
          <a:prstGeom prst="rect">
            <a:avLst/>
          </a:prstGeom>
          <a:ln w="12700">
            <a:miter lim="400000"/>
          </a:ln>
        </p:spPr>
      </p:pic>
    </p:spTree>
    <p:extLst>
      <p:ext uri="{BB962C8B-B14F-4D97-AF65-F5344CB8AC3E}">
        <p14:creationId xmlns:p14="http://schemas.microsoft.com/office/powerpoint/2010/main" val="4027022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Steps 3">
    <p:bg>
      <p:bgPr>
        <a:solidFill>
          <a:srgbClr val="E4F03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4173B6B-F393-495B-9103-65DFB1D6A850}" type="datetime1">
              <a:rPr lang="fi-FI" smtClean="0"/>
              <a:t>10.3.2022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endParaRPr lang="fi-FI"/>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4546600" y="5518330"/>
            <a:ext cx="3130550" cy="339662"/>
          </a:xfrm>
        </p:spPr>
        <p:txBody>
          <a:bodyPr/>
          <a:lstStyle>
            <a:lvl1pPr marL="0" indent="0" algn="ctr">
              <a:lnSpc>
                <a:spcPct val="130000"/>
              </a:lnSpc>
              <a:buNone/>
              <a:defRPr sz="1000" b="0"/>
            </a:lvl1pPr>
          </a:lstStyle>
          <a:p>
            <a:pPr lvl="0"/>
            <a:endParaRPr lang="en-US"/>
          </a:p>
        </p:txBody>
      </p:sp>
      <p:sp>
        <p:nvSpPr>
          <p:cNvPr id="18" name="1.">
            <a:extLst>
              <a:ext uri="{FF2B5EF4-FFF2-40B4-BE49-F238E27FC236}">
                <a16:creationId xmlns:a16="http://schemas.microsoft.com/office/drawing/2014/main" id="{99628B39-0709-452C-84ED-4A6CE1290E60}"/>
              </a:ext>
            </a:extLst>
          </p:cNvPr>
          <p:cNvSpPr txBox="1">
            <a:spLocks noGrp="1"/>
          </p:cNvSpPr>
          <p:nvPr>
            <p:ph type="body" sz="quarter" idx="25" hasCustomPrompt="1"/>
          </p:nvPr>
        </p:nvSpPr>
        <p:spPr>
          <a:xfrm>
            <a:off x="12975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2173288" y="3079657"/>
            <a:ext cx="1897062" cy="616043"/>
          </a:xfrm>
        </p:spPr>
        <p:txBody>
          <a:bodyPr anchor="b" anchorCtr="0"/>
          <a:lstStyle>
            <a:lvl1pPr marL="0" indent="0">
              <a:lnSpc>
                <a:spcPct val="90000"/>
              </a:lnSpc>
              <a:buNone/>
              <a:defRPr sz="1500" b="1"/>
            </a:lvl1pPr>
          </a:lstStyle>
          <a:p>
            <a:pPr lvl="0"/>
            <a:endParaRPr lang="en-US"/>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2173288" y="3803829"/>
            <a:ext cx="1897062" cy="725832"/>
          </a:xfrm>
        </p:spPr>
        <p:txBody>
          <a:bodyPr/>
          <a:lstStyle>
            <a:lvl1pPr marL="0" indent="0">
              <a:lnSpc>
                <a:spcPct val="110000"/>
              </a:lnSpc>
              <a:buNone/>
              <a:defRPr sz="1000" b="0"/>
            </a:lvl1pPr>
          </a:lstStyle>
          <a:p>
            <a:pPr lvl="0"/>
            <a:endParaRPr lang="en-US"/>
          </a:p>
        </p:txBody>
      </p:sp>
      <p:sp>
        <p:nvSpPr>
          <p:cNvPr id="24" name="1.">
            <a:extLst>
              <a:ext uri="{FF2B5EF4-FFF2-40B4-BE49-F238E27FC236}">
                <a16:creationId xmlns:a16="http://schemas.microsoft.com/office/drawing/2014/main" id="{B3523C85-A62F-40CC-8D34-35802663CBB4}"/>
              </a:ext>
            </a:extLst>
          </p:cNvPr>
          <p:cNvSpPr txBox="1">
            <a:spLocks noGrp="1"/>
          </p:cNvSpPr>
          <p:nvPr>
            <p:ph type="body" sz="quarter" idx="56" hasCustomPrompt="1"/>
          </p:nvPr>
        </p:nvSpPr>
        <p:spPr>
          <a:xfrm>
            <a:off x="479640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6" name="Text Placeholder 2">
            <a:extLst>
              <a:ext uri="{FF2B5EF4-FFF2-40B4-BE49-F238E27FC236}">
                <a16:creationId xmlns:a16="http://schemas.microsoft.com/office/drawing/2014/main" id="{F818013B-5BD1-4C09-9509-DDAA7EE8E01C}"/>
              </a:ext>
            </a:extLst>
          </p:cNvPr>
          <p:cNvSpPr>
            <a:spLocks noGrp="1"/>
          </p:cNvSpPr>
          <p:nvPr>
            <p:ph type="body" sz="quarter" idx="57"/>
          </p:nvPr>
        </p:nvSpPr>
        <p:spPr>
          <a:xfrm>
            <a:off x="5672138" y="3079657"/>
            <a:ext cx="1897062" cy="616043"/>
          </a:xfrm>
        </p:spPr>
        <p:txBody>
          <a:bodyPr anchor="b" anchorCtr="0"/>
          <a:lstStyle>
            <a:lvl1pPr marL="0" indent="0">
              <a:lnSpc>
                <a:spcPct val="90000"/>
              </a:lnSpc>
              <a:buNone/>
              <a:defRPr sz="1500" b="1"/>
            </a:lvl1pPr>
          </a:lstStyle>
          <a:p>
            <a:pPr lvl="0"/>
            <a:endParaRPr lang="en-US"/>
          </a:p>
        </p:txBody>
      </p:sp>
      <p:sp>
        <p:nvSpPr>
          <p:cNvPr id="27" name="Text Placeholder 2">
            <a:extLst>
              <a:ext uri="{FF2B5EF4-FFF2-40B4-BE49-F238E27FC236}">
                <a16:creationId xmlns:a16="http://schemas.microsoft.com/office/drawing/2014/main" id="{AC8EFCAF-8E9E-433C-BD4D-37ADB66D029B}"/>
              </a:ext>
            </a:extLst>
          </p:cNvPr>
          <p:cNvSpPr>
            <a:spLocks noGrp="1"/>
          </p:cNvSpPr>
          <p:nvPr>
            <p:ph type="body" sz="quarter" idx="58"/>
          </p:nvPr>
        </p:nvSpPr>
        <p:spPr>
          <a:xfrm>
            <a:off x="5672138" y="3803829"/>
            <a:ext cx="1897062" cy="725832"/>
          </a:xfrm>
        </p:spPr>
        <p:txBody>
          <a:bodyPr/>
          <a:lstStyle>
            <a:lvl1pPr marL="0" indent="0">
              <a:lnSpc>
                <a:spcPct val="110000"/>
              </a:lnSpc>
              <a:buNone/>
              <a:defRPr sz="1000" b="0"/>
            </a:lvl1pPr>
          </a:lstStyle>
          <a:p>
            <a:pPr lvl="0"/>
            <a:endParaRPr lang="en-US"/>
          </a:p>
        </p:txBody>
      </p:sp>
      <p:sp>
        <p:nvSpPr>
          <p:cNvPr id="28" name="1.">
            <a:extLst>
              <a:ext uri="{FF2B5EF4-FFF2-40B4-BE49-F238E27FC236}">
                <a16:creationId xmlns:a16="http://schemas.microsoft.com/office/drawing/2014/main" id="{77FB31A9-1A41-42E0-9CA3-0CE261BBD374}"/>
              </a:ext>
            </a:extLst>
          </p:cNvPr>
          <p:cNvSpPr txBox="1">
            <a:spLocks noGrp="1"/>
          </p:cNvSpPr>
          <p:nvPr>
            <p:ph type="body" sz="quarter" idx="59" hasCustomPrompt="1"/>
          </p:nvPr>
        </p:nvSpPr>
        <p:spPr>
          <a:xfrm>
            <a:off x="8231759" y="3079656"/>
            <a:ext cx="784187" cy="1431159"/>
          </a:xfrm>
          <a:prstGeom prst="rect">
            <a:avLst/>
          </a:prstGeom>
        </p:spPr>
        <p:txBody>
          <a:bodyPr wrap="none" lIns="91439" tIns="91439" rIns="91439" bIns="91439">
            <a:spAutoFit/>
          </a:bodyPr>
          <a:lstStyle>
            <a:lvl1pPr marL="0" indent="0" defTabSz="914400">
              <a:lnSpc>
                <a:spcPct val="90000"/>
              </a:lnSpc>
              <a:spcBef>
                <a:spcPts val="0"/>
              </a:spcBef>
              <a:buSzTx/>
              <a:buNone/>
              <a:defRPr sz="9000">
                <a:solidFill>
                  <a:srgbClr val="FFFFFF"/>
                </a:solidFill>
                <a:latin typeface="Domaine Display"/>
                <a:ea typeface="Domaine Display"/>
                <a:cs typeface="Domaine Display"/>
                <a:sym typeface="Domaine Display"/>
              </a:defRPr>
            </a:lvl1pPr>
          </a:lstStyle>
          <a:p>
            <a:r>
              <a:rPr lang="fi-FI"/>
              <a:t>X</a:t>
            </a:r>
            <a:endParaRPr/>
          </a:p>
        </p:txBody>
      </p:sp>
      <p:sp>
        <p:nvSpPr>
          <p:cNvPr id="29" name="Text Placeholder 2">
            <a:extLst>
              <a:ext uri="{FF2B5EF4-FFF2-40B4-BE49-F238E27FC236}">
                <a16:creationId xmlns:a16="http://schemas.microsoft.com/office/drawing/2014/main" id="{D38EE055-9CA3-480F-ADD4-F01A8181D373}"/>
              </a:ext>
            </a:extLst>
          </p:cNvPr>
          <p:cNvSpPr>
            <a:spLocks noGrp="1"/>
          </p:cNvSpPr>
          <p:nvPr>
            <p:ph type="body" sz="quarter" idx="60"/>
          </p:nvPr>
        </p:nvSpPr>
        <p:spPr>
          <a:xfrm>
            <a:off x="9107488" y="3079657"/>
            <a:ext cx="1897062" cy="616043"/>
          </a:xfrm>
        </p:spPr>
        <p:txBody>
          <a:bodyPr anchor="b" anchorCtr="0"/>
          <a:lstStyle>
            <a:lvl1pPr marL="0" indent="0">
              <a:lnSpc>
                <a:spcPct val="90000"/>
              </a:lnSpc>
              <a:buNone/>
              <a:defRPr sz="1500" b="1"/>
            </a:lvl1pPr>
          </a:lstStyle>
          <a:p>
            <a:pPr lvl="0"/>
            <a:endParaRPr lang="en-US"/>
          </a:p>
        </p:txBody>
      </p:sp>
      <p:sp>
        <p:nvSpPr>
          <p:cNvPr id="30" name="Text Placeholder 2">
            <a:extLst>
              <a:ext uri="{FF2B5EF4-FFF2-40B4-BE49-F238E27FC236}">
                <a16:creationId xmlns:a16="http://schemas.microsoft.com/office/drawing/2014/main" id="{73FAFB4E-C8E8-4D1D-93CF-8E18DFB73349}"/>
              </a:ext>
            </a:extLst>
          </p:cNvPr>
          <p:cNvSpPr>
            <a:spLocks noGrp="1"/>
          </p:cNvSpPr>
          <p:nvPr>
            <p:ph type="body" sz="quarter" idx="61"/>
          </p:nvPr>
        </p:nvSpPr>
        <p:spPr>
          <a:xfrm>
            <a:off x="9107488" y="3803829"/>
            <a:ext cx="1897062" cy="725832"/>
          </a:xfrm>
        </p:spPr>
        <p:txBody>
          <a:bodyPr/>
          <a:lstStyle>
            <a:lvl1pPr marL="0" indent="0">
              <a:lnSpc>
                <a:spcPct val="110000"/>
              </a:lnSpc>
              <a:buNone/>
              <a:defRPr sz="1000" b="0"/>
            </a:lvl1pPr>
          </a:lstStyle>
          <a:p>
            <a:pPr lvl="0"/>
            <a:endParaRPr lang="en-US"/>
          </a:p>
        </p:txBody>
      </p:sp>
      <p:sp>
        <p:nvSpPr>
          <p:cNvPr id="31" name="Text Placeholder 2">
            <a:extLst>
              <a:ext uri="{FF2B5EF4-FFF2-40B4-BE49-F238E27FC236}">
                <a16:creationId xmlns:a16="http://schemas.microsoft.com/office/drawing/2014/main" id="{B6062690-8A6B-4D12-BB5A-F9AF4915AF74}"/>
              </a:ext>
            </a:extLst>
          </p:cNvPr>
          <p:cNvSpPr>
            <a:spLocks noGrp="1"/>
          </p:cNvSpPr>
          <p:nvPr>
            <p:ph type="body" sz="quarter" idx="62"/>
          </p:nvPr>
        </p:nvSpPr>
        <p:spPr>
          <a:xfrm>
            <a:off x="4546600" y="1962330"/>
            <a:ext cx="3130550" cy="339662"/>
          </a:xfrm>
        </p:spPr>
        <p:txBody>
          <a:bodyPr anchor="ctr" anchorCtr="0"/>
          <a:lstStyle>
            <a:lvl1pPr marL="0" indent="0" algn="ctr">
              <a:lnSpc>
                <a:spcPct val="130000"/>
              </a:lnSpc>
              <a:buNone/>
              <a:defRPr sz="1000" b="0"/>
            </a:lvl1pPr>
          </a:lstStyle>
          <a:p>
            <a:pPr lvl="0"/>
            <a:endParaRPr lang="en-US"/>
          </a:p>
        </p:txBody>
      </p:sp>
      <p:sp>
        <p:nvSpPr>
          <p:cNvPr id="7" name="Rectangle 6">
            <a:extLst>
              <a:ext uri="{FF2B5EF4-FFF2-40B4-BE49-F238E27FC236}">
                <a16:creationId xmlns:a16="http://schemas.microsoft.com/office/drawing/2014/main" id="{9FDA428F-01C3-4136-AB24-EB98F5995397}"/>
              </a:ext>
            </a:extLst>
          </p:cNvPr>
          <p:cNvSpPr/>
          <p:nvPr userDrawn="1"/>
        </p:nvSpPr>
        <p:spPr>
          <a:xfrm>
            <a:off x="977900" y="2876550"/>
            <a:ext cx="34671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45556B-EB9B-4E13-9821-460A9DC204F0}"/>
              </a:ext>
            </a:extLst>
          </p:cNvPr>
          <p:cNvSpPr/>
          <p:nvPr userDrawn="1"/>
        </p:nvSpPr>
        <p:spPr>
          <a:xfrm>
            <a:off x="4445000" y="2876550"/>
            <a:ext cx="3327400" cy="1981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B90D562-A1DC-4A7C-8FF6-A7CEF6443C91}"/>
              </a:ext>
            </a:extLst>
          </p:cNvPr>
          <p:cNvSpPr/>
          <p:nvPr userDrawn="1"/>
        </p:nvSpPr>
        <p:spPr>
          <a:xfrm>
            <a:off x="7772400" y="2876550"/>
            <a:ext cx="3517900" cy="30797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F8E05B87-2FD5-4AA5-90F1-DC43137F23ED}"/>
              </a:ext>
            </a:extLst>
          </p:cNvPr>
          <p:cNvSpPr>
            <a:spLocks noGrp="1"/>
          </p:cNvSpPr>
          <p:nvPr>
            <p:ph type="body" sz="quarter" idx="64" hasCustomPrompt="1"/>
          </p:nvPr>
        </p:nvSpPr>
        <p:spPr>
          <a:xfrm>
            <a:off x="5829299" y="48958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44" name="Text Placeholder 2">
            <a:extLst>
              <a:ext uri="{FF2B5EF4-FFF2-40B4-BE49-F238E27FC236}">
                <a16:creationId xmlns:a16="http://schemas.microsoft.com/office/drawing/2014/main" id="{0C93C0CD-9F81-483B-B4CB-8FD00B871F92}"/>
              </a:ext>
            </a:extLst>
          </p:cNvPr>
          <p:cNvSpPr>
            <a:spLocks noGrp="1"/>
          </p:cNvSpPr>
          <p:nvPr>
            <p:ph type="body" sz="quarter" idx="65" hasCustomPrompt="1"/>
          </p:nvPr>
        </p:nvSpPr>
        <p:spPr>
          <a:xfrm rot="10800000">
            <a:off x="5829299" y="2305051"/>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668274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Boxes 6">
    <p:bg>
      <p:bgPr>
        <a:solidFill>
          <a:srgbClr val="E5E5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4173B6B-F393-495B-9103-65DFB1D6A850}" type="datetime1">
              <a:rPr lang="fi-FI" smtClean="0"/>
              <a:t>10.3.2022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endParaRPr lang="fi-FI"/>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9" name="Title 8">
            <a:extLst>
              <a:ext uri="{FF2B5EF4-FFF2-40B4-BE49-F238E27FC236}">
                <a16:creationId xmlns:a16="http://schemas.microsoft.com/office/drawing/2014/main" id="{DDDA229F-2EEE-46B3-8AF4-7A0BC76A5556}"/>
              </a:ext>
            </a:extLst>
          </p:cNvPr>
          <p:cNvSpPr>
            <a:spLocks noGrp="1"/>
          </p:cNvSpPr>
          <p:nvPr>
            <p:ph type="title"/>
          </p:nvPr>
        </p:nvSpPr>
        <p:spPr>
          <a:xfrm>
            <a:off x="953036" y="1225550"/>
            <a:ext cx="10284807" cy="458250"/>
          </a:xfrm>
        </p:spPr>
        <p:txBody>
          <a:bodyPr anchor="ctr" anchorCtr="0"/>
          <a:lstStyle>
            <a:lvl1pPr algn="ctr">
              <a:defRPr/>
            </a:lvl1pPr>
          </a:lstStyle>
          <a:p>
            <a:r>
              <a:rPr lang="en-US"/>
              <a:t>Click to edit Master title style</a:t>
            </a:r>
            <a:endParaRPr lang="en-GB"/>
          </a:p>
        </p:txBody>
      </p:sp>
      <p:sp>
        <p:nvSpPr>
          <p:cNvPr id="36" name="Text Placeholder 2">
            <a:extLst>
              <a:ext uri="{FF2B5EF4-FFF2-40B4-BE49-F238E27FC236}">
                <a16:creationId xmlns:a16="http://schemas.microsoft.com/office/drawing/2014/main" id="{44DD275C-7C53-498C-B595-B478BCFEF246}"/>
              </a:ext>
            </a:extLst>
          </p:cNvPr>
          <p:cNvSpPr>
            <a:spLocks noGrp="1"/>
          </p:cNvSpPr>
          <p:nvPr>
            <p:ph type="body" sz="quarter" idx="51"/>
          </p:nvPr>
        </p:nvSpPr>
        <p:spPr>
          <a:xfrm>
            <a:off x="933450" y="3029129"/>
            <a:ext cx="2139949" cy="965649"/>
          </a:xfrm>
        </p:spPr>
        <p:txBody>
          <a:bodyPr/>
          <a:lstStyle>
            <a:lvl1pPr marL="0" indent="0" algn="l">
              <a:lnSpc>
                <a:spcPct val="130000"/>
              </a:lnSpc>
              <a:buNone/>
              <a:defRPr sz="1000" b="0"/>
            </a:lvl1pPr>
          </a:lstStyle>
          <a:p>
            <a:pPr lvl="0"/>
            <a:endParaRPr lang="en-US"/>
          </a:p>
        </p:txBody>
      </p:sp>
      <p:sp>
        <p:nvSpPr>
          <p:cNvPr id="40" name="Text Placeholder 2">
            <a:extLst>
              <a:ext uri="{FF2B5EF4-FFF2-40B4-BE49-F238E27FC236}">
                <a16:creationId xmlns:a16="http://schemas.microsoft.com/office/drawing/2014/main" id="{D56C0653-B007-4198-8606-83586D6E5D0F}"/>
              </a:ext>
            </a:extLst>
          </p:cNvPr>
          <p:cNvSpPr>
            <a:spLocks noGrp="1"/>
          </p:cNvSpPr>
          <p:nvPr>
            <p:ph type="body" sz="quarter" idx="54"/>
          </p:nvPr>
        </p:nvSpPr>
        <p:spPr>
          <a:xfrm>
            <a:off x="933450" y="2622730"/>
            <a:ext cx="2139949" cy="339662"/>
          </a:xfrm>
        </p:spPr>
        <p:txBody>
          <a:bodyPr anchor="b" anchorCtr="0"/>
          <a:lstStyle>
            <a:lvl1pPr marL="0" indent="0" algn="l">
              <a:lnSpc>
                <a:spcPct val="100000"/>
              </a:lnSpc>
              <a:buNone/>
              <a:defRPr sz="1600" b="1"/>
            </a:lvl1pPr>
          </a:lstStyle>
          <a:p>
            <a:pPr lvl="0"/>
            <a:endParaRPr lang="en-US"/>
          </a:p>
        </p:txBody>
      </p:sp>
      <p:sp>
        <p:nvSpPr>
          <p:cNvPr id="20" name="Text Placeholder 2">
            <a:extLst>
              <a:ext uri="{FF2B5EF4-FFF2-40B4-BE49-F238E27FC236}">
                <a16:creationId xmlns:a16="http://schemas.microsoft.com/office/drawing/2014/main" id="{A0E14388-EEC2-451D-B10F-AA820D44A252}"/>
              </a:ext>
            </a:extLst>
          </p:cNvPr>
          <p:cNvSpPr>
            <a:spLocks noGrp="1"/>
          </p:cNvSpPr>
          <p:nvPr>
            <p:ph type="body" sz="quarter" idx="55"/>
          </p:nvPr>
        </p:nvSpPr>
        <p:spPr>
          <a:xfrm>
            <a:off x="3994150" y="3029129"/>
            <a:ext cx="2139949" cy="965649"/>
          </a:xfrm>
        </p:spPr>
        <p:txBody>
          <a:bodyPr/>
          <a:lstStyle>
            <a:lvl1pPr marL="0" indent="0" algn="l">
              <a:lnSpc>
                <a:spcPct val="130000"/>
              </a:lnSpc>
              <a:buNone/>
              <a:defRPr sz="1000" b="0"/>
            </a:lvl1pPr>
          </a:lstStyle>
          <a:p>
            <a:pPr lvl="0"/>
            <a:endParaRPr lang="en-US"/>
          </a:p>
        </p:txBody>
      </p:sp>
      <p:sp>
        <p:nvSpPr>
          <p:cNvPr id="21" name="Text Placeholder 2">
            <a:extLst>
              <a:ext uri="{FF2B5EF4-FFF2-40B4-BE49-F238E27FC236}">
                <a16:creationId xmlns:a16="http://schemas.microsoft.com/office/drawing/2014/main" id="{4EAE9775-AE3C-4664-968D-8D34E3F55A41}"/>
              </a:ext>
            </a:extLst>
          </p:cNvPr>
          <p:cNvSpPr>
            <a:spLocks noGrp="1"/>
          </p:cNvSpPr>
          <p:nvPr>
            <p:ph type="body" sz="quarter" idx="56"/>
          </p:nvPr>
        </p:nvSpPr>
        <p:spPr>
          <a:xfrm>
            <a:off x="3994150" y="2622730"/>
            <a:ext cx="2139949" cy="339662"/>
          </a:xfrm>
        </p:spPr>
        <p:txBody>
          <a:bodyPr anchor="b" anchorCtr="0"/>
          <a:lstStyle>
            <a:lvl1pPr marL="0" indent="0" algn="l">
              <a:lnSpc>
                <a:spcPct val="100000"/>
              </a:lnSpc>
              <a:buNone/>
              <a:defRPr sz="1600" b="1"/>
            </a:lvl1pPr>
          </a:lstStyle>
          <a:p>
            <a:pPr lvl="0"/>
            <a:endParaRPr lang="en-US"/>
          </a:p>
        </p:txBody>
      </p:sp>
      <p:sp>
        <p:nvSpPr>
          <p:cNvPr id="22" name="Text Placeholder 2">
            <a:extLst>
              <a:ext uri="{FF2B5EF4-FFF2-40B4-BE49-F238E27FC236}">
                <a16:creationId xmlns:a16="http://schemas.microsoft.com/office/drawing/2014/main" id="{9D17AC41-A159-4280-A6AC-35D62D5E1484}"/>
              </a:ext>
            </a:extLst>
          </p:cNvPr>
          <p:cNvSpPr>
            <a:spLocks noGrp="1"/>
          </p:cNvSpPr>
          <p:nvPr>
            <p:ph type="body" sz="quarter" idx="57"/>
          </p:nvPr>
        </p:nvSpPr>
        <p:spPr>
          <a:xfrm>
            <a:off x="7226301" y="3029129"/>
            <a:ext cx="1905000" cy="965649"/>
          </a:xfrm>
        </p:spPr>
        <p:txBody>
          <a:bodyPr/>
          <a:lstStyle>
            <a:lvl1pPr marL="0" indent="0" algn="l">
              <a:lnSpc>
                <a:spcPct val="130000"/>
              </a:lnSpc>
              <a:buNone/>
              <a:defRPr sz="1000" b="0"/>
            </a:lvl1pPr>
          </a:lstStyle>
          <a:p>
            <a:pPr lvl="0"/>
            <a:endParaRPr lang="en-US"/>
          </a:p>
        </p:txBody>
      </p:sp>
      <p:sp>
        <p:nvSpPr>
          <p:cNvPr id="23" name="Text Placeholder 2">
            <a:extLst>
              <a:ext uri="{FF2B5EF4-FFF2-40B4-BE49-F238E27FC236}">
                <a16:creationId xmlns:a16="http://schemas.microsoft.com/office/drawing/2014/main" id="{C8AA7727-8A08-4F7B-93BA-3E9408050FBD}"/>
              </a:ext>
            </a:extLst>
          </p:cNvPr>
          <p:cNvSpPr>
            <a:spLocks noGrp="1"/>
          </p:cNvSpPr>
          <p:nvPr>
            <p:ph type="body" sz="quarter" idx="58"/>
          </p:nvPr>
        </p:nvSpPr>
        <p:spPr>
          <a:xfrm>
            <a:off x="7226301" y="2622730"/>
            <a:ext cx="1905000" cy="339662"/>
          </a:xfrm>
        </p:spPr>
        <p:txBody>
          <a:bodyPr anchor="b" anchorCtr="0"/>
          <a:lstStyle>
            <a:lvl1pPr marL="0" indent="0" algn="l">
              <a:lnSpc>
                <a:spcPct val="100000"/>
              </a:lnSpc>
              <a:buNone/>
              <a:defRPr sz="1600" b="1"/>
            </a:lvl1pPr>
          </a:lstStyle>
          <a:p>
            <a:pPr lvl="0"/>
            <a:endParaRPr lang="en-US"/>
          </a:p>
        </p:txBody>
      </p:sp>
      <p:sp>
        <p:nvSpPr>
          <p:cNvPr id="24" name="Text Placeholder 2">
            <a:extLst>
              <a:ext uri="{FF2B5EF4-FFF2-40B4-BE49-F238E27FC236}">
                <a16:creationId xmlns:a16="http://schemas.microsoft.com/office/drawing/2014/main" id="{48734BAF-BD87-43DB-A579-F3F856A8647F}"/>
              </a:ext>
            </a:extLst>
          </p:cNvPr>
          <p:cNvSpPr>
            <a:spLocks noGrp="1"/>
          </p:cNvSpPr>
          <p:nvPr>
            <p:ph type="body" sz="quarter" idx="59"/>
          </p:nvPr>
        </p:nvSpPr>
        <p:spPr>
          <a:xfrm>
            <a:off x="9734551" y="3029129"/>
            <a:ext cx="1905000" cy="965649"/>
          </a:xfrm>
        </p:spPr>
        <p:txBody>
          <a:bodyPr/>
          <a:lstStyle>
            <a:lvl1pPr marL="0" indent="0" algn="l">
              <a:lnSpc>
                <a:spcPct val="130000"/>
              </a:lnSpc>
              <a:buNone/>
              <a:defRPr sz="1000" b="0"/>
            </a:lvl1pPr>
          </a:lstStyle>
          <a:p>
            <a:pPr lvl="0"/>
            <a:endParaRPr lang="en-US"/>
          </a:p>
        </p:txBody>
      </p:sp>
      <p:sp>
        <p:nvSpPr>
          <p:cNvPr id="26" name="Text Placeholder 2">
            <a:extLst>
              <a:ext uri="{FF2B5EF4-FFF2-40B4-BE49-F238E27FC236}">
                <a16:creationId xmlns:a16="http://schemas.microsoft.com/office/drawing/2014/main" id="{3D852D26-841F-4E4C-821D-8DA672E7B965}"/>
              </a:ext>
            </a:extLst>
          </p:cNvPr>
          <p:cNvSpPr>
            <a:spLocks noGrp="1"/>
          </p:cNvSpPr>
          <p:nvPr>
            <p:ph type="body" sz="quarter" idx="60"/>
          </p:nvPr>
        </p:nvSpPr>
        <p:spPr>
          <a:xfrm>
            <a:off x="9734551" y="2622730"/>
            <a:ext cx="1905000" cy="339662"/>
          </a:xfrm>
        </p:spPr>
        <p:txBody>
          <a:bodyPr anchor="b" anchorCtr="0"/>
          <a:lstStyle>
            <a:lvl1pPr marL="0" indent="0" algn="l">
              <a:lnSpc>
                <a:spcPct val="100000"/>
              </a:lnSpc>
              <a:buNone/>
              <a:defRPr sz="1600" b="1"/>
            </a:lvl1pPr>
          </a:lstStyle>
          <a:p>
            <a:pPr lvl="0"/>
            <a:endParaRPr lang="en-US"/>
          </a:p>
        </p:txBody>
      </p:sp>
      <p:sp>
        <p:nvSpPr>
          <p:cNvPr id="27" name="Text Placeholder 2">
            <a:extLst>
              <a:ext uri="{FF2B5EF4-FFF2-40B4-BE49-F238E27FC236}">
                <a16:creationId xmlns:a16="http://schemas.microsoft.com/office/drawing/2014/main" id="{93A1DB5F-5D5E-4A25-939F-E005A54F8BBE}"/>
              </a:ext>
            </a:extLst>
          </p:cNvPr>
          <p:cNvSpPr>
            <a:spLocks noGrp="1"/>
          </p:cNvSpPr>
          <p:nvPr>
            <p:ph type="body" sz="quarter" idx="61"/>
          </p:nvPr>
        </p:nvSpPr>
        <p:spPr>
          <a:xfrm>
            <a:off x="7226301" y="4832529"/>
            <a:ext cx="1905000" cy="965649"/>
          </a:xfrm>
        </p:spPr>
        <p:txBody>
          <a:bodyPr/>
          <a:lstStyle>
            <a:lvl1pPr marL="0" indent="0" algn="l">
              <a:lnSpc>
                <a:spcPct val="130000"/>
              </a:lnSpc>
              <a:buNone/>
              <a:defRPr sz="1000" b="0"/>
            </a:lvl1pPr>
          </a:lstStyle>
          <a:p>
            <a:pPr lvl="0"/>
            <a:endParaRPr lang="en-US"/>
          </a:p>
        </p:txBody>
      </p:sp>
      <p:sp>
        <p:nvSpPr>
          <p:cNvPr id="28" name="Text Placeholder 2">
            <a:extLst>
              <a:ext uri="{FF2B5EF4-FFF2-40B4-BE49-F238E27FC236}">
                <a16:creationId xmlns:a16="http://schemas.microsoft.com/office/drawing/2014/main" id="{57679EBA-8675-4CC9-81A8-12A2197FD73E}"/>
              </a:ext>
            </a:extLst>
          </p:cNvPr>
          <p:cNvSpPr>
            <a:spLocks noGrp="1"/>
          </p:cNvSpPr>
          <p:nvPr>
            <p:ph type="body" sz="quarter" idx="62"/>
          </p:nvPr>
        </p:nvSpPr>
        <p:spPr>
          <a:xfrm>
            <a:off x="7226301" y="4426130"/>
            <a:ext cx="1905000" cy="339662"/>
          </a:xfrm>
        </p:spPr>
        <p:txBody>
          <a:bodyPr anchor="b" anchorCtr="0"/>
          <a:lstStyle>
            <a:lvl1pPr marL="0" indent="0" algn="l">
              <a:lnSpc>
                <a:spcPct val="100000"/>
              </a:lnSpc>
              <a:buNone/>
              <a:defRPr sz="1600" b="1"/>
            </a:lvl1pPr>
          </a:lstStyle>
          <a:p>
            <a:pPr lvl="0"/>
            <a:endParaRPr lang="en-US"/>
          </a:p>
        </p:txBody>
      </p:sp>
      <p:sp>
        <p:nvSpPr>
          <p:cNvPr id="29" name="Text Placeholder 2">
            <a:extLst>
              <a:ext uri="{FF2B5EF4-FFF2-40B4-BE49-F238E27FC236}">
                <a16:creationId xmlns:a16="http://schemas.microsoft.com/office/drawing/2014/main" id="{15734EE7-46E1-455E-A4E6-6AEE259BB77C}"/>
              </a:ext>
            </a:extLst>
          </p:cNvPr>
          <p:cNvSpPr>
            <a:spLocks noGrp="1"/>
          </p:cNvSpPr>
          <p:nvPr>
            <p:ph type="body" sz="quarter" idx="63"/>
          </p:nvPr>
        </p:nvSpPr>
        <p:spPr>
          <a:xfrm>
            <a:off x="9734551" y="4832529"/>
            <a:ext cx="1905000" cy="965649"/>
          </a:xfrm>
        </p:spPr>
        <p:txBody>
          <a:bodyPr/>
          <a:lstStyle>
            <a:lvl1pPr marL="0" indent="0" algn="l">
              <a:lnSpc>
                <a:spcPct val="130000"/>
              </a:lnSpc>
              <a:buNone/>
              <a:defRPr sz="1000" b="0"/>
            </a:lvl1pPr>
          </a:lstStyle>
          <a:p>
            <a:pPr lvl="0"/>
            <a:endParaRPr lang="en-US"/>
          </a:p>
        </p:txBody>
      </p:sp>
      <p:sp>
        <p:nvSpPr>
          <p:cNvPr id="30" name="Text Placeholder 2">
            <a:extLst>
              <a:ext uri="{FF2B5EF4-FFF2-40B4-BE49-F238E27FC236}">
                <a16:creationId xmlns:a16="http://schemas.microsoft.com/office/drawing/2014/main" id="{64CBA524-0ABD-48C2-AC33-03818114B807}"/>
              </a:ext>
            </a:extLst>
          </p:cNvPr>
          <p:cNvSpPr>
            <a:spLocks noGrp="1"/>
          </p:cNvSpPr>
          <p:nvPr>
            <p:ph type="body" sz="quarter" idx="64"/>
          </p:nvPr>
        </p:nvSpPr>
        <p:spPr>
          <a:xfrm>
            <a:off x="9734551" y="4426130"/>
            <a:ext cx="1905000" cy="339662"/>
          </a:xfrm>
        </p:spPr>
        <p:txBody>
          <a:bodyPr anchor="b" anchorCtr="0"/>
          <a:lstStyle>
            <a:lvl1pPr marL="0" indent="0" algn="l">
              <a:lnSpc>
                <a:spcPct val="100000"/>
              </a:lnSpc>
              <a:buNone/>
              <a:defRPr sz="1600" b="1"/>
            </a:lvl1pPr>
          </a:lstStyle>
          <a:p>
            <a:pPr lvl="0"/>
            <a:endParaRPr lang="en-US"/>
          </a:p>
        </p:txBody>
      </p:sp>
      <p:sp>
        <p:nvSpPr>
          <p:cNvPr id="7" name="Rectangle 6">
            <a:extLst>
              <a:ext uri="{FF2B5EF4-FFF2-40B4-BE49-F238E27FC236}">
                <a16:creationId xmlns:a16="http://schemas.microsoft.com/office/drawing/2014/main" id="{8C342CC7-7429-4209-ACBE-75CE7214E296}"/>
              </a:ext>
            </a:extLst>
          </p:cNvPr>
          <p:cNvSpPr/>
          <p:nvPr userDrawn="1"/>
        </p:nvSpPr>
        <p:spPr>
          <a:xfrm>
            <a:off x="392044" y="2266950"/>
            <a:ext cx="303695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2854FFD-43F1-449B-8782-8B24A569D781}"/>
              </a:ext>
            </a:extLst>
          </p:cNvPr>
          <p:cNvSpPr/>
          <p:nvPr userDrawn="1"/>
        </p:nvSpPr>
        <p:spPr>
          <a:xfrm>
            <a:off x="3433694" y="2266950"/>
            <a:ext cx="33862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1DB8B98-F477-4904-816D-C30BCBCD807D}"/>
              </a:ext>
            </a:extLst>
          </p:cNvPr>
          <p:cNvSpPr/>
          <p:nvPr userDrawn="1"/>
        </p:nvSpPr>
        <p:spPr>
          <a:xfrm>
            <a:off x="6824594" y="2266950"/>
            <a:ext cx="4948306" cy="360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FD224784-DEDD-4727-89E7-EB6048566503}"/>
              </a:ext>
            </a:extLst>
          </p:cNvPr>
          <p:cNvCxnSpPr>
            <a:cxnSpLocks/>
          </p:cNvCxnSpPr>
          <p:nvPr userDrawn="1"/>
        </p:nvCxnSpPr>
        <p:spPr>
          <a:xfrm>
            <a:off x="9258300" y="2273300"/>
            <a:ext cx="0" cy="3581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C60021-3EB5-4E4F-82F0-20FB2FACDED7}"/>
              </a:ext>
            </a:extLst>
          </p:cNvPr>
          <p:cNvCxnSpPr>
            <a:cxnSpLocks/>
          </p:cNvCxnSpPr>
          <p:nvPr userDrawn="1"/>
        </p:nvCxnSpPr>
        <p:spPr>
          <a:xfrm>
            <a:off x="6832600" y="4076700"/>
            <a:ext cx="4959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55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rt Boxes 4">
    <p:bg>
      <p:bgPr>
        <a:solidFill>
          <a:srgbClr val="E4F03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606B6F-2B1A-4BBC-9537-C5F09B244F76}"/>
              </a:ext>
            </a:extLst>
          </p:cNvPr>
          <p:cNvSpPr>
            <a:spLocks noGrp="1"/>
          </p:cNvSpPr>
          <p:nvPr>
            <p:ph type="dt" sz="half" idx="38"/>
          </p:nvPr>
        </p:nvSpPr>
        <p:spPr/>
        <p:txBody>
          <a:bodyPr/>
          <a:lstStyle/>
          <a:p>
            <a:fld id="{14173B6B-F393-495B-9103-65DFB1D6A850}" type="datetime1">
              <a:rPr lang="fi-FI" smtClean="0"/>
              <a:t>10.3.2022</a:t>
            </a:fld>
            <a:endParaRPr lang="fi-FI"/>
          </a:p>
        </p:txBody>
      </p:sp>
      <p:sp>
        <p:nvSpPr>
          <p:cNvPr id="5" name="Footer Placeholder 4">
            <a:extLst>
              <a:ext uri="{FF2B5EF4-FFF2-40B4-BE49-F238E27FC236}">
                <a16:creationId xmlns:a16="http://schemas.microsoft.com/office/drawing/2014/main" id="{A49C35BD-F78C-4CEE-8A3F-63A15F6C90DF}"/>
              </a:ext>
            </a:extLst>
          </p:cNvPr>
          <p:cNvSpPr>
            <a:spLocks noGrp="1"/>
          </p:cNvSpPr>
          <p:nvPr>
            <p:ph type="ftr" sz="quarter" idx="39"/>
          </p:nvPr>
        </p:nvSpPr>
        <p:spPr/>
        <p:txBody>
          <a:bodyPr/>
          <a:lstStyle/>
          <a:p>
            <a:endParaRPr lang="fi-FI"/>
          </a:p>
        </p:txBody>
      </p:sp>
      <p:sp>
        <p:nvSpPr>
          <p:cNvPr id="6" name="Slide Number Placeholder 5">
            <a:extLst>
              <a:ext uri="{FF2B5EF4-FFF2-40B4-BE49-F238E27FC236}">
                <a16:creationId xmlns:a16="http://schemas.microsoft.com/office/drawing/2014/main" id="{C91551C0-BE37-4A1C-8B43-4FE9EBD22A8D}"/>
              </a:ext>
            </a:extLst>
          </p:cNvPr>
          <p:cNvSpPr>
            <a:spLocks noGrp="1"/>
          </p:cNvSpPr>
          <p:nvPr>
            <p:ph type="sldNum" sz="quarter" idx="40"/>
          </p:nvPr>
        </p:nvSpPr>
        <p:spPr/>
        <p:txBody>
          <a:bodyPr/>
          <a:lstStyle/>
          <a:p>
            <a:fld id="{31160B98-140E-4345-B1A3-2A7247C42973}" type="slidenum">
              <a:rPr lang="fi-FI" smtClean="0"/>
              <a:pPr/>
              <a:t>‹#›</a:t>
            </a:fld>
            <a:endParaRPr lang="fi-FI"/>
          </a:p>
        </p:txBody>
      </p:sp>
      <p:sp>
        <p:nvSpPr>
          <p:cNvPr id="25" name="Text Placeholder 4">
            <a:extLst>
              <a:ext uri="{FF2B5EF4-FFF2-40B4-BE49-F238E27FC236}">
                <a16:creationId xmlns:a16="http://schemas.microsoft.com/office/drawing/2014/main" id="{175893C6-6E31-4270-9F1A-18FF71A259BB}"/>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20" name="Text Placeholder 2">
            <a:extLst>
              <a:ext uri="{FF2B5EF4-FFF2-40B4-BE49-F238E27FC236}">
                <a16:creationId xmlns:a16="http://schemas.microsoft.com/office/drawing/2014/main" id="{20346F8F-0DB3-4EBD-9B37-A348F99555DB}"/>
              </a:ext>
            </a:extLst>
          </p:cNvPr>
          <p:cNvSpPr>
            <a:spLocks noGrp="1"/>
          </p:cNvSpPr>
          <p:nvPr>
            <p:ph type="body" sz="quarter" idx="52"/>
          </p:nvPr>
        </p:nvSpPr>
        <p:spPr>
          <a:xfrm>
            <a:off x="4573588" y="91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1" name="Text Placeholder 2">
            <a:extLst>
              <a:ext uri="{FF2B5EF4-FFF2-40B4-BE49-F238E27FC236}">
                <a16:creationId xmlns:a16="http://schemas.microsoft.com/office/drawing/2014/main" id="{342F2F90-0057-499E-A5F9-3D94736CA6EC}"/>
              </a:ext>
            </a:extLst>
          </p:cNvPr>
          <p:cNvSpPr>
            <a:spLocks noGrp="1"/>
          </p:cNvSpPr>
          <p:nvPr>
            <p:ph type="body" sz="quarter" idx="65" hasCustomPrompt="1"/>
          </p:nvPr>
        </p:nvSpPr>
        <p:spPr>
          <a:xfrm rot="10800000">
            <a:off x="5804034" y="222243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9" name="Text Placeholder 2">
            <a:extLst>
              <a:ext uri="{FF2B5EF4-FFF2-40B4-BE49-F238E27FC236}">
                <a16:creationId xmlns:a16="http://schemas.microsoft.com/office/drawing/2014/main" id="{7BF15104-E653-4B54-8C49-56C6C6340C62}"/>
              </a:ext>
            </a:extLst>
          </p:cNvPr>
          <p:cNvSpPr>
            <a:spLocks noGrp="1"/>
          </p:cNvSpPr>
          <p:nvPr>
            <p:ph type="body" sz="quarter" idx="55"/>
          </p:nvPr>
        </p:nvSpPr>
        <p:spPr>
          <a:xfrm>
            <a:off x="4662488" y="1155700"/>
            <a:ext cx="2881312" cy="336643"/>
          </a:xfrm>
        </p:spPr>
        <p:txBody>
          <a:bodyPr anchor="ctr" anchorCtr="0"/>
          <a:lstStyle>
            <a:lvl1pPr marL="0" indent="0" algn="ctr">
              <a:lnSpc>
                <a:spcPct val="90000"/>
              </a:lnSpc>
              <a:buNone/>
              <a:defRPr sz="1500" b="1"/>
            </a:lvl1pPr>
          </a:lstStyle>
          <a:p>
            <a:pPr lvl="0"/>
            <a:endParaRPr lang="en-US"/>
          </a:p>
        </p:txBody>
      </p:sp>
      <p:sp>
        <p:nvSpPr>
          <p:cNvPr id="45" name="Text Placeholder 2">
            <a:extLst>
              <a:ext uri="{FF2B5EF4-FFF2-40B4-BE49-F238E27FC236}">
                <a16:creationId xmlns:a16="http://schemas.microsoft.com/office/drawing/2014/main" id="{805E5C09-44C4-45B3-B767-050345E3E2B1}"/>
              </a:ext>
            </a:extLst>
          </p:cNvPr>
          <p:cNvSpPr>
            <a:spLocks noGrp="1"/>
          </p:cNvSpPr>
          <p:nvPr>
            <p:ph type="body" sz="quarter" idx="66"/>
          </p:nvPr>
        </p:nvSpPr>
        <p:spPr>
          <a:xfrm>
            <a:off x="4573588" y="27853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6" name="Text Placeholder 2">
            <a:extLst>
              <a:ext uri="{FF2B5EF4-FFF2-40B4-BE49-F238E27FC236}">
                <a16:creationId xmlns:a16="http://schemas.microsoft.com/office/drawing/2014/main" id="{6C8A79A9-ACDA-446A-A098-97E40CE3DABC}"/>
              </a:ext>
            </a:extLst>
          </p:cNvPr>
          <p:cNvSpPr>
            <a:spLocks noGrp="1"/>
          </p:cNvSpPr>
          <p:nvPr>
            <p:ph type="body" sz="quarter" idx="67"/>
          </p:nvPr>
        </p:nvSpPr>
        <p:spPr>
          <a:xfrm>
            <a:off x="4662488" y="3022600"/>
            <a:ext cx="2881312" cy="336643"/>
          </a:xfrm>
        </p:spPr>
        <p:txBody>
          <a:bodyPr anchor="ctr" anchorCtr="0"/>
          <a:lstStyle>
            <a:lvl1pPr marL="0" indent="0" algn="ctr">
              <a:lnSpc>
                <a:spcPct val="90000"/>
              </a:lnSpc>
              <a:buNone/>
              <a:defRPr sz="1500" b="1"/>
            </a:lvl1pPr>
          </a:lstStyle>
          <a:p>
            <a:pPr lvl="0"/>
            <a:endParaRPr lang="en-US"/>
          </a:p>
        </p:txBody>
      </p:sp>
      <p:sp>
        <p:nvSpPr>
          <p:cNvPr id="47" name="Text Placeholder 2">
            <a:extLst>
              <a:ext uri="{FF2B5EF4-FFF2-40B4-BE49-F238E27FC236}">
                <a16:creationId xmlns:a16="http://schemas.microsoft.com/office/drawing/2014/main" id="{7A463B21-1C0F-4FD4-BED3-30E67703FD67}"/>
              </a:ext>
            </a:extLst>
          </p:cNvPr>
          <p:cNvSpPr>
            <a:spLocks noGrp="1"/>
          </p:cNvSpPr>
          <p:nvPr>
            <p:ph type="body" sz="quarter" idx="68"/>
          </p:nvPr>
        </p:nvSpPr>
        <p:spPr>
          <a:xfrm>
            <a:off x="628808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48" name="Text Placeholder 2">
            <a:extLst>
              <a:ext uri="{FF2B5EF4-FFF2-40B4-BE49-F238E27FC236}">
                <a16:creationId xmlns:a16="http://schemas.microsoft.com/office/drawing/2014/main" id="{FEA2D7BB-2613-4819-B2B6-A6B94366B57F}"/>
              </a:ext>
            </a:extLst>
          </p:cNvPr>
          <p:cNvSpPr>
            <a:spLocks noGrp="1"/>
          </p:cNvSpPr>
          <p:nvPr>
            <p:ph type="body" sz="quarter" idx="69"/>
          </p:nvPr>
        </p:nvSpPr>
        <p:spPr>
          <a:xfrm>
            <a:off x="6376988" y="4965700"/>
            <a:ext cx="2881312" cy="336643"/>
          </a:xfrm>
        </p:spPr>
        <p:txBody>
          <a:bodyPr anchor="ctr" anchorCtr="0"/>
          <a:lstStyle>
            <a:lvl1pPr marL="0" indent="0" algn="ctr">
              <a:lnSpc>
                <a:spcPct val="90000"/>
              </a:lnSpc>
              <a:buNone/>
              <a:defRPr sz="1500" b="1"/>
            </a:lvl1pPr>
          </a:lstStyle>
          <a:p>
            <a:pPr lvl="0"/>
            <a:endParaRPr lang="en-US"/>
          </a:p>
        </p:txBody>
      </p:sp>
      <p:sp>
        <p:nvSpPr>
          <p:cNvPr id="49" name="Text Placeholder 2">
            <a:extLst>
              <a:ext uri="{FF2B5EF4-FFF2-40B4-BE49-F238E27FC236}">
                <a16:creationId xmlns:a16="http://schemas.microsoft.com/office/drawing/2014/main" id="{9AEECE9D-5D30-45EA-86DD-A5575FF05D30}"/>
              </a:ext>
            </a:extLst>
          </p:cNvPr>
          <p:cNvSpPr>
            <a:spLocks noGrp="1"/>
          </p:cNvSpPr>
          <p:nvPr>
            <p:ph type="body" sz="quarter" idx="70"/>
          </p:nvPr>
        </p:nvSpPr>
        <p:spPr>
          <a:xfrm>
            <a:off x="2852738" y="4728462"/>
            <a:ext cx="3078162" cy="1367472"/>
          </a:xfrm>
          <a:ln w="12700">
            <a:solidFill>
              <a:schemeClr val="tx1"/>
            </a:solidFill>
          </a:ln>
        </p:spPr>
        <p:txBody>
          <a:bodyPr lIns="108000" tIns="576000" rIns="108000" anchor="t" anchorCtr="0"/>
          <a:lstStyle>
            <a:lvl1pPr marL="0" indent="0" algn="ctr">
              <a:lnSpc>
                <a:spcPct val="110000"/>
              </a:lnSpc>
              <a:buNone/>
              <a:defRPr sz="1000" b="0"/>
            </a:lvl1pPr>
          </a:lstStyle>
          <a:p>
            <a:pPr lvl="0"/>
            <a:endParaRPr lang="en-US"/>
          </a:p>
        </p:txBody>
      </p:sp>
      <p:sp>
        <p:nvSpPr>
          <p:cNvPr id="50" name="Text Placeholder 2">
            <a:extLst>
              <a:ext uri="{FF2B5EF4-FFF2-40B4-BE49-F238E27FC236}">
                <a16:creationId xmlns:a16="http://schemas.microsoft.com/office/drawing/2014/main" id="{8C4A3BDC-BFF0-4606-BEC4-90107CD1A0E7}"/>
              </a:ext>
            </a:extLst>
          </p:cNvPr>
          <p:cNvSpPr>
            <a:spLocks noGrp="1"/>
          </p:cNvSpPr>
          <p:nvPr>
            <p:ph type="body" sz="quarter" idx="71"/>
          </p:nvPr>
        </p:nvSpPr>
        <p:spPr>
          <a:xfrm>
            <a:off x="2941638" y="4965700"/>
            <a:ext cx="2881312" cy="336643"/>
          </a:xfrm>
        </p:spPr>
        <p:txBody>
          <a:bodyPr anchor="ctr" anchorCtr="0"/>
          <a:lstStyle>
            <a:lvl1pPr marL="0" indent="0" algn="ctr">
              <a:lnSpc>
                <a:spcPct val="90000"/>
              </a:lnSpc>
              <a:buNone/>
              <a:defRPr sz="1500" b="1"/>
            </a:lvl1pPr>
          </a:lstStyle>
          <a:p>
            <a:pPr lvl="0"/>
            <a:endParaRPr lang="en-US"/>
          </a:p>
        </p:txBody>
      </p:sp>
      <p:sp>
        <p:nvSpPr>
          <p:cNvPr id="51" name="Text Placeholder 2">
            <a:extLst>
              <a:ext uri="{FF2B5EF4-FFF2-40B4-BE49-F238E27FC236}">
                <a16:creationId xmlns:a16="http://schemas.microsoft.com/office/drawing/2014/main" id="{720446C4-84B2-48B0-B13E-02C9019A7FBA}"/>
              </a:ext>
            </a:extLst>
          </p:cNvPr>
          <p:cNvSpPr>
            <a:spLocks noGrp="1"/>
          </p:cNvSpPr>
          <p:nvPr>
            <p:ph type="body" sz="quarter" idx="72" hasCustomPrompt="1"/>
          </p:nvPr>
        </p:nvSpPr>
        <p:spPr>
          <a:xfrm rot="10800000">
            <a:off x="48324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52" name="Text Placeholder 2">
            <a:extLst>
              <a:ext uri="{FF2B5EF4-FFF2-40B4-BE49-F238E27FC236}">
                <a16:creationId xmlns:a16="http://schemas.microsoft.com/office/drawing/2014/main" id="{065FC024-A656-4648-BFDE-78F8242E4E7F}"/>
              </a:ext>
            </a:extLst>
          </p:cNvPr>
          <p:cNvSpPr>
            <a:spLocks noGrp="1"/>
          </p:cNvSpPr>
          <p:nvPr>
            <p:ph type="body" sz="quarter" idx="73" hasCustomPrompt="1"/>
          </p:nvPr>
        </p:nvSpPr>
        <p:spPr>
          <a:xfrm rot="10800000">
            <a:off x="6788284" y="4133784"/>
            <a:ext cx="567919" cy="56515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Tree>
    <p:extLst>
      <p:ext uri="{BB962C8B-B14F-4D97-AF65-F5344CB8AC3E}">
        <p14:creationId xmlns:p14="http://schemas.microsoft.com/office/powerpoint/2010/main" val="19184540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ews">
    <p:bg>
      <p:bgPr>
        <a:solidFill>
          <a:schemeClr val="accent3">
            <a:hueOff val="1800000"/>
            <a:satOff val="1520"/>
            <a:lumOff val="-1764"/>
          </a:schemeClr>
        </a:solidFill>
        <a:effectLst/>
      </p:bgPr>
    </p:bg>
    <p:spTree>
      <p:nvGrpSpPr>
        <p:cNvPr id="1" name=""/>
        <p:cNvGrpSpPr/>
        <p:nvPr/>
      </p:nvGrpSpPr>
      <p:grpSpPr>
        <a:xfrm>
          <a:off x="0" y="0"/>
          <a:ext cx="0" cy="0"/>
          <a:chOff x="0" y="0"/>
          <a:chExt cx="0" cy="0"/>
        </a:xfrm>
      </p:grpSpPr>
      <p:sp>
        <p:nvSpPr>
          <p:cNvPr id="1284" name="Image"/>
          <p:cNvSpPr>
            <a:spLocks noGrp="1"/>
          </p:cNvSpPr>
          <p:nvPr>
            <p:ph type="pic" sz="quarter" idx="22"/>
          </p:nvPr>
        </p:nvSpPr>
        <p:spPr>
          <a:xfrm>
            <a:off x="6371282" y="3374109"/>
            <a:ext cx="4095751" cy="2292351"/>
          </a:xfrm>
          <a:prstGeom prst="rect">
            <a:avLst/>
          </a:prstGeom>
          <a:ln w="25400"/>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5" name="Image"/>
          <p:cNvSpPr>
            <a:spLocks noGrp="1"/>
          </p:cNvSpPr>
          <p:nvPr>
            <p:ph type="pic" sz="quarter" idx="23"/>
          </p:nvPr>
        </p:nvSpPr>
        <p:spPr>
          <a:xfrm>
            <a:off x="2020739" y="1197891"/>
            <a:ext cx="4057651" cy="2549037"/>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6" name="Image"/>
          <p:cNvSpPr>
            <a:spLocks noGrp="1"/>
          </p:cNvSpPr>
          <p:nvPr>
            <p:ph type="pic" sz="quarter" idx="24"/>
          </p:nvPr>
        </p:nvSpPr>
        <p:spPr>
          <a:xfrm>
            <a:off x="6390332" y="1786609"/>
            <a:ext cx="4057651" cy="137160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1287" name="Image"/>
          <p:cNvSpPr>
            <a:spLocks noGrp="1"/>
          </p:cNvSpPr>
          <p:nvPr>
            <p:ph type="pic" sz="quarter" idx="25"/>
          </p:nvPr>
        </p:nvSpPr>
        <p:spPr>
          <a:xfrm>
            <a:off x="2928888" y="3990059"/>
            <a:ext cx="3155951" cy="1060451"/>
          </a:xfrm>
          <a:prstGeom prst="rect">
            <a:avLst/>
          </a:prstGeom>
          <a:ln w="25400">
            <a:solidFill>
              <a:srgbClr val="FFFFFF"/>
            </a:solidFill>
          </a:ln>
          <a:effectLst>
            <a:outerShdw blurRad="241300" dist="177800" dir="3600000" algn="br" rotWithShape="0">
              <a:prstClr val="black">
                <a:alpha val="9000"/>
              </a:prstClr>
            </a:outerShdw>
          </a:effectLst>
        </p:spPr>
        <p:txBody>
          <a:bodyPr lIns="91439" tIns="45719" rIns="91439" bIns="45719" anchor="ctr" anchorCtr="0">
            <a:noAutofit/>
          </a:bodyPr>
          <a:lstStyle>
            <a:lvl1pPr marL="0" indent="0" algn="ctr">
              <a:buNone/>
              <a:defRPr/>
            </a:lvl1pPr>
          </a:lstStyle>
          <a:p>
            <a:endParaRPr/>
          </a:p>
        </p:txBody>
      </p:sp>
      <p:sp>
        <p:nvSpPr>
          <p:cNvPr id="2" name="Date Placeholder 1">
            <a:extLst>
              <a:ext uri="{FF2B5EF4-FFF2-40B4-BE49-F238E27FC236}">
                <a16:creationId xmlns:a16="http://schemas.microsoft.com/office/drawing/2014/main" id="{FF27CB54-5DE5-492E-9183-1B2411A10CC4}"/>
              </a:ext>
            </a:extLst>
          </p:cNvPr>
          <p:cNvSpPr>
            <a:spLocks noGrp="1"/>
          </p:cNvSpPr>
          <p:nvPr>
            <p:ph type="dt" sz="half" idx="26"/>
          </p:nvPr>
        </p:nvSpPr>
        <p:spPr/>
        <p:txBody>
          <a:bodyPr/>
          <a:lstStyle/>
          <a:p>
            <a:fld id="{D0A81CE1-4874-46C7-B78D-0583D325E5EF}" type="datetime1">
              <a:rPr lang="fi-FI" smtClean="0"/>
              <a:t>10.3.2022</a:t>
            </a:fld>
            <a:endParaRPr lang="fi-FI"/>
          </a:p>
        </p:txBody>
      </p:sp>
      <p:sp>
        <p:nvSpPr>
          <p:cNvPr id="3" name="Footer Placeholder 2">
            <a:extLst>
              <a:ext uri="{FF2B5EF4-FFF2-40B4-BE49-F238E27FC236}">
                <a16:creationId xmlns:a16="http://schemas.microsoft.com/office/drawing/2014/main" id="{FB1252AC-E913-4E10-A608-77FAD6EC7C23}"/>
              </a:ext>
            </a:extLst>
          </p:cNvPr>
          <p:cNvSpPr>
            <a:spLocks noGrp="1"/>
          </p:cNvSpPr>
          <p:nvPr>
            <p:ph type="ftr" sz="quarter" idx="27"/>
          </p:nvPr>
        </p:nvSpPr>
        <p:spPr/>
        <p:txBody>
          <a:bodyPr/>
          <a:lstStyle/>
          <a:p>
            <a:endParaRPr lang="fi-FI"/>
          </a:p>
        </p:txBody>
      </p:sp>
      <p:sp>
        <p:nvSpPr>
          <p:cNvPr id="4" name="Slide Number Placeholder 3">
            <a:extLst>
              <a:ext uri="{FF2B5EF4-FFF2-40B4-BE49-F238E27FC236}">
                <a16:creationId xmlns:a16="http://schemas.microsoft.com/office/drawing/2014/main" id="{DC8491C5-3F74-4051-80F6-5DE8763C5C32}"/>
              </a:ext>
            </a:extLst>
          </p:cNvPr>
          <p:cNvSpPr>
            <a:spLocks noGrp="1"/>
          </p:cNvSpPr>
          <p:nvPr>
            <p:ph type="sldNum" sz="quarter" idx="28"/>
          </p:nvPr>
        </p:nvSpPr>
        <p:spPr/>
        <p:txBody>
          <a:bodyPr/>
          <a:lstStyle/>
          <a:p>
            <a:fld id="{31160B98-140E-4345-B1A3-2A7247C42973}" type="slidenum">
              <a:rPr lang="fi-FI" smtClean="0"/>
              <a:pPr/>
              <a:t>‹#›</a:t>
            </a:fld>
            <a:endParaRPr lang="fi-FI"/>
          </a:p>
        </p:txBody>
      </p:sp>
      <p:sp>
        <p:nvSpPr>
          <p:cNvPr id="13" name="Text Placeholder 4">
            <a:extLst>
              <a:ext uri="{FF2B5EF4-FFF2-40B4-BE49-F238E27FC236}">
                <a16:creationId xmlns:a16="http://schemas.microsoft.com/office/drawing/2014/main" id="{F9BD8E8D-07D8-414D-909A-156A108E6626}"/>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230016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at to we do start">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1" name="Text Placeholder 2">
            <a:extLst>
              <a:ext uri="{FF2B5EF4-FFF2-40B4-BE49-F238E27FC236}">
                <a16:creationId xmlns:a16="http://schemas.microsoft.com/office/drawing/2014/main" id="{123EC830-EE71-46B7-B2B7-C7D7B91E4FE5}"/>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6BA17D7C-4D8C-4AD3-8CE8-0EB5C67B6B6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E9656009-8C67-4CEC-9616-CD2FE680809E}"/>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4" name="Text Placeholder 2">
            <a:extLst>
              <a:ext uri="{FF2B5EF4-FFF2-40B4-BE49-F238E27FC236}">
                <a16:creationId xmlns:a16="http://schemas.microsoft.com/office/drawing/2014/main" id="{D36F9762-B249-480A-B5FD-292AC88436DE}"/>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98B5E0C1-45B9-4587-8C33-061092680D4F}"/>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lvl1pPr>
            <a:lvl2pPr marL="457200" indent="0">
              <a:buNone/>
              <a:defRPr/>
            </a:lvl2pPr>
          </a:lstStyle>
          <a:p>
            <a:pPr lvl="0"/>
            <a:endParaRPr lang="en-US"/>
          </a:p>
        </p:txBody>
      </p:sp>
    </p:spTree>
    <p:extLst>
      <p:ext uri="{BB962C8B-B14F-4D97-AF65-F5344CB8AC3E}">
        <p14:creationId xmlns:p14="http://schemas.microsoft.com/office/powerpoint/2010/main" val="36611275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at to we do 1">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5" name="Line">
            <a:extLst>
              <a:ext uri="{FF2B5EF4-FFF2-40B4-BE49-F238E27FC236}">
                <a16:creationId xmlns:a16="http://schemas.microsoft.com/office/drawing/2014/main" id="{630E6A8B-6EE9-4DC1-ACD0-BDA34D4692EB}"/>
              </a:ext>
            </a:extLst>
          </p:cNvPr>
          <p:cNvSpPr/>
          <p:nvPr userDrawn="1"/>
        </p:nvSpPr>
        <p:spPr>
          <a:xfrm>
            <a:off x="4045444" y="4811770"/>
            <a:ext cx="2760885"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0" name="Text Placeholder 2">
            <a:extLst>
              <a:ext uri="{FF2B5EF4-FFF2-40B4-BE49-F238E27FC236}">
                <a16:creationId xmlns:a16="http://schemas.microsoft.com/office/drawing/2014/main" id="{17FE656E-691C-A440-AB03-091697748EC3}"/>
              </a:ext>
            </a:extLst>
          </p:cNvPr>
          <p:cNvSpPr>
            <a:spLocks noGrp="1"/>
          </p:cNvSpPr>
          <p:nvPr>
            <p:ph type="body" sz="quarter" idx="14"/>
          </p:nvPr>
        </p:nvSpPr>
        <p:spPr>
          <a:xfrm>
            <a:off x="6854625" y="47587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319613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at to we do 2">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no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8" name="Line">
            <a:extLst>
              <a:ext uri="{FF2B5EF4-FFF2-40B4-BE49-F238E27FC236}">
                <a16:creationId xmlns:a16="http://schemas.microsoft.com/office/drawing/2014/main" id="{EF18AF69-7C62-4C28-949C-C566B7916677}"/>
              </a:ext>
            </a:extLst>
          </p:cNvPr>
          <p:cNvSpPr/>
          <p:nvPr userDrawn="1"/>
        </p:nvSpPr>
        <p:spPr>
          <a:xfrm>
            <a:off x="4301415" y="3769752"/>
            <a:ext cx="2504914"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1" name="Text Placeholder 2">
            <a:extLst>
              <a:ext uri="{FF2B5EF4-FFF2-40B4-BE49-F238E27FC236}">
                <a16:creationId xmlns:a16="http://schemas.microsoft.com/office/drawing/2014/main" id="{AF676F71-19ED-E64B-9769-FD12C1997D07}"/>
              </a:ext>
            </a:extLst>
          </p:cNvPr>
          <p:cNvSpPr>
            <a:spLocks noGrp="1"/>
          </p:cNvSpPr>
          <p:nvPr>
            <p:ph type="body" sz="quarter" idx="15"/>
          </p:nvPr>
        </p:nvSpPr>
        <p:spPr>
          <a:xfrm>
            <a:off x="6854625" y="37109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274433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2">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lvl1pPr>
              <a:defRPr>
                <a:solidFill>
                  <a:schemeClr val="bg1"/>
                </a:solidFill>
              </a:defRPr>
            </a:lvl1pPr>
          </a:lstStyle>
          <a:p>
            <a:fld id="{3041A587-539E-4206-B96D-05964065B088}"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solidFill>
                  <a:schemeClr val="bg1"/>
                </a:solidFill>
              </a:defRPr>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solidFill>
                  <a:schemeClr val="bg1"/>
                </a:solidFill>
              </a:defRPr>
            </a:lvl1pPr>
          </a:lstStyle>
          <a:p>
            <a:pPr lvl="0"/>
            <a:r>
              <a:rPr lang="fi-FI"/>
              <a:t>  </a:t>
            </a:r>
            <a:endParaRPr lang="en-GB"/>
          </a:p>
        </p:txBody>
      </p:sp>
      <p:pic>
        <p:nvPicPr>
          <p:cNvPr id="11" name="Miltton_Text_White.png">
            <a:extLst>
              <a:ext uri="{FF2B5EF4-FFF2-40B4-BE49-F238E27FC236}">
                <a16:creationId xmlns:a16="http://schemas.microsoft.com/office/drawing/2014/main" id="{2DEA3167-7802-496E-8C01-2F283DAFE27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89200" y="108000"/>
            <a:ext cx="1148400" cy="546416"/>
          </a:xfrm>
          <a:prstGeom prst="rect">
            <a:avLst/>
          </a:prstGeom>
          <a:ln w="12700">
            <a:miter lim="400000"/>
          </a:ln>
        </p:spPr>
      </p:pic>
    </p:spTree>
    <p:extLst>
      <p:ext uri="{BB962C8B-B14F-4D97-AF65-F5344CB8AC3E}">
        <p14:creationId xmlns:p14="http://schemas.microsoft.com/office/powerpoint/2010/main" val="325613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at to we do 3">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no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chemeClr val="tx1"/>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7" name="Line">
            <a:extLst>
              <a:ext uri="{FF2B5EF4-FFF2-40B4-BE49-F238E27FC236}">
                <a16:creationId xmlns:a16="http://schemas.microsoft.com/office/drawing/2014/main" id="{37CAD827-0032-4635-901E-B4AAB106679C}"/>
              </a:ext>
            </a:extLst>
          </p:cNvPr>
          <p:cNvSpPr/>
          <p:nvPr userDrawn="1"/>
        </p:nvSpPr>
        <p:spPr>
          <a:xfrm>
            <a:off x="4484343" y="2934162"/>
            <a:ext cx="232198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C296510B-9DEB-9440-B1E3-D28FA1ADEF29}"/>
              </a:ext>
            </a:extLst>
          </p:cNvPr>
          <p:cNvSpPr>
            <a:spLocks noGrp="1"/>
          </p:cNvSpPr>
          <p:nvPr>
            <p:ph type="body" sz="quarter" idx="16"/>
          </p:nvPr>
        </p:nvSpPr>
        <p:spPr>
          <a:xfrm>
            <a:off x="6854625" y="28791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861299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at to we do 4">
    <p:bg>
      <p:bgPr>
        <a:solidFill>
          <a:srgbClr val="E5E5E7"/>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chemeClr val="tx1"/>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6" name="Line">
            <a:extLst>
              <a:ext uri="{FF2B5EF4-FFF2-40B4-BE49-F238E27FC236}">
                <a16:creationId xmlns:a16="http://schemas.microsoft.com/office/drawing/2014/main" id="{424739AF-955E-4666-9A10-6D0A2EE3A189}"/>
              </a:ext>
            </a:extLst>
          </p:cNvPr>
          <p:cNvSpPr/>
          <p:nvPr userDrawn="1"/>
        </p:nvSpPr>
        <p:spPr>
          <a:xfrm>
            <a:off x="4756903" y="2063119"/>
            <a:ext cx="2049426" cy="1"/>
          </a:xfrm>
          <a:prstGeom prst="line">
            <a:avLst/>
          </a:prstGeom>
          <a:ln w="25400">
            <a:solidFill>
              <a:srgbClr val="000000"/>
            </a:solidFill>
            <a:miter/>
          </a:ln>
        </p:spPr>
        <p:txBody>
          <a:bodyPr tIns="45720" bIns="45720"/>
          <a:lstStyle/>
          <a:p>
            <a:pPr defTabSz="914400">
              <a:lnSpc>
                <a:spcPct val="100000"/>
              </a:lnSpc>
              <a:defRPr sz="3600">
                <a:solidFill>
                  <a:srgbClr val="414359"/>
                </a:solidFill>
              </a:defRPr>
            </a:pPr>
            <a:endParaRPr sz="1800"/>
          </a:p>
        </p:txBody>
      </p:sp>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D4E0D44F-7F60-8D48-B4D2-78F5AA0D129A}"/>
              </a:ext>
            </a:extLst>
          </p:cNvPr>
          <p:cNvSpPr>
            <a:spLocks noGrp="1"/>
          </p:cNvSpPr>
          <p:nvPr>
            <p:ph type="body" sz="quarter" idx="17"/>
          </p:nvPr>
        </p:nvSpPr>
        <p:spPr>
          <a:xfrm>
            <a:off x="6854625" y="200917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19829276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hat to we do 5">
    <p:bg>
      <p:bgPr>
        <a:solidFill>
          <a:srgbClr val="E5E5E7"/>
        </a:solidFill>
        <a:effectLst/>
      </p:bgPr>
    </p:bg>
    <p:spTree>
      <p:nvGrpSpPr>
        <p:cNvPr id="1" name=""/>
        <p:cNvGrpSpPr/>
        <p:nvPr/>
      </p:nvGrpSpPr>
      <p:grpSpPr>
        <a:xfrm>
          <a:off x="0" y="0"/>
          <a:ext cx="0" cy="0"/>
          <a:chOff x="0" y="0"/>
          <a:chExt cx="0" cy="0"/>
        </a:xfrm>
      </p:grpSpPr>
      <p:sp>
        <p:nvSpPr>
          <p:cNvPr id="19" name="Oval">
            <a:extLst>
              <a:ext uri="{FF2B5EF4-FFF2-40B4-BE49-F238E27FC236}">
                <a16:creationId xmlns:a16="http://schemas.microsoft.com/office/drawing/2014/main" id="{7BFCEECC-CEA4-4455-BA07-76891F2399B5}"/>
              </a:ext>
            </a:extLst>
          </p:cNvPr>
          <p:cNvSpPr/>
          <p:nvPr userDrawn="1"/>
        </p:nvSpPr>
        <p:spPr>
          <a:xfrm>
            <a:off x="687791" y="763142"/>
            <a:ext cx="5401682" cy="5420617"/>
          </a:xfrm>
          <a:prstGeom prst="ellipse">
            <a:avLst/>
          </a:prstGeom>
          <a:solidFill>
            <a:schemeClr val="tx1"/>
          </a:solidFill>
          <a:ln w="25400">
            <a:solidFill>
              <a:srgbClr val="000000"/>
            </a:solidFill>
            <a:custDash>
              <a:ds d="200000" sp="200000"/>
            </a:custDash>
            <a:miter lim="400000"/>
          </a:ln>
        </p:spPr>
        <p:txBody>
          <a:bodyPr tIns="45720" bIns="45720" anchor="ctr"/>
          <a:lstStyle/>
          <a:p>
            <a:pPr defTabSz="914400">
              <a:lnSpc>
                <a:spcPct val="100000"/>
              </a:lnSpc>
              <a:defRPr sz="3600"/>
            </a:pPr>
            <a:endParaRPr sz="180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Circle">
            <a:extLst>
              <a:ext uri="{FF2B5EF4-FFF2-40B4-BE49-F238E27FC236}">
                <a16:creationId xmlns:a16="http://schemas.microsoft.com/office/drawing/2014/main" id="{A735AE84-4D9F-441B-9F49-80E6C18CF64B}"/>
              </a:ext>
            </a:extLst>
          </p:cNvPr>
          <p:cNvSpPr/>
          <p:nvPr userDrawn="1"/>
        </p:nvSpPr>
        <p:spPr>
          <a:xfrm>
            <a:off x="1398785" y="1501860"/>
            <a:ext cx="3955439" cy="3955439"/>
          </a:xfrm>
          <a:prstGeom prst="ellipse">
            <a:avLst/>
          </a:prstGeom>
          <a:solidFill>
            <a:srgbClr val="E5E5E7"/>
          </a:solidFill>
          <a:ln w="25400">
            <a:solidFill>
              <a:srgbClr val="000000"/>
            </a:solidFill>
            <a:miter lim="400000"/>
          </a:ln>
        </p:spPr>
        <p:txBody>
          <a:bodyPr tIns="45720" bIns="45720" anchor="ctr"/>
          <a:lstStyle/>
          <a:p>
            <a:pPr defTabSz="914400">
              <a:lnSpc>
                <a:spcPct val="100000"/>
              </a:lnSpc>
              <a:defRPr sz="3600">
                <a:solidFill>
                  <a:srgbClr val="414359"/>
                </a:solidFill>
              </a:defRPr>
            </a:pPr>
            <a:endParaRPr sz="1800"/>
          </a:p>
        </p:txBody>
      </p:sp>
      <p:sp>
        <p:nvSpPr>
          <p:cNvPr id="12" name="Circle">
            <a:extLst>
              <a:ext uri="{FF2B5EF4-FFF2-40B4-BE49-F238E27FC236}">
                <a16:creationId xmlns:a16="http://schemas.microsoft.com/office/drawing/2014/main" id="{4FE909B8-C39D-403A-AEFE-6D7AA36E8B58}"/>
              </a:ext>
            </a:extLst>
          </p:cNvPr>
          <p:cNvSpPr/>
          <p:nvPr userDrawn="1"/>
        </p:nvSpPr>
        <p:spPr>
          <a:xfrm>
            <a:off x="1867531" y="2449827"/>
            <a:ext cx="3017948" cy="3017947"/>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3" name="Circle">
            <a:extLst>
              <a:ext uri="{FF2B5EF4-FFF2-40B4-BE49-F238E27FC236}">
                <a16:creationId xmlns:a16="http://schemas.microsoft.com/office/drawing/2014/main" id="{22DD989D-FC45-4DA2-8643-61BAB57C80DD}"/>
              </a:ext>
            </a:extLst>
          </p:cNvPr>
          <p:cNvSpPr/>
          <p:nvPr userDrawn="1"/>
        </p:nvSpPr>
        <p:spPr>
          <a:xfrm>
            <a:off x="2277638" y="3264867"/>
            <a:ext cx="2197734" cy="2197734"/>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14" name="Circle">
            <a:extLst>
              <a:ext uri="{FF2B5EF4-FFF2-40B4-BE49-F238E27FC236}">
                <a16:creationId xmlns:a16="http://schemas.microsoft.com/office/drawing/2014/main" id="{37672681-A3BB-4C4F-BCEF-304CD044F6F7}"/>
              </a:ext>
            </a:extLst>
          </p:cNvPr>
          <p:cNvSpPr/>
          <p:nvPr userDrawn="1"/>
        </p:nvSpPr>
        <p:spPr>
          <a:xfrm>
            <a:off x="2710910" y="4132702"/>
            <a:ext cx="1331189" cy="1331189"/>
          </a:xfrm>
          <a:prstGeom prst="ellipse">
            <a:avLst/>
          </a:prstGeom>
          <a:solidFill>
            <a:srgbClr val="E5E5E7"/>
          </a:solidFill>
          <a:ln w="25400">
            <a:solidFill>
              <a:srgbClr val="000000"/>
            </a:solidFill>
            <a:miter/>
          </a:ln>
        </p:spPr>
        <p:txBody>
          <a:bodyPr tIns="45720" bIns="45720" anchor="ctr"/>
          <a:lstStyle/>
          <a:p>
            <a:pPr defTabSz="914400">
              <a:lnSpc>
                <a:spcPct val="100000"/>
              </a:lnSpc>
              <a:defRPr sz="3600">
                <a:solidFill>
                  <a:srgbClr val="414359"/>
                </a:solidFill>
              </a:defRPr>
            </a:pPr>
            <a:endParaRPr sz="1800"/>
          </a:p>
        </p:txBody>
      </p:sp>
      <p:sp>
        <p:nvSpPr>
          <p:cNvPr id="20" name="Line">
            <a:extLst>
              <a:ext uri="{FF2B5EF4-FFF2-40B4-BE49-F238E27FC236}">
                <a16:creationId xmlns:a16="http://schemas.microsoft.com/office/drawing/2014/main" id="{BFAA111B-4AF5-4261-B839-5512B1176DD5}"/>
              </a:ext>
            </a:extLst>
          </p:cNvPr>
          <p:cNvSpPr/>
          <p:nvPr userDrawn="1"/>
        </p:nvSpPr>
        <p:spPr>
          <a:xfrm>
            <a:off x="4704492" y="1082893"/>
            <a:ext cx="2098329" cy="1"/>
          </a:xfrm>
          <a:prstGeom prst="line">
            <a:avLst/>
          </a:prstGeom>
          <a:ln w="25400">
            <a:solidFill>
              <a:srgbClr val="000000"/>
            </a:solidFill>
            <a:custDash>
              <a:ds d="200000" sp="200000"/>
            </a:custDash>
            <a:miter lim="400000"/>
          </a:ln>
        </p:spPr>
        <p:txBody>
          <a:bodyPr tIns="45720" bIns="45720"/>
          <a:lstStyle/>
          <a:p>
            <a:pPr defTabSz="914400">
              <a:lnSpc>
                <a:spcPct val="100000"/>
              </a:lnSpc>
              <a:defRPr sz="3600">
                <a:solidFill>
                  <a:srgbClr val="414359"/>
                </a:solidFill>
              </a:defRPr>
            </a:pPr>
            <a:endParaRPr sz="1800"/>
          </a:p>
        </p:txBody>
      </p:sp>
      <p:sp>
        <p:nvSpPr>
          <p:cNvPr id="26" name="Text Placeholder 2">
            <a:extLst>
              <a:ext uri="{FF2B5EF4-FFF2-40B4-BE49-F238E27FC236}">
                <a16:creationId xmlns:a16="http://schemas.microsoft.com/office/drawing/2014/main" id="{70165B78-9A46-4434-A181-060E23D8F068}"/>
              </a:ext>
            </a:extLst>
          </p:cNvPr>
          <p:cNvSpPr>
            <a:spLocks noGrp="1"/>
          </p:cNvSpPr>
          <p:nvPr>
            <p:ph type="body" sz="quarter" idx="19"/>
          </p:nvPr>
        </p:nvSpPr>
        <p:spPr>
          <a:xfrm>
            <a:off x="2710910" y="4654550"/>
            <a:ext cx="1320963"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E450ACCA-71B6-45C7-85DF-D1D0C33B5CE1}"/>
              </a:ext>
            </a:extLst>
          </p:cNvPr>
          <p:cNvSpPr>
            <a:spLocks noGrp="1"/>
          </p:cNvSpPr>
          <p:nvPr>
            <p:ph type="body" sz="quarter" idx="20"/>
          </p:nvPr>
        </p:nvSpPr>
        <p:spPr>
          <a:xfrm>
            <a:off x="2597151" y="3606800"/>
            <a:ext cx="157480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081CD895-9C4F-4A67-95DB-332B52628C82}"/>
              </a:ext>
            </a:extLst>
          </p:cNvPr>
          <p:cNvSpPr>
            <a:spLocks noGrp="1"/>
          </p:cNvSpPr>
          <p:nvPr>
            <p:ph type="body" sz="quarter" idx="21"/>
          </p:nvPr>
        </p:nvSpPr>
        <p:spPr>
          <a:xfrm>
            <a:off x="2520951" y="2774950"/>
            <a:ext cx="1720850"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Text Placeholder 2">
            <a:extLst>
              <a:ext uri="{FF2B5EF4-FFF2-40B4-BE49-F238E27FC236}">
                <a16:creationId xmlns:a16="http://schemas.microsoft.com/office/drawing/2014/main" id="{FBAF47B3-CE20-4529-812A-6F592B41665C}"/>
              </a:ext>
            </a:extLst>
          </p:cNvPr>
          <p:cNvSpPr>
            <a:spLocks noGrp="1"/>
          </p:cNvSpPr>
          <p:nvPr>
            <p:ph type="body" sz="quarter" idx="22"/>
          </p:nvPr>
        </p:nvSpPr>
        <p:spPr>
          <a:xfrm>
            <a:off x="2305050" y="1905000"/>
            <a:ext cx="2136775" cy="344488"/>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0" name="Text Placeholder 2">
            <a:extLst>
              <a:ext uri="{FF2B5EF4-FFF2-40B4-BE49-F238E27FC236}">
                <a16:creationId xmlns:a16="http://schemas.microsoft.com/office/drawing/2014/main" id="{A5DCC6F6-962B-4362-AF42-BEE41946D69E}"/>
              </a:ext>
            </a:extLst>
          </p:cNvPr>
          <p:cNvSpPr>
            <a:spLocks noGrp="1"/>
          </p:cNvSpPr>
          <p:nvPr>
            <p:ph type="body" sz="quarter" idx="23"/>
          </p:nvPr>
        </p:nvSpPr>
        <p:spPr>
          <a:xfrm>
            <a:off x="2305050" y="920750"/>
            <a:ext cx="2136775" cy="344488"/>
          </a:xfrm>
        </p:spPr>
        <p:txBody>
          <a:bodyPr anchor="ctr" anchorCtr="0"/>
          <a:lstStyle>
            <a:lvl1pPr marL="0" indent="0" algn="ctr">
              <a:lnSpc>
                <a:spcPct val="100000"/>
              </a:lnSpc>
              <a:buNone/>
              <a:defRPr sz="1000" b="1">
                <a:solidFill>
                  <a:schemeClr val="bg1"/>
                </a:solidFill>
              </a:defRPr>
            </a:lvl1pPr>
            <a:lvl2pPr marL="457200" indent="0">
              <a:buNone/>
              <a:defRPr/>
            </a:lvl2pPr>
          </a:lstStyle>
          <a:p>
            <a:pPr lvl="0"/>
            <a:endParaRPr lang="en-US"/>
          </a:p>
        </p:txBody>
      </p:sp>
      <p:sp>
        <p:nvSpPr>
          <p:cNvPr id="31" name="Text Placeholder 2">
            <a:extLst>
              <a:ext uri="{FF2B5EF4-FFF2-40B4-BE49-F238E27FC236}">
                <a16:creationId xmlns:a16="http://schemas.microsoft.com/office/drawing/2014/main" id="{C58DA0A1-BA34-CA45-B40A-ED6F574357DE}"/>
              </a:ext>
            </a:extLst>
          </p:cNvPr>
          <p:cNvSpPr>
            <a:spLocks noGrp="1"/>
          </p:cNvSpPr>
          <p:nvPr>
            <p:ph type="body" sz="quarter" idx="18"/>
          </p:nvPr>
        </p:nvSpPr>
        <p:spPr>
          <a:xfrm>
            <a:off x="6854625" y="1024925"/>
            <a:ext cx="2136775" cy="344488"/>
          </a:xfrm>
        </p:spPr>
        <p:txBody>
          <a:bodyPr anchor="t" anchorCtr="0"/>
          <a:lstStyle>
            <a:lvl1pPr marL="0" indent="0" algn="l">
              <a:lnSpc>
                <a:spcPct val="100000"/>
              </a:lnSpc>
              <a:buNone/>
              <a:defRPr sz="1000" b="0"/>
            </a:lvl1pPr>
            <a:lvl2pPr marL="457200" indent="0">
              <a:buNone/>
              <a:defRPr/>
            </a:lvl2pPr>
          </a:lstStyle>
          <a:p>
            <a:pPr lvl="0"/>
            <a:endParaRPr lang="en-US"/>
          </a:p>
        </p:txBody>
      </p:sp>
    </p:spTree>
    <p:extLst>
      <p:ext uri="{BB962C8B-B14F-4D97-AF65-F5344CB8AC3E}">
        <p14:creationId xmlns:p14="http://schemas.microsoft.com/office/powerpoint/2010/main" val="42937860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re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3435351" y="757029"/>
            <a:ext cx="5327649" cy="552121"/>
          </a:xfrm>
          <a:solidFill>
            <a:srgbClr val="E9F352"/>
          </a:solidFill>
        </p:spPr>
        <p:txBody>
          <a:bodyPr anchor="ctr" anchorCtr="0"/>
          <a:lstStyle>
            <a:lvl1pPr algn="ctr">
              <a:defRPr/>
            </a:lvl1p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790698"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1554460"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1554460"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14" name="Picture Placeholder 7">
            <a:extLst>
              <a:ext uri="{FF2B5EF4-FFF2-40B4-BE49-F238E27FC236}">
                <a16:creationId xmlns:a16="http://schemas.microsoft.com/office/drawing/2014/main" id="{E1B8B420-9B1B-41F0-AA10-3B2CE55FFD22}"/>
              </a:ext>
            </a:extLst>
          </p:cNvPr>
          <p:cNvSpPr>
            <a:spLocks noGrp="1"/>
          </p:cNvSpPr>
          <p:nvPr>
            <p:ph type="pic" sz="quarter" idx="17"/>
          </p:nvPr>
        </p:nvSpPr>
        <p:spPr>
          <a:xfrm>
            <a:off x="3537932"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5" name="Text Placeholder 2">
            <a:extLst>
              <a:ext uri="{FF2B5EF4-FFF2-40B4-BE49-F238E27FC236}">
                <a16:creationId xmlns:a16="http://schemas.microsoft.com/office/drawing/2014/main" id="{CDF26D91-ABDF-4602-A87F-2E8330C42D41}"/>
              </a:ext>
            </a:extLst>
          </p:cNvPr>
          <p:cNvSpPr>
            <a:spLocks noGrp="1"/>
          </p:cNvSpPr>
          <p:nvPr>
            <p:ph type="body" sz="quarter" idx="18"/>
          </p:nvPr>
        </p:nvSpPr>
        <p:spPr>
          <a:xfrm>
            <a:off x="3301694"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61D1B484-6AF4-4BA1-A053-8C1008C6B0AC}"/>
              </a:ext>
            </a:extLst>
          </p:cNvPr>
          <p:cNvSpPr>
            <a:spLocks noGrp="1"/>
          </p:cNvSpPr>
          <p:nvPr>
            <p:ph type="body" sz="quarter" idx="19"/>
          </p:nvPr>
        </p:nvSpPr>
        <p:spPr>
          <a:xfrm>
            <a:off x="3301694"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17" name="Picture Placeholder 7">
            <a:extLst>
              <a:ext uri="{FF2B5EF4-FFF2-40B4-BE49-F238E27FC236}">
                <a16:creationId xmlns:a16="http://schemas.microsoft.com/office/drawing/2014/main" id="{E83ED3DA-F97D-44DF-AEAF-8E95AACA45D1}"/>
              </a:ext>
            </a:extLst>
          </p:cNvPr>
          <p:cNvSpPr>
            <a:spLocks noGrp="1"/>
          </p:cNvSpPr>
          <p:nvPr>
            <p:ph type="pic" sz="quarter" idx="20"/>
          </p:nvPr>
        </p:nvSpPr>
        <p:spPr>
          <a:xfrm>
            <a:off x="5272287"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18" name="Text Placeholder 2">
            <a:extLst>
              <a:ext uri="{FF2B5EF4-FFF2-40B4-BE49-F238E27FC236}">
                <a16:creationId xmlns:a16="http://schemas.microsoft.com/office/drawing/2014/main" id="{2AE8F4BB-D2E4-4FF2-B362-E92CB74AC0A5}"/>
              </a:ext>
            </a:extLst>
          </p:cNvPr>
          <p:cNvSpPr>
            <a:spLocks noGrp="1"/>
          </p:cNvSpPr>
          <p:nvPr>
            <p:ph type="body" sz="quarter" idx="21"/>
          </p:nvPr>
        </p:nvSpPr>
        <p:spPr>
          <a:xfrm>
            <a:off x="5036049"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19" name="Text Placeholder 2">
            <a:extLst>
              <a:ext uri="{FF2B5EF4-FFF2-40B4-BE49-F238E27FC236}">
                <a16:creationId xmlns:a16="http://schemas.microsoft.com/office/drawing/2014/main" id="{661E8F60-12CB-4027-9997-EA5C20A1DBE1}"/>
              </a:ext>
            </a:extLst>
          </p:cNvPr>
          <p:cNvSpPr>
            <a:spLocks noGrp="1"/>
          </p:cNvSpPr>
          <p:nvPr>
            <p:ph type="body" sz="quarter" idx="22"/>
          </p:nvPr>
        </p:nvSpPr>
        <p:spPr>
          <a:xfrm>
            <a:off x="5036049"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0" name="Picture Placeholder 7">
            <a:extLst>
              <a:ext uri="{FF2B5EF4-FFF2-40B4-BE49-F238E27FC236}">
                <a16:creationId xmlns:a16="http://schemas.microsoft.com/office/drawing/2014/main" id="{8C0A156B-3B85-48A7-9D88-08CE94DD34BA}"/>
              </a:ext>
            </a:extLst>
          </p:cNvPr>
          <p:cNvSpPr>
            <a:spLocks noGrp="1"/>
          </p:cNvSpPr>
          <p:nvPr>
            <p:ph type="pic" sz="quarter" idx="23"/>
          </p:nvPr>
        </p:nvSpPr>
        <p:spPr>
          <a:xfrm>
            <a:off x="7032400"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1" name="Text Placeholder 2">
            <a:extLst>
              <a:ext uri="{FF2B5EF4-FFF2-40B4-BE49-F238E27FC236}">
                <a16:creationId xmlns:a16="http://schemas.microsoft.com/office/drawing/2014/main" id="{A887C101-67F1-4460-B225-6404117DFFDF}"/>
              </a:ext>
            </a:extLst>
          </p:cNvPr>
          <p:cNvSpPr>
            <a:spLocks noGrp="1"/>
          </p:cNvSpPr>
          <p:nvPr>
            <p:ph type="body" sz="quarter" idx="24"/>
          </p:nvPr>
        </p:nvSpPr>
        <p:spPr>
          <a:xfrm>
            <a:off x="6796162"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DDC41F53-CCBD-4FB1-B123-9B2ECD5ECA15}"/>
              </a:ext>
            </a:extLst>
          </p:cNvPr>
          <p:cNvSpPr>
            <a:spLocks noGrp="1"/>
          </p:cNvSpPr>
          <p:nvPr>
            <p:ph type="body" sz="quarter" idx="25"/>
          </p:nvPr>
        </p:nvSpPr>
        <p:spPr>
          <a:xfrm>
            <a:off x="6796162"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3" name="Picture Placeholder 7">
            <a:extLst>
              <a:ext uri="{FF2B5EF4-FFF2-40B4-BE49-F238E27FC236}">
                <a16:creationId xmlns:a16="http://schemas.microsoft.com/office/drawing/2014/main" id="{6F76030B-5D0A-4CC1-9988-EACE31D7262A}"/>
              </a:ext>
            </a:extLst>
          </p:cNvPr>
          <p:cNvSpPr>
            <a:spLocks noGrp="1"/>
          </p:cNvSpPr>
          <p:nvPr>
            <p:ph type="pic" sz="quarter" idx="26"/>
          </p:nvPr>
        </p:nvSpPr>
        <p:spPr>
          <a:xfrm>
            <a:off x="8771048" y="1746250"/>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4" name="Text Placeholder 2">
            <a:extLst>
              <a:ext uri="{FF2B5EF4-FFF2-40B4-BE49-F238E27FC236}">
                <a16:creationId xmlns:a16="http://schemas.microsoft.com/office/drawing/2014/main" id="{DA0C8FF8-19DC-4C66-B98B-6C5184B2D770}"/>
              </a:ext>
            </a:extLst>
          </p:cNvPr>
          <p:cNvSpPr>
            <a:spLocks noGrp="1"/>
          </p:cNvSpPr>
          <p:nvPr>
            <p:ph type="body" sz="quarter" idx="27"/>
          </p:nvPr>
        </p:nvSpPr>
        <p:spPr>
          <a:xfrm>
            <a:off x="8534810" y="3190874"/>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B41CB217-6944-46D0-94A0-8FB0E6B5778D}"/>
              </a:ext>
            </a:extLst>
          </p:cNvPr>
          <p:cNvSpPr>
            <a:spLocks noGrp="1"/>
          </p:cNvSpPr>
          <p:nvPr>
            <p:ph type="body" sz="quarter" idx="28"/>
          </p:nvPr>
        </p:nvSpPr>
        <p:spPr>
          <a:xfrm>
            <a:off x="8534810" y="3381374"/>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6" name="Picture Placeholder 7">
            <a:extLst>
              <a:ext uri="{FF2B5EF4-FFF2-40B4-BE49-F238E27FC236}">
                <a16:creationId xmlns:a16="http://schemas.microsoft.com/office/drawing/2014/main" id="{75FE6480-A587-423B-A865-7520A70C9785}"/>
              </a:ext>
            </a:extLst>
          </p:cNvPr>
          <p:cNvSpPr>
            <a:spLocks noGrp="1"/>
          </p:cNvSpPr>
          <p:nvPr>
            <p:ph type="pic" sz="quarter" idx="29"/>
          </p:nvPr>
        </p:nvSpPr>
        <p:spPr>
          <a:xfrm>
            <a:off x="1790698"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27" name="Text Placeholder 2">
            <a:extLst>
              <a:ext uri="{FF2B5EF4-FFF2-40B4-BE49-F238E27FC236}">
                <a16:creationId xmlns:a16="http://schemas.microsoft.com/office/drawing/2014/main" id="{D7E412C4-74FE-4AD8-9D1F-2651A977DEBC}"/>
              </a:ext>
            </a:extLst>
          </p:cNvPr>
          <p:cNvSpPr>
            <a:spLocks noGrp="1"/>
          </p:cNvSpPr>
          <p:nvPr>
            <p:ph type="body" sz="quarter" idx="30"/>
          </p:nvPr>
        </p:nvSpPr>
        <p:spPr>
          <a:xfrm>
            <a:off x="1554460"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28" name="Text Placeholder 2">
            <a:extLst>
              <a:ext uri="{FF2B5EF4-FFF2-40B4-BE49-F238E27FC236}">
                <a16:creationId xmlns:a16="http://schemas.microsoft.com/office/drawing/2014/main" id="{D2CCBAE6-4AAD-4720-A2E3-E99EBB9FD23B}"/>
              </a:ext>
            </a:extLst>
          </p:cNvPr>
          <p:cNvSpPr>
            <a:spLocks noGrp="1"/>
          </p:cNvSpPr>
          <p:nvPr>
            <p:ph type="body" sz="quarter" idx="31"/>
          </p:nvPr>
        </p:nvSpPr>
        <p:spPr>
          <a:xfrm>
            <a:off x="1554460"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29" name="Picture Placeholder 7">
            <a:extLst>
              <a:ext uri="{FF2B5EF4-FFF2-40B4-BE49-F238E27FC236}">
                <a16:creationId xmlns:a16="http://schemas.microsoft.com/office/drawing/2014/main" id="{9E051171-C60A-41A4-A727-05E164F2B139}"/>
              </a:ext>
            </a:extLst>
          </p:cNvPr>
          <p:cNvSpPr>
            <a:spLocks noGrp="1"/>
          </p:cNvSpPr>
          <p:nvPr>
            <p:ph type="pic" sz="quarter" idx="32"/>
          </p:nvPr>
        </p:nvSpPr>
        <p:spPr>
          <a:xfrm>
            <a:off x="3537932"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0" name="Text Placeholder 2">
            <a:extLst>
              <a:ext uri="{FF2B5EF4-FFF2-40B4-BE49-F238E27FC236}">
                <a16:creationId xmlns:a16="http://schemas.microsoft.com/office/drawing/2014/main" id="{B41FA89C-BAEA-4B7A-A147-1006224FE9AA}"/>
              </a:ext>
            </a:extLst>
          </p:cNvPr>
          <p:cNvSpPr>
            <a:spLocks noGrp="1"/>
          </p:cNvSpPr>
          <p:nvPr>
            <p:ph type="body" sz="quarter" idx="33"/>
          </p:nvPr>
        </p:nvSpPr>
        <p:spPr>
          <a:xfrm>
            <a:off x="3301694"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1" name="Text Placeholder 2">
            <a:extLst>
              <a:ext uri="{FF2B5EF4-FFF2-40B4-BE49-F238E27FC236}">
                <a16:creationId xmlns:a16="http://schemas.microsoft.com/office/drawing/2014/main" id="{6E89C1D0-9BDC-4960-AF54-E8C809E219B8}"/>
              </a:ext>
            </a:extLst>
          </p:cNvPr>
          <p:cNvSpPr>
            <a:spLocks noGrp="1"/>
          </p:cNvSpPr>
          <p:nvPr>
            <p:ph type="body" sz="quarter" idx="34"/>
          </p:nvPr>
        </p:nvSpPr>
        <p:spPr>
          <a:xfrm>
            <a:off x="3301694"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2" name="Picture Placeholder 7">
            <a:extLst>
              <a:ext uri="{FF2B5EF4-FFF2-40B4-BE49-F238E27FC236}">
                <a16:creationId xmlns:a16="http://schemas.microsoft.com/office/drawing/2014/main" id="{BBAEFFF2-8EA7-4017-8E0E-2CCE0C03543E}"/>
              </a:ext>
            </a:extLst>
          </p:cNvPr>
          <p:cNvSpPr>
            <a:spLocks noGrp="1"/>
          </p:cNvSpPr>
          <p:nvPr>
            <p:ph type="pic" sz="quarter" idx="35"/>
          </p:nvPr>
        </p:nvSpPr>
        <p:spPr>
          <a:xfrm>
            <a:off x="5272287"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3" name="Text Placeholder 2">
            <a:extLst>
              <a:ext uri="{FF2B5EF4-FFF2-40B4-BE49-F238E27FC236}">
                <a16:creationId xmlns:a16="http://schemas.microsoft.com/office/drawing/2014/main" id="{490737A3-56FC-49D3-A64A-0D0CB5852DBD}"/>
              </a:ext>
            </a:extLst>
          </p:cNvPr>
          <p:cNvSpPr>
            <a:spLocks noGrp="1"/>
          </p:cNvSpPr>
          <p:nvPr>
            <p:ph type="body" sz="quarter" idx="36"/>
          </p:nvPr>
        </p:nvSpPr>
        <p:spPr>
          <a:xfrm>
            <a:off x="5036049"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4" name="Text Placeholder 2">
            <a:extLst>
              <a:ext uri="{FF2B5EF4-FFF2-40B4-BE49-F238E27FC236}">
                <a16:creationId xmlns:a16="http://schemas.microsoft.com/office/drawing/2014/main" id="{AF4AD077-65BB-48FA-AD1E-0EF56D295D95}"/>
              </a:ext>
            </a:extLst>
          </p:cNvPr>
          <p:cNvSpPr>
            <a:spLocks noGrp="1"/>
          </p:cNvSpPr>
          <p:nvPr>
            <p:ph type="body" sz="quarter" idx="37"/>
          </p:nvPr>
        </p:nvSpPr>
        <p:spPr>
          <a:xfrm>
            <a:off x="5036049"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5" name="Picture Placeholder 7">
            <a:extLst>
              <a:ext uri="{FF2B5EF4-FFF2-40B4-BE49-F238E27FC236}">
                <a16:creationId xmlns:a16="http://schemas.microsoft.com/office/drawing/2014/main" id="{BD1CD305-8529-4C0D-BA26-9319BBBC9B9D}"/>
              </a:ext>
            </a:extLst>
          </p:cNvPr>
          <p:cNvSpPr>
            <a:spLocks noGrp="1"/>
          </p:cNvSpPr>
          <p:nvPr>
            <p:ph type="pic" sz="quarter" idx="38"/>
          </p:nvPr>
        </p:nvSpPr>
        <p:spPr>
          <a:xfrm>
            <a:off x="7032400" y="3875557"/>
            <a:ext cx="1296000" cy="1296000"/>
          </a:xfrm>
          <a:prstGeom prst="ellipse">
            <a:avLst/>
          </a:prstGeom>
          <a:solidFill>
            <a:schemeClr val="bg1">
              <a:lumMod val="95000"/>
            </a:schemeClr>
          </a:solidFill>
        </p:spPr>
        <p:txBody>
          <a:bodyPr anchor="ctr" anchorCtr="0"/>
          <a:lstStyle>
            <a:lvl1pPr marL="0" indent="0" algn="ctr">
              <a:buNone/>
              <a:defRPr sz="1400"/>
            </a:lvl1pPr>
          </a:lstStyle>
          <a:p>
            <a:endParaRPr lang="en-GB"/>
          </a:p>
        </p:txBody>
      </p:sp>
      <p:sp>
        <p:nvSpPr>
          <p:cNvPr id="36" name="Text Placeholder 2">
            <a:extLst>
              <a:ext uri="{FF2B5EF4-FFF2-40B4-BE49-F238E27FC236}">
                <a16:creationId xmlns:a16="http://schemas.microsoft.com/office/drawing/2014/main" id="{07DD91B5-145A-430A-B46D-8596A2B030E5}"/>
              </a:ext>
            </a:extLst>
          </p:cNvPr>
          <p:cNvSpPr>
            <a:spLocks noGrp="1"/>
          </p:cNvSpPr>
          <p:nvPr>
            <p:ph type="body" sz="quarter" idx="39"/>
          </p:nvPr>
        </p:nvSpPr>
        <p:spPr>
          <a:xfrm>
            <a:off x="6796162" y="5320181"/>
            <a:ext cx="1768475" cy="181023"/>
          </a:xfrm>
        </p:spPr>
        <p:txBody>
          <a:bodyPr anchor="ctr" anchorCtr="0"/>
          <a:lstStyle>
            <a:lvl1pPr marL="0" indent="0" algn="ctr">
              <a:lnSpc>
                <a:spcPct val="100000"/>
              </a:lnSpc>
              <a:buNone/>
              <a:defRPr sz="1000" b="1"/>
            </a:lvl1pPr>
            <a:lvl2pPr marL="457200" indent="0">
              <a:buNone/>
              <a:defRPr/>
            </a:lvl2pPr>
          </a:lstStyle>
          <a:p>
            <a:pPr lvl="0"/>
            <a:endParaRPr lang="en-US"/>
          </a:p>
        </p:txBody>
      </p:sp>
      <p:sp>
        <p:nvSpPr>
          <p:cNvPr id="37" name="Text Placeholder 2">
            <a:extLst>
              <a:ext uri="{FF2B5EF4-FFF2-40B4-BE49-F238E27FC236}">
                <a16:creationId xmlns:a16="http://schemas.microsoft.com/office/drawing/2014/main" id="{9741AEFD-8DE1-48A8-BE9C-C43D4DF97A98}"/>
              </a:ext>
            </a:extLst>
          </p:cNvPr>
          <p:cNvSpPr>
            <a:spLocks noGrp="1"/>
          </p:cNvSpPr>
          <p:nvPr>
            <p:ph type="body" sz="quarter" idx="40"/>
          </p:nvPr>
        </p:nvSpPr>
        <p:spPr>
          <a:xfrm>
            <a:off x="6796162" y="5510681"/>
            <a:ext cx="1768475" cy="181023"/>
          </a:xfrm>
        </p:spPr>
        <p:txBody>
          <a:bodyPr anchor="ctr" anchorCtr="0"/>
          <a:lstStyle>
            <a:lvl1pPr marL="0" indent="0" algn="ctr">
              <a:lnSpc>
                <a:spcPct val="100000"/>
              </a:lnSpc>
              <a:buNone/>
              <a:defRPr sz="1000" b="0"/>
            </a:lvl1pPr>
            <a:lvl2pPr marL="457200" indent="0">
              <a:buNone/>
              <a:defRPr/>
            </a:lvl2pPr>
          </a:lstStyle>
          <a:p>
            <a:pPr lvl="0"/>
            <a:endParaRPr lang="en-US"/>
          </a:p>
        </p:txBody>
      </p:sp>
      <p:sp>
        <p:nvSpPr>
          <p:cNvPr id="38" name="Text Placeholder 2">
            <a:extLst>
              <a:ext uri="{FF2B5EF4-FFF2-40B4-BE49-F238E27FC236}">
                <a16:creationId xmlns:a16="http://schemas.microsoft.com/office/drawing/2014/main" id="{3926CCC7-8E5E-43FC-AADB-FFA71B5F97D7}"/>
              </a:ext>
            </a:extLst>
          </p:cNvPr>
          <p:cNvSpPr>
            <a:spLocks noGrp="1"/>
          </p:cNvSpPr>
          <p:nvPr>
            <p:ph type="body" sz="quarter" idx="41"/>
          </p:nvPr>
        </p:nvSpPr>
        <p:spPr>
          <a:xfrm>
            <a:off x="8882316" y="4319386"/>
            <a:ext cx="1884422" cy="853628"/>
          </a:xfrm>
        </p:spPr>
        <p:txBody>
          <a:bodyPr anchor="t" anchorCtr="0"/>
          <a:lstStyle>
            <a:lvl1pPr marL="158750" indent="-158750" algn="l">
              <a:lnSpc>
                <a:spcPct val="100000"/>
              </a:lnSpc>
              <a:buNone/>
              <a:tabLst/>
              <a:defRPr sz="1500" b="0"/>
            </a:lvl1pPr>
            <a:lvl2pPr marL="457200" indent="0">
              <a:buNone/>
              <a:defRPr/>
            </a:lvl2pPr>
          </a:lstStyle>
          <a:p>
            <a:pPr lvl="0"/>
            <a:endParaRPr lang="en-US"/>
          </a:p>
        </p:txBody>
      </p:sp>
    </p:spTree>
    <p:extLst>
      <p:ext uri="{BB962C8B-B14F-4D97-AF65-F5344CB8AC3E}">
        <p14:creationId xmlns:p14="http://schemas.microsoft.com/office/powerpoint/2010/main" val="2968682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xtended Team">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939798"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2" name="Text Placeholder 2">
            <a:extLst>
              <a:ext uri="{FF2B5EF4-FFF2-40B4-BE49-F238E27FC236}">
                <a16:creationId xmlns:a16="http://schemas.microsoft.com/office/drawing/2014/main" id="{A8DF3BE4-FF84-4DFC-98C7-D385AABD7AE8}"/>
              </a:ext>
            </a:extLst>
          </p:cNvPr>
          <p:cNvSpPr>
            <a:spLocks noGrp="1"/>
          </p:cNvSpPr>
          <p:nvPr>
            <p:ph type="body" sz="quarter" idx="15"/>
          </p:nvPr>
        </p:nvSpPr>
        <p:spPr>
          <a:xfrm>
            <a:off x="692150"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692150"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39" name="Picture Placeholder 7">
            <a:extLst>
              <a:ext uri="{FF2B5EF4-FFF2-40B4-BE49-F238E27FC236}">
                <a16:creationId xmlns:a16="http://schemas.microsoft.com/office/drawing/2014/main" id="{FC6C7753-11BF-4C81-AF58-0E862561B5D1}"/>
              </a:ext>
            </a:extLst>
          </p:cNvPr>
          <p:cNvSpPr>
            <a:spLocks noGrp="1"/>
          </p:cNvSpPr>
          <p:nvPr>
            <p:ph type="pic" sz="quarter" idx="42"/>
          </p:nvPr>
        </p:nvSpPr>
        <p:spPr>
          <a:xfrm>
            <a:off x="2197098"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0" name="Text Placeholder 2">
            <a:extLst>
              <a:ext uri="{FF2B5EF4-FFF2-40B4-BE49-F238E27FC236}">
                <a16:creationId xmlns:a16="http://schemas.microsoft.com/office/drawing/2014/main" id="{2EC454F0-EC62-48A1-ABC7-ECBC67111197}"/>
              </a:ext>
            </a:extLst>
          </p:cNvPr>
          <p:cNvSpPr>
            <a:spLocks noGrp="1"/>
          </p:cNvSpPr>
          <p:nvPr>
            <p:ph type="body" sz="quarter" idx="43"/>
          </p:nvPr>
        </p:nvSpPr>
        <p:spPr>
          <a:xfrm>
            <a:off x="1949450"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1" name="Text Placeholder 2">
            <a:extLst>
              <a:ext uri="{FF2B5EF4-FFF2-40B4-BE49-F238E27FC236}">
                <a16:creationId xmlns:a16="http://schemas.microsoft.com/office/drawing/2014/main" id="{DC5477FE-DA8A-496C-8B74-05B8FBFC7A76}"/>
              </a:ext>
            </a:extLst>
          </p:cNvPr>
          <p:cNvSpPr>
            <a:spLocks noGrp="1"/>
          </p:cNvSpPr>
          <p:nvPr>
            <p:ph type="body" sz="quarter" idx="44"/>
          </p:nvPr>
        </p:nvSpPr>
        <p:spPr>
          <a:xfrm>
            <a:off x="1949450"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3" name="Picture Placeholder 7">
            <a:extLst>
              <a:ext uri="{FF2B5EF4-FFF2-40B4-BE49-F238E27FC236}">
                <a16:creationId xmlns:a16="http://schemas.microsoft.com/office/drawing/2014/main" id="{8D97726A-9B35-4B5A-8751-AEEC7EB6DAEC}"/>
              </a:ext>
            </a:extLst>
          </p:cNvPr>
          <p:cNvSpPr>
            <a:spLocks noGrp="1"/>
          </p:cNvSpPr>
          <p:nvPr>
            <p:ph type="pic" sz="quarter" idx="45"/>
          </p:nvPr>
        </p:nvSpPr>
        <p:spPr>
          <a:xfrm>
            <a:off x="939798"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4" name="Text Placeholder 2">
            <a:extLst>
              <a:ext uri="{FF2B5EF4-FFF2-40B4-BE49-F238E27FC236}">
                <a16:creationId xmlns:a16="http://schemas.microsoft.com/office/drawing/2014/main" id="{76A47E1C-E7B6-464B-80B5-FEEE136A86ED}"/>
              </a:ext>
            </a:extLst>
          </p:cNvPr>
          <p:cNvSpPr>
            <a:spLocks noGrp="1"/>
          </p:cNvSpPr>
          <p:nvPr>
            <p:ph type="body" sz="quarter" idx="46"/>
          </p:nvPr>
        </p:nvSpPr>
        <p:spPr>
          <a:xfrm>
            <a:off x="692150"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5" name="Text Placeholder 2">
            <a:extLst>
              <a:ext uri="{FF2B5EF4-FFF2-40B4-BE49-F238E27FC236}">
                <a16:creationId xmlns:a16="http://schemas.microsoft.com/office/drawing/2014/main" id="{E6DE5208-786D-4CC6-AAFE-B8D7A79429A1}"/>
              </a:ext>
            </a:extLst>
          </p:cNvPr>
          <p:cNvSpPr>
            <a:spLocks noGrp="1"/>
          </p:cNvSpPr>
          <p:nvPr>
            <p:ph type="body" sz="quarter" idx="47"/>
          </p:nvPr>
        </p:nvSpPr>
        <p:spPr>
          <a:xfrm>
            <a:off x="692150"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6" name="Picture Placeholder 7">
            <a:extLst>
              <a:ext uri="{FF2B5EF4-FFF2-40B4-BE49-F238E27FC236}">
                <a16:creationId xmlns:a16="http://schemas.microsoft.com/office/drawing/2014/main" id="{170FC4F6-9141-43F4-B1FB-8808EEDC6238}"/>
              </a:ext>
            </a:extLst>
          </p:cNvPr>
          <p:cNvSpPr>
            <a:spLocks noGrp="1"/>
          </p:cNvSpPr>
          <p:nvPr>
            <p:ph type="pic" sz="quarter" idx="48"/>
          </p:nvPr>
        </p:nvSpPr>
        <p:spPr>
          <a:xfrm>
            <a:off x="2197098"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47" name="Text Placeholder 2">
            <a:extLst>
              <a:ext uri="{FF2B5EF4-FFF2-40B4-BE49-F238E27FC236}">
                <a16:creationId xmlns:a16="http://schemas.microsoft.com/office/drawing/2014/main" id="{09C7801E-5987-4F1F-A1A5-08FAD070578C}"/>
              </a:ext>
            </a:extLst>
          </p:cNvPr>
          <p:cNvSpPr>
            <a:spLocks noGrp="1"/>
          </p:cNvSpPr>
          <p:nvPr>
            <p:ph type="body" sz="quarter" idx="49"/>
          </p:nvPr>
        </p:nvSpPr>
        <p:spPr>
          <a:xfrm>
            <a:off x="1949450"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48" name="Text Placeholder 2">
            <a:extLst>
              <a:ext uri="{FF2B5EF4-FFF2-40B4-BE49-F238E27FC236}">
                <a16:creationId xmlns:a16="http://schemas.microsoft.com/office/drawing/2014/main" id="{6332DF15-E16A-4A17-B3EA-641F563FC4DF}"/>
              </a:ext>
            </a:extLst>
          </p:cNvPr>
          <p:cNvSpPr>
            <a:spLocks noGrp="1"/>
          </p:cNvSpPr>
          <p:nvPr>
            <p:ph type="body" sz="quarter" idx="50"/>
          </p:nvPr>
        </p:nvSpPr>
        <p:spPr>
          <a:xfrm>
            <a:off x="1949450"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49" name="Picture Placeholder 7">
            <a:extLst>
              <a:ext uri="{FF2B5EF4-FFF2-40B4-BE49-F238E27FC236}">
                <a16:creationId xmlns:a16="http://schemas.microsoft.com/office/drawing/2014/main" id="{D3D6C455-5EDB-4951-BB1C-BD8F305941F6}"/>
              </a:ext>
            </a:extLst>
          </p:cNvPr>
          <p:cNvSpPr>
            <a:spLocks noGrp="1"/>
          </p:cNvSpPr>
          <p:nvPr>
            <p:ph type="pic" sz="quarter" idx="51"/>
          </p:nvPr>
        </p:nvSpPr>
        <p:spPr>
          <a:xfrm>
            <a:off x="939798"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0" name="Text Placeholder 2">
            <a:extLst>
              <a:ext uri="{FF2B5EF4-FFF2-40B4-BE49-F238E27FC236}">
                <a16:creationId xmlns:a16="http://schemas.microsoft.com/office/drawing/2014/main" id="{3336F89B-58A8-4AA8-9C61-3AC7EC0D6BEA}"/>
              </a:ext>
            </a:extLst>
          </p:cNvPr>
          <p:cNvSpPr>
            <a:spLocks noGrp="1"/>
          </p:cNvSpPr>
          <p:nvPr>
            <p:ph type="body" sz="quarter" idx="52"/>
          </p:nvPr>
        </p:nvSpPr>
        <p:spPr>
          <a:xfrm>
            <a:off x="692150"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1" name="Text Placeholder 2">
            <a:extLst>
              <a:ext uri="{FF2B5EF4-FFF2-40B4-BE49-F238E27FC236}">
                <a16:creationId xmlns:a16="http://schemas.microsoft.com/office/drawing/2014/main" id="{178E4FBD-01B1-4092-A849-D26A3B798C90}"/>
              </a:ext>
            </a:extLst>
          </p:cNvPr>
          <p:cNvSpPr>
            <a:spLocks noGrp="1"/>
          </p:cNvSpPr>
          <p:nvPr>
            <p:ph type="body" sz="quarter" idx="53"/>
          </p:nvPr>
        </p:nvSpPr>
        <p:spPr>
          <a:xfrm>
            <a:off x="692150"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2" name="Picture Placeholder 7">
            <a:extLst>
              <a:ext uri="{FF2B5EF4-FFF2-40B4-BE49-F238E27FC236}">
                <a16:creationId xmlns:a16="http://schemas.microsoft.com/office/drawing/2014/main" id="{8FAB93E7-3D37-486C-896E-5EBBF570DE80}"/>
              </a:ext>
            </a:extLst>
          </p:cNvPr>
          <p:cNvSpPr>
            <a:spLocks noGrp="1"/>
          </p:cNvSpPr>
          <p:nvPr>
            <p:ph type="pic" sz="quarter" idx="54"/>
          </p:nvPr>
        </p:nvSpPr>
        <p:spPr>
          <a:xfrm>
            <a:off x="2197098"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3" name="Text Placeholder 2">
            <a:extLst>
              <a:ext uri="{FF2B5EF4-FFF2-40B4-BE49-F238E27FC236}">
                <a16:creationId xmlns:a16="http://schemas.microsoft.com/office/drawing/2014/main" id="{1DFF403A-CBE2-484E-B71C-DBF63FB0194D}"/>
              </a:ext>
            </a:extLst>
          </p:cNvPr>
          <p:cNvSpPr>
            <a:spLocks noGrp="1"/>
          </p:cNvSpPr>
          <p:nvPr>
            <p:ph type="body" sz="quarter" idx="55"/>
          </p:nvPr>
        </p:nvSpPr>
        <p:spPr>
          <a:xfrm>
            <a:off x="1949450"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4" name="Text Placeholder 2">
            <a:extLst>
              <a:ext uri="{FF2B5EF4-FFF2-40B4-BE49-F238E27FC236}">
                <a16:creationId xmlns:a16="http://schemas.microsoft.com/office/drawing/2014/main" id="{877A05C8-D6A0-4655-866F-B821F6CC89CE}"/>
              </a:ext>
            </a:extLst>
          </p:cNvPr>
          <p:cNvSpPr>
            <a:spLocks noGrp="1"/>
          </p:cNvSpPr>
          <p:nvPr>
            <p:ph type="body" sz="quarter" idx="56"/>
          </p:nvPr>
        </p:nvSpPr>
        <p:spPr>
          <a:xfrm>
            <a:off x="1949450"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p:nvPr>
        </p:nvSpPr>
        <p:spPr>
          <a:xfrm>
            <a:off x="1132779"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56" name="Picture Placeholder 7">
            <a:extLst>
              <a:ext uri="{FF2B5EF4-FFF2-40B4-BE49-F238E27FC236}">
                <a16:creationId xmlns:a16="http://schemas.microsoft.com/office/drawing/2014/main" id="{A9302AFC-34E2-411F-8008-AF5B6436FBB3}"/>
              </a:ext>
            </a:extLst>
          </p:cNvPr>
          <p:cNvSpPr>
            <a:spLocks noGrp="1"/>
          </p:cNvSpPr>
          <p:nvPr>
            <p:ph type="pic" sz="quarter" idx="58"/>
          </p:nvPr>
        </p:nvSpPr>
        <p:spPr>
          <a:xfrm>
            <a:off x="4451437"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57" name="Text Placeholder 2">
            <a:extLst>
              <a:ext uri="{FF2B5EF4-FFF2-40B4-BE49-F238E27FC236}">
                <a16:creationId xmlns:a16="http://schemas.microsoft.com/office/drawing/2014/main" id="{AC8F45BA-A6F8-46DD-9C36-060870286B51}"/>
              </a:ext>
            </a:extLst>
          </p:cNvPr>
          <p:cNvSpPr>
            <a:spLocks noGrp="1"/>
          </p:cNvSpPr>
          <p:nvPr>
            <p:ph type="body" sz="quarter" idx="59"/>
          </p:nvPr>
        </p:nvSpPr>
        <p:spPr>
          <a:xfrm>
            <a:off x="4203789"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58" name="Text Placeholder 2">
            <a:extLst>
              <a:ext uri="{FF2B5EF4-FFF2-40B4-BE49-F238E27FC236}">
                <a16:creationId xmlns:a16="http://schemas.microsoft.com/office/drawing/2014/main" id="{5976402F-315A-4E29-BCD4-35D7DFDEE87F}"/>
              </a:ext>
            </a:extLst>
          </p:cNvPr>
          <p:cNvSpPr>
            <a:spLocks noGrp="1"/>
          </p:cNvSpPr>
          <p:nvPr>
            <p:ph type="body" sz="quarter" idx="60"/>
          </p:nvPr>
        </p:nvSpPr>
        <p:spPr>
          <a:xfrm>
            <a:off x="4203789"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59" name="Picture Placeholder 7">
            <a:extLst>
              <a:ext uri="{FF2B5EF4-FFF2-40B4-BE49-F238E27FC236}">
                <a16:creationId xmlns:a16="http://schemas.microsoft.com/office/drawing/2014/main" id="{BF9F7E44-78E9-4680-9BEA-B40461702B73}"/>
              </a:ext>
            </a:extLst>
          </p:cNvPr>
          <p:cNvSpPr>
            <a:spLocks noGrp="1"/>
          </p:cNvSpPr>
          <p:nvPr>
            <p:ph type="pic" sz="quarter" idx="61"/>
          </p:nvPr>
        </p:nvSpPr>
        <p:spPr>
          <a:xfrm>
            <a:off x="5708737"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0" name="Text Placeholder 2">
            <a:extLst>
              <a:ext uri="{FF2B5EF4-FFF2-40B4-BE49-F238E27FC236}">
                <a16:creationId xmlns:a16="http://schemas.microsoft.com/office/drawing/2014/main" id="{07E36EE5-1F82-4584-AB7A-5F33805F5AF4}"/>
              </a:ext>
            </a:extLst>
          </p:cNvPr>
          <p:cNvSpPr>
            <a:spLocks noGrp="1"/>
          </p:cNvSpPr>
          <p:nvPr>
            <p:ph type="body" sz="quarter" idx="62"/>
          </p:nvPr>
        </p:nvSpPr>
        <p:spPr>
          <a:xfrm>
            <a:off x="5461089"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1" name="Text Placeholder 2">
            <a:extLst>
              <a:ext uri="{FF2B5EF4-FFF2-40B4-BE49-F238E27FC236}">
                <a16:creationId xmlns:a16="http://schemas.microsoft.com/office/drawing/2014/main" id="{12F330D1-8040-4FDC-90CA-CCF8C38DC2D4}"/>
              </a:ext>
            </a:extLst>
          </p:cNvPr>
          <p:cNvSpPr>
            <a:spLocks noGrp="1"/>
          </p:cNvSpPr>
          <p:nvPr>
            <p:ph type="body" sz="quarter" idx="63"/>
          </p:nvPr>
        </p:nvSpPr>
        <p:spPr>
          <a:xfrm>
            <a:off x="5461089"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2" name="Picture Placeholder 7">
            <a:extLst>
              <a:ext uri="{FF2B5EF4-FFF2-40B4-BE49-F238E27FC236}">
                <a16:creationId xmlns:a16="http://schemas.microsoft.com/office/drawing/2014/main" id="{2D2E3CA8-2D7F-4590-BBC8-38D44EE51033}"/>
              </a:ext>
            </a:extLst>
          </p:cNvPr>
          <p:cNvSpPr>
            <a:spLocks noGrp="1"/>
          </p:cNvSpPr>
          <p:nvPr>
            <p:ph type="pic" sz="quarter" idx="64"/>
          </p:nvPr>
        </p:nvSpPr>
        <p:spPr>
          <a:xfrm>
            <a:off x="4451437"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3" name="Text Placeholder 2">
            <a:extLst>
              <a:ext uri="{FF2B5EF4-FFF2-40B4-BE49-F238E27FC236}">
                <a16:creationId xmlns:a16="http://schemas.microsoft.com/office/drawing/2014/main" id="{AB8BA215-33A3-4734-88A5-1418CBE9D04F}"/>
              </a:ext>
            </a:extLst>
          </p:cNvPr>
          <p:cNvSpPr>
            <a:spLocks noGrp="1"/>
          </p:cNvSpPr>
          <p:nvPr>
            <p:ph type="body" sz="quarter" idx="65"/>
          </p:nvPr>
        </p:nvSpPr>
        <p:spPr>
          <a:xfrm>
            <a:off x="4203789"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4" name="Text Placeholder 2">
            <a:extLst>
              <a:ext uri="{FF2B5EF4-FFF2-40B4-BE49-F238E27FC236}">
                <a16:creationId xmlns:a16="http://schemas.microsoft.com/office/drawing/2014/main" id="{44336242-27F8-47A8-9DA9-26D551F12076}"/>
              </a:ext>
            </a:extLst>
          </p:cNvPr>
          <p:cNvSpPr>
            <a:spLocks noGrp="1"/>
          </p:cNvSpPr>
          <p:nvPr>
            <p:ph type="body" sz="quarter" idx="66"/>
          </p:nvPr>
        </p:nvSpPr>
        <p:spPr>
          <a:xfrm>
            <a:off x="4203789"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5" name="Picture Placeholder 7">
            <a:extLst>
              <a:ext uri="{FF2B5EF4-FFF2-40B4-BE49-F238E27FC236}">
                <a16:creationId xmlns:a16="http://schemas.microsoft.com/office/drawing/2014/main" id="{8A23EFA2-C155-4DF3-A953-69D9B210C806}"/>
              </a:ext>
            </a:extLst>
          </p:cNvPr>
          <p:cNvSpPr>
            <a:spLocks noGrp="1"/>
          </p:cNvSpPr>
          <p:nvPr>
            <p:ph type="pic" sz="quarter" idx="67"/>
          </p:nvPr>
        </p:nvSpPr>
        <p:spPr>
          <a:xfrm>
            <a:off x="5708737"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6" name="Text Placeholder 2">
            <a:extLst>
              <a:ext uri="{FF2B5EF4-FFF2-40B4-BE49-F238E27FC236}">
                <a16:creationId xmlns:a16="http://schemas.microsoft.com/office/drawing/2014/main" id="{0062C3DC-76A9-40ED-BD78-2C41FE117AF9}"/>
              </a:ext>
            </a:extLst>
          </p:cNvPr>
          <p:cNvSpPr>
            <a:spLocks noGrp="1"/>
          </p:cNvSpPr>
          <p:nvPr>
            <p:ph type="body" sz="quarter" idx="68"/>
          </p:nvPr>
        </p:nvSpPr>
        <p:spPr>
          <a:xfrm>
            <a:off x="5461089"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67" name="Text Placeholder 2">
            <a:extLst>
              <a:ext uri="{FF2B5EF4-FFF2-40B4-BE49-F238E27FC236}">
                <a16:creationId xmlns:a16="http://schemas.microsoft.com/office/drawing/2014/main" id="{9CCE7514-6462-455B-8AB4-D0B420541DF6}"/>
              </a:ext>
            </a:extLst>
          </p:cNvPr>
          <p:cNvSpPr>
            <a:spLocks noGrp="1"/>
          </p:cNvSpPr>
          <p:nvPr>
            <p:ph type="body" sz="quarter" idx="69"/>
          </p:nvPr>
        </p:nvSpPr>
        <p:spPr>
          <a:xfrm>
            <a:off x="5461089"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68" name="Picture Placeholder 7">
            <a:extLst>
              <a:ext uri="{FF2B5EF4-FFF2-40B4-BE49-F238E27FC236}">
                <a16:creationId xmlns:a16="http://schemas.microsoft.com/office/drawing/2014/main" id="{92AE6854-05A3-4C91-9AAB-41C85EEBC2A0}"/>
              </a:ext>
            </a:extLst>
          </p:cNvPr>
          <p:cNvSpPr>
            <a:spLocks noGrp="1"/>
          </p:cNvSpPr>
          <p:nvPr>
            <p:ph type="pic" sz="quarter" idx="70"/>
          </p:nvPr>
        </p:nvSpPr>
        <p:spPr>
          <a:xfrm>
            <a:off x="4451437"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69" name="Text Placeholder 2">
            <a:extLst>
              <a:ext uri="{FF2B5EF4-FFF2-40B4-BE49-F238E27FC236}">
                <a16:creationId xmlns:a16="http://schemas.microsoft.com/office/drawing/2014/main" id="{17CDBCD4-09E0-4900-8507-0130D2EE530D}"/>
              </a:ext>
            </a:extLst>
          </p:cNvPr>
          <p:cNvSpPr>
            <a:spLocks noGrp="1"/>
          </p:cNvSpPr>
          <p:nvPr>
            <p:ph type="body" sz="quarter" idx="71"/>
          </p:nvPr>
        </p:nvSpPr>
        <p:spPr>
          <a:xfrm>
            <a:off x="4203789"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0" name="Text Placeholder 2">
            <a:extLst>
              <a:ext uri="{FF2B5EF4-FFF2-40B4-BE49-F238E27FC236}">
                <a16:creationId xmlns:a16="http://schemas.microsoft.com/office/drawing/2014/main" id="{9C56191E-4511-4274-B674-07B5E0232C2E}"/>
              </a:ext>
            </a:extLst>
          </p:cNvPr>
          <p:cNvSpPr>
            <a:spLocks noGrp="1"/>
          </p:cNvSpPr>
          <p:nvPr>
            <p:ph type="body" sz="quarter" idx="72"/>
          </p:nvPr>
        </p:nvSpPr>
        <p:spPr>
          <a:xfrm>
            <a:off x="4203789"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1" name="Picture Placeholder 7">
            <a:extLst>
              <a:ext uri="{FF2B5EF4-FFF2-40B4-BE49-F238E27FC236}">
                <a16:creationId xmlns:a16="http://schemas.microsoft.com/office/drawing/2014/main" id="{F499C15C-30A2-4F66-888C-5DCC49EA5801}"/>
              </a:ext>
            </a:extLst>
          </p:cNvPr>
          <p:cNvSpPr>
            <a:spLocks noGrp="1"/>
          </p:cNvSpPr>
          <p:nvPr>
            <p:ph type="pic" sz="quarter" idx="73"/>
          </p:nvPr>
        </p:nvSpPr>
        <p:spPr>
          <a:xfrm>
            <a:off x="5708737"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2" name="Text Placeholder 2">
            <a:extLst>
              <a:ext uri="{FF2B5EF4-FFF2-40B4-BE49-F238E27FC236}">
                <a16:creationId xmlns:a16="http://schemas.microsoft.com/office/drawing/2014/main" id="{FD34D09D-2749-43A6-A87A-4D33974D6342}"/>
              </a:ext>
            </a:extLst>
          </p:cNvPr>
          <p:cNvSpPr>
            <a:spLocks noGrp="1"/>
          </p:cNvSpPr>
          <p:nvPr>
            <p:ph type="body" sz="quarter" idx="74"/>
          </p:nvPr>
        </p:nvSpPr>
        <p:spPr>
          <a:xfrm>
            <a:off x="5461089"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3" name="Text Placeholder 2">
            <a:extLst>
              <a:ext uri="{FF2B5EF4-FFF2-40B4-BE49-F238E27FC236}">
                <a16:creationId xmlns:a16="http://schemas.microsoft.com/office/drawing/2014/main" id="{A83FD17A-E359-4BDF-8E6A-D26667C997AA}"/>
              </a:ext>
            </a:extLst>
          </p:cNvPr>
          <p:cNvSpPr>
            <a:spLocks noGrp="1"/>
          </p:cNvSpPr>
          <p:nvPr>
            <p:ph type="body" sz="quarter" idx="75"/>
          </p:nvPr>
        </p:nvSpPr>
        <p:spPr>
          <a:xfrm>
            <a:off x="5461089"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4" name="Text Placeholder 2">
            <a:extLst>
              <a:ext uri="{FF2B5EF4-FFF2-40B4-BE49-F238E27FC236}">
                <a16:creationId xmlns:a16="http://schemas.microsoft.com/office/drawing/2014/main" id="{F390C353-82C0-4C83-9358-239018456BF5}"/>
              </a:ext>
            </a:extLst>
          </p:cNvPr>
          <p:cNvSpPr>
            <a:spLocks noGrp="1"/>
          </p:cNvSpPr>
          <p:nvPr>
            <p:ph type="body" sz="quarter" idx="76"/>
          </p:nvPr>
        </p:nvSpPr>
        <p:spPr>
          <a:xfrm>
            <a:off x="5266897"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75" name="Picture Placeholder 7">
            <a:extLst>
              <a:ext uri="{FF2B5EF4-FFF2-40B4-BE49-F238E27FC236}">
                <a16:creationId xmlns:a16="http://schemas.microsoft.com/office/drawing/2014/main" id="{0085B03F-8DB7-46A2-9137-9D4E64FD9E0D}"/>
              </a:ext>
            </a:extLst>
          </p:cNvPr>
          <p:cNvSpPr>
            <a:spLocks noGrp="1"/>
          </p:cNvSpPr>
          <p:nvPr>
            <p:ph type="pic" sz="quarter" idx="77"/>
          </p:nvPr>
        </p:nvSpPr>
        <p:spPr>
          <a:xfrm>
            <a:off x="922091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6" name="Text Placeholder 2">
            <a:extLst>
              <a:ext uri="{FF2B5EF4-FFF2-40B4-BE49-F238E27FC236}">
                <a16:creationId xmlns:a16="http://schemas.microsoft.com/office/drawing/2014/main" id="{5E705DF5-3179-49B3-BE27-A36168A183B1}"/>
              </a:ext>
            </a:extLst>
          </p:cNvPr>
          <p:cNvSpPr>
            <a:spLocks noGrp="1"/>
          </p:cNvSpPr>
          <p:nvPr>
            <p:ph type="body" sz="quarter" idx="78"/>
          </p:nvPr>
        </p:nvSpPr>
        <p:spPr>
          <a:xfrm>
            <a:off x="897326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77" name="Text Placeholder 2">
            <a:extLst>
              <a:ext uri="{FF2B5EF4-FFF2-40B4-BE49-F238E27FC236}">
                <a16:creationId xmlns:a16="http://schemas.microsoft.com/office/drawing/2014/main" id="{9EC51A88-308D-44FE-A872-54E804F85EC5}"/>
              </a:ext>
            </a:extLst>
          </p:cNvPr>
          <p:cNvSpPr>
            <a:spLocks noGrp="1"/>
          </p:cNvSpPr>
          <p:nvPr>
            <p:ph type="body" sz="quarter" idx="79"/>
          </p:nvPr>
        </p:nvSpPr>
        <p:spPr>
          <a:xfrm>
            <a:off x="897326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78" name="Picture Placeholder 7">
            <a:extLst>
              <a:ext uri="{FF2B5EF4-FFF2-40B4-BE49-F238E27FC236}">
                <a16:creationId xmlns:a16="http://schemas.microsoft.com/office/drawing/2014/main" id="{69B7EFD3-73FF-45CE-B9C4-CABEE1791B6C}"/>
              </a:ext>
            </a:extLst>
          </p:cNvPr>
          <p:cNvSpPr>
            <a:spLocks noGrp="1"/>
          </p:cNvSpPr>
          <p:nvPr>
            <p:ph type="pic" sz="quarter" idx="80"/>
          </p:nvPr>
        </p:nvSpPr>
        <p:spPr>
          <a:xfrm>
            <a:off x="1047821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79" name="Text Placeholder 2">
            <a:extLst>
              <a:ext uri="{FF2B5EF4-FFF2-40B4-BE49-F238E27FC236}">
                <a16:creationId xmlns:a16="http://schemas.microsoft.com/office/drawing/2014/main" id="{F9F7D599-6A01-468A-9971-309B7A58E123}"/>
              </a:ext>
            </a:extLst>
          </p:cNvPr>
          <p:cNvSpPr>
            <a:spLocks noGrp="1"/>
          </p:cNvSpPr>
          <p:nvPr>
            <p:ph type="body" sz="quarter" idx="81"/>
          </p:nvPr>
        </p:nvSpPr>
        <p:spPr>
          <a:xfrm>
            <a:off x="1023056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0" name="Text Placeholder 2">
            <a:extLst>
              <a:ext uri="{FF2B5EF4-FFF2-40B4-BE49-F238E27FC236}">
                <a16:creationId xmlns:a16="http://schemas.microsoft.com/office/drawing/2014/main" id="{2B590076-3EEC-4198-B01A-63F8D0082299}"/>
              </a:ext>
            </a:extLst>
          </p:cNvPr>
          <p:cNvSpPr>
            <a:spLocks noGrp="1"/>
          </p:cNvSpPr>
          <p:nvPr>
            <p:ph type="body" sz="quarter" idx="82"/>
          </p:nvPr>
        </p:nvSpPr>
        <p:spPr>
          <a:xfrm>
            <a:off x="1023056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1" name="Picture Placeholder 7">
            <a:extLst>
              <a:ext uri="{FF2B5EF4-FFF2-40B4-BE49-F238E27FC236}">
                <a16:creationId xmlns:a16="http://schemas.microsoft.com/office/drawing/2014/main" id="{0B28CE5D-020D-45A4-B53B-46483CCDB93C}"/>
              </a:ext>
            </a:extLst>
          </p:cNvPr>
          <p:cNvSpPr>
            <a:spLocks noGrp="1"/>
          </p:cNvSpPr>
          <p:nvPr>
            <p:ph type="pic" sz="quarter" idx="83"/>
          </p:nvPr>
        </p:nvSpPr>
        <p:spPr>
          <a:xfrm>
            <a:off x="922091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2" name="Text Placeholder 2">
            <a:extLst>
              <a:ext uri="{FF2B5EF4-FFF2-40B4-BE49-F238E27FC236}">
                <a16:creationId xmlns:a16="http://schemas.microsoft.com/office/drawing/2014/main" id="{A7C0CCF2-69EA-408A-8209-3FF192BD3EE3}"/>
              </a:ext>
            </a:extLst>
          </p:cNvPr>
          <p:cNvSpPr>
            <a:spLocks noGrp="1"/>
          </p:cNvSpPr>
          <p:nvPr>
            <p:ph type="body" sz="quarter" idx="84"/>
          </p:nvPr>
        </p:nvSpPr>
        <p:spPr>
          <a:xfrm>
            <a:off x="897326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3" name="Text Placeholder 2">
            <a:extLst>
              <a:ext uri="{FF2B5EF4-FFF2-40B4-BE49-F238E27FC236}">
                <a16:creationId xmlns:a16="http://schemas.microsoft.com/office/drawing/2014/main" id="{1D556B46-C363-41A7-80B3-D34D1C7A0566}"/>
              </a:ext>
            </a:extLst>
          </p:cNvPr>
          <p:cNvSpPr>
            <a:spLocks noGrp="1"/>
          </p:cNvSpPr>
          <p:nvPr>
            <p:ph type="body" sz="quarter" idx="85"/>
          </p:nvPr>
        </p:nvSpPr>
        <p:spPr>
          <a:xfrm>
            <a:off x="897326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4" name="Picture Placeholder 7">
            <a:extLst>
              <a:ext uri="{FF2B5EF4-FFF2-40B4-BE49-F238E27FC236}">
                <a16:creationId xmlns:a16="http://schemas.microsoft.com/office/drawing/2014/main" id="{ECA27076-7DF9-4EC0-BDC7-66791C96A982}"/>
              </a:ext>
            </a:extLst>
          </p:cNvPr>
          <p:cNvSpPr>
            <a:spLocks noGrp="1"/>
          </p:cNvSpPr>
          <p:nvPr>
            <p:ph type="pic" sz="quarter" idx="86"/>
          </p:nvPr>
        </p:nvSpPr>
        <p:spPr>
          <a:xfrm>
            <a:off x="1047821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5" name="Text Placeholder 2">
            <a:extLst>
              <a:ext uri="{FF2B5EF4-FFF2-40B4-BE49-F238E27FC236}">
                <a16:creationId xmlns:a16="http://schemas.microsoft.com/office/drawing/2014/main" id="{4432E1CF-1991-4D2C-9E33-BDEBBFBD776E}"/>
              </a:ext>
            </a:extLst>
          </p:cNvPr>
          <p:cNvSpPr>
            <a:spLocks noGrp="1"/>
          </p:cNvSpPr>
          <p:nvPr>
            <p:ph type="body" sz="quarter" idx="87"/>
          </p:nvPr>
        </p:nvSpPr>
        <p:spPr>
          <a:xfrm>
            <a:off x="1023056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6" name="Text Placeholder 2">
            <a:extLst>
              <a:ext uri="{FF2B5EF4-FFF2-40B4-BE49-F238E27FC236}">
                <a16:creationId xmlns:a16="http://schemas.microsoft.com/office/drawing/2014/main" id="{F6FEB7F3-F89A-46F3-9A25-E56F1EFE8361}"/>
              </a:ext>
            </a:extLst>
          </p:cNvPr>
          <p:cNvSpPr>
            <a:spLocks noGrp="1"/>
          </p:cNvSpPr>
          <p:nvPr>
            <p:ph type="body" sz="quarter" idx="88"/>
          </p:nvPr>
        </p:nvSpPr>
        <p:spPr>
          <a:xfrm>
            <a:off x="1023056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87" name="Picture Placeholder 7">
            <a:extLst>
              <a:ext uri="{FF2B5EF4-FFF2-40B4-BE49-F238E27FC236}">
                <a16:creationId xmlns:a16="http://schemas.microsoft.com/office/drawing/2014/main" id="{69C585E1-409A-49B6-8042-525D94DE9FC7}"/>
              </a:ext>
            </a:extLst>
          </p:cNvPr>
          <p:cNvSpPr>
            <a:spLocks noGrp="1"/>
          </p:cNvSpPr>
          <p:nvPr>
            <p:ph type="pic" sz="quarter" idx="89"/>
          </p:nvPr>
        </p:nvSpPr>
        <p:spPr>
          <a:xfrm>
            <a:off x="922091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88" name="Text Placeholder 2">
            <a:extLst>
              <a:ext uri="{FF2B5EF4-FFF2-40B4-BE49-F238E27FC236}">
                <a16:creationId xmlns:a16="http://schemas.microsoft.com/office/drawing/2014/main" id="{EDD39040-A444-4B01-BE33-0D2A9EA00F79}"/>
              </a:ext>
            </a:extLst>
          </p:cNvPr>
          <p:cNvSpPr>
            <a:spLocks noGrp="1"/>
          </p:cNvSpPr>
          <p:nvPr>
            <p:ph type="body" sz="quarter" idx="90"/>
          </p:nvPr>
        </p:nvSpPr>
        <p:spPr>
          <a:xfrm>
            <a:off x="897326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89" name="Text Placeholder 2">
            <a:extLst>
              <a:ext uri="{FF2B5EF4-FFF2-40B4-BE49-F238E27FC236}">
                <a16:creationId xmlns:a16="http://schemas.microsoft.com/office/drawing/2014/main" id="{1255542B-6ACF-4789-9E7E-E6E391DD25C8}"/>
              </a:ext>
            </a:extLst>
          </p:cNvPr>
          <p:cNvSpPr>
            <a:spLocks noGrp="1"/>
          </p:cNvSpPr>
          <p:nvPr>
            <p:ph type="body" sz="quarter" idx="91"/>
          </p:nvPr>
        </p:nvSpPr>
        <p:spPr>
          <a:xfrm>
            <a:off x="897326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0" name="Picture Placeholder 7">
            <a:extLst>
              <a:ext uri="{FF2B5EF4-FFF2-40B4-BE49-F238E27FC236}">
                <a16:creationId xmlns:a16="http://schemas.microsoft.com/office/drawing/2014/main" id="{6E405DFE-6A06-4A3C-9024-CF1B1A5A1F18}"/>
              </a:ext>
            </a:extLst>
          </p:cNvPr>
          <p:cNvSpPr>
            <a:spLocks noGrp="1"/>
          </p:cNvSpPr>
          <p:nvPr>
            <p:ph type="pic" sz="quarter" idx="92"/>
          </p:nvPr>
        </p:nvSpPr>
        <p:spPr>
          <a:xfrm>
            <a:off x="1047821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1" name="Text Placeholder 2">
            <a:extLst>
              <a:ext uri="{FF2B5EF4-FFF2-40B4-BE49-F238E27FC236}">
                <a16:creationId xmlns:a16="http://schemas.microsoft.com/office/drawing/2014/main" id="{E92D0E38-3723-413F-8503-CE80EFCB3D98}"/>
              </a:ext>
            </a:extLst>
          </p:cNvPr>
          <p:cNvSpPr>
            <a:spLocks noGrp="1"/>
          </p:cNvSpPr>
          <p:nvPr>
            <p:ph type="body" sz="quarter" idx="93"/>
          </p:nvPr>
        </p:nvSpPr>
        <p:spPr>
          <a:xfrm>
            <a:off x="1023056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92" name="Text Placeholder 2">
            <a:extLst>
              <a:ext uri="{FF2B5EF4-FFF2-40B4-BE49-F238E27FC236}">
                <a16:creationId xmlns:a16="http://schemas.microsoft.com/office/drawing/2014/main" id="{7ECABE45-B923-4B2D-9B85-F1ECE2B08893}"/>
              </a:ext>
            </a:extLst>
          </p:cNvPr>
          <p:cNvSpPr>
            <a:spLocks noGrp="1"/>
          </p:cNvSpPr>
          <p:nvPr>
            <p:ph type="body" sz="quarter" idx="94"/>
          </p:nvPr>
        </p:nvSpPr>
        <p:spPr>
          <a:xfrm>
            <a:off x="1023056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3" name="Text Placeholder 2">
            <a:extLst>
              <a:ext uri="{FF2B5EF4-FFF2-40B4-BE49-F238E27FC236}">
                <a16:creationId xmlns:a16="http://schemas.microsoft.com/office/drawing/2014/main" id="{29A0CD70-E495-4407-BAE0-BBA87FDD1AF8}"/>
              </a:ext>
            </a:extLst>
          </p:cNvPr>
          <p:cNvSpPr>
            <a:spLocks noGrp="1"/>
          </p:cNvSpPr>
          <p:nvPr>
            <p:ph type="body" sz="quarter" idx="95"/>
          </p:nvPr>
        </p:nvSpPr>
        <p:spPr>
          <a:xfrm>
            <a:off x="9413894" y="1044640"/>
            <a:ext cx="1688067" cy="322398"/>
          </a:xfrm>
          <a:solidFill>
            <a:srgbClr val="E9F352"/>
          </a:solidFill>
        </p:spPr>
        <p:txBody>
          <a:bodyPr anchor="ctr" anchorCtr="0"/>
          <a:lstStyle>
            <a:lvl1pPr marL="0" indent="0" algn="ctr">
              <a:lnSpc>
                <a:spcPct val="100000"/>
              </a:lnSpc>
              <a:buNone/>
              <a:defRPr sz="1600" b="1"/>
            </a:lvl1pPr>
            <a:lvl2pPr marL="457200" indent="0">
              <a:buNone/>
              <a:defRPr/>
            </a:lvl2pPr>
          </a:lstStyle>
          <a:p>
            <a:pPr lvl="0"/>
            <a:endParaRPr lang="en-US"/>
          </a:p>
        </p:txBody>
      </p:sp>
      <p:sp>
        <p:nvSpPr>
          <p:cNvPr id="95" name="Picture Placeholder 7">
            <a:extLst>
              <a:ext uri="{FF2B5EF4-FFF2-40B4-BE49-F238E27FC236}">
                <a16:creationId xmlns:a16="http://schemas.microsoft.com/office/drawing/2014/main" id="{C2D01312-BEEB-4771-8BDA-2A3B00E8BA7B}"/>
              </a:ext>
            </a:extLst>
          </p:cNvPr>
          <p:cNvSpPr>
            <a:spLocks noGrp="1"/>
          </p:cNvSpPr>
          <p:nvPr>
            <p:ph type="pic" sz="quarter" idx="96"/>
          </p:nvPr>
        </p:nvSpPr>
        <p:spPr>
          <a:xfrm>
            <a:off x="6979453" y="1781175"/>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6" name="Text Placeholder 2">
            <a:extLst>
              <a:ext uri="{FF2B5EF4-FFF2-40B4-BE49-F238E27FC236}">
                <a16:creationId xmlns:a16="http://schemas.microsoft.com/office/drawing/2014/main" id="{59099A05-67E0-4402-8F58-0F2762CD3E9F}"/>
              </a:ext>
            </a:extLst>
          </p:cNvPr>
          <p:cNvSpPr>
            <a:spLocks noGrp="1"/>
          </p:cNvSpPr>
          <p:nvPr>
            <p:ph type="body" sz="quarter" idx="97"/>
          </p:nvPr>
        </p:nvSpPr>
        <p:spPr>
          <a:xfrm>
            <a:off x="6731805" y="2673349"/>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97" name="Text Placeholder 2">
            <a:extLst>
              <a:ext uri="{FF2B5EF4-FFF2-40B4-BE49-F238E27FC236}">
                <a16:creationId xmlns:a16="http://schemas.microsoft.com/office/drawing/2014/main" id="{FC50ADD2-40B3-4BCD-A783-E2A73F21CC4D}"/>
              </a:ext>
            </a:extLst>
          </p:cNvPr>
          <p:cNvSpPr>
            <a:spLocks noGrp="1"/>
          </p:cNvSpPr>
          <p:nvPr>
            <p:ph type="body" sz="quarter" idx="98"/>
          </p:nvPr>
        </p:nvSpPr>
        <p:spPr>
          <a:xfrm>
            <a:off x="6731805" y="2844799"/>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98" name="Picture Placeholder 7">
            <a:extLst>
              <a:ext uri="{FF2B5EF4-FFF2-40B4-BE49-F238E27FC236}">
                <a16:creationId xmlns:a16="http://schemas.microsoft.com/office/drawing/2014/main" id="{440E74CA-9E47-4497-A6FB-484F06330AD2}"/>
              </a:ext>
            </a:extLst>
          </p:cNvPr>
          <p:cNvSpPr>
            <a:spLocks noGrp="1"/>
          </p:cNvSpPr>
          <p:nvPr>
            <p:ph type="pic" sz="quarter" idx="99"/>
          </p:nvPr>
        </p:nvSpPr>
        <p:spPr>
          <a:xfrm>
            <a:off x="6979453" y="3283710"/>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99" name="Text Placeholder 2">
            <a:extLst>
              <a:ext uri="{FF2B5EF4-FFF2-40B4-BE49-F238E27FC236}">
                <a16:creationId xmlns:a16="http://schemas.microsoft.com/office/drawing/2014/main" id="{92165ABE-3297-4C92-9EBD-DFA5FEB96736}"/>
              </a:ext>
            </a:extLst>
          </p:cNvPr>
          <p:cNvSpPr>
            <a:spLocks noGrp="1"/>
          </p:cNvSpPr>
          <p:nvPr>
            <p:ph type="body" sz="quarter" idx="100"/>
          </p:nvPr>
        </p:nvSpPr>
        <p:spPr>
          <a:xfrm>
            <a:off x="6731805" y="4175884"/>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00" name="Text Placeholder 2">
            <a:extLst>
              <a:ext uri="{FF2B5EF4-FFF2-40B4-BE49-F238E27FC236}">
                <a16:creationId xmlns:a16="http://schemas.microsoft.com/office/drawing/2014/main" id="{B4806C27-B26E-4E27-BEDE-CCD3C7043D76}"/>
              </a:ext>
            </a:extLst>
          </p:cNvPr>
          <p:cNvSpPr>
            <a:spLocks noGrp="1"/>
          </p:cNvSpPr>
          <p:nvPr>
            <p:ph type="body" sz="quarter" idx="101"/>
          </p:nvPr>
        </p:nvSpPr>
        <p:spPr>
          <a:xfrm>
            <a:off x="6731805" y="4347334"/>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
        <p:nvSpPr>
          <p:cNvPr id="101" name="Picture Placeholder 7">
            <a:extLst>
              <a:ext uri="{FF2B5EF4-FFF2-40B4-BE49-F238E27FC236}">
                <a16:creationId xmlns:a16="http://schemas.microsoft.com/office/drawing/2014/main" id="{CE939D44-EFB6-4C4C-831A-B8E55341C980}"/>
              </a:ext>
            </a:extLst>
          </p:cNvPr>
          <p:cNvSpPr>
            <a:spLocks noGrp="1"/>
          </p:cNvSpPr>
          <p:nvPr>
            <p:ph type="pic" sz="quarter" idx="102"/>
          </p:nvPr>
        </p:nvSpPr>
        <p:spPr>
          <a:xfrm>
            <a:off x="6979453" y="4760487"/>
            <a:ext cx="790577" cy="790577"/>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02" name="Text Placeholder 2">
            <a:extLst>
              <a:ext uri="{FF2B5EF4-FFF2-40B4-BE49-F238E27FC236}">
                <a16:creationId xmlns:a16="http://schemas.microsoft.com/office/drawing/2014/main" id="{5801C97C-C5E2-4984-9082-5326E232039F}"/>
              </a:ext>
            </a:extLst>
          </p:cNvPr>
          <p:cNvSpPr>
            <a:spLocks noGrp="1"/>
          </p:cNvSpPr>
          <p:nvPr>
            <p:ph type="body" sz="quarter" idx="103"/>
          </p:nvPr>
        </p:nvSpPr>
        <p:spPr>
          <a:xfrm>
            <a:off x="6731805" y="5652661"/>
            <a:ext cx="1257300" cy="168276"/>
          </a:xfrm>
        </p:spPr>
        <p:txBody>
          <a:bodyPr anchor="ctr" anchorCtr="0"/>
          <a:lstStyle>
            <a:lvl1pPr marL="0" indent="0" algn="ctr">
              <a:lnSpc>
                <a:spcPct val="100000"/>
              </a:lnSpc>
              <a:buNone/>
              <a:defRPr sz="800" b="1"/>
            </a:lvl1pPr>
            <a:lvl2pPr marL="457200" indent="0">
              <a:buNone/>
              <a:defRPr/>
            </a:lvl2pPr>
          </a:lstStyle>
          <a:p>
            <a:pPr lvl="0"/>
            <a:endParaRPr lang="en-US"/>
          </a:p>
        </p:txBody>
      </p:sp>
      <p:sp>
        <p:nvSpPr>
          <p:cNvPr id="103" name="Text Placeholder 2">
            <a:extLst>
              <a:ext uri="{FF2B5EF4-FFF2-40B4-BE49-F238E27FC236}">
                <a16:creationId xmlns:a16="http://schemas.microsoft.com/office/drawing/2014/main" id="{2B88808E-1710-49F7-A9D5-AB0C986F520A}"/>
              </a:ext>
            </a:extLst>
          </p:cNvPr>
          <p:cNvSpPr>
            <a:spLocks noGrp="1"/>
          </p:cNvSpPr>
          <p:nvPr>
            <p:ph type="body" sz="quarter" idx="104"/>
          </p:nvPr>
        </p:nvSpPr>
        <p:spPr>
          <a:xfrm>
            <a:off x="6731805" y="5824111"/>
            <a:ext cx="1257300" cy="146051"/>
          </a:xfrm>
        </p:spPr>
        <p:txBody>
          <a:bodyPr anchor="ctr" anchorCtr="0"/>
          <a:lstStyle>
            <a:lvl1pPr marL="0" indent="0" algn="ctr">
              <a:lnSpc>
                <a:spcPct val="100000"/>
              </a:lnSpc>
              <a:buNone/>
              <a:defRPr sz="800" b="0"/>
            </a:lvl1pPr>
            <a:lvl2pPr marL="457200" indent="0">
              <a:buNone/>
              <a:defRPr/>
            </a:lvl2pPr>
          </a:lstStyle>
          <a:p>
            <a:pPr lvl="0"/>
            <a:endParaRPr lang="en-US"/>
          </a:p>
        </p:txBody>
      </p:sp>
    </p:spTree>
    <p:extLst>
      <p:ext uri="{BB962C8B-B14F-4D97-AF65-F5344CB8AC3E}">
        <p14:creationId xmlns:p14="http://schemas.microsoft.com/office/powerpoint/2010/main" val="136695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1" name="Picture Placeholder 7">
            <a:extLst>
              <a:ext uri="{FF2B5EF4-FFF2-40B4-BE49-F238E27FC236}">
                <a16:creationId xmlns:a16="http://schemas.microsoft.com/office/drawing/2014/main" id="{38AD1496-6668-4319-A8C6-CEB56216F39F}"/>
              </a:ext>
            </a:extLst>
          </p:cNvPr>
          <p:cNvSpPr>
            <a:spLocks noGrp="1"/>
          </p:cNvSpPr>
          <p:nvPr>
            <p:ph type="pic" sz="quarter" idx="14"/>
          </p:nvPr>
        </p:nvSpPr>
        <p:spPr>
          <a:xfrm>
            <a:off x="1205961" y="1755417"/>
            <a:ext cx="3348867" cy="3331738"/>
          </a:xfrm>
          <a:prstGeom prst="ellipse">
            <a:avLst/>
          </a:prstGeom>
          <a:solidFill>
            <a:schemeClr val="bg1">
              <a:lumMod val="95000"/>
            </a:schemeClr>
          </a:solidFill>
        </p:spPr>
        <p:txBody>
          <a:bodyPr anchor="ctr" anchorCtr="0"/>
          <a:lstStyle>
            <a:lvl1pPr marL="0" indent="0" algn="ctr">
              <a:buNone/>
              <a:defRPr sz="1200"/>
            </a:lvl1pPr>
          </a:lstStyle>
          <a:p>
            <a:endParaRPr lang="en-GB"/>
          </a:p>
        </p:txBody>
      </p:sp>
      <p:sp>
        <p:nvSpPr>
          <p:cNvPr id="13" name="Text Placeholder 2">
            <a:extLst>
              <a:ext uri="{FF2B5EF4-FFF2-40B4-BE49-F238E27FC236}">
                <a16:creationId xmlns:a16="http://schemas.microsoft.com/office/drawing/2014/main" id="{884357E7-2FC3-4A33-8B12-E96527F12E3F}"/>
              </a:ext>
            </a:extLst>
          </p:cNvPr>
          <p:cNvSpPr>
            <a:spLocks noGrp="1"/>
          </p:cNvSpPr>
          <p:nvPr>
            <p:ph type="body" sz="quarter" idx="16"/>
          </p:nvPr>
        </p:nvSpPr>
        <p:spPr>
          <a:xfrm>
            <a:off x="5721950" y="2155063"/>
            <a:ext cx="5104289" cy="1897489"/>
          </a:xfrm>
        </p:spPr>
        <p:txBody>
          <a:bodyPr anchor="t" anchorCtr="0"/>
          <a:lstStyle>
            <a:lvl1pPr marL="0" indent="0" algn="l">
              <a:lnSpc>
                <a:spcPct val="100000"/>
              </a:lnSpc>
              <a:buNone/>
              <a:defRPr sz="1000" b="0"/>
            </a:lvl1pPr>
            <a:lvl2pPr marL="457200" indent="0">
              <a:buNone/>
              <a:defRPr/>
            </a:lvl2pPr>
          </a:lstStyle>
          <a:p>
            <a:pPr lvl="0"/>
            <a:endParaRPr lang="en-US"/>
          </a:p>
        </p:txBody>
      </p:sp>
      <p:sp>
        <p:nvSpPr>
          <p:cNvPr id="55" name="Text Placeholder 2">
            <a:extLst>
              <a:ext uri="{FF2B5EF4-FFF2-40B4-BE49-F238E27FC236}">
                <a16:creationId xmlns:a16="http://schemas.microsoft.com/office/drawing/2014/main" id="{07F395FE-DE69-48AA-A3C2-0F4A26DB151A}"/>
              </a:ext>
            </a:extLst>
          </p:cNvPr>
          <p:cNvSpPr>
            <a:spLocks noGrp="1"/>
          </p:cNvSpPr>
          <p:nvPr>
            <p:ph type="body" sz="quarter" idx="57" hasCustomPrompt="1"/>
          </p:nvPr>
        </p:nvSpPr>
        <p:spPr>
          <a:xfrm>
            <a:off x="5721950" y="1044640"/>
            <a:ext cx="5104889" cy="455642"/>
          </a:xfrm>
          <a:noFill/>
        </p:spPr>
        <p:txBody>
          <a:bodyPr anchor="t" anchorCtr="0"/>
          <a:lstStyle>
            <a:lvl1pPr marL="0" indent="0" algn="l">
              <a:lnSpc>
                <a:spcPct val="100000"/>
              </a:lnSpc>
              <a:buNone/>
              <a:defRPr sz="2800" b="1"/>
            </a:lvl1pPr>
            <a:lvl2pPr marL="457200" indent="0">
              <a:buNone/>
              <a:defRPr/>
            </a:lvl2pPr>
          </a:lstStyle>
          <a:p>
            <a:pPr lvl="0"/>
            <a:r>
              <a:rPr lang="en-US"/>
              <a:t>Name</a:t>
            </a:r>
          </a:p>
        </p:txBody>
      </p:sp>
      <p:sp>
        <p:nvSpPr>
          <p:cNvPr id="94" name="Text Placeholder 2">
            <a:extLst>
              <a:ext uri="{FF2B5EF4-FFF2-40B4-BE49-F238E27FC236}">
                <a16:creationId xmlns:a16="http://schemas.microsoft.com/office/drawing/2014/main" id="{4DBE4664-BCF2-4E5F-8CCD-B9FB765E9410}"/>
              </a:ext>
            </a:extLst>
          </p:cNvPr>
          <p:cNvSpPr>
            <a:spLocks noGrp="1"/>
          </p:cNvSpPr>
          <p:nvPr>
            <p:ph type="body" sz="quarter" idx="58" hasCustomPrompt="1"/>
          </p:nvPr>
        </p:nvSpPr>
        <p:spPr>
          <a:xfrm>
            <a:off x="5721950" y="1575514"/>
            <a:ext cx="5104889" cy="401285"/>
          </a:xfrm>
          <a:noFill/>
        </p:spPr>
        <p:txBody>
          <a:bodyPr anchor="t" anchorCtr="0"/>
          <a:lstStyle>
            <a:lvl1pPr marL="0" indent="0" algn="l">
              <a:lnSpc>
                <a:spcPct val="100000"/>
              </a:lnSpc>
              <a:buNone/>
              <a:defRPr sz="1600" b="0"/>
            </a:lvl1pPr>
            <a:lvl2pPr marL="457200" indent="0">
              <a:buNone/>
              <a:defRPr/>
            </a:lvl2pPr>
          </a:lstStyle>
          <a:p>
            <a:pPr lvl="0"/>
            <a:r>
              <a:rPr lang="en-US"/>
              <a:t>Title</a:t>
            </a:r>
          </a:p>
        </p:txBody>
      </p:sp>
      <p:sp>
        <p:nvSpPr>
          <p:cNvPr id="5" name="Content Placeholder 4">
            <a:extLst>
              <a:ext uri="{FF2B5EF4-FFF2-40B4-BE49-F238E27FC236}">
                <a16:creationId xmlns:a16="http://schemas.microsoft.com/office/drawing/2014/main" id="{41952661-1CB4-45C1-9439-DB0700BC2B6F}"/>
              </a:ext>
            </a:extLst>
          </p:cNvPr>
          <p:cNvSpPr>
            <a:spLocks noGrp="1"/>
          </p:cNvSpPr>
          <p:nvPr>
            <p:ph sz="quarter" idx="59"/>
          </p:nvPr>
        </p:nvSpPr>
        <p:spPr>
          <a:xfrm>
            <a:off x="5721350" y="4653566"/>
            <a:ext cx="5104889" cy="1454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6860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096001"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3201BB80-6035-4040-B802-E0CA967910EF}" type="datetime1">
              <a:rPr lang="fi-FI" smtClean="0"/>
              <a:pPr/>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7456778" y="36747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7448367" y="691166"/>
            <a:ext cx="4378731" cy="261872"/>
          </a:xfrm>
          <a:solidFill>
            <a:srgbClr val="E9F352"/>
          </a:solid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7787510" y="3653307"/>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3333482"/>
            <a:ext cx="4292310" cy="257578"/>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17" name="Text Placeholder 11">
            <a:extLst>
              <a:ext uri="{FF2B5EF4-FFF2-40B4-BE49-F238E27FC236}">
                <a16:creationId xmlns:a16="http://schemas.microsoft.com/office/drawing/2014/main" id="{0A2CD016-119A-415D-9D97-84CBF5460E68}"/>
              </a:ext>
            </a:extLst>
          </p:cNvPr>
          <p:cNvSpPr>
            <a:spLocks noGrp="1"/>
          </p:cNvSpPr>
          <p:nvPr>
            <p:ph type="body" sz="quarter" idx="61" hasCustomPrompt="1"/>
          </p:nvPr>
        </p:nvSpPr>
        <p:spPr>
          <a:xfrm>
            <a:off x="7456778" y="3979572"/>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8" name="Text Placeholder 2">
            <a:extLst>
              <a:ext uri="{FF2B5EF4-FFF2-40B4-BE49-F238E27FC236}">
                <a16:creationId xmlns:a16="http://schemas.microsoft.com/office/drawing/2014/main" id="{C0CEB49C-DF04-4150-8B9C-04C35549BB81}"/>
              </a:ext>
            </a:extLst>
          </p:cNvPr>
          <p:cNvSpPr>
            <a:spLocks noGrp="1"/>
          </p:cNvSpPr>
          <p:nvPr>
            <p:ph type="body" sz="quarter" idx="62"/>
          </p:nvPr>
        </p:nvSpPr>
        <p:spPr>
          <a:xfrm>
            <a:off x="7787510" y="3958107"/>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19" name="Text Placeholder 11">
            <a:extLst>
              <a:ext uri="{FF2B5EF4-FFF2-40B4-BE49-F238E27FC236}">
                <a16:creationId xmlns:a16="http://schemas.microsoft.com/office/drawing/2014/main" id="{190C6317-DB19-498B-92FC-46DC2F2B201A}"/>
              </a:ext>
            </a:extLst>
          </p:cNvPr>
          <p:cNvSpPr>
            <a:spLocks noGrp="1"/>
          </p:cNvSpPr>
          <p:nvPr>
            <p:ph type="body" sz="quarter" idx="63" hasCustomPrompt="1"/>
          </p:nvPr>
        </p:nvSpPr>
        <p:spPr>
          <a:xfrm>
            <a:off x="7456778" y="4280079"/>
            <a:ext cx="241921" cy="214491"/>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0" name="Text Placeholder 2">
            <a:extLst>
              <a:ext uri="{FF2B5EF4-FFF2-40B4-BE49-F238E27FC236}">
                <a16:creationId xmlns:a16="http://schemas.microsoft.com/office/drawing/2014/main" id="{129517A8-85F7-40CE-9339-902D0957AB1F}"/>
              </a:ext>
            </a:extLst>
          </p:cNvPr>
          <p:cNvSpPr>
            <a:spLocks noGrp="1"/>
          </p:cNvSpPr>
          <p:nvPr>
            <p:ph type="body" sz="quarter" idx="64"/>
          </p:nvPr>
        </p:nvSpPr>
        <p:spPr>
          <a:xfrm>
            <a:off x="7787510" y="4258614"/>
            <a:ext cx="2103465"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1" name="Text Placeholder 2">
            <a:extLst>
              <a:ext uri="{FF2B5EF4-FFF2-40B4-BE49-F238E27FC236}">
                <a16:creationId xmlns:a16="http://schemas.microsoft.com/office/drawing/2014/main" id="{FE5A0DDD-6CD1-41C1-AAD9-DBFE0005100B}"/>
              </a:ext>
            </a:extLst>
          </p:cNvPr>
          <p:cNvSpPr>
            <a:spLocks noGrp="1"/>
          </p:cNvSpPr>
          <p:nvPr>
            <p:ph type="body" sz="quarter" idx="65"/>
          </p:nvPr>
        </p:nvSpPr>
        <p:spPr>
          <a:xfrm>
            <a:off x="7456778" y="5168721"/>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2" name="Text Placeholder 2">
            <a:extLst>
              <a:ext uri="{FF2B5EF4-FFF2-40B4-BE49-F238E27FC236}">
                <a16:creationId xmlns:a16="http://schemas.microsoft.com/office/drawing/2014/main" id="{763F4D17-503D-43E9-A868-42B86796EE30}"/>
              </a:ext>
            </a:extLst>
          </p:cNvPr>
          <p:cNvSpPr>
            <a:spLocks noGrp="1"/>
          </p:cNvSpPr>
          <p:nvPr>
            <p:ph type="body" sz="quarter" idx="66"/>
          </p:nvPr>
        </p:nvSpPr>
        <p:spPr>
          <a:xfrm>
            <a:off x="7456779" y="4848896"/>
            <a:ext cx="4292310" cy="257578"/>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23" name="Text Placeholder 2">
            <a:extLst>
              <a:ext uri="{FF2B5EF4-FFF2-40B4-BE49-F238E27FC236}">
                <a16:creationId xmlns:a16="http://schemas.microsoft.com/office/drawing/2014/main" id="{134977F7-755E-41BD-AD32-2DCBA0D765CE}"/>
              </a:ext>
            </a:extLst>
          </p:cNvPr>
          <p:cNvSpPr>
            <a:spLocks noGrp="1"/>
          </p:cNvSpPr>
          <p:nvPr>
            <p:ph type="body" sz="quarter" idx="67"/>
          </p:nvPr>
        </p:nvSpPr>
        <p:spPr>
          <a:xfrm>
            <a:off x="7456778" y="5473521"/>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4" name="Text Placeholder 2">
            <a:extLst>
              <a:ext uri="{FF2B5EF4-FFF2-40B4-BE49-F238E27FC236}">
                <a16:creationId xmlns:a16="http://schemas.microsoft.com/office/drawing/2014/main" id="{1E061943-C032-4260-854F-BE6AD60AED53}"/>
              </a:ext>
            </a:extLst>
          </p:cNvPr>
          <p:cNvSpPr>
            <a:spLocks noGrp="1"/>
          </p:cNvSpPr>
          <p:nvPr>
            <p:ph type="body" sz="quarter" idx="68"/>
          </p:nvPr>
        </p:nvSpPr>
        <p:spPr>
          <a:xfrm>
            <a:off x="7456778" y="5774028"/>
            <a:ext cx="2434197" cy="257578"/>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7448367" y="1047482"/>
            <a:ext cx="4378731" cy="261872"/>
          </a:xfrm>
          <a:noFill/>
        </p:spPr>
        <p:txBody>
          <a:bodyPr anchor="t" anchorCtr="0"/>
          <a:lstStyle>
            <a:lvl1pPr marL="0" indent="0" algn="l">
              <a:lnSpc>
                <a:spcPct val="100000"/>
              </a:lnSpc>
              <a:buNone/>
              <a:defRPr sz="16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7448367" y="1669961"/>
            <a:ext cx="4378731" cy="261872"/>
          </a:xfrm>
          <a:noFill/>
        </p:spPr>
        <p:txBody>
          <a:bodyPr anchor="t" anchorCtr="0"/>
          <a:lstStyle>
            <a:lvl1pPr marL="0" indent="0" algn="l">
              <a:lnSpc>
                <a:spcPct val="100000"/>
              </a:lnSpc>
              <a:buNone/>
              <a:defRPr sz="16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1CCE03F5-8254-804B-A1E5-6BE0771ABF76}"/>
              </a:ext>
            </a:extLst>
          </p:cNvPr>
          <p:cNvSpPr>
            <a:spLocks noGrp="1"/>
          </p:cNvSpPr>
          <p:nvPr>
            <p:ph type="body" sz="quarter" idx="71"/>
          </p:nvPr>
        </p:nvSpPr>
        <p:spPr>
          <a:xfrm>
            <a:off x="7448367" y="2081152"/>
            <a:ext cx="4378731" cy="1102076"/>
          </a:xfrm>
          <a:noFill/>
        </p:spPr>
        <p:txBody>
          <a:bodyPr anchor="t" anchorCtr="0"/>
          <a:lstStyle>
            <a:lvl1pPr marL="0" indent="0" algn="l">
              <a:lnSpc>
                <a:spcPct val="100000"/>
              </a:lnSpc>
              <a:buNone/>
              <a:defRPr sz="1600" b="0"/>
            </a:lvl1pPr>
            <a:lvl2pPr marL="457200" indent="0">
              <a:buNone/>
              <a:defRPr/>
            </a:lvl2pPr>
          </a:lstStyle>
          <a:p>
            <a:pPr lvl="0"/>
            <a:endParaRPr lang="en-US"/>
          </a:p>
        </p:txBody>
      </p:sp>
    </p:spTree>
    <p:extLst>
      <p:ext uri="{BB962C8B-B14F-4D97-AF65-F5344CB8AC3E}">
        <p14:creationId xmlns:p14="http://schemas.microsoft.com/office/powerpoint/2010/main" val="3116382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Columns">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lvl1pPr>
              <a:defRPr>
                <a:solidFill>
                  <a:schemeClr val="tx1"/>
                </a:solidFill>
              </a:defRPr>
            </a:lvl1pPr>
          </a:lstStyle>
          <a:p>
            <a:fld id="{CEA6BC2B-5416-4AC0-B3CB-40C7C457A47C}"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lvl1pPr>
              <a:defRPr>
                <a:solidFill>
                  <a:schemeClr val="tx1"/>
                </a:solidFill>
              </a:defRPr>
            </a:lvl1p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smtClean="0"/>
              <a:pPr/>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17" name="object 4">
            <a:extLst>
              <a:ext uri="{FF2B5EF4-FFF2-40B4-BE49-F238E27FC236}">
                <a16:creationId xmlns:a16="http://schemas.microsoft.com/office/drawing/2014/main" id="{8952BB16-78D9-4361-8890-29C70B34949F}"/>
              </a:ext>
            </a:extLst>
          </p:cNvPr>
          <p:cNvSpPr/>
          <p:nvPr userDrawn="1"/>
        </p:nvSpPr>
        <p:spPr>
          <a:xfrm>
            <a:off x="175143"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9" name="Text Placeholder 18">
            <a:extLst>
              <a:ext uri="{FF2B5EF4-FFF2-40B4-BE49-F238E27FC236}">
                <a16:creationId xmlns:a16="http://schemas.microsoft.com/office/drawing/2014/main" id="{E232F155-6D2B-4086-9408-2D0686D3F860}"/>
              </a:ext>
            </a:extLst>
          </p:cNvPr>
          <p:cNvSpPr>
            <a:spLocks noGrp="1"/>
          </p:cNvSpPr>
          <p:nvPr>
            <p:ph type="body" sz="quarter" idx="16" hasCustomPrompt="1"/>
          </p:nvPr>
        </p:nvSpPr>
        <p:spPr>
          <a:xfrm>
            <a:off x="392044"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2" name="Text Placeholder 31">
            <a:extLst>
              <a:ext uri="{FF2B5EF4-FFF2-40B4-BE49-F238E27FC236}">
                <a16:creationId xmlns:a16="http://schemas.microsoft.com/office/drawing/2014/main" id="{5F8C4395-2857-4A14-83AC-A71023A7445E}"/>
              </a:ext>
            </a:extLst>
          </p:cNvPr>
          <p:cNvSpPr>
            <a:spLocks noGrp="1"/>
          </p:cNvSpPr>
          <p:nvPr>
            <p:ph type="body" sz="quarter" idx="17"/>
          </p:nvPr>
        </p:nvSpPr>
        <p:spPr>
          <a:xfrm>
            <a:off x="392113" y="3055542"/>
            <a:ext cx="4867275" cy="12890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object 4">
            <a:extLst>
              <a:ext uri="{FF2B5EF4-FFF2-40B4-BE49-F238E27FC236}">
                <a16:creationId xmlns:a16="http://schemas.microsoft.com/office/drawing/2014/main" id="{109636AA-EE6D-41BC-B03E-14911C664A71}"/>
              </a:ext>
            </a:extLst>
          </p:cNvPr>
          <p:cNvSpPr/>
          <p:nvPr userDrawn="1"/>
        </p:nvSpPr>
        <p:spPr>
          <a:xfrm>
            <a:off x="5737392" y="1164411"/>
            <a:ext cx="933095" cy="822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4" name="Text Placeholder 18">
            <a:extLst>
              <a:ext uri="{FF2B5EF4-FFF2-40B4-BE49-F238E27FC236}">
                <a16:creationId xmlns:a16="http://schemas.microsoft.com/office/drawing/2014/main" id="{B672BBB2-32B6-4D9C-84E8-9E5255342823}"/>
              </a:ext>
            </a:extLst>
          </p:cNvPr>
          <p:cNvSpPr>
            <a:spLocks noGrp="1"/>
          </p:cNvSpPr>
          <p:nvPr>
            <p:ph type="body" sz="quarter" idx="18" hasCustomPrompt="1"/>
          </p:nvPr>
        </p:nvSpPr>
        <p:spPr>
          <a:xfrm>
            <a:off x="5954293" y="1369803"/>
            <a:ext cx="4867275" cy="1571625"/>
          </a:xfrm>
        </p:spPr>
        <p:txBody>
          <a:bodyPr/>
          <a:lstStyle>
            <a:lvl1pPr marL="0" indent="715963">
              <a:lnSpc>
                <a:spcPct val="100000"/>
              </a:lnSpc>
              <a:buNone/>
              <a:defRPr sz="3000" b="1"/>
            </a:lvl1pPr>
          </a:lstStyle>
          <a:p>
            <a:pPr lvl="0"/>
            <a:r>
              <a:rPr lang="en-US"/>
              <a:t>  Click to edit Master text styles</a:t>
            </a:r>
          </a:p>
        </p:txBody>
      </p:sp>
      <p:sp>
        <p:nvSpPr>
          <p:cNvPr id="36" name="Text Placeholder 31">
            <a:extLst>
              <a:ext uri="{FF2B5EF4-FFF2-40B4-BE49-F238E27FC236}">
                <a16:creationId xmlns:a16="http://schemas.microsoft.com/office/drawing/2014/main" id="{72C1D4E9-B6C7-43CA-A781-B5C2EE416F00}"/>
              </a:ext>
            </a:extLst>
          </p:cNvPr>
          <p:cNvSpPr>
            <a:spLocks noGrp="1"/>
          </p:cNvSpPr>
          <p:nvPr>
            <p:ph type="body" sz="quarter" idx="19"/>
          </p:nvPr>
        </p:nvSpPr>
        <p:spPr>
          <a:xfrm>
            <a:off x="5954362" y="3055542"/>
            <a:ext cx="4867275" cy="1289050"/>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60051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Quot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66141"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3201BB80-6035-4040-B802-E0CA967910EF}" type="datetime1">
              <a:rPr lang="fi-FI" smtClean="0"/>
              <a:pPr/>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561233" y="5370548"/>
            <a:ext cx="2103465" cy="926812"/>
          </a:xfrm>
          <a:noFill/>
        </p:spPr>
        <p:txBody>
          <a:bodyPr anchor="t" anchorCtr="0"/>
          <a:lstStyle>
            <a:lvl1pPr marL="0" indent="0" algn="l">
              <a:lnSpc>
                <a:spcPct val="100000"/>
              </a:lnSpc>
              <a:buNone/>
              <a:defRPr sz="12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56779" y="2528047"/>
            <a:ext cx="4292310" cy="1820186"/>
          </a:xfrm>
          <a:noFill/>
        </p:spPr>
        <p:txBody>
          <a:bodyPr anchor="ctr" anchorCtr="0"/>
          <a:lstStyle>
            <a:lvl1pPr marL="0" indent="0" algn="l">
              <a:lnSpc>
                <a:spcPct val="100000"/>
              </a:lnSpc>
              <a:buNone/>
              <a:defRPr sz="1600" b="1"/>
            </a:lvl1pPr>
            <a:lvl2pPr marL="457200" indent="0">
              <a:buNone/>
              <a:defRPr/>
            </a:lvl2pPr>
          </a:lstStyle>
          <a:p>
            <a:pPr lvl="0"/>
            <a:endParaRPr lang="en-US"/>
          </a:p>
        </p:txBody>
      </p:sp>
      <p:sp>
        <p:nvSpPr>
          <p:cNvPr id="27" name="Text Placeholder 2">
            <a:extLst>
              <a:ext uri="{FF2B5EF4-FFF2-40B4-BE49-F238E27FC236}">
                <a16:creationId xmlns:a16="http://schemas.microsoft.com/office/drawing/2014/main" id="{7A85C57B-F50D-4DAF-B833-58604DF787BB}"/>
              </a:ext>
            </a:extLst>
          </p:cNvPr>
          <p:cNvSpPr>
            <a:spLocks noGrp="1"/>
          </p:cNvSpPr>
          <p:nvPr>
            <p:ph type="body" sz="quarter" idx="61"/>
          </p:nvPr>
        </p:nvSpPr>
        <p:spPr>
          <a:xfrm>
            <a:off x="7456779" y="5370548"/>
            <a:ext cx="901085" cy="926812"/>
          </a:xfrm>
          <a:noFill/>
        </p:spPr>
        <p:txBody>
          <a:bodyPr anchor="t" anchorCtr="0"/>
          <a:lstStyle>
            <a:lvl1pPr marL="0" indent="0" algn="l">
              <a:lnSpc>
                <a:spcPct val="100000"/>
              </a:lnSpc>
              <a:buNone/>
              <a:defRPr sz="1200" b="0"/>
            </a:lvl1pPr>
            <a:lvl2pPr marL="457200" indent="0">
              <a:buNone/>
              <a:defRPr/>
            </a:lvl2pPr>
          </a:lstStyle>
          <a:p>
            <a:pPr lvl="0"/>
            <a:endParaRPr lang="en-US"/>
          </a:p>
        </p:txBody>
      </p:sp>
      <p:pic>
        <p:nvPicPr>
          <p:cNvPr id="10" name="Picture 9" descr="A picture containing earphone&#10;&#10;Description automatically generated">
            <a:extLst>
              <a:ext uri="{FF2B5EF4-FFF2-40B4-BE49-F238E27FC236}">
                <a16:creationId xmlns:a16="http://schemas.microsoft.com/office/drawing/2014/main" id="{5435A152-12D0-4C8B-B853-FF2E14E74D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9283" y="379841"/>
            <a:ext cx="1268126" cy="914230"/>
          </a:xfrm>
          <a:prstGeom prst="rect">
            <a:avLst/>
          </a:prstGeom>
        </p:spPr>
      </p:pic>
    </p:spTree>
    <p:extLst>
      <p:ext uri="{BB962C8B-B14F-4D97-AF65-F5344CB8AC3E}">
        <p14:creationId xmlns:p14="http://schemas.microsoft.com/office/powerpoint/2010/main" val="1708974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ase Picture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98583AAD-64DE-419D-8541-7728E2D4E4A7}"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35569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Title Slide 3">
    <p:bg>
      <p:bgPr>
        <a:solidFill>
          <a:srgbClr val="EB5D2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67C84695-2B92-4A2B-A863-EB78703B569B}"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Tree>
    <p:extLst>
      <p:ext uri="{BB962C8B-B14F-4D97-AF65-F5344CB8AC3E}">
        <p14:creationId xmlns:p14="http://schemas.microsoft.com/office/powerpoint/2010/main" val="297772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ase Picture 2">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98583AAD-64DE-419D-8541-7728E2D4E4A7}"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374434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ase Picture 3">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1DB13099-C837-41D5-92A3-20C81A3CC7F0}"/>
              </a:ext>
            </a:extLst>
          </p:cNvPr>
          <p:cNvSpPr>
            <a:spLocks noGrp="1"/>
          </p:cNvSpPr>
          <p:nvPr>
            <p:ph type="pic" sz="quarter" idx="19"/>
          </p:nvPr>
        </p:nvSpPr>
        <p:spPr>
          <a:xfrm>
            <a:off x="8127601"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4063801"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0" y="0"/>
            <a:ext cx="4064399"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98583AAD-64DE-419D-8541-7728E2D4E4A7}"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307691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ase Picture 4">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491A55A1-6E7F-45CC-B551-562D95B0D5EF}"/>
              </a:ext>
            </a:extLst>
          </p:cNvPr>
          <p:cNvSpPr>
            <a:spLocks noGrp="1"/>
          </p:cNvSpPr>
          <p:nvPr>
            <p:ph type="pic" sz="quarter" idx="18"/>
          </p:nvPr>
        </p:nvSpPr>
        <p:spPr>
          <a:xfrm>
            <a:off x="6095999" y="0"/>
            <a:ext cx="6095999"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1" name="Picture Placeholder 7">
            <a:extLst>
              <a:ext uri="{FF2B5EF4-FFF2-40B4-BE49-F238E27FC236}">
                <a16:creationId xmlns:a16="http://schemas.microsoft.com/office/drawing/2014/main" id="{A87AB4D0-88B5-47C1-AC2D-99843F5E7EB5}"/>
              </a:ext>
            </a:extLst>
          </p:cNvPr>
          <p:cNvSpPr>
            <a:spLocks noGrp="1"/>
          </p:cNvSpPr>
          <p:nvPr>
            <p:ph type="pic" sz="quarter" idx="16"/>
          </p:nvPr>
        </p:nvSpPr>
        <p:spPr>
          <a:xfrm>
            <a:off x="1" y="0"/>
            <a:ext cx="6096000"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4" name="Text Placeholder 3">
            <a:extLst>
              <a:ext uri="{FF2B5EF4-FFF2-40B4-BE49-F238E27FC236}">
                <a16:creationId xmlns:a16="http://schemas.microsoft.com/office/drawing/2014/main" id="{EF6B45A4-849D-4610-B12F-CC1F56343CA1}"/>
              </a:ext>
            </a:extLst>
          </p:cNvPr>
          <p:cNvSpPr>
            <a:spLocks noGrp="1"/>
          </p:cNvSpPr>
          <p:nvPr>
            <p:ph type="body" sz="quarter" idx="17" hasCustomPrompt="1"/>
          </p:nvPr>
        </p:nvSpPr>
        <p:spPr>
          <a:xfrm>
            <a:off x="10789200" y="108000"/>
            <a:ext cx="1148400" cy="5472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sz="200"/>
            </a:lvl1pPr>
          </a:lstStyle>
          <a:p>
            <a:pPr lvl="0"/>
            <a:r>
              <a:rPr lang="en-US"/>
              <a:t> </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98583AAD-64DE-419D-8541-7728E2D4E4A7}" type="datetime1">
              <a:rPr lang="fi-FI" smtClean="0"/>
              <a:t>10.3.2022</a:t>
            </a:fld>
            <a:endParaRPr lang="fi-FI"/>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endParaRPr lang="fi-FI"/>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2" name="Text Placeholder 4">
            <a:extLst>
              <a:ext uri="{FF2B5EF4-FFF2-40B4-BE49-F238E27FC236}">
                <a16:creationId xmlns:a16="http://schemas.microsoft.com/office/drawing/2014/main" id="{93E53D2E-42ED-4DC0-AE83-DC7D1127909C}"/>
              </a:ext>
            </a:extLst>
          </p:cNvPr>
          <p:cNvSpPr>
            <a:spLocks noGrp="1"/>
          </p:cNvSpPr>
          <p:nvPr>
            <p:ph type="body" sz="quarter" idx="13"/>
          </p:nvPr>
        </p:nvSpPr>
        <p:spPr>
          <a:xfrm>
            <a:off x="392045" y="379840"/>
            <a:ext cx="3888408" cy="202510"/>
          </a:xfrm>
        </p:spPr>
        <p:txBody>
          <a:bodyPr/>
          <a:lstStyle>
            <a:lvl1pPr marL="0" indent="0">
              <a:buNone/>
              <a:defRPr sz="1000" cap="all" baseline="0"/>
            </a:lvl1pPr>
            <a:lvl2pPr marL="457200" indent="0">
              <a:buNone/>
              <a:defRPr/>
            </a:lvl2pPr>
          </a:lstStyle>
          <a:p>
            <a:pPr lvl="0"/>
            <a:r>
              <a:rPr lang="en-US"/>
              <a:t>Click to edit Master text styles</a:t>
            </a:r>
          </a:p>
        </p:txBody>
      </p:sp>
      <p:sp>
        <p:nvSpPr>
          <p:cNvPr id="15" name="Picture Placeholder 7">
            <a:extLst>
              <a:ext uri="{FF2B5EF4-FFF2-40B4-BE49-F238E27FC236}">
                <a16:creationId xmlns:a16="http://schemas.microsoft.com/office/drawing/2014/main" id="{E268D9F0-2B71-4735-91A0-B1EB3903A8AC}"/>
              </a:ext>
            </a:extLst>
          </p:cNvPr>
          <p:cNvSpPr>
            <a:spLocks noGrp="1"/>
          </p:cNvSpPr>
          <p:nvPr>
            <p:ph type="pic" sz="quarter" idx="19"/>
          </p:nvPr>
        </p:nvSpPr>
        <p:spPr>
          <a:xfrm>
            <a:off x="6095999" y="3429000"/>
            <a:ext cx="6095999"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6" name="Picture Placeholder 7">
            <a:extLst>
              <a:ext uri="{FF2B5EF4-FFF2-40B4-BE49-F238E27FC236}">
                <a16:creationId xmlns:a16="http://schemas.microsoft.com/office/drawing/2014/main" id="{100CDD48-1E2F-402E-BEB4-2747DBC2815B}"/>
              </a:ext>
            </a:extLst>
          </p:cNvPr>
          <p:cNvSpPr>
            <a:spLocks noGrp="1"/>
          </p:cNvSpPr>
          <p:nvPr>
            <p:ph type="pic" sz="quarter" idx="20"/>
          </p:nvPr>
        </p:nvSpPr>
        <p:spPr>
          <a:xfrm>
            <a:off x="1" y="3429000"/>
            <a:ext cx="6096000" cy="3429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Tree>
    <p:extLst>
      <p:ext uri="{BB962C8B-B14F-4D97-AF65-F5344CB8AC3E}">
        <p14:creationId xmlns:p14="http://schemas.microsoft.com/office/powerpoint/2010/main" val="4052005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ase Picture hashta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12192002"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2776301"/>
            <a:ext cx="5452660" cy="3160860"/>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err="1"/>
              <a:t>website</a:t>
            </a:r>
            <a:br>
              <a:rPr lang="fi-FI"/>
            </a:br>
            <a:r>
              <a:rPr lang="fi-FI"/>
              <a:t>#hashtag</a:t>
            </a:r>
            <a:br>
              <a:rPr lang="fi-FI"/>
            </a:br>
            <a:r>
              <a:rPr lang="fi-FI"/>
              <a:t>@instagram</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3201BB80-6035-4040-B802-E0CA967910EF}" type="datetime1">
              <a:rPr lang="fi-FI" smtClean="0"/>
              <a:pPr/>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pic>
        <p:nvPicPr>
          <p:cNvPr id="10" name="Miltton_Text_Black.png">
            <a:extLst>
              <a:ext uri="{FF2B5EF4-FFF2-40B4-BE49-F238E27FC236}">
                <a16:creationId xmlns:a16="http://schemas.microsoft.com/office/drawing/2014/main" id="{2B41EAB1-F034-8C46-98F0-9DDD6F68CE1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13370228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se info">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881E1F94-AC77-4D61-AB31-A128AF064DE0}"/>
              </a:ext>
            </a:extLst>
          </p:cNvPr>
          <p:cNvSpPr>
            <a:spLocks noGrp="1"/>
          </p:cNvSpPr>
          <p:nvPr>
            <p:ph type="pic" sz="quarter" idx="14"/>
          </p:nvPr>
        </p:nvSpPr>
        <p:spPr>
          <a:xfrm>
            <a:off x="-2" y="0"/>
            <a:ext cx="6683190"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360607" y="3868887"/>
            <a:ext cx="5323269" cy="2068273"/>
          </a:xfrm>
          <a:effectLst>
            <a:outerShdw blurRad="457200" dist="25400" dir="5400000" algn="tl" rotWithShape="0">
              <a:prstClr val="black">
                <a:alpha val="10000"/>
              </a:prstClr>
            </a:outerShdw>
          </a:effectLst>
        </p:spPr>
        <p:txBody>
          <a:bodyPr anchor="b" anchorCtr="0"/>
          <a:lstStyle>
            <a:lvl1pPr>
              <a:lnSpc>
                <a:spcPct val="80000"/>
              </a:lnSpc>
              <a:defRPr sz="7300">
                <a:solidFill>
                  <a:schemeClr val="bg1"/>
                </a:solidFill>
                <a:effectLst>
                  <a:outerShdw blurRad="457200" dist="25400" dir="5400000" algn="tl" rotWithShape="0">
                    <a:prstClr val="black">
                      <a:alpha val="10000"/>
                    </a:prstClr>
                  </a:outerShdw>
                </a:effectLst>
              </a:defRPr>
            </a:lvl1pPr>
          </a:lstStyle>
          <a:p>
            <a:r>
              <a:rPr lang="fi-FI"/>
              <a:t>Case </a:t>
            </a:r>
            <a:r>
              <a:rPr lang="fi-FI" err="1"/>
              <a:t>name</a:t>
            </a:r>
            <a:r>
              <a:rPr lang="fi-FI"/>
              <a:t> </a:t>
            </a:r>
            <a:r>
              <a:rPr lang="fi-FI" err="1"/>
              <a:t>or</a:t>
            </a:r>
            <a:r>
              <a:rPr lang="fi-FI"/>
              <a:t> Logo</a:t>
            </a:r>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3201BB80-6035-4040-B802-E0CA967910EF}" type="datetime1">
              <a:rPr lang="fi-FI" smtClean="0"/>
              <a:pPr/>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12" name="Text Placeholder 11">
            <a:extLst>
              <a:ext uri="{FF2B5EF4-FFF2-40B4-BE49-F238E27FC236}">
                <a16:creationId xmlns:a16="http://schemas.microsoft.com/office/drawing/2014/main" id="{F5BCB8B1-3E60-485F-BE06-DC20006FA897}"/>
              </a:ext>
            </a:extLst>
          </p:cNvPr>
          <p:cNvSpPr>
            <a:spLocks noGrp="1"/>
          </p:cNvSpPr>
          <p:nvPr>
            <p:ph type="body" sz="quarter" idx="15" hasCustomPrompt="1"/>
          </p:nvPr>
        </p:nvSpPr>
        <p:spPr>
          <a:xfrm>
            <a:off x="8560626" y="491204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14" name="Text Placeholder 2">
            <a:extLst>
              <a:ext uri="{FF2B5EF4-FFF2-40B4-BE49-F238E27FC236}">
                <a16:creationId xmlns:a16="http://schemas.microsoft.com/office/drawing/2014/main" id="{310CDD24-7AC1-4FBB-97D0-C137C25FF978}"/>
              </a:ext>
            </a:extLst>
          </p:cNvPr>
          <p:cNvSpPr>
            <a:spLocks noGrp="1"/>
          </p:cNvSpPr>
          <p:nvPr>
            <p:ph type="body" sz="quarter" idx="58"/>
          </p:nvPr>
        </p:nvSpPr>
        <p:spPr>
          <a:xfrm>
            <a:off x="8481736" y="1900518"/>
            <a:ext cx="1684240" cy="233082"/>
          </a:xfrm>
          <a:solidFill>
            <a:srgbClr val="E9F352"/>
          </a:solidFill>
        </p:spPr>
        <p:txBody>
          <a:bodyPr lIns="72000" anchor="b" anchorCtr="0"/>
          <a:lstStyle>
            <a:lvl1pPr marL="0" indent="0" algn="l">
              <a:lnSpc>
                <a:spcPct val="100000"/>
              </a:lnSpc>
              <a:buNone/>
              <a:defRPr sz="1300" b="1"/>
            </a:lvl1pPr>
            <a:lvl2pPr marL="457200" indent="0">
              <a:buNone/>
              <a:defRPr/>
            </a:lvl2pPr>
          </a:lstStyle>
          <a:p>
            <a:pPr lvl="0"/>
            <a:endParaRPr lang="en-US"/>
          </a:p>
        </p:txBody>
      </p:sp>
      <p:sp>
        <p:nvSpPr>
          <p:cNvPr id="15" name="Text Placeholder 2">
            <a:extLst>
              <a:ext uri="{FF2B5EF4-FFF2-40B4-BE49-F238E27FC236}">
                <a16:creationId xmlns:a16="http://schemas.microsoft.com/office/drawing/2014/main" id="{86657CDA-B283-443B-9750-96BB332A69A1}"/>
              </a:ext>
            </a:extLst>
          </p:cNvPr>
          <p:cNvSpPr>
            <a:spLocks noGrp="1"/>
          </p:cNvSpPr>
          <p:nvPr>
            <p:ph type="body" sz="quarter" idx="59"/>
          </p:nvPr>
        </p:nvSpPr>
        <p:spPr>
          <a:xfrm>
            <a:off x="8905110" y="4894012"/>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16" name="Text Placeholder 2">
            <a:extLst>
              <a:ext uri="{FF2B5EF4-FFF2-40B4-BE49-F238E27FC236}">
                <a16:creationId xmlns:a16="http://schemas.microsoft.com/office/drawing/2014/main" id="{ACA50089-7945-4B82-9D30-D2E01CE51B1A}"/>
              </a:ext>
            </a:extLst>
          </p:cNvPr>
          <p:cNvSpPr>
            <a:spLocks noGrp="1"/>
          </p:cNvSpPr>
          <p:nvPr>
            <p:ph type="body" sz="quarter" idx="60"/>
          </p:nvPr>
        </p:nvSpPr>
        <p:spPr>
          <a:xfrm>
            <a:off x="7417209" y="4895300"/>
            <a:ext cx="1075778" cy="257578"/>
          </a:xfrm>
          <a:noFill/>
        </p:spPr>
        <p:txBody>
          <a:bodyPr anchor="ctr" anchorCtr="0"/>
          <a:lstStyle>
            <a:lvl1pPr marL="0" indent="0" algn="l">
              <a:lnSpc>
                <a:spcPct val="100000"/>
              </a:lnSpc>
              <a:buNone/>
              <a:defRPr sz="1300" b="1"/>
            </a:lvl1pPr>
            <a:lvl2pPr marL="457200" indent="0">
              <a:buNone/>
              <a:defRPr/>
            </a:lvl2pPr>
          </a:lstStyle>
          <a:p>
            <a:pPr lvl="0"/>
            <a:endParaRPr lang="en-US"/>
          </a:p>
        </p:txBody>
      </p:sp>
      <p:sp>
        <p:nvSpPr>
          <p:cNvPr id="25" name="Text Placeholder 2">
            <a:extLst>
              <a:ext uri="{FF2B5EF4-FFF2-40B4-BE49-F238E27FC236}">
                <a16:creationId xmlns:a16="http://schemas.microsoft.com/office/drawing/2014/main" id="{D46AE9B1-B566-42CB-B8A2-50D558BBB083}"/>
              </a:ext>
            </a:extLst>
          </p:cNvPr>
          <p:cNvSpPr>
            <a:spLocks noGrp="1"/>
          </p:cNvSpPr>
          <p:nvPr>
            <p:ph type="body" sz="quarter" idx="69"/>
          </p:nvPr>
        </p:nvSpPr>
        <p:spPr>
          <a:xfrm>
            <a:off x="8560626" y="2201144"/>
            <a:ext cx="2447949"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26" name="Text Placeholder 2">
            <a:extLst>
              <a:ext uri="{FF2B5EF4-FFF2-40B4-BE49-F238E27FC236}">
                <a16:creationId xmlns:a16="http://schemas.microsoft.com/office/drawing/2014/main" id="{92375CA5-C82F-467F-B549-AA29E391513D}"/>
              </a:ext>
            </a:extLst>
          </p:cNvPr>
          <p:cNvSpPr>
            <a:spLocks noGrp="1"/>
          </p:cNvSpPr>
          <p:nvPr>
            <p:ph type="body" sz="quarter" idx="70"/>
          </p:nvPr>
        </p:nvSpPr>
        <p:spPr>
          <a:xfrm>
            <a:off x="8560626" y="2878760"/>
            <a:ext cx="2447949" cy="261872"/>
          </a:xfrm>
          <a:noFill/>
        </p:spPr>
        <p:txBody>
          <a:bodyPr anchor="t" anchorCtr="0"/>
          <a:lstStyle>
            <a:lvl1pPr marL="0" indent="0" algn="l">
              <a:lnSpc>
                <a:spcPct val="100000"/>
              </a:lnSpc>
              <a:buNone/>
              <a:defRPr sz="1300" b="1"/>
            </a:lvl1pPr>
            <a:lvl2pPr marL="457200" indent="0">
              <a:buNone/>
              <a:defRPr/>
            </a:lvl2pPr>
          </a:lstStyle>
          <a:p>
            <a:pPr lvl="0"/>
            <a:endParaRPr lang="en-US"/>
          </a:p>
        </p:txBody>
      </p:sp>
      <p:sp>
        <p:nvSpPr>
          <p:cNvPr id="28" name="Text Placeholder 11">
            <a:extLst>
              <a:ext uri="{FF2B5EF4-FFF2-40B4-BE49-F238E27FC236}">
                <a16:creationId xmlns:a16="http://schemas.microsoft.com/office/drawing/2014/main" id="{CAB9F982-EA3D-3441-BEC8-4CD74A678F03}"/>
              </a:ext>
            </a:extLst>
          </p:cNvPr>
          <p:cNvSpPr>
            <a:spLocks noGrp="1"/>
          </p:cNvSpPr>
          <p:nvPr>
            <p:ph type="body" sz="quarter" idx="71" hasCustomPrompt="1"/>
          </p:nvPr>
        </p:nvSpPr>
        <p:spPr>
          <a:xfrm>
            <a:off x="8560626" y="5128609"/>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29" name="Text Placeholder 2">
            <a:extLst>
              <a:ext uri="{FF2B5EF4-FFF2-40B4-BE49-F238E27FC236}">
                <a16:creationId xmlns:a16="http://schemas.microsoft.com/office/drawing/2014/main" id="{CDDC202B-A2C3-6B40-977E-236E0BEE68A6}"/>
              </a:ext>
            </a:extLst>
          </p:cNvPr>
          <p:cNvSpPr>
            <a:spLocks noGrp="1"/>
          </p:cNvSpPr>
          <p:nvPr>
            <p:ph type="body" sz="quarter" idx="72"/>
          </p:nvPr>
        </p:nvSpPr>
        <p:spPr>
          <a:xfrm>
            <a:off x="8905110" y="5110581"/>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0" name="Text Placeholder 11">
            <a:extLst>
              <a:ext uri="{FF2B5EF4-FFF2-40B4-BE49-F238E27FC236}">
                <a16:creationId xmlns:a16="http://schemas.microsoft.com/office/drawing/2014/main" id="{B1C857F3-BABD-D54B-9618-75A259021409}"/>
              </a:ext>
            </a:extLst>
          </p:cNvPr>
          <p:cNvSpPr>
            <a:spLocks noGrp="1"/>
          </p:cNvSpPr>
          <p:nvPr>
            <p:ph type="body" sz="quarter" idx="73" hasCustomPrompt="1"/>
          </p:nvPr>
        </p:nvSpPr>
        <p:spPr>
          <a:xfrm>
            <a:off x="8560626" y="5345177"/>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1" name="Text Placeholder 2">
            <a:extLst>
              <a:ext uri="{FF2B5EF4-FFF2-40B4-BE49-F238E27FC236}">
                <a16:creationId xmlns:a16="http://schemas.microsoft.com/office/drawing/2014/main" id="{52B01C9C-163B-6E42-AA50-E4A35796226E}"/>
              </a:ext>
            </a:extLst>
          </p:cNvPr>
          <p:cNvSpPr>
            <a:spLocks noGrp="1"/>
          </p:cNvSpPr>
          <p:nvPr>
            <p:ph type="body" sz="quarter" idx="74"/>
          </p:nvPr>
        </p:nvSpPr>
        <p:spPr>
          <a:xfrm>
            <a:off x="8905110" y="5327149"/>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2" name="Text Placeholder 11">
            <a:extLst>
              <a:ext uri="{FF2B5EF4-FFF2-40B4-BE49-F238E27FC236}">
                <a16:creationId xmlns:a16="http://schemas.microsoft.com/office/drawing/2014/main" id="{CF924E5A-1F3F-5B4C-93BB-65578BE66496}"/>
              </a:ext>
            </a:extLst>
          </p:cNvPr>
          <p:cNvSpPr>
            <a:spLocks noGrp="1"/>
          </p:cNvSpPr>
          <p:nvPr>
            <p:ph type="body" sz="quarter" idx="75" hasCustomPrompt="1"/>
          </p:nvPr>
        </p:nvSpPr>
        <p:spPr>
          <a:xfrm>
            <a:off x="8560626" y="5568620"/>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3" name="Text Placeholder 2">
            <a:extLst>
              <a:ext uri="{FF2B5EF4-FFF2-40B4-BE49-F238E27FC236}">
                <a16:creationId xmlns:a16="http://schemas.microsoft.com/office/drawing/2014/main" id="{68B3224A-101D-164D-B87C-A564341F33A9}"/>
              </a:ext>
            </a:extLst>
          </p:cNvPr>
          <p:cNvSpPr>
            <a:spLocks noGrp="1"/>
          </p:cNvSpPr>
          <p:nvPr>
            <p:ph type="body" sz="quarter" idx="76"/>
          </p:nvPr>
        </p:nvSpPr>
        <p:spPr>
          <a:xfrm>
            <a:off x="8905110" y="5550592"/>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4" name="Text Placeholder 11">
            <a:extLst>
              <a:ext uri="{FF2B5EF4-FFF2-40B4-BE49-F238E27FC236}">
                <a16:creationId xmlns:a16="http://schemas.microsoft.com/office/drawing/2014/main" id="{BE0D071E-F43A-0848-9785-DE423291612B}"/>
              </a:ext>
            </a:extLst>
          </p:cNvPr>
          <p:cNvSpPr>
            <a:spLocks noGrp="1"/>
          </p:cNvSpPr>
          <p:nvPr>
            <p:ph type="body" sz="quarter" idx="77" hasCustomPrompt="1"/>
          </p:nvPr>
        </p:nvSpPr>
        <p:spPr>
          <a:xfrm>
            <a:off x="8560626" y="5778313"/>
            <a:ext cx="198363" cy="175872"/>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lnSpc>
                <a:spcPct val="100000"/>
              </a:lnSpc>
              <a:buNone/>
              <a:defRPr sz="100"/>
            </a:lvl1pPr>
          </a:lstStyle>
          <a:p>
            <a:pPr lvl="0"/>
            <a:r>
              <a:rPr lang="en-US"/>
              <a:t> </a:t>
            </a:r>
            <a:endParaRPr lang="en-GB"/>
          </a:p>
        </p:txBody>
      </p:sp>
      <p:sp>
        <p:nvSpPr>
          <p:cNvPr id="35" name="Text Placeholder 2">
            <a:extLst>
              <a:ext uri="{FF2B5EF4-FFF2-40B4-BE49-F238E27FC236}">
                <a16:creationId xmlns:a16="http://schemas.microsoft.com/office/drawing/2014/main" id="{E8F45D4C-00B5-5A44-B91B-1B8D8926747F}"/>
              </a:ext>
            </a:extLst>
          </p:cNvPr>
          <p:cNvSpPr>
            <a:spLocks noGrp="1"/>
          </p:cNvSpPr>
          <p:nvPr>
            <p:ph type="body" sz="quarter" idx="78"/>
          </p:nvPr>
        </p:nvSpPr>
        <p:spPr>
          <a:xfrm>
            <a:off x="8905110" y="5760285"/>
            <a:ext cx="2103465" cy="257578"/>
          </a:xfrm>
          <a:noFill/>
        </p:spPr>
        <p:txBody>
          <a:bodyPr anchor="ctr" anchorCtr="0"/>
          <a:lstStyle>
            <a:lvl1pPr marL="0" indent="0" algn="l">
              <a:lnSpc>
                <a:spcPct val="100000"/>
              </a:lnSpc>
              <a:buNone/>
              <a:defRPr sz="1300" b="0"/>
            </a:lvl1pPr>
            <a:lvl2pPr marL="457200" indent="0">
              <a:buNone/>
              <a:defRPr/>
            </a:lvl2pPr>
          </a:lstStyle>
          <a:p>
            <a:pPr lvl="0"/>
            <a:endParaRPr lang="en-US"/>
          </a:p>
        </p:txBody>
      </p:sp>
      <p:sp>
        <p:nvSpPr>
          <p:cNvPr id="37" name="Text Placeholder 2">
            <a:extLst>
              <a:ext uri="{FF2B5EF4-FFF2-40B4-BE49-F238E27FC236}">
                <a16:creationId xmlns:a16="http://schemas.microsoft.com/office/drawing/2014/main" id="{A478839F-159F-1D4A-BFBA-A3DCA06B48E5}"/>
              </a:ext>
            </a:extLst>
          </p:cNvPr>
          <p:cNvSpPr>
            <a:spLocks noGrp="1"/>
          </p:cNvSpPr>
          <p:nvPr>
            <p:ph type="body" sz="quarter" idx="79"/>
          </p:nvPr>
        </p:nvSpPr>
        <p:spPr>
          <a:xfrm>
            <a:off x="7425835" y="874973"/>
            <a:ext cx="1055901"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38" name="Text Placeholder 2">
            <a:extLst>
              <a:ext uri="{FF2B5EF4-FFF2-40B4-BE49-F238E27FC236}">
                <a16:creationId xmlns:a16="http://schemas.microsoft.com/office/drawing/2014/main" id="{DF8D3284-0D66-1B4B-B073-81A1DB5D30C1}"/>
              </a:ext>
            </a:extLst>
          </p:cNvPr>
          <p:cNvSpPr>
            <a:spLocks noGrp="1"/>
          </p:cNvSpPr>
          <p:nvPr>
            <p:ph type="body" sz="quarter" idx="80"/>
          </p:nvPr>
        </p:nvSpPr>
        <p:spPr>
          <a:xfrm>
            <a:off x="7425835" y="1398136"/>
            <a:ext cx="1055901"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
        <p:nvSpPr>
          <p:cNvPr id="39" name="Text Placeholder 2">
            <a:extLst>
              <a:ext uri="{FF2B5EF4-FFF2-40B4-BE49-F238E27FC236}">
                <a16:creationId xmlns:a16="http://schemas.microsoft.com/office/drawing/2014/main" id="{1D86245F-CEF5-D349-B9EE-2F8B0A0CF6C4}"/>
              </a:ext>
            </a:extLst>
          </p:cNvPr>
          <p:cNvSpPr>
            <a:spLocks noGrp="1"/>
          </p:cNvSpPr>
          <p:nvPr>
            <p:ph type="body" sz="quarter" idx="81"/>
          </p:nvPr>
        </p:nvSpPr>
        <p:spPr>
          <a:xfrm>
            <a:off x="8576796" y="874973"/>
            <a:ext cx="1589180" cy="261872"/>
          </a:xfrm>
          <a:noFill/>
        </p:spPr>
        <p:txBody>
          <a:bodyPr anchor="t" anchorCtr="0"/>
          <a:lstStyle>
            <a:lvl1pPr marL="0" indent="0" algn="l">
              <a:lnSpc>
                <a:spcPct val="100000"/>
              </a:lnSpc>
              <a:buNone/>
              <a:defRPr sz="1300" b="1"/>
            </a:lvl1pPr>
            <a:lvl2pPr marL="457200" indent="0">
              <a:buNone/>
              <a:defRPr/>
            </a:lvl2pPr>
          </a:lstStyle>
          <a:p>
            <a:pPr lvl="0"/>
            <a:endParaRPr lang="en-US"/>
          </a:p>
        </p:txBody>
      </p:sp>
      <p:sp>
        <p:nvSpPr>
          <p:cNvPr id="40" name="Text Placeholder 2">
            <a:extLst>
              <a:ext uri="{FF2B5EF4-FFF2-40B4-BE49-F238E27FC236}">
                <a16:creationId xmlns:a16="http://schemas.microsoft.com/office/drawing/2014/main" id="{9B11F046-3287-AD47-93A9-0134BEB93370}"/>
              </a:ext>
            </a:extLst>
          </p:cNvPr>
          <p:cNvSpPr>
            <a:spLocks noGrp="1"/>
          </p:cNvSpPr>
          <p:nvPr>
            <p:ph type="body" sz="quarter" idx="82"/>
          </p:nvPr>
        </p:nvSpPr>
        <p:spPr>
          <a:xfrm>
            <a:off x="8576796" y="1398136"/>
            <a:ext cx="1589180" cy="261872"/>
          </a:xfrm>
          <a:noFill/>
        </p:spPr>
        <p:txBody>
          <a:bodyPr anchor="t" anchorCtr="0"/>
          <a:lstStyle>
            <a:lvl1pPr marL="0" indent="0" algn="l">
              <a:lnSpc>
                <a:spcPct val="100000"/>
              </a:lnSpc>
              <a:buNone/>
              <a:defRPr sz="1300" b="0"/>
            </a:lvl1pPr>
            <a:lvl2pPr marL="457200" indent="0">
              <a:buNone/>
              <a:defRPr/>
            </a:lvl2pPr>
          </a:lstStyle>
          <a:p>
            <a:pPr lvl="0"/>
            <a:endParaRPr lang="en-US"/>
          </a:p>
        </p:txBody>
      </p:sp>
    </p:spTree>
    <p:extLst>
      <p:ext uri="{BB962C8B-B14F-4D97-AF65-F5344CB8AC3E}">
        <p14:creationId xmlns:p14="http://schemas.microsoft.com/office/powerpoint/2010/main" val="2528709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1DC0EC4-04F2-49D0-B561-AE78371E8CDD}"/>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EE08C31A-660B-499D-9821-964D172D4C6F}"/>
              </a:ext>
            </a:extLst>
          </p:cNvPr>
          <p:cNvSpPr>
            <a:spLocks noGrp="1"/>
          </p:cNvSpPr>
          <p:nvPr>
            <p:ph type="dt" sz="half" idx="14"/>
          </p:nvPr>
        </p:nvSpPr>
        <p:spPr/>
        <p:txBody>
          <a:bodyPr/>
          <a:lstStyle/>
          <a:p>
            <a:fld id="{0E097695-6295-49F5-9F3E-8553CEB4A5C6}" type="datetime1">
              <a:rPr lang="fi-FI" smtClean="0"/>
              <a:t>10.3.2022</a:t>
            </a:fld>
            <a:endParaRPr lang="fi-FI"/>
          </a:p>
        </p:txBody>
      </p:sp>
      <p:sp>
        <p:nvSpPr>
          <p:cNvPr id="3" name="Footer Placeholder 2">
            <a:extLst>
              <a:ext uri="{FF2B5EF4-FFF2-40B4-BE49-F238E27FC236}">
                <a16:creationId xmlns:a16="http://schemas.microsoft.com/office/drawing/2014/main" id="{DD80D0CC-EEA2-4FCF-8B14-7C6C8A9265FA}"/>
              </a:ext>
            </a:extLst>
          </p:cNvPr>
          <p:cNvSpPr>
            <a:spLocks noGrp="1"/>
          </p:cNvSpPr>
          <p:nvPr>
            <p:ph type="ftr" sz="quarter" idx="15"/>
          </p:nvPr>
        </p:nvSpPr>
        <p:spPr/>
        <p:txBody>
          <a:bodyPr/>
          <a:lstStyle/>
          <a:p>
            <a:endParaRPr lang="fi-FI"/>
          </a:p>
        </p:txBody>
      </p:sp>
      <p:sp>
        <p:nvSpPr>
          <p:cNvPr id="4" name="Slide Number Placeholder 3">
            <a:extLst>
              <a:ext uri="{FF2B5EF4-FFF2-40B4-BE49-F238E27FC236}">
                <a16:creationId xmlns:a16="http://schemas.microsoft.com/office/drawing/2014/main" id="{E06981FD-C58B-41E8-BED1-72917E90D9C7}"/>
              </a:ext>
            </a:extLst>
          </p:cNvPr>
          <p:cNvSpPr>
            <a:spLocks noGrp="1"/>
          </p:cNvSpPr>
          <p:nvPr>
            <p:ph type="sldNum" sz="quarter" idx="16"/>
          </p:nvPr>
        </p:nvSpPr>
        <p:spPr/>
        <p:txBody>
          <a:bodyPr/>
          <a:lstStyle/>
          <a:p>
            <a:fld id="{31160B98-140E-4345-B1A3-2A7247C42973}" type="slidenum">
              <a:rPr lang="fi-FI" smtClean="0"/>
              <a:pPr/>
              <a:t>‹#›</a:t>
            </a:fld>
            <a:endParaRPr lang="fi-FI"/>
          </a:p>
        </p:txBody>
      </p:sp>
    </p:spTree>
    <p:extLst>
      <p:ext uri="{BB962C8B-B14F-4D97-AF65-F5344CB8AC3E}">
        <p14:creationId xmlns:p14="http://schemas.microsoft.com/office/powerpoint/2010/main" val="1643803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rgbClr val="000000"/>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00BAD05-FE1A-4EEE-8D0E-2A2037F6C5F8}"/>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bg1"/>
                </a:solidFill>
              </a:defRPr>
            </a:lvl1pPr>
            <a:lvl2pPr marL="457200" indent="0">
              <a:buNone/>
              <a:defRPr/>
            </a:lvl2pPr>
          </a:lstStyle>
          <a:p>
            <a:pPr lvl="0"/>
            <a:r>
              <a:rPr lang="en-US"/>
              <a:t>Click to edit Master text styles</a:t>
            </a:r>
          </a:p>
        </p:txBody>
      </p:sp>
      <p:sp>
        <p:nvSpPr>
          <p:cNvPr id="2" name="Date Placeholder 1">
            <a:extLst>
              <a:ext uri="{FF2B5EF4-FFF2-40B4-BE49-F238E27FC236}">
                <a16:creationId xmlns:a16="http://schemas.microsoft.com/office/drawing/2014/main" id="{78170FEC-53D4-47D7-8671-8CC3F695FEC2}"/>
              </a:ext>
            </a:extLst>
          </p:cNvPr>
          <p:cNvSpPr>
            <a:spLocks noGrp="1"/>
          </p:cNvSpPr>
          <p:nvPr>
            <p:ph type="dt" sz="half" idx="14"/>
          </p:nvPr>
        </p:nvSpPr>
        <p:spPr/>
        <p:txBody>
          <a:bodyPr/>
          <a:lstStyle>
            <a:lvl1pPr>
              <a:defRPr>
                <a:solidFill>
                  <a:schemeClr val="bg1"/>
                </a:solidFill>
              </a:defRPr>
            </a:lvl1pPr>
          </a:lstStyle>
          <a:p>
            <a:fld id="{0E097695-6295-49F5-9F3E-8553CEB4A5C6}" type="datetime1">
              <a:rPr lang="fi-FI" smtClean="0"/>
              <a:pPr/>
              <a:t>10.3.2022</a:t>
            </a:fld>
            <a:endParaRPr lang="fi-FI"/>
          </a:p>
        </p:txBody>
      </p:sp>
      <p:sp>
        <p:nvSpPr>
          <p:cNvPr id="3" name="Footer Placeholder 2">
            <a:extLst>
              <a:ext uri="{FF2B5EF4-FFF2-40B4-BE49-F238E27FC236}">
                <a16:creationId xmlns:a16="http://schemas.microsoft.com/office/drawing/2014/main" id="{E7CAEC1D-C4B9-4279-A700-D932A3C80D17}"/>
              </a:ext>
            </a:extLst>
          </p:cNvPr>
          <p:cNvSpPr>
            <a:spLocks noGrp="1"/>
          </p:cNvSpPr>
          <p:nvPr>
            <p:ph type="ftr" sz="quarter" idx="15"/>
          </p:nvPr>
        </p:nvSpPr>
        <p:spPr/>
        <p:txBody>
          <a:bodyPr/>
          <a:lstStyle>
            <a:lvl1pPr>
              <a:defRPr>
                <a:solidFill>
                  <a:schemeClr val="bg1"/>
                </a:solidFill>
              </a:defRPr>
            </a:lvl1pPr>
          </a:lstStyle>
          <a:p>
            <a:endParaRPr lang="fi-FI"/>
          </a:p>
        </p:txBody>
      </p:sp>
      <p:sp>
        <p:nvSpPr>
          <p:cNvPr id="4" name="Slide Number Placeholder 3">
            <a:extLst>
              <a:ext uri="{FF2B5EF4-FFF2-40B4-BE49-F238E27FC236}">
                <a16:creationId xmlns:a16="http://schemas.microsoft.com/office/drawing/2014/main" id="{731ECF78-361A-4838-8277-924BCFF27EB3}"/>
              </a:ext>
            </a:extLst>
          </p:cNvPr>
          <p:cNvSpPr>
            <a:spLocks noGrp="1"/>
          </p:cNvSpPr>
          <p:nvPr>
            <p:ph type="sldNum" sz="quarter" idx="16"/>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10" name="Miltton_Text_White.png" descr="Miltton_Text_White.png">
            <a:extLst>
              <a:ext uri="{FF2B5EF4-FFF2-40B4-BE49-F238E27FC236}">
                <a16:creationId xmlns:a16="http://schemas.microsoft.com/office/drawing/2014/main" id="{B3FE9569-292C-44A5-899D-1B8EFF5147D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26155376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icing">
    <p:bg>
      <p:bgPr>
        <a:solidFill>
          <a:srgbClr val="E5E5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953036" y="1099929"/>
            <a:ext cx="2815689" cy="552121"/>
          </a:xfrm>
        </p:spPr>
        <p:txBody>
          <a:bodyPr/>
          <a:lstStyle/>
          <a:p>
            <a:endParaRPr lang="en-GB"/>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201BB80-6035-4040-B802-E0CA967910EF}" type="datetime1">
              <a:rPr lang="fi-FI" smtClean="0"/>
              <a:t>10.3.2022</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xt Placeholder 4">
            <a:extLst>
              <a:ext uri="{FF2B5EF4-FFF2-40B4-BE49-F238E27FC236}">
                <a16:creationId xmlns:a16="http://schemas.microsoft.com/office/drawing/2014/main" id="{392BB34D-AC23-4272-AF69-0044DCF6BA09}"/>
              </a:ext>
            </a:extLst>
          </p:cNvPr>
          <p:cNvSpPr>
            <a:spLocks noGrp="1"/>
          </p:cNvSpPr>
          <p:nvPr>
            <p:ph type="body" sz="quarter" idx="13"/>
          </p:nvPr>
        </p:nvSpPr>
        <p:spPr>
          <a:xfrm>
            <a:off x="392045" y="379840"/>
            <a:ext cx="3888408" cy="202510"/>
          </a:xfrm>
        </p:spPr>
        <p:txBody>
          <a:bodyPr/>
          <a:lstStyle>
            <a:lvl1pPr marL="0" indent="0">
              <a:buNone/>
              <a:defRPr sz="1000" cap="all" baseline="0">
                <a:solidFill>
                  <a:schemeClr val="tx1"/>
                </a:solidFill>
              </a:defRPr>
            </a:lvl1pPr>
            <a:lvl2pPr marL="457200" indent="0">
              <a:buNone/>
              <a:defRPr/>
            </a:lvl2pPr>
          </a:lstStyle>
          <a:p>
            <a:pPr lvl="0"/>
            <a:r>
              <a:rPr lang="en-US"/>
              <a:t>Click to edit Master text styles</a:t>
            </a:r>
          </a:p>
        </p:txBody>
      </p:sp>
      <p:pic>
        <p:nvPicPr>
          <p:cNvPr id="10" name="Mitton-arrow.png" descr="Mitton-arrow.png">
            <a:extLst>
              <a:ext uri="{FF2B5EF4-FFF2-40B4-BE49-F238E27FC236}">
                <a16:creationId xmlns:a16="http://schemas.microsoft.com/office/drawing/2014/main" id="{EA1D0C19-7506-4B00-8B59-C2E1CEF9A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617" y="936391"/>
            <a:ext cx="664824" cy="585922"/>
          </a:xfrm>
          <a:prstGeom prst="rect">
            <a:avLst/>
          </a:prstGeom>
          <a:ln w="12700">
            <a:miter lim="400000"/>
          </a:ln>
        </p:spPr>
      </p:pic>
      <p:sp>
        <p:nvSpPr>
          <p:cNvPr id="11" name="Text Placeholder 10">
            <a:extLst>
              <a:ext uri="{FF2B5EF4-FFF2-40B4-BE49-F238E27FC236}">
                <a16:creationId xmlns:a16="http://schemas.microsoft.com/office/drawing/2014/main" id="{6B1A969A-AFC6-453C-BDA5-95D2EAA7A4D8}"/>
              </a:ext>
            </a:extLst>
          </p:cNvPr>
          <p:cNvSpPr>
            <a:spLocks noGrp="1"/>
          </p:cNvSpPr>
          <p:nvPr>
            <p:ph type="body" sz="quarter" idx="14"/>
          </p:nvPr>
        </p:nvSpPr>
        <p:spPr>
          <a:xfrm>
            <a:off x="952500" y="1729046"/>
            <a:ext cx="2816225" cy="424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83A8714B-64BB-44EE-BB19-BFC10C094DA8}"/>
              </a:ext>
            </a:extLst>
          </p:cNvPr>
          <p:cNvSpPr>
            <a:spLocks noGrp="1"/>
          </p:cNvSpPr>
          <p:nvPr>
            <p:ph type="body" sz="quarter" idx="15"/>
          </p:nvPr>
        </p:nvSpPr>
        <p:spPr>
          <a:xfrm>
            <a:off x="4688713" y="1484932"/>
            <a:ext cx="4525625" cy="650047"/>
          </a:xfrm>
        </p:spPr>
        <p:txBody>
          <a:bodyPr/>
          <a:lstStyle>
            <a:lvl2pPr marL="457200" indent="0">
              <a:buNone/>
              <a:defRPr/>
            </a:lvl2pPr>
          </a:lstStyle>
          <a:p>
            <a:pPr lvl="0"/>
            <a:r>
              <a:rPr lang="en-US"/>
              <a:t>Click to edit Master text styles</a:t>
            </a:r>
          </a:p>
        </p:txBody>
      </p:sp>
      <p:sp>
        <p:nvSpPr>
          <p:cNvPr id="13" name="Text Placeholder 10">
            <a:extLst>
              <a:ext uri="{FF2B5EF4-FFF2-40B4-BE49-F238E27FC236}">
                <a16:creationId xmlns:a16="http://schemas.microsoft.com/office/drawing/2014/main" id="{7B2B55A2-A2E3-4A65-9C66-104502DC4231}"/>
              </a:ext>
            </a:extLst>
          </p:cNvPr>
          <p:cNvSpPr>
            <a:spLocks noGrp="1"/>
          </p:cNvSpPr>
          <p:nvPr>
            <p:ph type="body" sz="quarter" idx="16"/>
          </p:nvPr>
        </p:nvSpPr>
        <p:spPr>
          <a:xfrm>
            <a:off x="4688713" y="1124965"/>
            <a:ext cx="4525625" cy="273529"/>
          </a:xfrm>
        </p:spPr>
        <p:txBody>
          <a:bodyPr/>
          <a:lstStyle>
            <a:lvl1pPr marL="0" indent="0">
              <a:buNone/>
              <a:defRPr b="1" cap="all" baseline="0"/>
            </a:lvl1pPr>
            <a:lvl2pPr marL="457200" indent="0">
              <a:buNone/>
              <a:defRPr/>
            </a:lvl2pPr>
          </a:lstStyle>
          <a:p>
            <a:pPr lvl="0"/>
            <a:endParaRPr lang="en-US"/>
          </a:p>
        </p:txBody>
      </p:sp>
      <p:sp>
        <p:nvSpPr>
          <p:cNvPr id="14" name="Text Placeholder 10">
            <a:extLst>
              <a:ext uri="{FF2B5EF4-FFF2-40B4-BE49-F238E27FC236}">
                <a16:creationId xmlns:a16="http://schemas.microsoft.com/office/drawing/2014/main" id="{3C6C65B3-A2F3-4C3A-84E3-97F8E7515D98}"/>
              </a:ext>
            </a:extLst>
          </p:cNvPr>
          <p:cNvSpPr>
            <a:spLocks noGrp="1"/>
          </p:cNvSpPr>
          <p:nvPr>
            <p:ph type="body" sz="quarter" idx="17" hasCustomPrompt="1"/>
          </p:nvPr>
        </p:nvSpPr>
        <p:spPr>
          <a:xfrm>
            <a:off x="9309502" y="1124965"/>
            <a:ext cx="906125" cy="273529"/>
          </a:xfrm>
        </p:spPr>
        <p:txBody>
          <a:bodyPr/>
          <a:lstStyle>
            <a:lvl1pPr marL="0" indent="0" algn="r">
              <a:buNone/>
              <a:defRPr b="1" cap="all" baseline="0"/>
            </a:lvl1pPr>
            <a:lvl2pPr marL="457200" indent="0">
              <a:buNone/>
              <a:defRPr/>
            </a:lvl2pPr>
          </a:lstStyle>
          <a:p>
            <a:pPr lvl="0"/>
            <a:r>
              <a:rPr lang="en-US"/>
              <a:t>XXX €</a:t>
            </a:r>
          </a:p>
        </p:txBody>
      </p:sp>
      <p:sp>
        <p:nvSpPr>
          <p:cNvPr id="15" name="Text Placeholder 10">
            <a:extLst>
              <a:ext uri="{FF2B5EF4-FFF2-40B4-BE49-F238E27FC236}">
                <a16:creationId xmlns:a16="http://schemas.microsoft.com/office/drawing/2014/main" id="{2FFBE4CF-5C2E-467C-A850-A4F898DDC177}"/>
              </a:ext>
            </a:extLst>
          </p:cNvPr>
          <p:cNvSpPr>
            <a:spLocks noGrp="1"/>
          </p:cNvSpPr>
          <p:nvPr>
            <p:ph type="body" sz="quarter" idx="18"/>
          </p:nvPr>
        </p:nvSpPr>
        <p:spPr>
          <a:xfrm>
            <a:off x="4688713" y="2808950"/>
            <a:ext cx="4525625" cy="650047"/>
          </a:xfrm>
        </p:spPr>
        <p:txBody>
          <a:bodyPr/>
          <a:lstStyle>
            <a:lvl2pPr marL="457200" indent="0">
              <a:buNone/>
              <a:defRPr/>
            </a:lvl2pPr>
          </a:lstStyle>
          <a:p>
            <a:pPr lvl="0"/>
            <a:r>
              <a:rPr lang="en-US"/>
              <a:t>Click to edit Master text styles</a:t>
            </a:r>
          </a:p>
        </p:txBody>
      </p:sp>
      <p:sp>
        <p:nvSpPr>
          <p:cNvPr id="16" name="Text Placeholder 10">
            <a:extLst>
              <a:ext uri="{FF2B5EF4-FFF2-40B4-BE49-F238E27FC236}">
                <a16:creationId xmlns:a16="http://schemas.microsoft.com/office/drawing/2014/main" id="{3ADAB746-9905-4582-A434-E2EA6C56220C}"/>
              </a:ext>
            </a:extLst>
          </p:cNvPr>
          <p:cNvSpPr>
            <a:spLocks noGrp="1"/>
          </p:cNvSpPr>
          <p:nvPr>
            <p:ph type="body" sz="quarter" idx="19"/>
          </p:nvPr>
        </p:nvSpPr>
        <p:spPr>
          <a:xfrm>
            <a:off x="4688713" y="2448983"/>
            <a:ext cx="4525625" cy="273529"/>
          </a:xfrm>
        </p:spPr>
        <p:txBody>
          <a:bodyPr/>
          <a:lstStyle>
            <a:lvl1pPr marL="0" indent="0">
              <a:buNone/>
              <a:defRPr b="1" cap="all" baseline="0"/>
            </a:lvl1pPr>
            <a:lvl2pPr marL="457200" indent="0">
              <a:buNone/>
              <a:defRPr/>
            </a:lvl2pPr>
          </a:lstStyle>
          <a:p>
            <a:pPr lvl="0"/>
            <a:endParaRPr lang="en-US"/>
          </a:p>
        </p:txBody>
      </p:sp>
      <p:sp>
        <p:nvSpPr>
          <p:cNvPr id="17" name="Text Placeholder 10">
            <a:extLst>
              <a:ext uri="{FF2B5EF4-FFF2-40B4-BE49-F238E27FC236}">
                <a16:creationId xmlns:a16="http://schemas.microsoft.com/office/drawing/2014/main" id="{4EE3B9EC-69DA-4DA1-8217-E61019D1D40E}"/>
              </a:ext>
            </a:extLst>
          </p:cNvPr>
          <p:cNvSpPr>
            <a:spLocks noGrp="1"/>
          </p:cNvSpPr>
          <p:nvPr>
            <p:ph type="body" sz="quarter" idx="20" hasCustomPrompt="1"/>
          </p:nvPr>
        </p:nvSpPr>
        <p:spPr>
          <a:xfrm>
            <a:off x="9309502" y="2448983"/>
            <a:ext cx="906125" cy="273529"/>
          </a:xfrm>
        </p:spPr>
        <p:txBody>
          <a:bodyPr/>
          <a:lstStyle>
            <a:lvl1pPr marL="0" indent="0" algn="r">
              <a:buNone/>
              <a:defRPr b="1" cap="all" baseline="0"/>
            </a:lvl1pPr>
            <a:lvl2pPr marL="457200" indent="0">
              <a:buNone/>
              <a:defRPr/>
            </a:lvl2pPr>
          </a:lstStyle>
          <a:p>
            <a:pPr lvl="0"/>
            <a:r>
              <a:rPr lang="en-US"/>
              <a:t>XXX €</a:t>
            </a:r>
          </a:p>
        </p:txBody>
      </p:sp>
      <p:sp>
        <p:nvSpPr>
          <p:cNvPr id="18" name="Text Placeholder 10">
            <a:extLst>
              <a:ext uri="{FF2B5EF4-FFF2-40B4-BE49-F238E27FC236}">
                <a16:creationId xmlns:a16="http://schemas.microsoft.com/office/drawing/2014/main" id="{0B16EADB-7409-4873-AA55-307A58B2409B}"/>
              </a:ext>
            </a:extLst>
          </p:cNvPr>
          <p:cNvSpPr>
            <a:spLocks noGrp="1"/>
          </p:cNvSpPr>
          <p:nvPr>
            <p:ph type="body" sz="quarter" idx="21"/>
          </p:nvPr>
        </p:nvSpPr>
        <p:spPr>
          <a:xfrm>
            <a:off x="4688713" y="4108143"/>
            <a:ext cx="4525625" cy="650047"/>
          </a:xfrm>
        </p:spPr>
        <p:txBody>
          <a:bodyPr/>
          <a:lstStyle>
            <a:lvl2pPr marL="457200" indent="0">
              <a:buNone/>
              <a:defRPr/>
            </a:lvl2pPr>
          </a:lstStyle>
          <a:p>
            <a:pPr lvl="0"/>
            <a:r>
              <a:rPr lang="en-US"/>
              <a:t>Click to edit Master text styles</a:t>
            </a:r>
          </a:p>
        </p:txBody>
      </p:sp>
      <p:sp>
        <p:nvSpPr>
          <p:cNvPr id="19" name="Text Placeholder 10">
            <a:extLst>
              <a:ext uri="{FF2B5EF4-FFF2-40B4-BE49-F238E27FC236}">
                <a16:creationId xmlns:a16="http://schemas.microsoft.com/office/drawing/2014/main" id="{502381BA-5432-4471-9BCE-79A3603834ED}"/>
              </a:ext>
            </a:extLst>
          </p:cNvPr>
          <p:cNvSpPr>
            <a:spLocks noGrp="1"/>
          </p:cNvSpPr>
          <p:nvPr>
            <p:ph type="body" sz="quarter" idx="22"/>
          </p:nvPr>
        </p:nvSpPr>
        <p:spPr>
          <a:xfrm>
            <a:off x="4688713" y="3748176"/>
            <a:ext cx="4525625" cy="273529"/>
          </a:xfrm>
        </p:spPr>
        <p:txBody>
          <a:bodyPr/>
          <a:lstStyle>
            <a:lvl1pPr marL="0" indent="0">
              <a:buNone/>
              <a:defRPr b="1" cap="all" baseline="0"/>
            </a:lvl1pPr>
            <a:lvl2pPr marL="457200" indent="0">
              <a:buNone/>
              <a:defRPr/>
            </a:lvl2pPr>
          </a:lstStyle>
          <a:p>
            <a:pPr lvl="0"/>
            <a:endParaRPr lang="en-US"/>
          </a:p>
        </p:txBody>
      </p:sp>
      <p:sp>
        <p:nvSpPr>
          <p:cNvPr id="20" name="Text Placeholder 10">
            <a:extLst>
              <a:ext uri="{FF2B5EF4-FFF2-40B4-BE49-F238E27FC236}">
                <a16:creationId xmlns:a16="http://schemas.microsoft.com/office/drawing/2014/main" id="{6C974D74-E3AF-43C4-BF5F-38C482A9A8E7}"/>
              </a:ext>
            </a:extLst>
          </p:cNvPr>
          <p:cNvSpPr>
            <a:spLocks noGrp="1"/>
          </p:cNvSpPr>
          <p:nvPr>
            <p:ph type="body" sz="quarter" idx="23" hasCustomPrompt="1"/>
          </p:nvPr>
        </p:nvSpPr>
        <p:spPr>
          <a:xfrm>
            <a:off x="9309502" y="3748176"/>
            <a:ext cx="906125" cy="273529"/>
          </a:xfrm>
        </p:spPr>
        <p:txBody>
          <a:bodyPr/>
          <a:lstStyle>
            <a:lvl1pPr marL="0" indent="0" algn="r">
              <a:buNone/>
              <a:defRPr b="1" cap="all" baseline="0"/>
            </a:lvl1pPr>
            <a:lvl2pPr marL="457200" indent="0">
              <a:buNone/>
              <a:defRPr/>
            </a:lvl2pPr>
          </a:lstStyle>
          <a:p>
            <a:pPr lvl="0"/>
            <a:r>
              <a:rPr lang="en-US"/>
              <a:t>XXX €</a:t>
            </a:r>
          </a:p>
        </p:txBody>
      </p:sp>
      <p:sp>
        <p:nvSpPr>
          <p:cNvPr id="21" name="Text Placeholder 10">
            <a:extLst>
              <a:ext uri="{FF2B5EF4-FFF2-40B4-BE49-F238E27FC236}">
                <a16:creationId xmlns:a16="http://schemas.microsoft.com/office/drawing/2014/main" id="{DDF461CD-F84B-4BC4-8F41-D26A3A6EA8E5}"/>
              </a:ext>
            </a:extLst>
          </p:cNvPr>
          <p:cNvSpPr>
            <a:spLocks noGrp="1"/>
          </p:cNvSpPr>
          <p:nvPr>
            <p:ph type="body" sz="quarter" idx="24"/>
          </p:nvPr>
        </p:nvSpPr>
        <p:spPr>
          <a:xfrm>
            <a:off x="4688713" y="5461124"/>
            <a:ext cx="4525625" cy="650047"/>
          </a:xfrm>
        </p:spPr>
        <p:txBody>
          <a:bodyPr/>
          <a:lstStyle>
            <a:lvl2pPr marL="457200" indent="0">
              <a:buNone/>
              <a:defRPr/>
            </a:lvl2pPr>
          </a:lstStyle>
          <a:p>
            <a:pPr lvl="0"/>
            <a:r>
              <a:rPr lang="en-US"/>
              <a:t>Click to edit Master text styles</a:t>
            </a:r>
          </a:p>
        </p:txBody>
      </p:sp>
      <p:sp>
        <p:nvSpPr>
          <p:cNvPr id="22" name="Text Placeholder 10">
            <a:extLst>
              <a:ext uri="{FF2B5EF4-FFF2-40B4-BE49-F238E27FC236}">
                <a16:creationId xmlns:a16="http://schemas.microsoft.com/office/drawing/2014/main" id="{EBBF0550-BE96-4A07-BDE5-39E799D0F9F4}"/>
              </a:ext>
            </a:extLst>
          </p:cNvPr>
          <p:cNvSpPr>
            <a:spLocks noGrp="1"/>
          </p:cNvSpPr>
          <p:nvPr>
            <p:ph type="body" sz="quarter" idx="25"/>
          </p:nvPr>
        </p:nvSpPr>
        <p:spPr>
          <a:xfrm>
            <a:off x="4688713" y="5101157"/>
            <a:ext cx="4525625" cy="273529"/>
          </a:xfrm>
        </p:spPr>
        <p:txBody>
          <a:bodyPr/>
          <a:lstStyle>
            <a:lvl1pPr marL="0" indent="0">
              <a:buNone/>
              <a:defRPr b="1" cap="all" baseline="0"/>
            </a:lvl1pPr>
            <a:lvl2pPr marL="457200" indent="0">
              <a:buNone/>
              <a:defRPr/>
            </a:lvl2pPr>
          </a:lstStyle>
          <a:p>
            <a:pPr lvl="0"/>
            <a:endParaRPr lang="en-US"/>
          </a:p>
        </p:txBody>
      </p:sp>
      <p:sp>
        <p:nvSpPr>
          <p:cNvPr id="23" name="Text Placeholder 10">
            <a:extLst>
              <a:ext uri="{FF2B5EF4-FFF2-40B4-BE49-F238E27FC236}">
                <a16:creationId xmlns:a16="http://schemas.microsoft.com/office/drawing/2014/main" id="{A77FF2A2-3555-407F-B01D-44D598F32301}"/>
              </a:ext>
            </a:extLst>
          </p:cNvPr>
          <p:cNvSpPr>
            <a:spLocks noGrp="1"/>
          </p:cNvSpPr>
          <p:nvPr>
            <p:ph type="body" sz="quarter" idx="26" hasCustomPrompt="1"/>
          </p:nvPr>
        </p:nvSpPr>
        <p:spPr>
          <a:xfrm>
            <a:off x="9309502" y="5101157"/>
            <a:ext cx="906125" cy="273529"/>
          </a:xfrm>
        </p:spPr>
        <p:txBody>
          <a:bodyPr/>
          <a:lstStyle>
            <a:lvl1pPr marL="0" indent="0" algn="r">
              <a:buNone/>
              <a:defRPr b="1" cap="all" baseline="0"/>
            </a:lvl1pPr>
            <a:lvl2pPr marL="457200" indent="0">
              <a:buNone/>
              <a:defRPr/>
            </a:lvl2pPr>
          </a:lstStyle>
          <a:p>
            <a:pPr lvl="0"/>
            <a:r>
              <a:rPr lang="en-US"/>
              <a:t>XXX €</a:t>
            </a:r>
          </a:p>
        </p:txBody>
      </p:sp>
      <p:sp>
        <p:nvSpPr>
          <p:cNvPr id="24" name="Rectangle 23">
            <a:extLst>
              <a:ext uri="{FF2B5EF4-FFF2-40B4-BE49-F238E27FC236}">
                <a16:creationId xmlns:a16="http://schemas.microsoft.com/office/drawing/2014/main" id="{F9E1B360-2D8A-49E8-8A12-E40F4CB2E25F}"/>
              </a:ext>
            </a:extLst>
          </p:cNvPr>
          <p:cNvSpPr/>
          <p:nvPr userDrawn="1"/>
        </p:nvSpPr>
        <p:spPr>
          <a:xfrm>
            <a:off x="4232720" y="666147"/>
            <a:ext cx="6516652" cy="570569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0000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rgbClr val="E4F030"/>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spTree>
    <p:extLst>
      <p:ext uri="{BB962C8B-B14F-4D97-AF65-F5344CB8AC3E}">
        <p14:creationId xmlns:p14="http://schemas.microsoft.com/office/powerpoint/2010/main" val="15922883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tx1"/>
        </a:solidFill>
        <a:effectLst/>
      </p:bgPr>
    </p:bg>
    <p:spTree>
      <p:nvGrpSpPr>
        <p:cNvPr id="1" name=""/>
        <p:cNvGrpSpPr/>
        <p:nvPr/>
      </p:nvGrpSpPr>
      <p:grpSpPr>
        <a:xfrm>
          <a:off x="0" y="0"/>
          <a:ext cx="0" cy="0"/>
          <a:chOff x="0" y="0"/>
          <a:chExt cx="0" cy="0"/>
        </a:xfrm>
      </p:grpSpPr>
      <p:pic>
        <p:nvPicPr>
          <p:cNvPr id="8" name="Mitton-arrow_white.png" descr="Mitton-arrow_white.png">
            <a:extLst>
              <a:ext uri="{FF2B5EF4-FFF2-40B4-BE49-F238E27FC236}">
                <a16:creationId xmlns:a16="http://schemas.microsoft.com/office/drawing/2014/main" id="{A80A54A8-77AC-4A5A-AE5B-00C993AED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829" y="1591200"/>
            <a:ext cx="1839600" cy="1621274"/>
          </a:xfrm>
          <a:prstGeom prst="rect">
            <a:avLst/>
          </a:prstGeom>
          <a:ln w="12700">
            <a:miter lim="400000"/>
          </a:ln>
        </p:spPr>
      </p:pic>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solidFill>
                  <a:schemeClr val="bg1"/>
                </a:solidFill>
              </a:defRPr>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solidFill>
                  <a:schemeClr val="bg1"/>
                </a:solidFill>
              </a:defRPr>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solidFill>
                  <a:schemeClr val="bg1"/>
                </a:solidFill>
              </a:defRPr>
            </a:lvl1pPr>
          </a:lstStyle>
          <a:p>
            <a:pPr lvl="0"/>
            <a:r>
              <a:rPr lang="en-US"/>
              <a:t>Click to edit Master text styles</a:t>
            </a:r>
          </a:p>
        </p:txBody>
      </p:sp>
      <p:pic>
        <p:nvPicPr>
          <p:cNvPr id="7" name="Miltton_Text_White.png" descr="Miltton_Text_White.png">
            <a:extLst>
              <a:ext uri="{FF2B5EF4-FFF2-40B4-BE49-F238E27FC236}">
                <a16:creationId xmlns:a16="http://schemas.microsoft.com/office/drawing/2014/main" id="{8A3BCBC3-0270-4BE5-9FCC-D2316AE086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807040" y="116121"/>
            <a:ext cx="1143574" cy="544120"/>
          </a:xfrm>
          <a:prstGeom prst="rect">
            <a:avLst/>
          </a:prstGeom>
          <a:ln w="12700">
            <a:miter lim="400000"/>
          </a:ln>
        </p:spPr>
      </p:pic>
    </p:spTree>
    <p:extLst>
      <p:ext uri="{BB962C8B-B14F-4D97-AF65-F5344CB8AC3E}">
        <p14:creationId xmlns:p14="http://schemas.microsoft.com/office/powerpoint/2010/main" val="136784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itable Title Slide Pi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B3D4973-764C-46F1-B4AF-625504AA7EF4}"/>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0AF56FA9-7364-4E82-99C7-C69FA95BABF2}" type="datetime1">
              <a:rPr lang="fi-FI" smtClean="0"/>
              <a:t>10.3.2022</a:t>
            </a:fld>
            <a:endParaRPr lang="fi-FI"/>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624345"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13" name="Subtitle 2">
            <a:extLst>
              <a:ext uri="{FF2B5EF4-FFF2-40B4-BE49-F238E27FC236}">
                <a16:creationId xmlns:a16="http://schemas.microsoft.com/office/drawing/2014/main" id="{387E494C-9798-3443-9399-DD160FCE8F16}"/>
              </a:ext>
            </a:extLst>
          </p:cNvPr>
          <p:cNvSpPr>
            <a:spLocks noGrp="1"/>
          </p:cNvSpPr>
          <p:nvPr>
            <p:ph type="subTitle" idx="1" hasCustomPrompt="1"/>
          </p:nvPr>
        </p:nvSpPr>
        <p:spPr>
          <a:xfrm>
            <a:off x="437881" y="2953116"/>
            <a:ext cx="10915917"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title</a:t>
            </a:r>
            <a:endParaRPr lang="en-GB"/>
          </a:p>
        </p:txBody>
      </p:sp>
      <p:sp>
        <p:nvSpPr>
          <p:cNvPr id="14" name="Title 1">
            <a:extLst>
              <a:ext uri="{FF2B5EF4-FFF2-40B4-BE49-F238E27FC236}">
                <a16:creationId xmlns:a16="http://schemas.microsoft.com/office/drawing/2014/main" id="{229C7B90-2B18-2341-88BE-102FCE7BB983}"/>
              </a:ext>
            </a:extLst>
          </p:cNvPr>
          <p:cNvSpPr>
            <a:spLocks noGrp="1"/>
          </p:cNvSpPr>
          <p:nvPr>
            <p:ph type="ctrTitle" hasCustomPrompt="1"/>
          </p:nvPr>
        </p:nvSpPr>
        <p:spPr>
          <a:xfrm>
            <a:off x="437882" y="1661374"/>
            <a:ext cx="10915918" cy="1415629"/>
          </a:xfrm>
        </p:spPr>
        <p:txBody>
          <a:bodyPr anchor="b" anchorCtr="0"/>
          <a:lstStyle>
            <a:lvl1pPr algn="l">
              <a:defRPr sz="9200" b="1"/>
            </a:lvl1pPr>
          </a:lstStyle>
          <a:p>
            <a:r>
              <a:rPr lang="fi-FI" err="1"/>
              <a:t>title</a:t>
            </a:r>
            <a:endParaRPr lang="en-GB"/>
          </a:p>
        </p:txBody>
      </p:sp>
    </p:spTree>
    <p:extLst>
      <p:ext uri="{BB962C8B-B14F-4D97-AF65-F5344CB8AC3E}">
        <p14:creationId xmlns:p14="http://schemas.microsoft.com/office/powerpoint/2010/main" val="39351877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rgbClr val="EB5D29"/>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11311206"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p:nvPr>
        </p:nvSpPr>
        <p:spPr>
          <a:xfrm>
            <a:off x="1786726" y="1661374"/>
            <a:ext cx="9962362" cy="1415629"/>
          </a:xfrm>
        </p:spPr>
        <p:txBody>
          <a:bodyPr anchor="b" anchorCtr="0"/>
          <a:lstStyle>
            <a:lvl1pPr algn="l">
              <a:defRPr sz="9200" b="1"/>
            </a:lvl1pPr>
          </a:lstStyle>
          <a:p>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spTree>
    <p:extLst>
      <p:ext uri="{BB962C8B-B14F-4D97-AF65-F5344CB8AC3E}">
        <p14:creationId xmlns:p14="http://schemas.microsoft.com/office/powerpoint/2010/main" val="22096081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nd slide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BD64E5CC-F8BE-4764-BE1B-D829CF3CF2B7}"/>
              </a:ext>
            </a:extLst>
          </p:cNvPr>
          <p:cNvSpPr>
            <a:spLocks noGrp="1"/>
          </p:cNvSpPr>
          <p:nvPr>
            <p:ph type="pic" sz="quarter" idx="13"/>
          </p:nvPr>
        </p:nvSpPr>
        <p:spPr>
          <a:xfrm>
            <a:off x="0" y="0"/>
            <a:ext cx="12190287" cy="6858000"/>
          </a:xfrm>
          <a:solidFill>
            <a:schemeClr val="bg1">
              <a:lumMod val="95000"/>
            </a:schemeClr>
          </a:solidFill>
        </p:spPr>
        <p:txBody>
          <a:bodyPr anchor="ctr" anchorCtr="0"/>
          <a:lstStyle>
            <a:lvl1pPr marL="0" indent="0" algn="ctr">
              <a:buNone/>
              <a:defRPr sz="1800"/>
            </a:lvl1pPr>
          </a:lstStyle>
          <a:p>
            <a:r>
              <a:rPr lang="en-US"/>
              <a:t>Click icon to add picture</a:t>
            </a:r>
            <a:endParaRPr lang="en-GB"/>
          </a:p>
        </p:txBody>
      </p:sp>
      <p:sp>
        <p:nvSpPr>
          <p:cNvPr id="10" name="Text Placeholder 2">
            <a:extLst>
              <a:ext uri="{FF2B5EF4-FFF2-40B4-BE49-F238E27FC236}">
                <a16:creationId xmlns:a16="http://schemas.microsoft.com/office/drawing/2014/main" id="{3DCA2B04-15C4-4EBC-81C0-06B1D67FBAE5}"/>
              </a:ext>
            </a:extLst>
          </p:cNvPr>
          <p:cNvSpPr>
            <a:spLocks noGrp="1"/>
          </p:cNvSpPr>
          <p:nvPr>
            <p:ph type="body" sz="quarter" idx="26" hasCustomPrompt="1"/>
          </p:nvPr>
        </p:nvSpPr>
        <p:spPr>
          <a:xfrm>
            <a:off x="-27829" y="1589820"/>
            <a:ext cx="1833769" cy="1620839"/>
          </a:xfrm>
          <a:blipFill>
            <a:blip r:embed="rId2" cstate="email">
              <a:extLst>
                <a:ext uri="{28A0092B-C50C-407E-A947-70E740481C1C}">
                  <a14:useLocalDpi xmlns:a14="http://schemas.microsoft.com/office/drawing/2010/main"/>
                </a:ext>
              </a:extLst>
            </a:blip>
            <a:stretch>
              <a:fillRect/>
            </a:stretch>
          </a:blipFill>
        </p:spPr>
        <p:txBody>
          <a:bodyPr/>
          <a:lstStyle>
            <a:lvl1pPr marL="0" indent="0" algn="ctr">
              <a:lnSpc>
                <a:spcPct val="100000"/>
              </a:lnSpc>
              <a:buNone/>
              <a:defRPr sz="200"/>
            </a:lvl1pPr>
          </a:lstStyle>
          <a:p>
            <a:pPr lvl="0"/>
            <a:r>
              <a:rPr lang="fi-FI"/>
              <a:t>  </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437882" y="3089656"/>
            <a:ext cx="5065068" cy="1655762"/>
          </a:xfrm>
        </p:spPr>
        <p:txBody>
          <a:bodyPr/>
          <a:lstStyle>
            <a:lvl1pPr marL="0" indent="0" algn="l">
              <a:buNone/>
              <a:defRPr sz="9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text</a:t>
            </a:r>
            <a:endParaRPr lang="en-GB"/>
          </a:p>
        </p:txBody>
      </p:sp>
      <p:sp>
        <p:nvSpPr>
          <p:cNvPr id="12" name="Title 1">
            <a:extLst>
              <a:ext uri="{FF2B5EF4-FFF2-40B4-BE49-F238E27FC236}">
                <a16:creationId xmlns:a16="http://schemas.microsoft.com/office/drawing/2014/main" id="{A5720796-F651-9C40-8F64-B2757E9CEA90}"/>
              </a:ext>
            </a:extLst>
          </p:cNvPr>
          <p:cNvSpPr>
            <a:spLocks noGrp="1"/>
          </p:cNvSpPr>
          <p:nvPr>
            <p:ph type="ctrTitle" hasCustomPrompt="1"/>
          </p:nvPr>
        </p:nvSpPr>
        <p:spPr>
          <a:xfrm>
            <a:off x="1786726" y="1661374"/>
            <a:ext cx="3716224" cy="1415629"/>
          </a:xfrm>
        </p:spPr>
        <p:txBody>
          <a:bodyPr anchor="b" anchorCtr="0"/>
          <a:lstStyle>
            <a:lvl1pPr algn="l">
              <a:defRPr sz="9200" b="1"/>
            </a:lvl1pPr>
          </a:lstStyle>
          <a:p>
            <a:r>
              <a:rPr lang="fi-FI" err="1"/>
              <a:t>text</a:t>
            </a:r>
            <a:endParaRPr lang="en-GB"/>
          </a:p>
        </p:txBody>
      </p:sp>
      <p:sp>
        <p:nvSpPr>
          <p:cNvPr id="6" name="Text Placeholder 5">
            <a:extLst>
              <a:ext uri="{FF2B5EF4-FFF2-40B4-BE49-F238E27FC236}">
                <a16:creationId xmlns:a16="http://schemas.microsoft.com/office/drawing/2014/main" id="{62A9F804-71CF-4E1B-9F21-00A0429DA068}"/>
              </a:ext>
            </a:extLst>
          </p:cNvPr>
          <p:cNvSpPr>
            <a:spLocks noGrp="1"/>
          </p:cNvSpPr>
          <p:nvPr>
            <p:ph type="body" sz="quarter" idx="27"/>
          </p:nvPr>
        </p:nvSpPr>
        <p:spPr>
          <a:xfrm>
            <a:off x="422770" y="5627077"/>
            <a:ext cx="3735473" cy="1025511"/>
          </a:xfrm>
        </p:spPr>
        <p:txBody>
          <a:bodyPr anchor="b" anchorCtr="0"/>
          <a:lstStyle>
            <a:lvl1pPr marL="0" indent="0">
              <a:lnSpc>
                <a:spcPct val="130000"/>
              </a:lnSpc>
              <a:buNone/>
              <a:defRPr sz="1500"/>
            </a:lvl1pPr>
          </a:lstStyle>
          <a:p>
            <a:pPr lvl="0"/>
            <a:r>
              <a:rPr lang="en-US"/>
              <a:t>Click to edit Master text styles</a:t>
            </a:r>
          </a:p>
        </p:txBody>
      </p:sp>
      <p:sp>
        <p:nvSpPr>
          <p:cNvPr id="13" name="Text Placeholder 5">
            <a:extLst>
              <a:ext uri="{FF2B5EF4-FFF2-40B4-BE49-F238E27FC236}">
                <a16:creationId xmlns:a16="http://schemas.microsoft.com/office/drawing/2014/main" id="{2298EB60-6CB1-4494-BBED-4B6E09CFFB3E}"/>
              </a:ext>
            </a:extLst>
          </p:cNvPr>
          <p:cNvSpPr>
            <a:spLocks noGrp="1"/>
          </p:cNvSpPr>
          <p:nvPr>
            <p:ph type="body" sz="quarter" idx="28"/>
          </p:nvPr>
        </p:nvSpPr>
        <p:spPr>
          <a:xfrm>
            <a:off x="6095360" y="5627077"/>
            <a:ext cx="3735473" cy="1025511"/>
          </a:xfrm>
        </p:spPr>
        <p:txBody>
          <a:bodyPr anchor="b" anchorCtr="0"/>
          <a:lstStyle>
            <a:lvl1pPr marL="0" indent="0">
              <a:lnSpc>
                <a:spcPct val="130000"/>
              </a:lnSpc>
              <a:buNone/>
              <a:defRPr sz="1500"/>
            </a:lvl1pPr>
          </a:lstStyle>
          <a:p>
            <a:pPr lvl="0"/>
            <a:r>
              <a:rPr lang="en-US"/>
              <a:t>Click to edit Master text styles</a:t>
            </a:r>
          </a:p>
        </p:txBody>
      </p:sp>
      <p:pic>
        <p:nvPicPr>
          <p:cNvPr id="8" name="Miltton_Text_Black.png">
            <a:extLst>
              <a:ext uri="{FF2B5EF4-FFF2-40B4-BE49-F238E27FC236}">
                <a16:creationId xmlns:a16="http://schemas.microsoft.com/office/drawing/2014/main" id="{34F404F9-EF76-2742-A43B-2788386A0520}"/>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Tree>
    <p:extLst>
      <p:ext uri="{BB962C8B-B14F-4D97-AF65-F5344CB8AC3E}">
        <p14:creationId xmlns:p14="http://schemas.microsoft.com/office/powerpoint/2010/main" val="6386147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Rectangle 7"/>
          <p:cNvSpPr/>
          <p:nvPr userDrawn="1"/>
        </p:nvSpPr>
        <p:spPr>
          <a:xfrm>
            <a:off x="0" y="548680"/>
            <a:ext cx="11640616" cy="6309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p>
            <a:fld id="{662C4606-8E46-4E90-A4E6-3003E6F83FFC}" type="datetime1">
              <a:rPr lang="fi-FI" smtClean="0"/>
              <a:t>10.3.2022</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2" name="Text Placeholder 11"/>
          <p:cNvSpPr>
            <a:spLocks noGrp="1"/>
          </p:cNvSpPr>
          <p:nvPr>
            <p:ph type="body" sz="quarter" idx="13"/>
          </p:nvPr>
        </p:nvSpPr>
        <p:spPr>
          <a:xfrm>
            <a:off x="1416050" y="2276872"/>
            <a:ext cx="9720263" cy="3960416"/>
          </a:xfrm>
        </p:spPr>
        <p:txBody>
          <a:bodyPr/>
          <a:lstStyle>
            <a:lvl1pPr marL="1163638" indent="-1163638">
              <a:buFont typeface="+mj-lt"/>
              <a:buAutoNum type="arabicPeriod"/>
              <a:defRPr sz="3600">
                <a:solidFill>
                  <a:schemeClr val="tx2"/>
                </a:solidFill>
              </a:defRPr>
            </a:lvl1pPr>
            <a:lvl2pPr marL="1438275" indent="-274638">
              <a:defRPr>
                <a:solidFill>
                  <a:schemeClr val="tx2"/>
                </a:solidFill>
              </a:defRPr>
            </a:lvl2pPr>
            <a:lvl3pPr marL="1703388" indent="-265113">
              <a:defRPr>
                <a:solidFill>
                  <a:schemeClr val="tx2"/>
                </a:solidFill>
              </a:defRPr>
            </a:lvl3pPr>
            <a:lvl4pPr marL="2062163" indent="-266700">
              <a:defRPr>
                <a:solidFill>
                  <a:schemeClr val="tx2"/>
                </a:solidFill>
              </a:defRPr>
            </a:lvl4pPr>
            <a:lvl5pPr marL="2335213" indent="-266700">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4270974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iltton_Text_Black.png">
            <a:extLst>
              <a:ext uri="{FF2B5EF4-FFF2-40B4-BE49-F238E27FC236}">
                <a16:creationId xmlns:a16="http://schemas.microsoft.com/office/drawing/2014/main" id="{39333934-6045-4541-BBF6-316303A9FDF9}"/>
              </a:ext>
              <a:ext uri="{C183D7F6-B498-43B3-948B-1728B52AA6E4}">
                <adec:decorative xmlns:adec="http://schemas.microsoft.com/office/drawing/2017/decorative" val="1"/>
              </a:ext>
            </a:extLst>
          </p:cNvPr>
          <p:cNvPicPr>
            <a:picLocks noChangeAspect="1"/>
          </p:cNvPicPr>
          <p:nvPr userDrawn="1"/>
        </p:nvPicPr>
        <p:blipFill>
          <a:blip r:embed="rId94" cstate="email">
            <a:extLst>
              <a:ext uri="{28A0092B-C50C-407E-A947-70E740481C1C}">
                <a14:useLocalDpi xmlns:a14="http://schemas.microsoft.com/office/drawing/2010/main"/>
              </a:ext>
            </a:extLst>
          </a:blip>
          <a:srcRect/>
          <a:stretch>
            <a:fillRect/>
          </a:stretch>
        </p:blipFill>
        <p:spPr>
          <a:xfrm>
            <a:off x="10790234" y="108951"/>
            <a:ext cx="1147762" cy="546113"/>
          </a:xfrm>
          <a:prstGeom prst="rect">
            <a:avLst/>
          </a:prstGeom>
          <a:ln w="12700">
            <a:miter lim="400000"/>
          </a:ln>
        </p:spPr>
      </p:pic>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953036" y="1099929"/>
            <a:ext cx="10284807" cy="55212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953036" y="1780208"/>
            <a:ext cx="10284807" cy="39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392044" y="6374821"/>
            <a:ext cx="888999" cy="220350"/>
          </a:xfrm>
          <a:prstGeom prst="rect">
            <a:avLst/>
          </a:prstGeom>
        </p:spPr>
        <p:txBody>
          <a:bodyPr vert="horz" lIns="0" tIns="0" rIns="0" bIns="0" rtlCol="0" anchor="ctr"/>
          <a:lstStyle>
            <a:lvl1pPr algn="l">
              <a:defRPr sz="1000">
                <a:solidFill>
                  <a:schemeClr val="tx1"/>
                </a:solidFill>
              </a:defRPr>
            </a:lvl1pPr>
          </a:lstStyle>
          <a:p>
            <a:fld id="{0E097695-6295-49F5-9F3E-8553CEB4A5C6}" type="datetime1">
              <a:rPr lang="fi-FI" smtClean="0"/>
              <a:t>10.3.2022</a:t>
            </a:fld>
            <a:endParaRPr lang="fi-FI"/>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282148" y="6374821"/>
            <a:ext cx="4114800" cy="220350"/>
          </a:xfrm>
          <a:prstGeom prst="rect">
            <a:avLst/>
          </a:prstGeom>
        </p:spPr>
        <p:txBody>
          <a:bodyPr vert="horz" lIns="0" tIns="0" rIns="0" bIns="0" rtlCol="0" anchor="ctr"/>
          <a:lstStyle>
            <a:lvl1pPr algn="l">
              <a:defRPr sz="1000" b="1" cap="none" baseline="0">
                <a:solidFill>
                  <a:schemeClr val="tx1"/>
                </a:solidFill>
              </a:defRPr>
            </a:lvl1pPr>
          </a:lstStyle>
          <a:p>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131826" y="6558971"/>
            <a:ext cx="922062" cy="220350"/>
          </a:xfrm>
          <a:prstGeom prst="rect">
            <a:avLst/>
          </a:prstGeom>
        </p:spPr>
        <p:txBody>
          <a:bodyPr vert="horz" lIns="0" tIns="0" rIns="0" bIns="0" rtlCol="0" anchor="ctr"/>
          <a:lstStyle>
            <a:lvl1pPr algn="r">
              <a:defRPr sz="800" b="1">
                <a:solidFill>
                  <a:schemeClr val="tx1"/>
                </a:solidFill>
              </a:defRPr>
            </a:lvl1pPr>
          </a:lstStyle>
          <a:p>
            <a:fld id="{31160B98-140E-4345-B1A3-2A7247C42973}" type="slidenum">
              <a:rPr lang="fi-FI" smtClean="0"/>
              <a:pPr/>
              <a:t>‹#›</a:t>
            </a:fld>
            <a:endParaRPr lang="fi-FI"/>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755" r:id="rId1"/>
    <p:sldLayoutId id="2147483768" r:id="rId2"/>
    <p:sldLayoutId id="2147483769" r:id="rId3"/>
    <p:sldLayoutId id="2147483770" r:id="rId4"/>
    <p:sldLayoutId id="2147483772" r:id="rId5"/>
    <p:sldLayoutId id="2147483758" r:id="rId6"/>
    <p:sldLayoutId id="2147483771" r:id="rId7"/>
    <p:sldLayoutId id="2147483773" r:id="rId8"/>
    <p:sldLayoutId id="2147483774" r:id="rId9"/>
    <p:sldLayoutId id="2147483775" r:id="rId10"/>
    <p:sldLayoutId id="2147483776" r:id="rId11"/>
    <p:sldLayoutId id="2147483777" r:id="rId12"/>
    <p:sldLayoutId id="2147483778" r:id="rId13"/>
    <p:sldLayoutId id="2147483675" r:id="rId14"/>
    <p:sldLayoutId id="2147483676" r:id="rId15"/>
    <p:sldLayoutId id="2147483677" r:id="rId16"/>
    <p:sldLayoutId id="2147483781" r:id="rId17"/>
    <p:sldLayoutId id="2147483779" r:id="rId18"/>
    <p:sldLayoutId id="2147483680" r:id="rId19"/>
    <p:sldLayoutId id="2147483782" r:id="rId20"/>
    <p:sldLayoutId id="2147483783" r:id="rId21"/>
    <p:sldLayoutId id="2147483784" r:id="rId22"/>
    <p:sldLayoutId id="2147483785" r:id="rId23"/>
    <p:sldLayoutId id="2147483760" r:id="rId24"/>
    <p:sldLayoutId id="2147483761" r:id="rId25"/>
    <p:sldLayoutId id="2147483786" r:id="rId26"/>
    <p:sldLayoutId id="2147483787" r:id="rId27"/>
    <p:sldLayoutId id="2147483765" r:id="rId28"/>
    <p:sldLayoutId id="2147483788" r:id="rId29"/>
    <p:sldLayoutId id="2147483789" r:id="rId30"/>
    <p:sldLayoutId id="2147483790" r:id="rId31"/>
    <p:sldLayoutId id="2147483791" r:id="rId32"/>
    <p:sldLayoutId id="2147483792" r:id="rId33"/>
    <p:sldLayoutId id="2147483693" r:id="rId34"/>
    <p:sldLayoutId id="2147483694" r:id="rId35"/>
    <p:sldLayoutId id="2147483793" r:id="rId36"/>
    <p:sldLayoutId id="2147483794" r:id="rId37"/>
    <p:sldLayoutId id="2147483795" r:id="rId38"/>
    <p:sldLayoutId id="2147483796" r:id="rId39"/>
    <p:sldLayoutId id="2147483699" r:id="rId40"/>
    <p:sldLayoutId id="2147483700" r:id="rId41"/>
    <p:sldLayoutId id="2147483701" r:id="rId42"/>
    <p:sldLayoutId id="2147483797" r:id="rId43"/>
    <p:sldLayoutId id="2147483703" r:id="rId44"/>
    <p:sldLayoutId id="2147483704" r:id="rId45"/>
    <p:sldLayoutId id="2147483705" r:id="rId46"/>
    <p:sldLayoutId id="2147483798" r:id="rId47"/>
    <p:sldLayoutId id="2147483799" r:id="rId48"/>
    <p:sldLayoutId id="2147483802" r:id="rId49"/>
    <p:sldLayoutId id="2147483803" r:id="rId50"/>
    <p:sldLayoutId id="2147483804" r:id="rId51"/>
    <p:sldLayoutId id="2147483805" r:id="rId52"/>
    <p:sldLayoutId id="2147483809" r:id="rId53"/>
    <p:sldLayoutId id="2147483810" r:id="rId54"/>
    <p:sldLayoutId id="2147483807" r:id="rId55"/>
    <p:sldLayoutId id="2147483808" r:id="rId56"/>
    <p:sldLayoutId id="2147483812" r:id="rId57"/>
    <p:sldLayoutId id="2147483814" r:id="rId58"/>
    <p:sldLayoutId id="2147483815" r:id="rId59"/>
    <p:sldLayoutId id="2147483719" r:id="rId60"/>
    <p:sldLayoutId id="2147483816" r:id="rId61"/>
    <p:sldLayoutId id="2147483817" r:id="rId62"/>
    <p:sldLayoutId id="2147483818" r:id="rId63"/>
    <p:sldLayoutId id="2147483819" r:id="rId64"/>
    <p:sldLayoutId id="2147483820" r:id="rId65"/>
    <p:sldLayoutId id="2147483725" r:id="rId66"/>
    <p:sldLayoutId id="2147483821" r:id="rId67"/>
    <p:sldLayoutId id="2147483822" r:id="rId68"/>
    <p:sldLayoutId id="2147483823" r:id="rId69"/>
    <p:sldLayoutId id="2147483824" r:id="rId70"/>
    <p:sldLayoutId id="2147483825" r:id="rId71"/>
    <p:sldLayoutId id="2147483826" r:id="rId72"/>
    <p:sldLayoutId id="2147483811" r:id="rId73"/>
    <p:sldLayoutId id="2147483828" r:id="rId74"/>
    <p:sldLayoutId id="2147483829" r:id="rId75"/>
    <p:sldLayoutId id="2147483827" r:id="rId76"/>
    <p:sldLayoutId id="2147483832" r:id="rId77"/>
    <p:sldLayoutId id="2147483838" r:id="rId78"/>
    <p:sldLayoutId id="2147483839" r:id="rId79"/>
    <p:sldLayoutId id="2147483840" r:id="rId80"/>
    <p:sldLayoutId id="2147483841" r:id="rId81"/>
    <p:sldLayoutId id="2147483842" r:id="rId82"/>
    <p:sldLayoutId id="2147483843" r:id="rId83"/>
    <p:sldLayoutId id="2147483844" r:id="rId84"/>
    <p:sldLayoutId id="2147483747" r:id="rId85"/>
    <p:sldLayoutId id="2147483748" r:id="rId86"/>
    <p:sldLayoutId id="2147483837" r:id="rId87"/>
    <p:sldLayoutId id="2147483833" r:id="rId88"/>
    <p:sldLayoutId id="2147483834" r:id="rId89"/>
    <p:sldLayoutId id="2147483835" r:id="rId90"/>
    <p:sldLayoutId id="2147483836" r:id="rId91"/>
    <p:sldLayoutId id="2147483846" r:id="rId92"/>
  </p:sldLayoutIdLst>
  <p:hf sldNum="0" hdr="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01" userDrawn="1">
          <p15:clr>
            <a:srgbClr val="F26B43"/>
          </p15:clr>
        </p15:guide>
        <p15:guide id="3"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hyperlink" Target="https://help.instagram.com/503708446705527/?helpref=uf_share" TargetMode="Externa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6D8D8C-80B5-4643-9130-F55EAD164560}"/>
              </a:ext>
            </a:extLst>
          </p:cNvPr>
          <p:cNvSpPr>
            <a:spLocks noGrp="1"/>
          </p:cNvSpPr>
          <p:nvPr>
            <p:ph type="subTitle" idx="1"/>
          </p:nvPr>
        </p:nvSpPr>
        <p:spPr>
          <a:xfrm>
            <a:off x="437881" y="3321331"/>
            <a:ext cx="10915917" cy="3164419"/>
          </a:xfrm>
        </p:spPr>
        <p:txBody>
          <a:bodyPr vert="horz" lIns="0" tIns="0" rIns="0" bIns="0" rtlCol="0" anchor="t">
            <a:noAutofit/>
          </a:bodyPr>
          <a:lstStyle/>
          <a:p>
            <a:r>
              <a:rPr lang="en-GB" sz="6000" i="1"/>
              <a:t>Kampanj för sociala medier</a:t>
            </a:r>
            <a:endParaRPr lang="en-GB" sz="6000" i="1" dirty="0"/>
          </a:p>
          <a:p>
            <a:r>
              <a:rPr lang="en-GB" sz="6000" i="1">
                <a:cs typeface="Arial"/>
              </a:rPr>
              <a:t>Våren </a:t>
            </a:r>
            <a:r>
              <a:rPr lang="en-GB" sz="6000" i="1" dirty="0">
                <a:cs typeface="Arial"/>
              </a:rPr>
              <a:t>2022</a:t>
            </a:r>
          </a:p>
        </p:txBody>
      </p:sp>
      <p:sp>
        <p:nvSpPr>
          <p:cNvPr id="3" name="Title 2">
            <a:extLst>
              <a:ext uri="{FF2B5EF4-FFF2-40B4-BE49-F238E27FC236}">
                <a16:creationId xmlns:a16="http://schemas.microsoft.com/office/drawing/2014/main" id="{46BE6E60-1FBB-4C06-A9F9-C6CC1295CF15}"/>
              </a:ext>
            </a:extLst>
          </p:cNvPr>
          <p:cNvSpPr>
            <a:spLocks noGrp="1"/>
          </p:cNvSpPr>
          <p:nvPr>
            <p:ph type="ctrTitle"/>
          </p:nvPr>
        </p:nvSpPr>
        <p:spPr/>
        <p:txBody>
          <a:bodyPr/>
          <a:lstStyle/>
          <a:p>
            <a:r>
              <a:rPr lang="en-GB" sz="6000"/>
              <a:t>Den digitala samlingen för barn och unga</a:t>
            </a:r>
          </a:p>
        </p:txBody>
      </p:sp>
      <p:sp>
        <p:nvSpPr>
          <p:cNvPr id="4" name="Text Placeholder 3">
            <a:extLst>
              <a:ext uri="{FF2B5EF4-FFF2-40B4-BE49-F238E27FC236}">
                <a16:creationId xmlns:a16="http://schemas.microsoft.com/office/drawing/2014/main" id="{2B84DA60-A390-4FAC-A574-16F9E2C0BD78}"/>
              </a:ext>
            </a:extLst>
          </p:cNvPr>
          <p:cNvSpPr>
            <a:spLocks noGrp="1"/>
          </p:cNvSpPr>
          <p:nvPr>
            <p:ph type="body" sz="quarter" idx="26"/>
          </p:nvPr>
        </p:nvSpPr>
        <p:spPr>
          <a:xfrm>
            <a:off x="9323659" y="1661374"/>
            <a:ext cx="1833769" cy="1620839"/>
          </a:xfrm>
        </p:spPr>
        <p:txBody>
          <a:bodyPr/>
          <a:lstStyle/>
          <a:p>
            <a:endParaRPr lang="en-GB"/>
          </a:p>
        </p:txBody>
      </p:sp>
      <p:sp>
        <p:nvSpPr>
          <p:cNvPr id="5" name="Date Placeholder 4">
            <a:extLst>
              <a:ext uri="{FF2B5EF4-FFF2-40B4-BE49-F238E27FC236}">
                <a16:creationId xmlns:a16="http://schemas.microsoft.com/office/drawing/2014/main" id="{66AFD911-23B2-420A-ADDC-35E883AAAF0D}"/>
              </a:ext>
            </a:extLst>
          </p:cNvPr>
          <p:cNvSpPr>
            <a:spLocks noGrp="1"/>
          </p:cNvSpPr>
          <p:nvPr>
            <p:ph type="dt" sz="half" idx="10"/>
          </p:nvPr>
        </p:nvSpPr>
        <p:spPr/>
        <p:txBody>
          <a:bodyPr/>
          <a:lstStyle/>
          <a:p>
            <a:fld id="{7BCA54E8-E9E3-436E-A7CD-68B4FB75B75D}" type="datetime1">
              <a:rPr lang="fi-FI" smtClean="0"/>
              <a:t>10.3.2022</a:t>
            </a:fld>
            <a:endParaRPr lang="fi-FI"/>
          </a:p>
        </p:txBody>
      </p:sp>
      <p:sp>
        <p:nvSpPr>
          <p:cNvPr id="6" name="Footer Placeholder 5">
            <a:extLst>
              <a:ext uri="{FF2B5EF4-FFF2-40B4-BE49-F238E27FC236}">
                <a16:creationId xmlns:a16="http://schemas.microsoft.com/office/drawing/2014/main" id="{9C68A20F-1199-4082-90FC-B50BF551EDE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94063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259469-5EF3-2C43-9180-D743922F14E7}"/>
              </a:ext>
            </a:extLst>
          </p:cNvPr>
          <p:cNvSpPr>
            <a:spLocks noGrp="1"/>
          </p:cNvSpPr>
          <p:nvPr>
            <p:ph sz="half" idx="1"/>
          </p:nvPr>
        </p:nvSpPr>
        <p:spPr>
          <a:xfrm>
            <a:off x="953037" y="1769610"/>
            <a:ext cx="9529906" cy="4314633"/>
          </a:xfrm>
        </p:spPr>
        <p:txBody>
          <a:bodyPr vert="horz" lIns="0" tIns="0" rIns="0" bIns="0" rtlCol="0" anchor="t">
            <a:noAutofit/>
          </a:bodyPr>
          <a:lstStyle/>
          <a:p>
            <a:pPr marL="0" indent="0">
              <a:buNone/>
            </a:pPr>
            <a:r>
              <a:rPr lang="fi-FI" sz="1600" b="1">
                <a:cs typeface="Arial"/>
              </a:rPr>
              <a:t>Vad?</a:t>
            </a:r>
            <a:endParaRPr lang="fi-FI" sz="1600" b="1" dirty="0">
              <a:cs typeface="Arial"/>
            </a:endParaRPr>
          </a:p>
          <a:p>
            <a:pPr marL="0" indent="0">
              <a:buNone/>
            </a:pPr>
            <a:r>
              <a:rPr lang="fi-FI" sz="1600">
                <a:cs typeface="Arial"/>
              </a:rPr>
              <a:t>Vi har gjort ett paket med material för sociala medier, som innehåller olika bilder och inläggstexter. Materialet erbjuds på finska och svenska. Du kan använda inläggstexterna med bilderna som sådana eller redigera dem så de passar för ditt eget biblioteks följare.</a:t>
            </a:r>
            <a:endParaRPr lang="fi-FI" sz="1600" dirty="0">
              <a:cs typeface="Arial"/>
            </a:endParaRPr>
          </a:p>
          <a:p>
            <a:pPr marL="0" indent="0">
              <a:buNone/>
            </a:pPr>
            <a:endParaRPr lang="fi-FI" sz="1600" b="1" dirty="0">
              <a:cs typeface="Arial"/>
            </a:endParaRPr>
          </a:p>
          <a:p>
            <a:pPr marL="0" indent="0">
              <a:buNone/>
            </a:pPr>
            <a:r>
              <a:rPr lang="fi-FI" sz="1600" b="1">
                <a:cs typeface="Arial"/>
              </a:rPr>
              <a:t>Var?</a:t>
            </a:r>
            <a:endParaRPr lang="fi-FI" sz="1600" b="1" dirty="0">
              <a:cs typeface="Arial"/>
            </a:endParaRPr>
          </a:p>
          <a:p>
            <a:pPr marL="0" indent="0">
              <a:buNone/>
            </a:pPr>
            <a:r>
              <a:rPr lang="fi-FI" sz="1600">
                <a:cs typeface="Arial"/>
              </a:rPr>
              <a:t>I bibliotekets egna kanaler för sociala medier. Vi har gjort material för Facebook, Instagram och Twitter. Målgrupperna för materialet är speciellt i IG ungdomar och i Facebook och Twitter vuxna (t.ex. föräldrar, lärare). </a:t>
            </a:r>
          </a:p>
          <a:p>
            <a:pPr marL="0" indent="0">
              <a:buNone/>
            </a:pPr>
            <a:endParaRPr lang="fi-FI" sz="1600" b="1">
              <a:cs typeface="Arial"/>
            </a:endParaRPr>
          </a:p>
          <a:p>
            <a:pPr marL="0" indent="0">
              <a:buNone/>
            </a:pPr>
            <a:r>
              <a:rPr lang="fi-FI" sz="1600" b="1">
                <a:cs typeface="Arial"/>
              </a:rPr>
              <a:t>När? </a:t>
            </a:r>
            <a:endParaRPr lang="fi-FI" sz="1600" b="1" dirty="0">
              <a:cs typeface="Arial"/>
            </a:endParaRPr>
          </a:p>
          <a:p>
            <a:pPr marL="0" indent="0">
              <a:buNone/>
            </a:pPr>
            <a:r>
              <a:rPr lang="fi-FI" sz="1600">
                <a:cs typeface="Arial"/>
              </a:rPr>
              <a:t>Materialet för de sociala medierna är avsett att väcka och hålla upp intresset för den digitala samlingen. Avsikten är att materialet utnyttjas speciellt under våren 2022, men det är ok att använda materialet också senare. Vi hoppas att ni under våren 2022 gör flera inlägg om den digitala samlingen för barn och unga.</a:t>
            </a:r>
            <a:endParaRPr lang="en-US" sz="1400" dirty="0">
              <a:cs typeface="Arial"/>
            </a:endParaRPr>
          </a:p>
          <a:p>
            <a:pPr marL="0" indent="0">
              <a:buNone/>
            </a:pPr>
            <a:endParaRPr lang="en-US" sz="1050" dirty="0">
              <a:cs typeface="Arial"/>
            </a:endParaRPr>
          </a:p>
        </p:txBody>
      </p:sp>
      <p:sp>
        <p:nvSpPr>
          <p:cNvPr id="4" name="Title 3">
            <a:extLst>
              <a:ext uri="{FF2B5EF4-FFF2-40B4-BE49-F238E27FC236}">
                <a16:creationId xmlns:a16="http://schemas.microsoft.com/office/drawing/2014/main" id="{41AB55B0-CA08-0F44-A768-925269EC0668}"/>
              </a:ext>
            </a:extLst>
          </p:cNvPr>
          <p:cNvSpPr>
            <a:spLocks noGrp="1"/>
          </p:cNvSpPr>
          <p:nvPr>
            <p:ph type="title"/>
          </p:nvPr>
        </p:nvSpPr>
        <p:spPr/>
        <p:txBody>
          <a:bodyPr/>
          <a:lstStyle/>
          <a:p>
            <a:r>
              <a:rPr lang="fi-FI" sz="3200"/>
              <a:t>Så här använder du materialet</a:t>
            </a:r>
            <a:endParaRPr lang="en-US" dirty="0"/>
          </a:p>
        </p:txBody>
      </p:sp>
      <p:sp>
        <p:nvSpPr>
          <p:cNvPr id="5" name="Date Placeholder 4">
            <a:extLst>
              <a:ext uri="{FF2B5EF4-FFF2-40B4-BE49-F238E27FC236}">
                <a16:creationId xmlns:a16="http://schemas.microsoft.com/office/drawing/2014/main" id="{B4A40BB4-09C7-9347-BA42-65AF9CAB2D52}"/>
              </a:ext>
            </a:extLst>
          </p:cNvPr>
          <p:cNvSpPr>
            <a:spLocks noGrp="1"/>
          </p:cNvSpPr>
          <p:nvPr>
            <p:ph type="dt" sz="half" idx="10"/>
          </p:nvPr>
        </p:nvSpPr>
        <p:spPr/>
        <p:txBody>
          <a:bodyPr/>
          <a:lstStyle/>
          <a:p>
            <a:fld id="{CEA6BC2B-5416-4AC0-B3CB-40C7C457A47C}" type="datetime1">
              <a:rPr lang="fi-FI" smtClean="0"/>
              <a:t>10.3.2022</a:t>
            </a:fld>
            <a:endParaRPr lang="fi-FI"/>
          </a:p>
        </p:txBody>
      </p:sp>
      <p:sp>
        <p:nvSpPr>
          <p:cNvPr id="6" name="Footer Placeholder 5">
            <a:extLst>
              <a:ext uri="{FF2B5EF4-FFF2-40B4-BE49-F238E27FC236}">
                <a16:creationId xmlns:a16="http://schemas.microsoft.com/office/drawing/2014/main" id="{1B44D0B2-914F-2C47-A4EF-2DAD42DD1B1D}"/>
              </a:ext>
            </a:extLst>
          </p:cNvPr>
          <p:cNvSpPr>
            <a:spLocks noGrp="1"/>
          </p:cNvSpPr>
          <p:nvPr>
            <p:ph type="ftr" sz="quarter" idx="11"/>
          </p:nvPr>
        </p:nvSpPr>
        <p:spPr/>
        <p:txBody>
          <a:bodyPr/>
          <a:lstStyle/>
          <a:p>
            <a:endParaRPr lang="fi-FI"/>
          </a:p>
        </p:txBody>
      </p:sp>
      <p:sp>
        <p:nvSpPr>
          <p:cNvPr id="7" name="Text Placeholder 6">
            <a:extLst>
              <a:ext uri="{FF2B5EF4-FFF2-40B4-BE49-F238E27FC236}">
                <a16:creationId xmlns:a16="http://schemas.microsoft.com/office/drawing/2014/main" id="{A38A1546-B2B6-544B-862C-FE6957914F7C}"/>
              </a:ext>
            </a:extLst>
          </p:cNvPr>
          <p:cNvSpPr>
            <a:spLocks noGrp="1"/>
          </p:cNvSpPr>
          <p:nvPr>
            <p:ph type="body" sz="quarter" idx="13"/>
          </p:nvPr>
        </p:nvSpPr>
        <p:spPr/>
        <p:txBody>
          <a:bodyPr/>
          <a:lstStyle/>
          <a:p>
            <a:r>
              <a:rPr lang="fi-FI" b="1"/>
              <a:t>MILTTON</a:t>
            </a:r>
            <a:r>
              <a:rPr lang="fi-FI"/>
              <a:t>_TITLE</a:t>
            </a:r>
          </a:p>
        </p:txBody>
      </p:sp>
      <p:sp>
        <p:nvSpPr>
          <p:cNvPr id="8" name="Content Placeholder 1">
            <a:extLst>
              <a:ext uri="{FF2B5EF4-FFF2-40B4-BE49-F238E27FC236}">
                <a16:creationId xmlns:a16="http://schemas.microsoft.com/office/drawing/2014/main" id="{7DBEF2FC-6DE4-4841-B7C0-17C528E72852}"/>
              </a:ext>
            </a:extLst>
          </p:cNvPr>
          <p:cNvSpPr txBox="1">
            <a:spLocks/>
          </p:cNvSpPr>
          <p:nvPr/>
        </p:nvSpPr>
        <p:spPr>
          <a:xfrm>
            <a:off x="6950183" y="1769610"/>
            <a:ext cx="3960000" cy="4314633"/>
          </a:xfrm>
          <a:prstGeom prst="rect">
            <a:avLst/>
          </a:prstGeom>
        </p:spPr>
        <p:txBody>
          <a:bodyPr vert="horz" lIns="0" tIns="0" rIns="0" bIns="0" rtlCol="0" anchor="t">
            <a:noAutofit/>
          </a:bodyPr>
          <a:lst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050">
              <a:cs typeface="Arial"/>
            </a:endParaRPr>
          </a:p>
        </p:txBody>
      </p:sp>
      <p:sp>
        <p:nvSpPr>
          <p:cNvPr id="9" name="Content Placeholder 1">
            <a:extLst>
              <a:ext uri="{FF2B5EF4-FFF2-40B4-BE49-F238E27FC236}">
                <a16:creationId xmlns:a16="http://schemas.microsoft.com/office/drawing/2014/main" id="{1554E7D4-0B28-5343-BE48-C4A67774272F}"/>
              </a:ext>
            </a:extLst>
          </p:cNvPr>
          <p:cNvSpPr txBox="1">
            <a:spLocks/>
          </p:cNvSpPr>
          <p:nvPr/>
        </p:nvSpPr>
        <p:spPr>
          <a:xfrm>
            <a:off x="7123178" y="1652050"/>
            <a:ext cx="3960000" cy="4314633"/>
          </a:xfrm>
          <a:prstGeom prst="rect">
            <a:avLst/>
          </a:prstGeom>
        </p:spPr>
        <p:txBody>
          <a:bodyPr vert="horz" lIns="0" tIns="0" rIns="0" bIns="0" rtlCol="0" anchor="t">
            <a:noAutofit/>
          </a:bodyPr>
          <a:lst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a:cs typeface="Arial"/>
            </a:endParaRPr>
          </a:p>
          <a:p>
            <a:pPr marL="0" indent="0">
              <a:buFont typeface="Arial" panose="020B0604020202020204" pitchFamily="34" charset="0"/>
              <a:buNone/>
            </a:pPr>
            <a:endParaRPr lang="en-US" sz="1600">
              <a:cs typeface="Arial"/>
            </a:endParaRPr>
          </a:p>
          <a:p>
            <a:pPr marL="0" indent="0">
              <a:buFont typeface="Arial" panose="020B0604020202020204" pitchFamily="34" charset="0"/>
              <a:buNone/>
            </a:pPr>
            <a:endParaRPr lang="en-US" sz="1600">
              <a:cs typeface="Arial"/>
            </a:endParaRPr>
          </a:p>
          <a:p>
            <a:pPr marL="0" indent="0">
              <a:buFont typeface="Arial" panose="020B0604020202020204" pitchFamily="34" charset="0"/>
              <a:buNone/>
            </a:pPr>
            <a:endParaRPr lang="en-US" sz="1600">
              <a:cs typeface="Arial"/>
            </a:endParaRPr>
          </a:p>
        </p:txBody>
      </p:sp>
    </p:spTree>
    <p:extLst>
      <p:ext uri="{BB962C8B-B14F-4D97-AF65-F5344CB8AC3E}">
        <p14:creationId xmlns:p14="http://schemas.microsoft.com/office/powerpoint/2010/main" val="53913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B55B0-CA08-0F44-A768-925269EC0668}"/>
              </a:ext>
            </a:extLst>
          </p:cNvPr>
          <p:cNvSpPr>
            <a:spLocks noGrp="1"/>
          </p:cNvSpPr>
          <p:nvPr>
            <p:ph type="title"/>
          </p:nvPr>
        </p:nvSpPr>
        <p:spPr/>
        <p:txBody>
          <a:bodyPr/>
          <a:lstStyle/>
          <a:p>
            <a:r>
              <a:rPr lang="fi-FI" sz="3200" dirty="0">
                <a:cs typeface="Arial"/>
              </a:rPr>
              <a:t>Instagram </a:t>
            </a:r>
            <a:r>
              <a:rPr lang="fi-FI" sz="3200" dirty="0" err="1">
                <a:cs typeface="Arial"/>
              </a:rPr>
              <a:t>Stories</a:t>
            </a:r>
            <a:endParaRPr lang="fi-FI" sz="3200" dirty="0">
              <a:cs typeface="Arial"/>
            </a:endParaRPr>
          </a:p>
        </p:txBody>
      </p:sp>
      <p:sp>
        <p:nvSpPr>
          <p:cNvPr id="5" name="Date Placeholder 4">
            <a:extLst>
              <a:ext uri="{FF2B5EF4-FFF2-40B4-BE49-F238E27FC236}">
                <a16:creationId xmlns:a16="http://schemas.microsoft.com/office/drawing/2014/main" id="{B4A40BB4-09C7-9347-BA42-65AF9CAB2D52}"/>
              </a:ext>
            </a:extLst>
          </p:cNvPr>
          <p:cNvSpPr>
            <a:spLocks noGrp="1"/>
          </p:cNvSpPr>
          <p:nvPr>
            <p:ph type="dt" sz="half" idx="10"/>
          </p:nvPr>
        </p:nvSpPr>
        <p:spPr/>
        <p:txBody>
          <a:bodyPr/>
          <a:lstStyle/>
          <a:p>
            <a:fld id="{CEA6BC2B-5416-4AC0-B3CB-40C7C457A47C}" type="datetime1">
              <a:rPr lang="fi-FI" smtClean="0"/>
              <a:t>10.3.2022</a:t>
            </a:fld>
            <a:endParaRPr lang="fi-FI"/>
          </a:p>
        </p:txBody>
      </p:sp>
      <p:sp>
        <p:nvSpPr>
          <p:cNvPr id="6" name="Footer Placeholder 5">
            <a:extLst>
              <a:ext uri="{FF2B5EF4-FFF2-40B4-BE49-F238E27FC236}">
                <a16:creationId xmlns:a16="http://schemas.microsoft.com/office/drawing/2014/main" id="{1B44D0B2-914F-2C47-A4EF-2DAD42DD1B1D}"/>
              </a:ext>
            </a:extLst>
          </p:cNvPr>
          <p:cNvSpPr>
            <a:spLocks noGrp="1"/>
          </p:cNvSpPr>
          <p:nvPr>
            <p:ph type="ftr" sz="quarter" idx="11"/>
          </p:nvPr>
        </p:nvSpPr>
        <p:spPr/>
        <p:txBody>
          <a:bodyPr/>
          <a:lstStyle/>
          <a:p>
            <a:endParaRPr lang="fi-FI"/>
          </a:p>
        </p:txBody>
      </p:sp>
      <p:sp>
        <p:nvSpPr>
          <p:cNvPr id="7" name="Text Placeholder 6">
            <a:extLst>
              <a:ext uri="{FF2B5EF4-FFF2-40B4-BE49-F238E27FC236}">
                <a16:creationId xmlns:a16="http://schemas.microsoft.com/office/drawing/2014/main" id="{A38A1546-B2B6-544B-862C-FE6957914F7C}"/>
              </a:ext>
            </a:extLst>
          </p:cNvPr>
          <p:cNvSpPr>
            <a:spLocks noGrp="1"/>
          </p:cNvSpPr>
          <p:nvPr>
            <p:ph type="body" sz="quarter" idx="13"/>
          </p:nvPr>
        </p:nvSpPr>
        <p:spPr/>
        <p:txBody>
          <a:bodyPr/>
          <a:lstStyle/>
          <a:p>
            <a:r>
              <a:rPr lang="fi-FI" b="1"/>
              <a:t>MILTTON</a:t>
            </a:r>
            <a:r>
              <a:rPr lang="fi-FI"/>
              <a:t>_TITLE</a:t>
            </a:r>
          </a:p>
        </p:txBody>
      </p:sp>
      <p:sp>
        <p:nvSpPr>
          <p:cNvPr id="8" name="Content Placeholder 1">
            <a:extLst>
              <a:ext uri="{FF2B5EF4-FFF2-40B4-BE49-F238E27FC236}">
                <a16:creationId xmlns:a16="http://schemas.microsoft.com/office/drawing/2014/main" id="{7DBEF2FC-6DE4-4841-B7C0-17C528E72852}"/>
              </a:ext>
            </a:extLst>
          </p:cNvPr>
          <p:cNvSpPr txBox="1">
            <a:spLocks/>
          </p:cNvSpPr>
          <p:nvPr/>
        </p:nvSpPr>
        <p:spPr>
          <a:xfrm>
            <a:off x="6950183" y="1769610"/>
            <a:ext cx="3960000" cy="4314633"/>
          </a:xfrm>
          <a:prstGeom prst="rect">
            <a:avLst/>
          </a:prstGeom>
        </p:spPr>
        <p:txBody>
          <a:bodyPr vert="horz" lIns="0" tIns="0" rIns="0" bIns="0" rtlCol="0" anchor="t">
            <a:noAutofit/>
          </a:bodyPr>
          <a:lst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050">
              <a:cs typeface="Arial"/>
            </a:endParaRPr>
          </a:p>
        </p:txBody>
      </p:sp>
      <p:sp>
        <p:nvSpPr>
          <p:cNvPr id="9" name="Content Placeholder 1">
            <a:extLst>
              <a:ext uri="{FF2B5EF4-FFF2-40B4-BE49-F238E27FC236}">
                <a16:creationId xmlns:a16="http://schemas.microsoft.com/office/drawing/2014/main" id="{1554E7D4-0B28-5343-BE48-C4A67774272F}"/>
              </a:ext>
            </a:extLst>
          </p:cNvPr>
          <p:cNvSpPr txBox="1">
            <a:spLocks/>
          </p:cNvSpPr>
          <p:nvPr/>
        </p:nvSpPr>
        <p:spPr>
          <a:xfrm>
            <a:off x="7123178" y="1652050"/>
            <a:ext cx="3960000" cy="4314633"/>
          </a:xfrm>
          <a:prstGeom prst="rect">
            <a:avLst/>
          </a:prstGeom>
        </p:spPr>
        <p:txBody>
          <a:bodyPr vert="horz" lIns="0" tIns="0" rIns="0" bIns="0" rtlCol="0" anchor="t">
            <a:noAutofit/>
          </a:bodyPr>
          <a:lstStyle>
            <a:lvl1pPr marL="139700" indent="-13970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1pPr>
            <a:lvl2pPr marL="588963" indent="-131763"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2pPr>
            <a:lvl3pPr marL="1025525" indent="-111125"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3pPr>
            <a:lvl4pPr marL="1474788" indent="-103188"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4pPr>
            <a:lvl5pPr marL="1911350" indent="-82550" algn="l" defTabSz="914400" rtl="0" eaLnBrk="1" latinLnBrk="0" hangingPunct="1">
              <a:lnSpc>
                <a:spcPct val="110000"/>
              </a:lnSpc>
              <a:spcBef>
                <a:spcPts val="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a:cs typeface="Arial"/>
            </a:endParaRPr>
          </a:p>
          <a:p>
            <a:pPr marL="0" indent="0">
              <a:buFont typeface="Arial" panose="020B0604020202020204" pitchFamily="34" charset="0"/>
              <a:buNone/>
            </a:pPr>
            <a:endParaRPr lang="en-US" sz="1600">
              <a:cs typeface="Arial"/>
            </a:endParaRPr>
          </a:p>
          <a:p>
            <a:pPr marL="0" indent="0">
              <a:buFont typeface="Arial" panose="020B0604020202020204" pitchFamily="34" charset="0"/>
              <a:buNone/>
            </a:pPr>
            <a:endParaRPr lang="en-US" sz="1600">
              <a:cs typeface="Arial"/>
            </a:endParaRPr>
          </a:p>
          <a:p>
            <a:pPr marL="0" indent="0">
              <a:buFont typeface="Arial" panose="020B0604020202020204" pitchFamily="34" charset="0"/>
              <a:buNone/>
            </a:pPr>
            <a:endParaRPr lang="en-US" sz="1600">
              <a:cs typeface="Arial"/>
            </a:endParaRPr>
          </a:p>
        </p:txBody>
      </p:sp>
      <p:sp>
        <p:nvSpPr>
          <p:cNvPr id="12" name="TextBox 11">
            <a:extLst>
              <a:ext uri="{FF2B5EF4-FFF2-40B4-BE49-F238E27FC236}">
                <a16:creationId xmlns:a16="http://schemas.microsoft.com/office/drawing/2014/main" id="{6A7F3693-BA03-4B67-9BC8-BDC53A35BCB1}"/>
              </a:ext>
            </a:extLst>
          </p:cNvPr>
          <p:cNvSpPr txBox="1"/>
          <p:nvPr/>
        </p:nvSpPr>
        <p:spPr>
          <a:xfrm>
            <a:off x="2458095" y="5857303"/>
            <a:ext cx="22315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cs typeface="Arial"/>
              </a:rPr>
              <a:t>1/2</a:t>
            </a:r>
          </a:p>
        </p:txBody>
      </p:sp>
      <p:sp>
        <p:nvSpPr>
          <p:cNvPr id="16" name="TextBox 15">
            <a:extLst>
              <a:ext uri="{FF2B5EF4-FFF2-40B4-BE49-F238E27FC236}">
                <a16:creationId xmlns:a16="http://schemas.microsoft.com/office/drawing/2014/main" id="{1ABAC080-1A9C-407E-B99C-5772B29A24B5}"/>
              </a:ext>
            </a:extLst>
          </p:cNvPr>
          <p:cNvSpPr txBox="1"/>
          <p:nvPr/>
        </p:nvSpPr>
        <p:spPr>
          <a:xfrm>
            <a:off x="5299266" y="5857303"/>
            <a:ext cx="22315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cs typeface="Arial"/>
              </a:rPr>
              <a:t>2/2</a:t>
            </a:r>
          </a:p>
        </p:txBody>
      </p:sp>
      <p:sp>
        <p:nvSpPr>
          <p:cNvPr id="10" name="TextBox 9">
            <a:extLst>
              <a:ext uri="{FF2B5EF4-FFF2-40B4-BE49-F238E27FC236}">
                <a16:creationId xmlns:a16="http://schemas.microsoft.com/office/drawing/2014/main" id="{1E41687B-62D1-40A7-980C-8805FABADC18}"/>
              </a:ext>
            </a:extLst>
          </p:cNvPr>
          <p:cNvSpPr txBox="1"/>
          <p:nvPr/>
        </p:nvSpPr>
        <p:spPr>
          <a:xfrm>
            <a:off x="8430327" y="4933973"/>
            <a:ext cx="2525486" cy="923330"/>
          </a:xfrm>
          <a:prstGeom prst="rect">
            <a:avLst/>
          </a:prstGeom>
          <a:noFill/>
        </p:spPr>
        <p:txBody>
          <a:bodyPr wrap="square" rtlCol="0">
            <a:spAutoFit/>
          </a:bodyPr>
          <a:lstStyle/>
          <a:p>
            <a:r>
              <a:rPr lang="en-US" i="1"/>
              <a:t>För Stories-formatet finns ingen separat inläggstext </a:t>
            </a:r>
            <a:endParaRPr lang="en-FI" i="1" dirty="0"/>
          </a:p>
        </p:txBody>
      </p:sp>
      <p:pic>
        <p:nvPicPr>
          <p:cNvPr id="13" name="Picture 12" descr="Text&#10;&#10;Description automatically generated">
            <a:extLst>
              <a:ext uri="{FF2B5EF4-FFF2-40B4-BE49-F238E27FC236}">
                <a16:creationId xmlns:a16="http://schemas.microsoft.com/office/drawing/2014/main" id="{7EE1398B-327B-4F6D-A8C4-E18DDE333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824" y="1893941"/>
            <a:ext cx="2215598" cy="3938841"/>
          </a:xfrm>
          <a:prstGeom prst="rect">
            <a:avLst/>
          </a:prstGeom>
        </p:spPr>
      </p:pic>
      <p:pic>
        <p:nvPicPr>
          <p:cNvPr id="15" name="Picture 14" descr="Text, application&#10;&#10;Description automatically generated">
            <a:extLst>
              <a:ext uri="{FF2B5EF4-FFF2-40B4-BE49-F238E27FC236}">
                <a16:creationId xmlns:a16="http://schemas.microsoft.com/office/drawing/2014/main" id="{DF187D22-20E6-4A04-BB31-DB503012C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302" y="1893941"/>
            <a:ext cx="2215598" cy="3938841"/>
          </a:xfrm>
          <a:prstGeom prst="rect">
            <a:avLst/>
          </a:prstGeom>
        </p:spPr>
      </p:pic>
    </p:spTree>
    <p:extLst>
      <p:ext uri="{BB962C8B-B14F-4D97-AF65-F5344CB8AC3E}">
        <p14:creationId xmlns:p14="http://schemas.microsoft.com/office/powerpoint/2010/main" val="167522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9E0EF7-CC27-4DAD-8FA4-023252C8BE36}"/>
              </a:ext>
            </a:extLst>
          </p:cNvPr>
          <p:cNvSpPr>
            <a:spLocks noGrp="1"/>
          </p:cNvSpPr>
          <p:nvPr>
            <p:ph sz="half" idx="1"/>
          </p:nvPr>
        </p:nvSpPr>
        <p:spPr>
          <a:xfrm>
            <a:off x="953036" y="1782000"/>
            <a:ext cx="4239449" cy="4104000"/>
          </a:xfrm>
        </p:spPr>
        <p:txBody>
          <a:bodyPr/>
          <a:lstStyle/>
          <a:p>
            <a:pPr marL="0" indent="0">
              <a:buNone/>
            </a:pPr>
            <a:r>
              <a:rPr lang="en-US" sz="1400" dirty="0" err="1">
                <a:effectLst/>
                <a:ea typeface="Calibri" panose="020F0502020204030204" pitchFamily="34" charset="0"/>
                <a:cs typeface="Times New Roman" panose="02020603050405020304" pitchFamily="18" charset="0"/>
              </a:rPr>
              <a:t>Salamavaras</a:t>
            </a:r>
            <a:r>
              <a:rPr lang="en-US" sz="1400" dirty="0">
                <a:ea typeface="Calibri" panose="020F0502020204030204" pitchFamily="34" charset="0"/>
                <a:cs typeface="Times New Roman" panose="02020603050405020304" pitchFamily="18" charset="0"/>
              </a:rPr>
              <a:t>, </a:t>
            </a:r>
            <a:r>
              <a:rPr lang="en-US" sz="1400" dirty="0" err="1">
                <a:effectLst/>
                <a:ea typeface="Calibri" panose="020F0502020204030204" pitchFamily="34" charset="0"/>
                <a:cs typeface="Times New Roman" panose="02020603050405020304" pitchFamily="18" charset="0"/>
              </a:rPr>
              <a:t>Filigraanityttö</a:t>
            </a:r>
            <a:r>
              <a:rPr lang="en-US" sz="1400" dirty="0">
                <a:effectLst/>
                <a:ea typeface="Calibri" panose="020F0502020204030204" pitchFamily="34" charset="0"/>
                <a:cs typeface="Times New Roman" panose="02020603050405020304" pitchFamily="18" charset="0"/>
              </a:rPr>
              <a:t> </a:t>
            </a:r>
            <a:r>
              <a:rPr lang="en-US" sz="1400" dirty="0" err="1">
                <a:effectLst/>
                <a:ea typeface="Calibri" panose="020F0502020204030204" pitchFamily="34" charset="0"/>
                <a:cs typeface="Times New Roman" panose="02020603050405020304" pitchFamily="18" charset="0"/>
              </a:rPr>
              <a:t>eller</a:t>
            </a:r>
            <a:r>
              <a:rPr lang="en-US" sz="1400" dirty="0">
                <a:effectLst/>
                <a:ea typeface="Calibri" panose="020F0502020204030204" pitchFamily="34" charset="0"/>
                <a:cs typeface="Times New Roman" panose="02020603050405020304" pitchFamily="18" charset="0"/>
              </a:rPr>
              <a:t> </a:t>
            </a:r>
            <a:r>
              <a:rPr lang="en-US" sz="1400" dirty="0" err="1">
                <a:effectLst/>
                <a:ea typeface="Calibri" panose="020F0502020204030204" pitchFamily="34" charset="0"/>
                <a:cs typeface="Times New Roman" panose="02020603050405020304" pitchFamily="18" charset="0"/>
              </a:rPr>
              <a:t>någon</a:t>
            </a:r>
            <a:r>
              <a:rPr lang="en-US" sz="1400" dirty="0">
                <a:effectLst/>
                <a:ea typeface="Calibri" panose="020F0502020204030204" pitchFamily="34" charset="0"/>
                <a:cs typeface="Times New Roman" panose="02020603050405020304" pitchFamily="18" charset="0"/>
              </a:rPr>
              <a:t> </a:t>
            </a:r>
            <a:r>
              <a:rPr lang="en-US" sz="1400" dirty="0" err="1">
                <a:effectLst/>
                <a:ea typeface="Calibri" panose="020F0502020204030204" pitchFamily="34" charset="0"/>
                <a:cs typeface="Times New Roman" panose="02020603050405020304" pitchFamily="18" charset="0"/>
              </a:rPr>
              <a:t>annan</a:t>
            </a:r>
            <a:r>
              <a:rPr lang="en-US" sz="1400" dirty="0">
                <a:effectLst/>
                <a:ea typeface="Calibri" panose="020F0502020204030204" pitchFamily="34" charset="0"/>
                <a:cs typeface="Times New Roman" panose="02020603050405020304" pitchFamily="18" charset="0"/>
              </a:rPr>
              <a:t> av de 400 </a:t>
            </a:r>
            <a:r>
              <a:rPr lang="fi-FI" sz="1400" dirty="0" err="1">
                <a:effectLst/>
                <a:ea typeface="Calibri" panose="020F0502020204030204" pitchFamily="34" charset="0"/>
                <a:cs typeface="Times New Roman" panose="02020603050405020304" pitchFamily="18" charset="0"/>
              </a:rPr>
              <a:t>inhemska</a:t>
            </a:r>
            <a:r>
              <a:rPr lang="en-FI" sz="1400" dirty="0">
                <a:effectLst/>
                <a:ea typeface="Calibri" panose="020F0502020204030204" pitchFamily="34" charset="0"/>
                <a:cs typeface="Times New Roman" panose="02020603050405020304" pitchFamily="18" charset="0"/>
              </a:rPr>
              <a:t> e- </a:t>
            </a:r>
            <a:r>
              <a:rPr lang="fi-FI" sz="1400" dirty="0" err="1">
                <a:effectLst/>
                <a:ea typeface="Calibri" panose="020F0502020204030204" pitchFamily="34" charset="0"/>
                <a:cs typeface="Times New Roman" panose="02020603050405020304" pitchFamily="18" charset="0"/>
              </a:rPr>
              <a:t>och</a:t>
            </a:r>
            <a:r>
              <a:rPr lang="en-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ljudböckerna</a:t>
            </a:r>
            <a:r>
              <a:rPr lang="en-US" sz="1400" dirty="0">
                <a:effectLst/>
                <a:ea typeface="Calibri" panose="020F0502020204030204" pitchFamily="34" charset="0"/>
                <a:cs typeface="Times New Roman" panose="02020603050405020304" pitchFamily="18" charset="0"/>
              </a:rPr>
              <a:t>?</a:t>
            </a:r>
            <a:r>
              <a:rPr lang="en-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Bibliotekets</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digitala</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samling</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öppnar</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dörren</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till</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tusentals</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fantastiska</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världar</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Böckerna</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får</a:t>
            </a:r>
            <a:r>
              <a:rPr lang="fi-FI" sz="1400" dirty="0">
                <a:effectLst/>
                <a:ea typeface="Calibri" panose="020F0502020204030204" pitchFamily="34" charset="0"/>
                <a:cs typeface="Times New Roman" panose="02020603050405020304" pitchFamily="18" charset="0"/>
              </a:rPr>
              <a:t> du </a:t>
            </a:r>
            <a:r>
              <a:rPr lang="fi-FI" sz="1400" dirty="0" err="1">
                <a:effectLst/>
                <a:ea typeface="Calibri" panose="020F0502020204030204" pitchFamily="34" charset="0"/>
                <a:cs typeface="Times New Roman" panose="02020603050405020304" pitchFamily="18" charset="0"/>
              </a:rPr>
              <a:t>med</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ditt</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bibliotekskort</a:t>
            </a:r>
            <a:r>
              <a:rPr lang="fi-FI" sz="1400" dirty="0">
                <a:effectLst/>
                <a:ea typeface="Calibri" panose="020F0502020204030204" pitchFamily="34" charset="0"/>
                <a:cs typeface="Times New Roman" panose="02020603050405020304" pitchFamily="18" charset="0"/>
              </a:rPr>
              <a:t>! </a:t>
            </a:r>
            <a:r>
              <a:rPr lang="fi-FI" sz="1400" dirty="0">
                <a:cs typeface="Times New Roman" panose="02020603050405020304" pitchFamily="18" charset="0"/>
              </a:rPr>
              <a:t>www.ellibslibrary.com/sv/collection </a:t>
            </a:r>
          </a:p>
          <a:p>
            <a:pPr marL="0" indent="0">
              <a:buNone/>
            </a:pPr>
            <a:endParaRPr lang="fi-FI" sz="1400" dirty="0">
              <a:cs typeface="Times New Roman" panose="02020603050405020304" pitchFamily="18" charset="0"/>
            </a:endParaRPr>
          </a:p>
          <a:p>
            <a:pPr marL="0" indent="0">
              <a:buNone/>
            </a:pPr>
            <a:r>
              <a:rPr lang="fi-FI" sz="1400" b="1" dirty="0">
                <a:cs typeface="Times New Roman" panose="02020603050405020304" pitchFamily="18" charset="0"/>
              </a:rPr>
              <a:t>Alt-</a:t>
            </a:r>
            <a:r>
              <a:rPr lang="fi-FI" sz="1400" b="1" dirty="0" err="1">
                <a:cs typeface="Times New Roman" panose="02020603050405020304" pitchFamily="18" charset="0"/>
              </a:rPr>
              <a:t>text</a:t>
            </a:r>
            <a:r>
              <a:rPr lang="fi-FI" sz="1400" b="1" dirty="0">
                <a:cs typeface="Times New Roman" panose="02020603050405020304" pitchFamily="18" charset="0"/>
              </a:rPr>
              <a:t>:</a:t>
            </a:r>
          </a:p>
          <a:p>
            <a:pPr marL="0" indent="0">
              <a:buNone/>
            </a:pPr>
            <a:r>
              <a:rPr lang="en-US" sz="1400" dirty="0" err="1">
                <a:cs typeface="Times New Roman" panose="02020603050405020304" pitchFamily="18" charset="0"/>
              </a:rPr>
              <a:t>Söker</a:t>
            </a:r>
            <a:r>
              <a:rPr lang="en-US" sz="1400" dirty="0">
                <a:cs typeface="Times New Roman" panose="02020603050405020304" pitchFamily="18" charset="0"/>
              </a:rPr>
              <a:t> du </a:t>
            </a:r>
            <a:r>
              <a:rPr lang="en-US" sz="1400" dirty="0" err="1">
                <a:cs typeface="Times New Roman" panose="02020603050405020304" pitchFamily="18" charset="0"/>
              </a:rPr>
              <a:t>något</a:t>
            </a:r>
            <a:r>
              <a:rPr lang="en-US" sz="1400" dirty="0">
                <a:cs typeface="Times New Roman" panose="02020603050405020304" pitchFamily="18" charset="0"/>
              </a:rPr>
              <a:t> </a:t>
            </a:r>
            <a:r>
              <a:rPr lang="en-US" sz="1400" dirty="0" err="1">
                <a:cs typeface="Times New Roman" panose="02020603050405020304" pitchFamily="18" charset="0"/>
              </a:rPr>
              <a:t>att</a:t>
            </a:r>
            <a:r>
              <a:rPr lang="en-US" sz="1400" dirty="0">
                <a:cs typeface="Times New Roman" panose="02020603050405020304" pitchFamily="18" charset="0"/>
              </a:rPr>
              <a:t> </a:t>
            </a:r>
            <a:r>
              <a:rPr lang="en-US" sz="1400" dirty="0" err="1">
                <a:cs typeface="Times New Roman" panose="02020603050405020304" pitchFamily="18" charset="0"/>
              </a:rPr>
              <a:t>läsa</a:t>
            </a:r>
            <a:r>
              <a:rPr lang="en-US" sz="1400" dirty="0">
                <a:cs typeface="Times New Roman" panose="02020603050405020304" pitchFamily="18" charset="0"/>
              </a:rPr>
              <a:t>? </a:t>
            </a:r>
          </a:p>
          <a:p>
            <a:pPr marL="0" indent="0">
              <a:buNone/>
            </a:pPr>
            <a:endParaRPr lang="en-US" sz="1400" dirty="0">
              <a:cs typeface="Times New Roman" panose="02020603050405020304" pitchFamily="18" charset="0"/>
            </a:endParaRPr>
          </a:p>
          <a:p>
            <a:pPr marL="0" indent="0">
              <a:buNone/>
            </a:pPr>
            <a:r>
              <a:rPr lang="en-US" sz="1400" dirty="0" err="1">
                <a:cs typeface="Times New Roman" panose="02020603050405020304" pitchFamily="18" charset="0"/>
              </a:rPr>
              <a:t>Bibliotekets</a:t>
            </a:r>
            <a:r>
              <a:rPr lang="en-US" sz="1400" dirty="0">
                <a:cs typeface="Times New Roman" panose="02020603050405020304" pitchFamily="18" charset="0"/>
              </a:rPr>
              <a:t> </a:t>
            </a:r>
            <a:r>
              <a:rPr lang="en-US" sz="1400" dirty="0" err="1">
                <a:cs typeface="Times New Roman" panose="02020603050405020304" pitchFamily="18" charset="0"/>
              </a:rPr>
              <a:t>utbud</a:t>
            </a:r>
            <a:r>
              <a:rPr lang="en-US" sz="1400" dirty="0">
                <a:cs typeface="Times New Roman" panose="02020603050405020304" pitchFamily="18" charset="0"/>
              </a:rPr>
              <a:t> I form av e- </a:t>
            </a:r>
            <a:r>
              <a:rPr lang="en-US" sz="1400" dirty="0" err="1">
                <a:cs typeface="Times New Roman" panose="02020603050405020304" pitchFamily="18" charset="0"/>
              </a:rPr>
              <a:t>och</a:t>
            </a:r>
            <a:r>
              <a:rPr lang="en-US" sz="1400" dirty="0">
                <a:cs typeface="Times New Roman" panose="02020603050405020304" pitchFamily="18" charset="0"/>
              </a:rPr>
              <a:t> </a:t>
            </a:r>
            <a:r>
              <a:rPr lang="en-US" sz="1400" dirty="0" err="1">
                <a:cs typeface="Times New Roman" panose="02020603050405020304" pitchFamily="18" charset="0"/>
              </a:rPr>
              <a:t>ljudböcker</a:t>
            </a:r>
            <a:r>
              <a:rPr lang="en-US" sz="1400" dirty="0">
                <a:cs typeface="Times New Roman" panose="02020603050405020304" pitchFamily="18" charset="0"/>
              </a:rPr>
              <a:t>.</a:t>
            </a:r>
          </a:p>
          <a:p>
            <a:pPr marL="0" indent="0">
              <a:buNone/>
            </a:pPr>
            <a:r>
              <a:rPr lang="en-US" sz="1400" dirty="0">
                <a:cs typeface="Times New Roman" panose="02020603050405020304" pitchFamily="18" charset="0"/>
              </a:rPr>
              <a:t>--</a:t>
            </a:r>
          </a:p>
          <a:p>
            <a:pPr marL="0" indent="0">
              <a:buNone/>
            </a:pPr>
            <a:endParaRPr lang="en-US" sz="1600" dirty="0">
              <a:cs typeface="Times New Roman" panose="02020603050405020304" pitchFamily="18" charset="0"/>
            </a:endParaRPr>
          </a:p>
          <a:p>
            <a:pPr marL="0" indent="0">
              <a:buNone/>
            </a:pPr>
            <a:r>
              <a:rPr lang="en-US" sz="1400" dirty="0" err="1">
                <a:cs typeface="Times New Roman" panose="02020603050405020304" pitchFamily="18" charset="0"/>
              </a:rPr>
              <a:t>Topp</a:t>
            </a:r>
            <a:r>
              <a:rPr lang="en-US" sz="1400" dirty="0">
                <a:cs typeface="Times New Roman" panose="02020603050405020304" pitchFamily="18" charset="0"/>
              </a:rPr>
              <a:t> 5 </a:t>
            </a:r>
            <a:r>
              <a:rPr lang="en-US" sz="1400" dirty="0" err="1">
                <a:cs typeface="Times New Roman" panose="02020603050405020304" pitchFamily="18" charset="0"/>
              </a:rPr>
              <a:t>mest</a:t>
            </a:r>
            <a:r>
              <a:rPr lang="en-US" sz="1400" dirty="0">
                <a:cs typeface="Times New Roman" panose="02020603050405020304" pitchFamily="18" charset="0"/>
              </a:rPr>
              <a:t> </a:t>
            </a:r>
            <a:r>
              <a:rPr lang="en-US" sz="1400" dirty="0" err="1">
                <a:cs typeface="Times New Roman" panose="02020603050405020304" pitchFamily="18" charset="0"/>
              </a:rPr>
              <a:t>lästa</a:t>
            </a:r>
            <a:endParaRPr lang="en-US" sz="1400" dirty="0">
              <a:cs typeface="Times New Roman" panose="02020603050405020304" pitchFamily="18" charset="0"/>
            </a:endParaRPr>
          </a:p>
          <a:p>
            <a:pPr marL="0" indent="0">
              <a:buNone/>
            </a:pPr>
            <a:r>
              <a:rPr lang="en-US" sz="1400" dirty="0">
                <a:cs typeface="Times New Roman" panose="02020603050405020304" pitchFamily="18" charset="0"/>
              </a:rPr>
              <a:t>1. </a:t>
            </a:r>
            <a:r>
              <a:rPr lang="sv-SE" sz="1400" dirty="0">
                <a:cs typeface="Times New Roman" panose="02020603050405020304" pitchFamily="18" charset="0"/>
              </a:rPr>
              <a:t>Blåbärsmatchen</a:t>
            </a:r>
          </a:p>
          <a:p>
            <a:pPr marL="0" indent="0">
              <a:buNone/>
            </a:pPr>
            <a:r>
              <a:rPr lang="sv-SE" sz="1400" dirty="0">
                <a:cs typeface="Times New Roman" panose="02020603050405020304" pitchFamily="18" charset="0"/>
              </a:rPr>
              <a:t>2. Frågor jag fått om Förintelsen</a:t>
            </a:r>
          </a:p>
          <a:p>
            <a:pPr marL="0" indent="0">
              <a:buNone/>
            </a:pPr>
            <a:r>
              <a:rPr lang="sv-SE" sz="1400" dirty="0">
                <a:cs typeface="Times New Roman" panose="02020603050405020304" pitchFamily="18" charset="0"/>
              </a:rPr>
              <a:t>3. </a:t>
            </a:r>
            <a:r>
              <a:rPr lang="sv-SE" sz="1400" dirty="0" err="1">
                <a:cs typeface="Times New Roman" panose="02020603050405020304" pitchFamily="18" charset="0"/>
              </a:rPr>
              <a:t>Maresi</a:t>
            </a:r>
            <a:endParaRPr lang="sv-SE" sz="1400" dirty="0">
              <a:cs typeface="Times New Roman" panose="02020603050405020304" pitchFamily="18" charset="0"/>
            </a:endParaRPr>
          </a:p>
          <a:p>
            <a:pPr marL="0" indent="0">
              <a:buNone/>
            </a:pPr>
            <a:r>
              <a:rPr lang="sv-SE" sz="1400" dirty="0">
                <a:cs typeface="Times New Roman" panose="02020603050405020304" pitchFamily="18" charset="0"/>
              </a:rPr>
              <a:t>4. Mumindalens alfabet</a:t>
            </a:r>
          </a:p>
          <a:p>
            <a:pPr marL="0" indent="0">
              <a:buNone/>
            </a:pPr>
            <a:r>
              <a:rPr lang="sv-SE" sz="1400" dirty="0">
                <a:cs typeface="Times New Roman" panose="02020603050405020304" pitchFamily="18" charset="0"/>
              </a:rPr>
              <a:t>5. När sommarvinden leker</a:t>
            </a:r>
          </a:p>
          <a:p>
            <a:pPr marL="0" indent="0">
              <a:buNone/>
            </a:pPr>
            <a:endParaRPr lang="en-FI" sz="1600" dirty="0">
              <a:cs typeface="Times New Roman" panose="02020603050405020304" pitchFamily="18" charset="0"/>
            </a:endParaRPr>
          </a:p>
          <a:p>
            <a:pPr marL="0" indent="0">
              <a:buNone/>
            </a:pPr>
            <a:endParaRPr lang="en-US" sz="1600" dirty="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9E2BE80A-CB72-4405-A546-DA9FF96376A4}"/>
              </a:ext>
            </a:extLst>
          </p:cNvPr>
          <p:cNvSpPr>
            <a:spLocks noGrp="1"/>
          </p:cNvSpPr>
          <p:nvPr>
            <p:ph type="title"/>
          </p:nvPr>
        </p:nvSpPr>
        <p:spPr/>
        <p:txBody>
          <a:bodyPr/>
          <a:lstStyle/>
          <a:p>
            <a:r>
              <a:rPr lang="en-US"/>
              <a:t>Instagram och </a:t>
            </a:r>
            <a:r>
              <a:rPr lang="en-US" dirty="0"/>
              <a:t>Facebook</a:t>
            </a:r>
            <a:r>
              <a:rPr lang="en-US"/>
              <a:t>, flödeskarusell</a:t>
            </a:r>
            <a:endParaRPr lang="en-FI" dirty="0"/>
          </a:p>
        </p:txBody>
      </p:sp>
      <p:sp>
        <p:nvSpPr>
          <p:cNvPr id="5" name="Date Placeholder 4">
            <a:extLst>
              <a:ext uri="{FF2B5EF4-FFF2-40B4-BE49-F238E27FC236}">
                <a16:creationId xmlns:a16="http://schemas.microsoft.com/office/drawing/2014/main" id="{2DFB0093-538D-48A9-9498-2A7E0DDC2908}"/>
              </a:ext>
            </a:extLst>
          </p:cNvPr>
          <p:cNvSpPr>
            <a:spLocks noGrp="1"/>
          </p:cNvSpPr>
          <p:nvPr>
            <p:ph type="dt" sz="half" idx="10"/>
          </p:nvPr>
        </p:nvSpPr>
        <p:spPr/>
        <p:txBody>
          <a:bodyPr/>
          <a:lstStyle/>
          <a:p>
            <a:fld id="{CEA6BC2B-5416-4AC0-B3CB-40C7C457A47C}" type="datetime1">
              <a:rPr lang="fi-FI" smtClean="0"/>
              <a:t>10.3.2022</a:t>
            </a:fld>
            <a:endParaRPr lang="fi-FI" dirty="0"/>
          </a:p>
        </p:txBody>
      </p:sp>
      <p:sp>
        <p:nvSpPr>
          <p:cNvPr id="6" name="Footer Placeholder 5">
            <a:extLst>
              <a:ext uri="{FF2B5EF4-FFF2-40B4-BE49-F238E27FC236}">
                <a16:creationId xmlns:a16="http://schemas.microsoft.com/office/drawing/2014/main" id="{DFBD02AC-6F08-48FD-990E-F4A752B961A7}"/>
              </a:ext>
            </a:extLst>
          </p:cNvPr>
          <p:cNvSpPr>
            <a:spLocks noGrp="1"/>
          </p:cNvSpPr>
          <p:nvPr>
            <p:ph type="ftr" sz="quarter" idx="11"/>
          </p:nvPr>
        </p:nvSpPr>
        <p:spPr/>
        <p:txBody>
          <a:bodyPr/>
          <a:lstStyle/>
          <a:p>
            <a:endParaRPr lang="fi-FI"/>
          </a:p>
        </p:txBody>
      </p:sp>
      <p:sp>
        <p:nvSpPr>
          <p:cNvPr id="7" name="Text Placeholder 6">
            <a:extLst>
              <a:ext uri="{FF2B5EF4-FFF2-40B4-BE49-F238E27FC236}">
                <a16:creationId xmlns:a16="http://schemas.microsoft.com/office/drawing/2014/main" id="{EFC770CA-3518-4D37-9155-49FDFBF73FC0}"/>
              </a:ext>
            </a:extLst>
          </p:cNvPr>
          <p:cNvSpPr>
            <a:spLocks noGrp="1"/>
          </p:cNvSpPr>
          <p:nvPr>
            <p:ph type="body" sz="quarter" idx="13"/>
          </p:nvPr>
        </p:nvSpPr>
        <p:spPr/>
        <p:txBody>
          <a:bodyPr/>
          <a:lstStyle/>
          <a:p>
            <a:endParaRPr lang="en-FI"/>
          </a:p>
        </p:txBody>
      </p:sp>
      <p:pic>
        <p:nvPicPr>
          <p:cNvPr id="14" name="Picture 13" descr="Text&#10;&#10;Description automatically generated">
            <a:extLst>
              <a:ext uri="{FF2B5EF4-FFF2-40B4-BE49-F238E27FC236}">
                <a16:creationId xmlns:a16="http://schemas.microsoft.com/office/drawing/2014/main" id="{C713DE78-E54A-45C4-A3CE-7B9F9FAA0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107" y="1853999"/>
            <a:ext cx="3055457" cy="3055457"/>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ABD3F146-6D1A-4265-AEF7-28AEBAE84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254" y="1854000"/>
            <a:ext cx="3055457" cy="3055457"/>
          </a:xfrm>
          <a:prstGeom prst="rect">
            <a:avLst/>
          </a:prstGeom>
        </p:spPr>
      </p:pic>
    </p:spTree>
    <p:extLst>
      <p:ext uri="{BB962C8B-B14F-4D97-AF65-F5344CB8AC3E}">
        <p14:creationId xmlns:p14="http://schemas.microsoft.com/office/powerpoint/2010/main" val="154879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9E0EF7-CC27-4DAD-8FA4-023252C8BE36}"/>
              </a:ext>
            </a:extLst>
          </p:cNvPr>
          <p:cNvSpPr>
            <a:spLocks noGrp="1"/>
          </p:cNvSpPr>
          <p:nvPr>
            <p:ph sz="half" idx="1"/>
          </p:nvPr>
        </p:nvSpPr>
        <p:spPr>
          <a:xfrm>
            <a:off x="953037" y="1782000"/>
            <a:ext cx="4354284" cy="4104000"/>
          </a:xfrm>
        </p:spPr>
        <p:txBody>
          <a:bodyPr/>
          <a:lstStyle/>
          <a:p>
            <a:pPr marL="0" indent="0">
              <a:buNone/>
            </a:pPr>
            <a:r>
              <a:rPr lang="fi-FI" sz="1400" dirty="0">
                <a:effectLst/>
                <a:ea typeface="Calibri" panose="020F0502020204030204" pitchFamily="34" charset="0"/>
                <a:cs typeface="Times New Roman" panose="02020603050405020304" pitchFamily="18" charset="0"/>
              </a:rPr>
              <a:t>En </a:t>
            </a:r>
            <a:r>
              <a:rPr lang="fi-FI" sz="1400" dirty="0" err="1">
                <a:effectLst/>
                <a:ea typeface="Calibri" panose="020F0502020204030204" pitchFamily="34" charset="0"/>
                <a:cs typeface="Times New Roman" panose="02020603050405020304" pitchFamily="18" charset="0"/>
              </a:rPr>
              <a:t>bra</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bok</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är</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som</a:t>
            </a:r>
            <a:r>
              <a:rPr lang="fi-FI" sz="1400" dirty="0">
                <a:effectLst/>
                <a:ea typeface="Calibri" panose="020F0502020204030204" pitchFamily="34" charset="0"/>
                <a:cs typeface="Times New Roman" panose="02020603050405020304" pitchFamily="18" charset="0"/>
              </a:rPr>
              <a:t> en </a:t>
            </a:r>
            <a:r>
              <a:rPr lang="fi-FI" sz="1400" dirty="0" err="1">
                <a:effectLst/>
                <a:ea typeface="Calibri" panose="020F0502020204030204" pitchFamily="34" charset="0"/>
                <a:cs typeface="Times New Roman" panose="02020603050405020304" pitchFamily="18" charset="0"/>
              </a:rPr>
              <a:t>semesterresa</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full</a:t>
            </a:r>
            <a:r>
              <a:rPr lang="fi-FI" sz="1400" dirty="0">
                <a:effectLst/>
                <a:ea typeface="Calibri" panose="020F0502020204030204" pitchFamily="34" charset="0"/>
                <a:cs typeface="Times New Roman" panose="02020603050405020304" pitchFamily="18" charset="0"/>
              </a:rPr>
              <a:t> av </a:t>
            </a:r>
            <a:r>
              <a:rPr lang="fi-FI" sz="1400" dirty="0" err="1">
                <a:effectLst/>
                <a:ea typeface="Calibri" panose="020F0502020204030204" pitchFamily="34" charset="0"/>
                <a:cs typeface="Times New Roman" panose="02020603050405020304" pitchFamily="18" charset="0"/>
              </a:rPr>
              <a:t>överraskningar</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och</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känslor</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Nu</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behöver</a:t>
            </a:r>
            <a:r>
              <a:rPr lang="fi-FI" sz="1400" dirty="0">
                <a:effectLst/>
                <a:ea typeface="Calibri" panose="020F0502020204030204" pitchFamily="34" charset="0"/>
                <a:cs typeface="Times New Roman" panose="02020603050405020304" pitchFamily="18" charset="0"/>
              </a:rPr>
              <a:t> du </a:t>
            </a:r>
            <a:r>
              <a:rPr lang="fi-FI" sz="1400" dirty="0" err="1">
                <a:effectLst/>
                <a:ea typeface="Calibri" panose="020F0502020204030204" pitchFamily="34" charset="0"/>
                <a:cs typeface="Times New Roman" panose="02020603050405020304" pitchFamily="18" charset="0"/>
              </a:rPr>
              <a:t>inte</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gå</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längre</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än</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till</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din</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egen</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ficka</a:t>
            </a:r>
            <a:r>
              <a:rPr lang="fi-FI" sz="1400" dirty="0">
                <a:effectLst/>
                <a:ea typeface="Calibri" panose="020F0502020204030204" pitchFamily="34" charset="0"/>
                <a:cs typeface="Times New Roman" panose="02020603050405020304" pitchFamily="18" charset="0"/>
              </a:rPr>
              <a:t> för </a:t>
            </a:r>
            <a:r>
              <a:rPr lang="fi-FI" sz="1400" dirty="0" err="1">
                <a:effectLst/>
                <a:ea typeface="Calibri" panose="020F0502020204030204" pitchFamily="34" charset="0"/>
                <a:cs typeface="Times New Roman" panose="02020603050405020304" pitchFamily="18" charset="0"/>
              </a:rPr>
              <a:t>att</a:t>
            </a:r>
            <a:r>
              <a:rPr lang="fi-FI" sz="1400" dirty="0">
                <a:effectLst/>
                <a:ea typeface="Calibri" panose="020F0502020204030204" pitchFamily="34" charset="0"/>
                <a:cs typeface="Times New Roman" panose="02020603050405020304" pitchFamily="18" charset="0"/>
              </a:rPr>
              <a:t> </a:t>
            </a:r>
            <a:r>
              <a:rPr lang="fi-FI" sz="1400" dirty="0" err="1">
                <a:effectLst/>
                <a:ea typeface="Calibri" panose="020F0502020204030204" pitchFamily="34" charset="0"/>
                <a:cs typeface="Times New Roman" panose="02020603050405020304" pitchFamily="18" charset="0"/>
              </a:rPr>
              <a:t>resa</a:t>
            </a:r>
            <a:r>
              <a:rPr lang="en-FI" sz="1400" dirty="0">
                <a:effectLst/>
                <a:ea typeface="Calibri" panose="020F0502020204030204" pitchFamily="34" charset="0"/>
                <a:cs typeface="Times New Roman" panose="02020603050405020304" pitchFamily="18" charset="0"/>
              </a:rPr>
              <a:t>.</a:t>
            </a:r>
            <a:r>
              <a:rPr lang="en-US" sz="1400" dirty="0">
                <a:effectLst/>
                <a:ea typeface="Calibri" panose="020F0502020204030204" pitchFamily="34" charset="0"/>
                <a:cs typeface="Times New Roman" panose="02020603050405020304" pitchFamily="18" charset="0"/>
              </a:rPr>
              <a:t> </a:t>
            </a:r>
            <a:r>
              <a:rPr lang="en-GB" sz="1400" dirty="0">
                <a:cs typeface="Times New Roman" panose="02020603050405020304" pitchFamily="18" charset="0"/>
              </a:rPr>
              <a:t>Mer </a:t>
            </a:r>
            <a:r>
              <a:rPr lang="en-GB" sz="1400" dirty="0" err="1">
                <a:cs typeface="Times New Roman" panose="02020603050405020304" pitchFamily="18" charset="0"/>
              </a:rPr>
              <a:t>än</a:t>
            </a:r>
            <a:r>
              <a:rPr lang="en-GB" sz="1400" dirty="0">
                <a:cs typeface="Times New Roman" panose="02020603050405020304" pitchFamily="18" charset="0"/>
              </a:rPr>
              <a:t> 400 e-</a:t>
            </a:r>
            <a:r>
              <a:rPr lang="en-GB" sz="1400" dirty="0" err="1">
                <a:cs typeface="Times New Roman" panose="02020603050405020304" pitchFamily="18" charset="0"/>
              </a:rPr>
              <a:t>böcker</a:t>
            </a:r>
            <a:r>
              <a:rPr lang="en-GB" sz="1400" dirty="0">
                <a:cs typeface="Times New Roman" panose="02020603050405020304" pitchFamily="18" charset="0"/>
              </a:rPr>
              <a:t> </a:t>
            </a:r>
            <a:r>
              <a:rPr lang="en-GB" sz="1400" dirty="0" err="1">
                <a:cs typeface="Times New Roman" panose="02020603050405020304" pitchFamily="18" charset="0"/>
              </a:rPr>
              <a:t>och</a:t>
            </a:r>
            <a:r>
              <a:rPr lang="en-GB" sz="1400" dirty="0">
                <a:cs typeface="Times New Roman" panose="02020603050405020304" pitchFamily="18" charset="0"/>
              </a:rPr>
              <a:t> </a:t>
            </a:r>
            <a:r>
              <a:rPr lang="en-GB" sz="1400" dirty="0" err="1">
                <a:cs typeface="Times New Roman" panose="02020603050405020304" pitchFamily="18" charset="0"/>
              </a:rPr>
              <a:t>ljudböcker,som</a:t>
            </a:r>
            <a:r>
              <a:rPr lang="en-GB" sz="1400" dirty="0">
                <a:cs typeface="Times New Roman" panose="02020603050405020304" pitchFamily="18" charset="0"/>
              </a:rPr>
              <a:t> du </a:t>
            </a:r>
            <a:r>
              <a:rPr lang="en-GB" sz="1400" dirty="0" err="1">
                <a:cs typeface="Times New Roman" panose="02020603050405020304" pitchFamily="18" charset="0"/>
              </a:rPr>
              <a:t>kan</a:t>
            </a:r>
            <a:r>
              <a:rPr lang="en-GB" sz="1400" dirty="0">
                <a:cs typeface="Times New Roman" panose="02020603050405020304" pitchFamily="18" charset="0"/>
              </a:rPr>
              <a:t> </a:t>
            </a:r>
            <a:r>
              <a:rPr lang="en-GB" sz="1400" dirty="0" err="1">
                <a:cs typeface="Times New Roman" panose="02020603050405020304" pitchFamily="18" charset="0"/>
              </a:rPr>
              <a:t>låna</a:t>
            </a:r>
            <a:r>
              <a:rPr lang="en-GB" sz="1400" dirty="0">
                <a:cs typeface="Times New Roman" panose="02020603050405020304" pitchFamily="18" charset="0"/>
              </a:rPr>
              <a:t> med </a:t>
            </a:r>
            <a:r>
              <a:rPr lang="en-GB" sz="1400" dirty="0" err="1">
                <a:cs typeface="Times New Roman" panose="02020603050405020304" pitchFamily="18" charset="0"/>
              </a:rPr>
              <a:t>ditt</a:t>
            </a:r>
            <a:r>
              <a:rPr lang="en-GB" sz="1400" dirty="0">
                <a:cs typeface="Times New Roman" panose="02020603050405020304" pitchFamily="18" charset="0"/>
              </a:rPr>
              <a:t> </a:t>
            </a:r>
            <a:r>
              <a:rPr lang="en-GB" sz="1400" dirty="0" err="1">
                <a:cs typeface="Times New Roman" panose="02020603050405020304" pitchFamily="18" charset="0"/>
              </a:rPr>
              <a:t>bibliotekskort</a:t>
            </a:r>
            <a:r>
              <a:rPr lang="en-GB" sz="1400" dirty="0">
                <a:cs typeface="Times New Roman" panose="02020603050405020304" pitchFamily="18" charset="0"/>
              </a:rPr>
              <a:t>.</a:t>
            </a:r>
          </a:p>
          <a:p>
            <a:pPr marL="0" indent="0">
              <a:buNone/>
            </a:pPr>
            <a:r>
              <a:rPr lang="fi-FI" sz="1400" dirty="0">
                <a:effectLst/>
                <a:ea typeface="Calibri" panose="020F0502020204030204" pitchFamily="34" charset="0"/>
                <a:cs typeface="Times New Roman" panose="02020603050405020304" pitchFamily="18" charset="0"/>
              </a:rPr>
              <a:t>www.ellibslibrary.com/sv/collection </a:t>
            </a:r>
            <a:endParaRPr lang="en-FI" sz="1400" dirty="0">
              <a:effectLst/>
              <a:ea typeface="Calibri" panose="020F0502020204030204" pitchFamily="34" charset="0"/>
              <a:cs typeface="Times New Roman" panose="02020603050405020304" pitchFamily="18" charset="0"/>
            </a:endParaRPr>
          </a:p>
          <a:p>
            <a:pPr marL="0" indent="0">
              <a:buNone/>
            </a:pPr>
            <a:endParaRPr lang="en-GB" sz="1400" dirty="0">
              <a:cs typeface="Times New Roman" panose="02020603050405020304" pitchFamily="18" charset="0"/>
            </a:endParaRPr>
          </a:p>
          <a:p>
            <a:pPr marL="0" indent="0">
              <a:buNone/>
            </a:pPr>
            <a:r>
              <a:rPr lang="en-GB" sz="1400" dirty="0">
                <a:cs typeface="Times New Roman" panose="02020603050405020304" pitchFamily="18" charset="0"/>
              </a:rPr>
              <a:t>--- ELLER ----</a:t>
            </a:r>
          </a:p>
          <a:p>
            <a:pPr marL="0" indent="0">
              <a:buNone/>
            </a:pPr>
            <a:endParaRPr lang="en-GB" sz="1400" dirty="0">
              <a:cs typeface="Times New Roman" panose="02020603050405020304" pitchFamily="18" charset="0"/>
            </a:endParaRPr>
          </a:p>
          <a:p>
            <a:pPr marL="0" indent="0">
              <a:buNone/>
            </a:pPr>
            <a:r>
              <a:rPr lang="fi-FI" sz="1400" dirty="0">
                <a:cs typeface="Times New Roman" panose="02020603050405020304" pitchFamily="18" charset="0"/>
              </a:rPr>
              <a:t>Du </a:t>
            </a:r>
            <a:r>
              <a:rPr lang="fi-FI" sz="1400" dirty="0" err="1">
                <a:cs typeface="Times New Roman" panose="02020603050405020304" pitchFamily="18" charset="0"/>
              </a:rPr>
              <a:t>hittar</a:t>
            </a:r>
            <a:r>
              <a:rPr lang="fi-FI" sz="1400" dirty="0">
                <a:cs typeface="Times New Roman" panose="02020603050405020304" pitchFamily="18" charset="0"/>
              </a:rPr>
              <a:t> </a:t>
            </a:r>
            <a:r>
              <a:rPr lang="fi-FI" sz="1400" dirty="0" err="1">
                <a:cs typeface="Times New Roman" panose="02020603050405020304" pitchFamily="18" charset="0"/>
              </a:rPr>
              <a:t>hundratals</a:t>
            </a:r>
            <a:r>
              <a:rPr lang="fi-FI" sz="1400" dirty="0">
                <a:cs typeface="Times New Roman" panose="02020603050405020304" pitchFamily="18" charset="0"/>
              </a:rPr>
              <a:t> e- </a:t>
            </a:r>
            <a:r>
              <a:rPr lang="fi-FI" sz="1400" dirty="0" err="1">
                <a:cs typeface="Times New Roman" panose="02020603050405020304" pitchFamily="18" charset="0"/>
              </a:rPr>
              <a:t>böcker</a:t>
            </a:r>
            <a:r>
              <a:rPr lang="fi-FI" sz="1400" dirty="0">
                <a:cs typeface="Times New Roman" panose="02020603050405020304" pitchFamily="18" charset="0"/>
              </a:rPr>
              <a:t> </a:t>
            </a:r>
            <a:r>
              <a:rPr lang="fi-FI" sz="1400" dirty="0" err="1">
                <a:cs typeface="Times New Roman" panose="02020603050405020304" pitchFamily="18" charset="0"/>
              </a:rPr>
              <a:t>och</a:t>
            </a:r>
            <a:r>
              <a:rPr lang="fi-FI" sz="1400" dirty="0">
                <a:cs typeface="Times New Roman" panose="02020603050405020304" pitchFamily="18" charset="0"/>
              </a:rPr>
              <a:t> </a:t>
            </a:r>
            <a:r>
              <a:rPr lang="fi-FI" sz="1400" dirty="0" err="1">
                <a:cs typeface="Times New Roman" panose="02020603050405020304" pitchFamily="18" charset="0"/>
              </a:rPr>
              <a:t>ljudböcker</a:t>
            </a:r>
            <a:r>
              <a:rPr lang="fi-FI" sz="1400" dirty="0">
                <a:cs typeface="Times New Roman" panose="02020603050405020304" pitchFamily="18" charset="0"/>
              </a:rPr>
              <a:t> </a:t>
            </a:r>
            <a:r>
              <a:rPr lang="fi-FI" sz="1400" dirty="0" err="1">
                <a:cs typeface="Times New Roman" panose="02020603050405020304" pitchFamily="18" charset="0"/>
              </a:rPr>
              <a:t>gratis</a:t>
            </a:r>
            <a:r>
              <a:rPr lang="fi-FI" sz="1400" dirty="0">
                <a:cs typeface="Times New Roman" panose="02020603050405020304" pitchFamily="18" charset="0"/>
              </a:rPr>
              <a:t> i </a:t>
            </a:r>
            <a:r>
              <a:rPr lang="fi-FI" sz="1400" dirty="0" err="1">
                <a:cs typeface="Times New Roman" panose="02020603050405020304" pitchFamily="18" charset="0"/>
              </a:rPr>
              <a:t>din</a:t>
            </a:r>
            <a:r>
              <a:rPr lang="fi-FI" sz="1400" dirty="0">
                <a:cs typeface="Times New Roman" panose="02020603050405020304" pitchFamily="18" charset="0"/>
              </a:rPr>
              <a:t> </a:t>
            </a:r>
            <a:r>
              <a:rPr lang="fi-FI" sz="1400" dirty="0" err="1">
                <a:cs typeface="Times New Roman" panose="02020603050405020304" pitchFamily="18" charset="0"/>
              </a:rPr>
              <a:t>telefon</a:t>
            </a:r>
            <a:r>
              <a:rPr lang="fi-FI" sz="1400" dirty="0">
                <a:cs typeface="Times New Roman" panose="02020603050405020304" pitchFamily="18" charset="0"/>
              </a:rPr>
              <a:t>! </a:t>
            </a:r>
            <a:r>
              <a:rPr lang="fi-FI" sz="1400" dirty="0" err="1">
                <a:cs typeface="Times New Roman" panose="02020603050405020304" pitchFamily="18" charset="0"/>
              </a:rPr>
              <a:t>När</a:t>
            </a:r>
            <a:r>
              <a:rPr lang="fi-FI" sz="1400" dirty="0">
                <a:cs typeface="Times New Roman" panose="02020603050405020304" pitchFamily="18" charset="0"/>
              </a:rPr>
              <a:t> </a:t>
            </a:r>
            <a:r>
              <a:rPr lang="fi-FI" sz="1400" dirty="0" err="1">
                <a:cs typeface="Times New Roman" panose="02020603050405020304" pitchFamily="18" charset="0"/>
              </a:rPr>
              <a:t>allt</a:t>
            </a:r>
            <a:r>
              <a:rPr lang="fi-FI" sz="1400" dirty="0">
                <a:cs typeface="Times New Roman" panose="02020603050405020304" pitchFamily="18" charset="0"/>
              </a:rPr>
              <a:t> </a:t>
            </a:r>
            <a:r>
              <a:rPr lang="fi-FI" sz="1400" dirty="0" err="1">
                <a:cs typeface="Times New Roman" panose="02020603050405020304" pitchFamily="18" charset="0"/>
              </a:rPr>
              <a:t>är</a:t>
            </a:r>
            <a:r>
              <a:rPr lang="fi-FI" sz="1400" dirty="0">
                <a:cs typeface="Times New Roman" panose="02020603050405020304" pitchFamily="18" charset="0"/>
              </a:rPr>
              <a:t> </a:t>
            </a:r>
            <a:r>
              <a:rPr lang="fi-FI" sz="1400" dirty="0" err="1">
                <a:cs typeface="Times New Roman" panose="02020603050405020304" pitchFamily="18" charset="0"/>
              </a:rPr>
              <a:t>stängt</a:t>
            </a:r>
            <a:r>
              <a:rPr lang="fi-FI" sz="1400" dirty="0">
                <a:cs typeface="Times New Roman" panose="02020603050405020304" pitchFamily="18" charset="0"/>
              </a:rPr>
              <a:t> </a:t>
            </a:r>
            <a:r>
              <a:rPr lang="fi-FI" sz="1400" dirty="0" err="1">
                <a:cs typeface="Times New Roman" panose="02020603050405020304" pitchFamily="18" charset="0"/>
              </a:rPr>
              <a:t>tar</a:t>
            </a:r>
            <a:r>
              <a:rPr lang="fi-FI" sz="1400" dirty="0">
                <a:cs typeface="Times New Roman" panose="02020603050405020304" pitchFamily="18" charset="0"/>
              </a:rPr>
              <a:t> e- </a:t>
            </a:r>
            <a:r>
              <a:rPr lang="fi-FI" sz="1400" dirty="0" err="1">
                <a:cs typeface="Times New Roman" panose="02020603050405020304" pitchFamily="18" charset="0"/>
              </a:rPr>
              <a:t>och</a:t>
            </a:r>
            <a:r>
              <a:rPr lang="fi-FI" sz="1400" dirty="0">
                <a:cs typeface="Times New Roman" panose="02020603050405020304" pitchFamily="18" charset="0"/>
              </a:rPr>
              <a:t> </a:t>
            </a:r>
            <a:r>
              <a:rPr lang="fi-FI" sz="1400" dirty="0" err="1">
                <a:cs typeface="Times New Roman" panose="02020603050405020304" pitchFamily="18" charset="0"/>
              </a:rPr>
              <a:t>ljudböckerna</a:t>
            </a:r>
            <a:r>
              <a:rPr lang="fi-FI" sz="1400" dirty="0">
                <a:cs typeface="Times New Roman" panose="02020603050405020304" pitchFamily="18" charset="0"/>
              </a:rPr>
              <a:t> i </a:t>
            </a:r>
            <a:r>
              <a:rPr lang="fi-FI" sz="1400" dirty="0" err="1">
                <a:cs typeface="Times New Roman" panose="02020603050405020304" pitchFamily="18" charset="0"/>
              </a:rPr>
              <a:t>bibliotekets</a:t>
            </a:r>
            <a:r>
              <a:rPr lang="fi-FI" sz="1400" dirty="0">
                <a:cs typeface="Times New Roman" panose="02020603050405020304" pitchFamily="18" charset="0"/>
              </a:rPr>
              <a:t> </a:t>
            </a:r>
            <a:r>
              <a:rPr lang="fi-FI" sz="1400" dirty="0" err="1">
                <a:cs typeface="Times New Roman" panose="02020603050405020304" pitchFamily="18" charset="0"/>
              </a:rPr>
              <a:t>digitala</a:t>
            </a:r>
            <a:r>
              <a:rPr lang="fi-FI" sz="1400" dirty="0">
                <a:cs typeface="Times New Roman" panose="02020603050405020304" pitchFamily="18" charset="0"/>
              </a:rPr>
              <a:t> </a:t>
            </a:r>
            <a:r>
              <a:rPr lang="fi-FI" sz="1400" dirty="0" err="1">
                <a:cs typeface="Times New Roman" panose="02020603050405020304" pitchFamily="18" charset="0"/>
              </a:rPr>
              <a:t>samling</a:t>
            </a:r>
            <a:r>
              <a:rPr lang="fi-FI" sz="1400" dirty="0">
                <a:cs typeface="Times New Roman" panose="02020603050405020304" pitchFamily="18" charset="0"/>
              </a:rPr>
              <a:t> </a:t>
            </a:r>
            <a:r>
              <a:rPr lang="fi-FI" sz="1400" dirty="0" err="1">
                <a:cs typeface="Times New Roman" panose="02020603050405020304" pitchFamily="18" charset="0"/>
              </a:rPr>
              <a:t>dig</a:t>
            </a:r>
            <a:r>
              <a:rPr lang="fi-FI" sz="1400" dirty="0">
                <a:cs typeface="Times New Roman" panose="02020603050405020304" pitchFamily="18" charset="0"/>
              </a:rPr>
              <a:t> </a:t>
            </a:r>
            <a:r>
              <a:rPr lang="fi-FI" sz="1400" dirty="0" err="1">
                <a:cs typeface="Times New Roman" panose="02020603050405020304" pitchFamily="18" charset="0"/>
              </a:rPr>
              <a:t>ut</a:t>
            </a:r>
            <a:r>
              <a:rPr lang="fi-FI" sz="1400" dirty="0">
                <a:cs typeface="Times New Roman" panose="02020603050405020304" pitchFamily="18" charset="0"/>
              </a:rPr>
              <a:t> i </a:t>
            </a:r>
            <a:r>
              <a:rPr lang="fi-FI" sz="1400" dirty="0" err="1">
                <a:cs typeface="Times New Roman" panose="02020603050405020304" pitchFamily="18" charset="0"/>
              </a:rPr>
              <a:t>världens</a:t>
            </a:r>
            <a:r>
              <a:rPr lang="fi-FI" sz="1400" dirty="0">
                <a:cs typeface="Times New Roman" panose="02020603050405020304" pitchFamily="18" charset="0"/>
              </a:rPr>
              <a:t>.  </a:t>
            </a:r>
            <a:r>
              <a:rPr lang="fi-FI" sz="1400" dirty="0">
                <a:effectLst/>
                <a:ea typeface="Calibri" panose="020F0502020204030204" pitchFamily="34" charset="0"/>
                <a:cs typeface="Times New Roman" panose="02020603050405020304" pitchFamily="18" charset="0"/>
              </a:rPr>
              <a:t>www.ellibslibrary.com/sv/collection </a:t>
            </a:r>
            <a:endParaRPr lang="en-FI" sz="1400" dirty="0">
              <a:effectLst/>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fi-FI" sz="1400" b="1" dirty="0">
                <a:cs typeface="Times New Roman" panose="02020603050405020304" pitchFamily="18" charset="0"/>
              </a:rPr>
              <a:t>Alt-</a:t>
            </a:r>
            <a:r>
              <a:rPr lang="fi-FI" sz="1400" b="1" dirty="0" err="1">
                <a:cs typeface="Times New Roman" panose="02020603050405020304" pitchFamily="18" charset="0"/>
              </a:rPr>
              <a:t>text</a:t>
            </a:r>
            <a:r>
              <a:rPr lang="fi-FI" sz="1400" b="1" dirty="0">
                <a:cs typeface="Times New Roman" panose="02020603050405020304" pitchFamily="18" charset="0"/>
              </a:rPr>
              <a:t>:</a:t>
            </a:r>
            <a:endParaRPr lang="en-FI" sz="1400" dirty="0">
              <a:cs typeface="Times New Roman" panose="02020603050405020304" pitchFamily="18" charset="0"/>
            </a:endParaRPr>
          </a:p>
          <a:p>
            <a:pPr marL="0" indent="0">
              <a:buNone/>
            </a:pPr>
            <a:r>
              <a:rPr lang="en-US" sz="1400" dirty="0" err="1">
                <a:cs typeface="Times New Roman" panose="02020603050405020304" pitchFamily="18" charset="0"/>
              </a:rPr>
              <a:t>Bibliotekets</a:t>
            </a:r>
            <a:r>
              <a:rPr lang="en-US" sz="1400" dirty="0">
                <a:cs typeface="Times New Roman" panose="02020603050405020304" pitchFamily="18" charset="0"/>
              </a:rPr>
              <a:t> </a:t>
            </a:r>
            <a:r>
              <a:rPr lang="en-US" sz="1400" dirty="0" err="1">
                <a:cs typeface="Times New Roman" panose="02020603050405020304" pitchFamily="18" charset="0"/>
              </a:rPr>
              <a:t>utbud</a:t>
            </a:r>
            <a:r>
              <a:rPr lang="en-US" sz="1400" dirty="0">
                <a:cs typeface="Times New Roman" panose="02020603050405020304" pitchFamily="18" charset="0"/>
              </a:rPr>
              <a:t> </a:t>
            </a:r>
            <a:r>
              <a:rPr lang="en-US" sz="1400" dirty="0" err="1">
                <a:cs typeface="Times New Roman" panose="02020603050405020304" pitchFamily="18" charset="0"/>
              </a:rPr>
              <a:t>alltid</a:t>
            </a:r>
            <a:r>
              <a:rPr lang="en-US" sz="1400" dirty="0">
                <a:cs typeface="Times New Roman" panose="02020603050405020304" pitchFamily="18" charset="0"/>
              </a:rPr>
              <a:t> i </a:t>
            </a:r>
            <a:r>
              <a:rPr lang="en-US" sz="1400" dirty="0" err="1">
                <a:cs typeface="Times New Roman" panose="02020603050405020304" pitchFamily="18" charset="0"/>
              </a:rPr>
              <a:t>bakfickan</a:t>
            </a:r>
            <a:r>
              <a:rPr lang="en-US" sz="1400" dirty="0">
                <a:cs typeface="Times New Roman" panose="02020603050405020304" pitchFamily="18" charset="0"/>
              </a:rPr>
              <a:t>.</a:t>
            </a:r>
          </a:p>
          <a:p>
            <a:pPr marL="0" indent="0">
              <a:buNone/>
            </a:pPr>
            <a:endParaRPr lang="en-US" sz="1400" dirty="0">
              <a:cs typeface="Times New Roman" panose="02020603050405020304" pitchFamily="18" charset="0"/>
            </a:endParaRPr>
          </a:p>
          <a:p>
            <a:pPr marL="0" indent="0">
              <a:buNone/>
            </a:pPr>
            <a:r>
              <a:rPr lang="en-US" sz="1400" dirty="0" err="1">
                <a:cs typeface="Times New Roman" panose="02020603050405020304" pitchFamily="18" charset="0"/>
              </a:rPr>
              <a:t>Över</a:t>
            </a:r>
            <a:r>
              <a:rPr lang="en-US" sz="1400" dirty="0">
                <a:cs typeface="Times New Roman" panose="02020603050405020304" pitchFamily="18" charset="0"/>
              </a:rPr>
              <a:t> 400 e- </a:t>
            </a:r>
            <a:r>
              <a:rPr lang="en-US" sz="1400" dirty="0" err="1">
                <a:cs typeface="Times New Roman" panose="02020603050405020304" pitchFamily="18" charset="0"/>
              </a:rPr>
              <a:t>och</a:t>
            </a:r>
            <a:r>
              <a:rPr lang="en-US" sz="1400" dirty="0">
                <a:cs typeface="Times New Roman" panose="02020603050405020304" pitchFamily="18" charset="0"/>
              </a:rPr>
              <a:t> </a:t>
            </a:r>
            <a:r>
              <a:rPr lang="en-US" sz="1400" dirty="0" err="1">
                <a:cs typeface="Times New Roman" panose="02020603050405020304" pitchFamily="18" charset="0"/>
              </a:rPr>
              <a:t>ljudböcker</a:t>
            </a:r>
            <a:r>
              <a:rPr lang="en-US" sz="1400" dirty="0">
                <a:cs typeface="Times New Roman" panose="02020603050405020304" pitchFamily="18" charset="0"/>
              </a:rPr>
              <a:t> </a:t>
            </a:r>
            <a:r>
              <a:rPr lang="en-US" sz="1400" dirty="0" err="1">
                <a:cs typeface="Times New Roman" panose="02020603050405020304" pitchFamily="18" charset="0"/>
              </a:rPr>
              <a:t>lånas</a:t>
            </a:r>
            <a:r>
              <a:rPr lang="en-US" sz="1400" dirty="0">
                <a:cs typeface="Times New Roman" panose="02020603050405020304" pitchFamily="18" charset="0"/>
              </a:rPr>
              <a:t> med </a:t>
            </a:r>
            <a:r>
              <a:rPr lang="en-US" sz="1400" dirty="0" err="1">
                <a:cs typeface="Times New Roman" panose="02020603050405020304" pitchFamily="18" charset="0"/>
              </a:rPr>
              <a:t>bibliotekskortet</a:t>
            </a:r>
            <a:r>
              <a:rPr lang="en-US" sz="1400" dirty="0">
                <a:cs typeface="Times New Roman" panose="02020603050405020304" pitchFamily="18" charset="0"/>
              </a:rPr>
              <a:t>.</a:t>
            </a:r>
            <a:endParaRPr lang="en-FI" sz="1400" dirty="0">
              <a:cs typeface="Times New Roman" panose="02020603050405020304" pitchFamily="18" charset="0"/>
            </a:endParaRPr>
          </a:p>
          <a:p>
            <a:pPr marL="0" indent="0">
              <a:buNone/>
            </a:pPr>
            <a:endParaRPr lang="en-FI" sz="1800" dirty="0">
              <a:latin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9E2BE80A-CB72-4405-A546-DA9FF96376A4}"/>
              </a:ext>
            </a:extLst>
          </p:cNvPr>
          <p:cNvSpPr>
            <a:spLocks noGrp="1"/>
          </p:cNvSpPr>
          <p:nvPr>
            <p:ph type="title"/>
          </p:nvPr>
        </p:nvSpPr>
        <p:spPr/>
        <p:txBody>
          <a:bodyPr/>
          <a:lstStyle/>
          <a:p>
            <a:r>
              <a:rPr lang="en-US"/>
              <a:t>Instagram och </a:t>
            </a:r>
            <a:r>
              <a:rPr lang="en-US" dirty="0"/>
              <a:t>Facebook</a:t>
            </a:r>
            <a:r>
              <a:rPr lang="en-US"/>
              <a:t>, flöde</a:t>
            </a:r>
            <a:endParaRPr lang="en-FI" dirty="0"/>
          </a:p>
        </p:txBody>
      </p:sp>
      <p:sp>
        <p:nvSpPr>
          <p:cNvPr id="5" name="Date Placeholder 4">
            <a:extLst>
              <a:ext uri="{FF2B5EF4-FFF2-40B4-BE49-F238E27FC236}">
                <a16:creationId xmlns:a16="http://schemas.microsoft.com/office/drawing/2014/main" id="{2DFB0093-538D-48A9-9498-2A7E0DDC2908}"/>
              </a:ext>
            </a:extLst>
          </p:cNvPr>
          <p:cNvSpPr>
            <a:spLocks noGrp="1"/>
          </p:cNvSpPr>
          <p:nvPr>
            <p:ph type="dt" sz="half" idx="10"/>
          </p:nvPr>
        </p:nvSpPr>
        <p:spPr/>
        <p:txBody>
          <a:bodyPr/>
          <a:lstStyle/>
          <a:p>
            <a:fld id="{CEA6BC2B-5416-4AC0-B3CB-40C7C457A47C}" type="datetime1">
              <a:rPr lang="fi-FI" smtClean="0"/>
              <a:t>10.3.2022</a:t>
            </a:fld>
            <a:endParaRPr lang="fi-FI"/>
          </a:p>
        </p:txBody>
      </p:sp>
      <p:sp>
        <p:nvSpPr>
          <p:cNvPr id="6" name="Footer Placeholder 5">
            <a:extLst>
              <a:ext uri="{FF2B5EF4-FFF2-40B4-BE49-F238E27FC236}">
                <a16:creationId xmlns:a16="http://schemas.microsoft.com/office/drawing/2014/main" id="{DFBD02AC-6F08-48FD-990E-F4A752B961A7}"/>
              </a:ext>
            </a:extLst>
          </p:cNvPr>
          <p:cNvSpPr>
            <a:spLocks noGrp="1"/>
          </p:cNvSpPr>
          <p:nvPr>
            <p:ph type="ftr" sz="quarter" idx="11"/>
          </p:nvPr>
        </p:nvSpPr>
        <p:spPr/>
        <p:txBody>
          <a:bodyPr/>
          <a:lstStyle/>
          <a:p>
            <a:endParaRPr lang="fi-FI"/>
          </a:p>
        </p:txBody>
      </p:sp>
      <p:sp>
        <p:nvSpPr>
          <p:cNvPr id="7" name="Text Placeholder 6">
            <a:extLst>
              <a:ext uri="{FF2B5EF4-FFF2-40B4-BE49-F238E27FC236}">
                <a16:creationId xmlns:a16="http://schemas.microsoft.com/office/drawing/2014/main" id="{EFC770CA-3518-4D37-9155-49FDFBF73FC0}"/>
              </a:ext>
            </a:extLst>
          </p:cNvPr>
          <p:cNvSpPr>
            <a:spLocks noGrp="1"/>
          </p:cNvSpPr>
          <p:nvPr>
            <p:ph type="body" sz="quarter" idx="13"/>
          </p:nvPr>
        </p:nvSpPr>
        <p:spPr/>
        <p:txBody>
          <a:bodyPr/>
          <a:lstStyle/>
          <a:p>
            <a:endParaRPr lang="en-FI"/>
          </a:p>
        </p:txBody>
      </p:sp>
      <p:pic>
        <p:nvPicPr>
          <p:cNvPr id="10" name="Picture 9" descr="Text&#10;&#10;Description automatically generated">
            <a:extLst>
              <a:ext uri="{FF2B5EF4-FFF2-40B4-BE49-F238E27FC236}">
                <a16:creationId xmlns:a16="http://schemas.microsoft.com/office/drawing/2014/main" id="{B8C2BDFC-CDA3-4C4C-9AAB-C724719FE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528" y="1403786"/>
            <a:ext cx="4354285" cy="4354285"/>
          </a:xfrm>
          <a:prstGeom prst="rect">
            <a:avLst/>
          </a:prstGeom>
        </p:spPr>
      </p:pic>
    </p:spTree>
    <p:extLst>
      <p:ext uri="{BB962C8B-B14F-4D97-AF65-F5344CB8AC3E}">
        <p14:creationId xmlns:p14="http://schemas.microsoft.com/office/powerpoint/2010/main" val="236363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9E0EF7-CC27-4DAD-8FA4-023252C8BE36}"/>
              </a:ext>
            </a:extLst>
          </p:cNvPr>
          <p:cNvSpPr>
            <a:spLocks noGrp="1"/>
          </p:cNvSpPr>
          <p:nvPr>
            <p:ph sz="half" idx="1"/>
          </p:nvPr>
        </p:nvSpPr>
        <p:spPr/>
        <p:txBody>
          <a:bodyPr/>
          <a:lstStyle/>
          <a:p>
            <a:pPr marL="0" indent="0">
              <a:buNone/>
            </a:pPr>
            <a:r>
              <a:rPr lang="fi-FI" sz="1600" dirty="0" err="1">
                <a:effectLst/>
                <a:ea typeface="Calibri" panose="020F0502020204030204" pitchFamily="34" charset="0"/>
                <a:cs typeface="Times New Roman" panose="02020603050405020304" pitchFamily="18" charset="0"/>
              </a:rPr>
              <a:t>Den</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digitala</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samlingen</a:t>
            </a:r>
            <a:r>
              <a:rPr lang="fi-FI" sz="1600" dirty="0">
                <a:effectLst/>
                <a:ea typeface="Calibri" panose="020F0502020204030204" pitchFamily="34" charset="0"/>
                <a:cs typeface="Times New Roman" panose="02020603050405020304" pitchFamily="18" charset="0"/>
              </a:rPr>
              <a:t> för </a:t>
            </a:r>
            <a:r>
              <a:rPr lang="fi-FI" sz="1600" dirty="0" err="1">
                <a:effectLst/>
                <a:ea typeface="Calibri" panose="020F0502020204030204" pitchFamily="34" charset="0"/>
                <a:cs typeface="Times New Roman" panose="02020603050405020304" pitchFamily="18" charset="0"/>
              </a:rPr>
              <a:t>barn</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och</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unga</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innehåller</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över</a:t>
            </a:r>
            <a:r>
              <a:rPr lang="fi-FI" sz="1600" dirty="0">
                <a:effectLst/>
                <a:ea typeface="Calibri" panose="020F0502020204030204" pitchFamily="34" charset="0"/>
                <a:cs typeface="Times New Roman" panose="02020603050405020304" pitchFamily="18" charset="0"/>
              </a:rPr>
              <a:t> 400 </a:t>
            </a:r>
            <a:r>
              <a:rPr lang="fi-FI" sz="1600" dirty="0" err="1">
                <a:effectLst/>
                <a:ea typeface="Calibri" panose="020F0502020204030204" pitchFamily="34" charset="0"/>
                <a:cs typeface="Times New Roman" panose="02020603050405020304" pitchFamily="18" charset="0"/>
              </a:rPr>
              <a:t>inhemska</a:t>
            </a:r>
            <a:r>
              <a:rPr lang="fi-FI" sz="1600" dirty="0">
                <a:effectLst/>
                <a:ea typeface="Calibri" panose="020F0502020204030204" pitchFamily="34" charset="0"/>
                <a:cs typeface="Times New Roman" panose="02020603050405020304" pitchFamily="18" charset="0"/>
              </a:rPr>
              <a:t> e-</a:t>
            </a:r>
            <a:r>
              <a:rPr lang="fi-FI" sz="1600" dirty="0" err="1">
                <a:effectLst/>
                <a:ea typeface="Calibri" panose="020F0502020204030204" pitchFamily="34" charset="0"/>
                <a:cs typeface="Times New Roman" panose="02020603050405020304" pitchFamily="18" charset="0"/>
              </a:rPr>
              <a:t>böcker</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och</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ljudböcker</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Var</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och</a:t>
            </a:r>
            <a:r>
              <a:rPr lang="fi-FI" sz="1600" dirty="0">
                <a:effectLst/>
                <a:ea typeface="Calibri" panose="020F0502020204030204" pitchFamily="34" charset="0"/>
                <a:cs typeface="Times New Roman" panose="02020603050405020304" pitchFamily="18" charset="0"/>
              </a:rPr>
              <a:t> en </a:t>
            </a:r>
            <a:r>
              <a:rPr lang="fi-FI" sz="1600" dirty="0" err="1">
                <a:effectLst/>
                <a:ea typeface="Calibri" panose="020F0502020204030204" pitchFamily="34" charset="0"/>
                <a:cs typeface="Times New Roman" panose="02020603050405020304" pitchFamily="18" charset="0"/>
              </a:rPr>
              <a:t>har</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möjlighet</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att</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låna</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samma</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bok</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till</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sin</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smartenhet</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och</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med</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sitt</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bibliotekskort</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Läsförmågan</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utvecklas</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när</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det</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erbjuds</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möjlighet</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till</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det</a:t>
            </a:r>
            <a:r>
              <a:rPr lang="en-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Bekanta</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dig</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med</a:t>
            </a: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utbudet</a:t>
            </a:r>
            <a:r>
              <a:rPr lang="en-US" sz="1600" dirty="0">
                <a:ea typeface="Calibri" panose="020F0502020204030204" pitchFamily="34" charset="0"/>
                <a:cs typeface="Times New Roman" panose="02020603050405020304" pitchFamily="18" charset="0"/>
              </a:rPr>
              <a:t>! </a:t>
            </a:r>
          </a:p>
          <a:p>
            <a:pPr marL="0" indent="0">
              <a:buNone/>
            </a:pPr>
            <a:r>
              <a:rPr lang="fi-FI" sz="1600" dirty="0">
                <a:effectLst/>
                <a:ea typeface="Calibri" panose="020F0502020204030204" pitchFamily="34" charset="0"/>
                <a:cs typeface="Times New Roman" panose="02020603050405020304" pitchFamily="18" charset="0"/>
              </a:rPr>
              <a:t>www.ellibslibrary.com/sv/collection </a:t>
            </a:r>
          </a:p>
          <a:p>
            <a:pPr marL="0" indent="0">
              <a:buNone/>
            </a:pPr>
            <a:endParaRPr lang="fi-FI" sz="1600" b="1" dirty="0">
              <a:ea typeface="Calibri" panose="020F0502020204030204" pitchFamily="34" charset="0"/>
              <a:cs typeface="Times New Roman" panose="02020603050405020304" pitchFamily="18" charset="0"/>
            </a:endParaRPr>
          </a:p>
          <a:p>
            <a:pPr marL="0" indent="0">
              <a:buNone/>
            </a:pPr>
            <a:r>
              <a:rPr lang="fi-FI" sz="1600" b="1" dirty="0">
                <a:cs typeface="Times New Roman" panose="02020603050405020304" pitchFamily="18" charset="0"/>
              </a:rPr>
              <a:t>Alt-</a:t>
            </a:r>
            <a:r>
              <a:rPr lang="fi-FI" sz="1600" b="1" dirty="0" err="1">
                <a:cs typeface="Times New Roman" panose="02020603050405020304" pitchFamily="18" charset="0"/>
              </a:rPr>
              <a:t>text</a:t>
            </a:r>
            <a:r>
              <a:rPr lang="fi-FI" sz="1600" b="1" dirty="0">
                <a:cs typeface="Times New Roman" panose="02020603050405020304" pitchFamily="18" charset="0"/>
              </a:rPr>
              <a:t>:</a:t>
            </a:r>
          </a:p>
          <a:p>
            <a:pPr marL="0" indent="0">
              <a:buNone/>
            </a:pPr>
            <a:endParaRPr lang="en-FI" sz="1600" dirty="0">
              <a:cs typeface="Times New Roman" panose="02020603050405020304" pitchFamily="18" charset="0"/>
            </a:endParaRPr>
          </a:p>
          <a:p>
            <a:pPr marL="0" indent="0">
              <a:buNone/>
            </a:pPr>
            <a:r>
              <a:rPr lang="en-US" sz="1600" dirty="0" err="1">
                <a:cs typeface="Times New Roman" panose="02020603050405020304" pitchFamily="18" charset="0"/>
              </a:rPr>
              <a:t>Bibliotekets</a:t>
            </a:r>
            <a:r>
              <a:rPr lang="en-US" sz="1600" dirty="0">
                <a:cs typeface="Times New Roman" panose="02020603050405020304" pitchFamily="18" charset="0"/>
              </a:rPr>
              <a:t> </a:t>
            </a:r>
            <a:r>
              <a:rPr lang="en-US" sz="1600" dirty="0" err="1">
                <a:cs typeface="Times New Roman" panose="02020603050405020304" pitchFamily="18" charset="0"/>
              </a:rPr>
              <a:t>utbud</a:t>
            </a:r>
            <a:r>
              <a:rPr lang="en-US" sz="1600" dirty="0">
                <a:cs typeface="Times New Roman" panose="02020603050405020304" pitchFamily="18" charset="0"/>
              </a:rPr>
              <a:t> </a:t>
            </a:r>
            <a:r>
              <a:rPr lang="en-US" sz="1600" dirty="0" err="1">
                <a:cs typeface="Times New Roman" panose="02020603050405020304" pitchFamily="18" charset="0"/>
              </a:rPr>
              <a:t>alltid</a:t>
            </a:r>
            <a:r>
              <a:rPr lang="en-US" sz="1600" dirty="0">
                <a:cs typeface="Times New Roman" panose="02020603050405020304" pitchFamily="18" charset="0"/>
              </a:rPr>
              <a:t> i </a:t>
            </a:r>
            <a:r>
              <a:rPr lang="en-US" sz="1600" dirty="0" err="1">
                <a:cs typeface="Times New Roman" panose="02020603050405020304" pitchFamily="18" charset="0"/>
              </a:rPr>
              <a:t>bakfickan</a:t>
            </a:r>
            <a:r>
              <a:rPr lang="en-US" sz="1600" dirty="0">
                <a:cs typeface="Times New Roman" panose="02020603050405020304" pitchFamily="18" charset="0"/>
              </a:rPr>
              <a:t>.</a:t>
            </a:r>
          </a:p>
          <a:p>
            <a:pPr marL="0" indent="0">
              <a:buNone/>
            </a:pPr>
            <a:endParaRPr lang="en-US" sz="1600" dirty="0">
              <a:cs typeface="Times New Roman" panose="02020603050405020304" pitchFamily="18" charset="0"/>
            </a:endParaRPr>
          </a:p>
          <a:p>
            <a:pPr marL="0" indent="0">
              <a:buNone/>
            </a:pPr>
            <a:r>
              <a:rPr lang="en-US" sz="1600" dirty="0" err="1">
                <a:cs typeface="Times New Roman" panose="02020603050405020304" pitchFamily="18" charset="0"/>
              </a:rPr>
              <a:t>Över</a:t>
            </a:r>
            <a:r>
              <a:rPr lang="en-US" sz="1600" dirty="0">
                <a:cs typeface="Times New Roman" panose="02020603050405020304" pitchFamily="18" charset="0"/>
              </a:rPr>
              <a:t> 400 e- </a:t>
            </a:r>
            <a:r>
              <a:rPr lang="en-US" sz="1600" dirty="0" err="1">
                <a:cs typeface="Times New Roman" panose="02020603050405020304" pitchFamily="18" charset="0"/>
              </a:rPr>
              <a:t>och</a:t>
            </a:r>
            <a:r>
              <a:rPr lang="en-US" sz="1600" dirty="0">
                <a:cs typeface="Times New Roman" panose="02020603050405020304" pitchFamily="18" charset="0"/>
              </a:rPr>
              <a:t> </a:t>
            </a:r>
            <a:r>
              <a:rPr lang="en-US" sz="1600" dirty="0" err="1">
                <a:cs typeface="Times New Roman" panose="02020603050405020304" pitchFamily="18" charset="0"/>
              </a:rPr>
              <a:t>ljudböcker</a:t>
            </a:r>
            <a:r>
              <a:rPr lang="en-US" sz="1600" dirty="0">
                <a:cs typeface="Times New Roman" panose="02020603050405020304" pitchFamily="18" charset="0"/>
              </a:rPr>
              <a:t> </a:t>
            </a:r>
            <a:r>
              <a:rPr lang="en-US" sz="1600" dirty="0" err="1">
                <a:cs typeface="Times New Roman" panose="02020603050405020304" pitchFamily="18" charset="0"/>
              </a:rPr>
              <a:t>lånas</a:t>
            </a:r>
            <a:r>
              <a:rPr lang="en-US" sz="1600" dirty="0">
                <a:cs typeface="Times New Roman" panose="02020603050405020304" pitchFamily="18" charset="0"/>
              </a:rPr>
              <a:t> med </a:t>
            </a:r>
            <a:r>
              <a:rPr lang="en-US" sz="1600" dirty="0" err="1">
                <a:cs typeface="Times New Roman" panose="02020603050405020304" pitchFamily="18" charset="0"/>
              </a:rPr>
              <a:t>bibliotekskortet</a:t>
            </a:r>
            <a:r>
              <a:rPr lang="en-US" sz="1600" dirty="0">
                <a:cs typeface="Times New Roman" panose="02020603050405020304" pitchFamily="18" charset="0"/>
              </a:rPr>
              <a:t>.</a:t>
            </a:r>
            <a:endParaRPr lang="en-FI" sz="1600" dirty="0">
              <a:cs typeface="Times New Roman" panose="02020603050405020304" pitchFamily="18" charset="0"/>
            </a:endParaRPr>
          </a:p>
        </p:txBody>
      </p:sp>
      <p:sp>
        <p:nvSpPr>
          <p:cNvPr id="4" name="Title 3">
            <a:extLst>
              <a:ext uri="{FF2B5EF4-FFF2-40B4-BE49-F238E27FC236}">
                <a16:creationId xmlns:a16="http://schemas.microsoft.com/office/drawing/2014/main" id="{9E2BE80A-CB72-4405-A546-DA9FF96376A4}"/>
              </a:ext>
            </a:extLst>
          </p:cNvPr>
          <p:cNvSpPr>
            <a:spLocks noGrp="1"/>
          </p:cNvSpPr>
          <p:nvPr>
            <p:ph type="title"/>
          </p:nvPr>
        </p:nvSpPr>
        <p:spPr/>
        <p:txBody>
          <a:bodyPr/>
          <a:lstStyle/>
          <a:p>
            <a:r>
              <a:rPr lang="en-US" dirty="0"/>
              <a:t>Twitter</a:t>
            </a:r>
            <a:endParaRPr lang="en-FI" dirty="0"/>
          </a:p>
        </p:txBody>
      </p:sp>
      <p:sp>
        <p:nvSpPr>
          <p:cNvPr id="5" name="Date Placeholder 4">
            <a:extLst>
              <a:ext uri="{FF2B5EF4-FFF2-40B4-BE49-F238E27FC236}">
                <a16:creationId xmlns:a16="http://schemas.microsoft.com/office/drawing/2014/main" id="{2DFB0093-538D-48A9-9498-2A7E0DDC2908}"/>
              </a:ext>
            </a:extLst>
          </p:cNvPr>
          <p:cNvSpPr>
            <a:spLocks noGrp="1"/>
          </p:cNvSpPr>
          <p:nvPr>
            <p:ph type="dt" sz="half" idx="10"/>
          </p:nvPr>
        </p:nvSpPr>
        <p:spPr/>
        <p:txBody>
          <a:bodyPr/>
          <a:lstStyle/>
          <a:p>
            <a:fld id="{CEA6BC2B-5416-4AC0-B3CB-40C7C457A47C}" type="datetime1">
              <a:rPr lang="fi-FI" smtClean="0"/>
              <a:t>10.3.2022</a:t>
            </a:fld>
            <a:endParaRPr lang="fi-FI"/>
          </a:p>
        </p:txBody>
      </p:sp>
      <p:sp>
        <p:nvSpPr>
          <p:cNvPr id="6" name="Footer Placeholder 5">
            <a:extLst>
              <a:ext uri="{FF2B5EF4-FFF2-40B4-BE49-F238E27FC236}">
                <a16:creationId xmlns:a16="http://schemas.microsoft.com/office/drawing/2014/main" id="{DFBD02AC-6F08-48FD-990E-F4A752B961A7}"/>
              </a:ext>
            </a:extLst>
          </p:cNvPr>
          <p:cNvSpPr>
            <a:spLocks noGrp="1"/>
          </p:cNvSpPr>
          <p:nvPr>
            <p:ph type="ftr" sz="quarter" idx="11"/>
          </p:nvPr>
        </p:nvSpPr>
        <p:spPr/>
        <p:txBody>
          <a:bodyPr/>
          <a:lstStyle/>
          <a:p>
            <a:endParaRPr lang="fi-FI"/>
          </a:p>
        </p:txBody>
      </p:sp>
      <p:sp>
        <p:nvSpPr>
          <p:cNvPr id="7" name="Text Placeholder 6">
            <a:extLst>
              <a:ext uri="{FF2B5EF4-FFF2-40B4-BE49-F238E27FC236}">
                <a16:creationId xmlns:a16="http://schemas.microsoft.com/office/drawing/2014/main" id="{EFC770CA-3518-4D37-9155-49FDFBF73FC0}"/>
              </a:ext>
            </a:extLst>
          </p:cNvPr>
          <p:cNvSpPr>
            <a:spLocks noGrp="1"/>
          </p:cNvSpPr>
          <p:nvPr>
            <p:ph type="body" sz="quarter" idx="13"/>
          </p:nvPr>
        </p:nvSpPr>
        <p:spPr/>
        <p:txBody>
          <a:bodyPr/>
          <a:lstStyle/>
          <a:p>
            <a:endParaRPr lang="en-FI"/>
          </a:p>
        </p:txBody>
      </p:sp>
      <p:pic>
        <p:nvPicPr>
          <p:cNvPr id="9" name="Picture 8" descr="Text&#10;&#10;Description automatically generated">
            <a:extLst>
              <a:ext uri="{FF2B5EF4-FFF2-40B4-BE49-F238E27FC236}">
                <a16:creationId xmlns:a16="http://schemas.microsoft.com/office/drawing/2014/main" id="{20CD799D-11ED-448F-84EC-14BA59CE5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528" y="1403786"/>
            <a:ext cx="4354285" cy="4354285"/>
          </a:xfrm>
          <a:prstGeom prst="rect">
            <a:avLst/>
          </a:prstGeom>
        </p:spPr>
      </p:pic>
    </p:spTree>
    <p:extLst>
      <p:ext uri="{BB962C8B-B14F-4D97-AF65-F5344CB8AC3E}">
        <p14:creationId xmlns:p14="http://schemas.microsoft.com/office/powerpoint/2010/main" val="8348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1A2810-1E0A-42DF-BC7A-11F076927700}"/>
              </a:ext>
            </a:extLst>
          </p:cNvPr>
          <p:cNvSpPr>
            <a:spLocks noGrp="1"/>
          </p:cNvSpPr>
          <p:nvPr>
            <p:ph sz="half" idx="1"/>
          </p:nvPr>
        </p:nvSpPr>
        <p:spPr>
          <a:xfrm>
            <a:off x="953036" y="1782000"/>
            <a:ext cx="4228563" cy="4104000"/>
          </a:xfrm>
        </p:spPr>
        <p:txBody>
          <a:bodyPr/>
          <a:lstStyle/>
          <a:p>
            <a:pPr marL="0" indent="0">
              <a:buNone/>
            </a:pPr>
            <a:r>
              <a:rPr lang="en-US" sz="1600" b="1"/>
              <a:t>I Instagram</a:t>
            </a:r>
            <a:r>
              <a:rPr lang="en-US" sz="1400" b="1"/>
              <a:t>:</a:t>
            </a:r>
            <a:endParaRPr lang="en-US" sz="1400" b="1" dirty="0"/>
          </a:p>
          <a:p>
            <a:pPr marL="0" indent="0">
              <a:buNone/>
            </a:pPr>
            <a:r>
              <a:rPr lang="fi-FI" sz="1600"/>
              <a:t>Så här ser och redigerar du alternativtext för en bild före publicering på Instagram: </a:t>
            </a:r>
          </a:p>
          <a:p>
            <a:pPr marL="342900" indent="-342900">
              <a:buFont typeface="+mj-lt"/>
              <a:buAutoNum type="arabicPeriod"/>
            </a:pPr>
            <a:r>
              <a:rPr lang="fi-FI" sz="1600"/>
              <a:t>Börja med att ladda upp en bild i Instagram.</a:t>
            </a:r>
          </a:p>
          <a:p>
            <a:pPr marL="342900" indent="-342900">
              <a:buFont typeface="+mj-lt"/>
              <a:buAutoNum type="arabicPeriod"/>
            </a:pPr>
            <a:r>
              <a:rPr lang="fi-FI" sz="1600"/>
              <a:t>Välj ett filter, redigera bilden och tryck på Nästa </a:t>
            </a:r>
            <a:r>
              <a:rPr lang="fi-FI" sz="1600" dirty="0"/>
              <a:t>(iPhone</a:t>
            </a:r>
            <a:r>
              <a:rPr lang="fi-FI" sz="1600"/>
              <a:t>) eller </a:t>
            </a:r>
            <a:r>
              <a:rPr lang="fi-FI" sz="1600" dirty="0"/>
              <a:t>→ (Android).</a:t>
            </a:r>
          </a:p>
          <a:p>
            <a:pPr marL="342900" indent="-342900">
              <a:buFont typeface="+mj-lt"/>
              <a:buAutoNum type="arabicPeriod"/>
            </a:pPr>
            <a:r>
              <a:rPr lang="fi-FI" sz="1600"/>
              <a:t>Tryck på Avancerade inställningar längst ned på skärmen. </a:t>
            </a:r>
            <a:endParaRPr lang="fi-FI" sz="1600" dirty="0"/>
          </a:p>
          <a:p>
            <a:pPr marL="342900" indent="-342900">
              <a:buFont typeface="+mj-lt"/>
              <a:buAutoNum type="arabicPeriod"/>
            </a:pPr>
            <a:r>
              <a:rPr lang="fi-FI" sz="1600"/>
              <a:t>Tryck på Skriv alternativ text </a:t>
            </a:r>
          </a:p>
          <a:p>
            <a:pPr marL="342900" indent="-342900">
              <a:buFont typeface="+mj-lt"/>
              <a:buAutoNum type="arabicPeriod"/>
            </a:pPr>
            <a:r>
              <a:rPr lang="fi-FI" sz="1600"/>
              <a:t>Skriv din alternativtext i rutan och tryck på klar  (iPhone) eller  Done (Android).</a:t>
            </a:r>
          </a:p>
          <a:p>
            <a:pPr marL="0" indent="0">
              <a:buNone/>
            </a:pPr>
            <a:r>
              <a:rPr lang="en-US" sz="1600"/>
              <a:t>Mer information: </a:t>
            </a:r>
            <a:r>
              <a:rPr lang="en-US" sz="1600">
                <a:hlinkClick r:id="rId2"/>
              </a:rPr>
              <a:t>https://help.instagram.com/503708446705527/?helpref=uf_share</a:t>
            </a:r>
            <a:endParaRPr lang="en-US" sz="1600" dirty="0"/>
          </a:p>
        </p:txBody>
      </p:sp>
      <p:sp>
        <p:nvSpPr>
          <p:cNvPr id="3" name="Content Placeholder 2">
            <a:extLst>
              <a:ext uri="{FF2B5EF4-FFF2-40B4-BE49-F238E27FC236}">
                <a16:creationId xmlns:a16="http://schemas.microsoft.com/office/drawing/2014/main" id="{EF9465BB-E0EB-4C8A-B596-55541725FE24}"/>
              </a:ext>
            </a:extLst>
          </p:cNvPr>
          <p:cNvSpPr>
            <a:spLocks noGrp="1"/>
          </p:cNvSpPr>
          <p:nvPr>
            <p:ph sz="half" idx="2"/>
          </p:nvPr>
        </p:nvSpPr>
        <p:spPr>
          <a:xfrm>
            <a:off x="6117465" y="1782000"/>
            <a:ext cx="4833563" cy="4104000"/>
          </a:xfrm>
        </p:spPr>
        <p:txBody>
          <a:bodyPr/>
          <a:lstStyle/>
          <a:p>
            <a:pPr marL="0" indent="0">
              <a:buNone/>
            </a:pPr>
            <a:r>
              <a:rPr lang="en-US" sz="1600" b="1"/>
              <a:t>I Facebook:</a:t>
            </a:r>
            <a:endParaRPr lang="en-US" sz="1600" b="1" dirty="0"/>
          </a:p>
          <a:p>
            <a:pPr marL="342900" indent="-342900">
              <a:buFont typeface="+mj-lt"/>
              <a:buAutoNum type="arabicPeriod"/>
            </a:pPr>
            <a:r>
              <a:rPr lang="fi-FI" sz="1600"/>
              <a:t>Välj Skapa inlägg och sedan Lägg till foto/video Hämta bilden som ska publiceras från din dator och för kursorn över bilden.</a:t>
            </a:r>
            <a:endParaRPr lang="fi-FI" sz="1600" dirty="0"/>
          </a:p>
          <a:p>
            <a:pPr marL="342900" indent="-342900">
              <a:buFont typeface="+mj-lt"/>
              <a:buAutoNum type="arabicPeriod" startAt="2"/>
            </a:pPr>
            <a:r>
              <a:rPr lang="fi-FI" sz="1600"/>
              <a:t>Välj Redigera (penselikonen).</a:t>
            </a:r>
            <a:endParaRPr lang="fi-FI" sz="1600" dirty="0"/>
          </a:p>
          <a:p>
            <a:pPr marL="342900" indent="-342900">
              <a:buFont typeface="+mj-lt"/>
              <a:buAutoNum type="arabicPeriod" startAt="3"/>
            </a:pPr>
            <a:r>
              <a:rPr lang="fi-FI" sz="1600"/>
              <a:t>Välj Alternativ text till vänster om bilden (förtstoringsglasikonen) </a:t>
            </a:r>
          </a:p>
          <a:p>
            <a:pPr marL="342900" indent="-342900">
              <a:buFont typeface="+mj-lt"/>
              <a:buAutoNum type="arabicPeriod" startAt="3"/>
            </a:pPr>
            <a:r>
              <a:rPr lang="fi-FI" sz="1600"/>
              <a:t>Om det i fältet för alternativtext redan finns en automatiskt skapad beskrivning kan du ersätta den med din egen text genom att välja Åsidosätt skapad alternativtext. </a:t>
            </a:r>
          </a:p>
          <a:p>
            <a:pPr marL="342900" indent="-342900">
              <a:buFont typeface="+mj-lt"/>
              <a:buAutoNum type="arabicPeriod" startAt="3"/>
            </a:pPr>
            <a:r>
              <a:rPr lang="fi-FI" sz="1600"/>
              <a:t>Publicera</a:t>
            </a:r>
            <a:endParaRPr lang="en-FI" sz="1600" dirty="0"/>
          </a:p>
        </p:txBody>
      </p:sp>
      <p:sp>
        <p:nvSpPr>
          <p:cNvPr id="4" name="Title 3">
            <a:extLst>
              <a:ext uri="{FF2B5EF4-FFF2-40B4-BE49-F238E27FC236}">
                <a16:creationId xmlns:a16="http://schemas.microsoft.com/office/drawing/2014/main" id="{A281A1C2-7577-438A-82B4-AB2FAD8A45FB}"/>
              </a:ext>
            </a:extLst>
          </p:cNvPr>
          <p:cNvSpPr>
            <a:spLocks noGrp="1"/>
          </p:cNvSpPr>
          <p:nvPr>
            <p:ph type="title"/>
          </p:nvPr>
        </p:nvSpPr>
        <p:spPr/>
        <p:txBody>
          <a:bodyPr/>
          <a:lstStyle/>
          <a:p>
            <a:r>
              <a:rPr lang="en-US"/>
              <a:t>Tillgänglighet: Lägg till alt-text</a:t>
            </a:r>
            <a:endParaRPr lang="en-FI" dirty="0"/>
          </a:p>
        </p:txBody>
      </p:sp>
      <p:sp>
        <p:nvSpPr>
          <p:cNvPr id="5" name="Date Placeholder 4">
            <a:extLst>
              <a:ext uri="{FF2B5EF4-FFF2-40B4-BE49-F238E27FC236}">
                <a16:creationId xmlns:a16="http://schemas.microsoft.com/office/drawing/2014/main" id="{23950163-2E84-4C44-BD30-48D85C9CECB6}"/>
              </a:ext>
            </a:extLst>
          </p:cNvPr>
          <p:cNvSpPr>
            <a:spLocks noGrp="1"/>
          </p:cNvSpPr>
          <p:nvPr>
            <p:ph type="dt" sz="half" idx="10"/>
          </p:nvPr>
        </p:nvSpPr>
        <p:spPr/>
        <p:txBody>
          <a:bodyPr/>
          <a:lstStyle/>
          <a:p>
            <a:fld id="{CEA6BC2B-5416-4AC0-B3CB-40C7C457A47C}" type="datetime1">
              <a:rPr lang="fi-FI" smtClean="0"/>
              <a:t>10.3.2022</a:t>
            </a:fld>
            <a:endParaRPr lang="fi-FI"/>
          </a:p>
        </p:txBody>
      </p:sp>
      <p:sp>
        <p:nvSpPr>
          <p:cNvPr id="7" name="Text Placeholder 6">
            <a:extLst>
              <a:ext uri="{FF2B5EF4-FFF2-40B4-BE49-F238E27FC236}">
                <a16:creationId xmlns:a16="http://schemas.microsoft.com/office/drawing/2014/main" id="{3E29998C-46FA-454A-8085-28978FAFB0DF}"/>
              </a:ext>
            </a:extLst>
          </p:cNvPr>
          <p:cNvSpPr>
            <a:spLocks noGrp="1"/>
          </p:cNvSpPr>
          <p:nvPr>
            <p:ph type="body" sz="quarter" idx="13"/>
          </p:nvPr>
        </p:nvSpPr>
        <p:spPr/>
        <p:txBody>
          <a:bodyPr/>
          <a:lstStyle/>
          <a:p>
            <a:endParaRPr lang="en-FI"/>
          </a:p>
        </p:txBody>
      </p:sp>
      <p:sp>
        <p:nvSpPr>
          <p:cNvPr id="6" name="Rectangle 1"/>
          <p:cNvSpPr>
            <a:spLocks noChangeArrowheads="1"/>
          </p:cNvSpPr>
          <p:nvPr/>
        </p:nvSpPr>
        <p:spPr bwMode="auto">
          <a:xfrm>
            <a:off x="0" y="-3231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437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1A2810-1E0A-42DF-BC7A-11F076927700}"/>
              </a:ext>
            </a:extLst>
          </p:cNvPr>
          <p:cNvSpPr>
            <a:spLocks noGrp="1"/>
          </p:cNvSpPr>
          <p:nvPr>
            <p:ph sz="half" idx="1"/>
          </p:nvPr>
        </p:nvSpPr>
        <p:spPr>
          <a:xfrm>
            <a:off x="953036" y="1782000"/>
            <a:ext cx="4685764" cy="4104000"/>
          </a:xfrm>
        </p:spPr>
        <p:txBody>
          <a:bodyPr/>
          <a:lstStyle/>
          <a:p>
            <a:pPr marL="0" indent="0">
              <a:buNone/>
            </a:pPr>
            <a:r>
              <a:rPr lang="en-US" sz="1600" b="1"/>
              <a:t>I Twitter:</a:t>
            </a:r>
            <a:endParaRPr lang="en-US" sz="1600" b="1" dirty="0"/>
          </a:p>
          <a:p>
            <a:pPr marL="0" indent="0">
              <a:buNone/>
            </a:pPr>
            <a:r>
              <a:rPr lang="fi-FI" sz="1600"/>
              <a:t>I Twitter kan du lägga till en alternativ förklaringstext för bilder på följande sätt: </a:t>
            </a:r>
            <a:endParaRPr lang="en-US" sz="1600" dirty="0"/>
          </a:p>
          <a:p>
            <a:pPr marL="342900" indent="-342900">
              <a:buFont typeface="+mj-lt"/>
              <a:buAutoNum type="arabicPeriod"/>
            </a:pPr>
            <a:r>
              <a:rPr lang="fi-FI" sz="1600"/>
              <a:t>Du kan ta i bruk alternativa texter i Twitter i dina profilinställningar. Om du använder en full version av Twitter, gå till Inställningar och integritet och välj undersidan Tillgänglighet längst ner i sidomenyn. </a:t>
            </a:r>
          </a:p>
          <a:p>
            <a:pPr marL="342900" indent="-342900">
              <a:buFont typeface="+mj-lt"/>
              <a:buAutoNum type="arabicPeriod"/>
            </a:pPr>
            <a:r>
              <a:rPr lang="fi-FI" sz="1600"/>
              <a:t>Välj Skriv bildbeskrivningar och spara ändringarna</a:t>
            </a:r>
          </a:p>
          <a:p>
            <a:pPr marL="342900" indent="-342900">
              <a:buFont typeface="+mj-lt"/>
              <a:buAutoNum type="arabicPeriod"/>
            </a:pPr>
            <a:r>
              <a:rPr lang="fi-FI" sz="1600"/>
              <a:t>Efter det här kan du när publicerar bilder i Twitter lägga till en alternativ text genom att välja Lägg till beskrivning i balken under bilden. Funktionen finns även i mobilversionen av Twitter</a:t>
            </a:r>
            <a:endParaRPr lang="en-US" sz="1600" dirty="0"/>
          </a:p>
        </p:txBody>
      </p:sp>
      <p:sp>
        <p:nvSpPr>
          <p:cNvPr id="3" name="Content Placeholder 2">
            <a:extLst>
              <a:ext uri="{FF2B5EF4-FFF2-40B4-BE49-F238E27FC236}">
                <a16:creationId xmlns:a16="http://schemas.microsoft.com/office/drawing/2014/main" id="{EF9465BB-E0EB-4C8A-B596-55541725FE24}"/>
              </a:ext>
            </a:extLst>
          </p:cNvPr>
          <p:cNvSpPr>
            <a:spLocks noGrp="1"/>
          </p:cNvSpPr>
          <p:nvPr>
            <p:ph sz="half" idx="2"/>
          </p:nvPr>
        </p:nvSpPr>
        <p:spPr>
          <a:xfrm>
            <a:off x="6117465" y="1782000"/>
            <a:ext cx="4833563" cy="4104000"/>
          </a:xfrm>
        </p:spPr>
        <p:txBody>
          <a:bodyPr/>
          <a:lstStyle/>
          <a:p>
            <a:pPr marL="0" indent="0">
              <a:buNone/>
            </a:pPr>
            <a:endParaRPr lang="en-FI" sz="1600" dirty="0"/>
          </a:p>
        </p:txBody>
      </p:sp>
      <p:sp>
        <p:nvSpPr>
          <p:cNvPr id="4" name="Title 3">
            <a:extLst>
              <a:ext uri="{FF2B5EF4-FFF2-40B4-BE49-F238E27FC236}">
                <a16:creationId xmlns:a16="http://schemas.microsoft.com/office/drawing/2014/main" id="{A281A1C2-7577-438A-82B4-AB2FAD8A45FB}"/>
              </a:ext>
            </a:extLst>
          </p:cNvPr>
          <p:cNvSpPr>
            <a:spLocks noGrp="1"/>
          </p:cNvSpPr>
          <p:nvPr>
            <p:ph type="title"/>
          </p:nvPr>
        </p:nvSpPr>
        <p:spPr/>
        <p:txBody>
          <a:bodyPr/>
          <a:lstStyle/>
          <a:p>
            <a:r>
              <a:rPr lang="en-US"/>
              <a:t>Tillgänglighet: Lägg till alt-text</a:t>
            </a:r>
            <a:endParaRPr lang="en-FI" dirty="0"/>
          </a:p>
        </p:txBody>
      </p:sp>
      <p:sp>
        <p:nvSpPr>
          <p:cNvPr id="5" name="Date Placeholder 4">
            <a:extLst>
              <a:ext uri="{FF2B5EF4-FFF2-40B4-BE49-F238E27FC236}">
                <a16:creationId xmlns:a16="http://schemas.microsoft.com/office/drawing/2014/main" id="{23950163-2E84-4C44-BD30-48D85C9CECB6}"/>
              </a:ext>
            </a:extLst>
          </p:cNvPr>
          <p:cNvSpPr>
            <a:spLocks noGrp="1"/>
          </p:cNvSpPr>
          <p:nvPr>
            <p:ph type="dt" sz="half" idx="10"/>
          </p:nvPr>
        </p:nvSpPr>
        <p:spPr/>
        <p:txBody>
          <a:bodyPr/>
          <a:lstStyle/>
          <a:p>
            <a:fld id="{CEA6BC2B-5416-4AC0-B3CB-40C7C457A47C}" type="datetime1">
              <a:rPr lang="fi-FI" smtClean="0"/>
              <a:t>10.3.2022</a:t>
            </a:fld>
            <a:endParaRPr lang="fi-FI"/>
          </a:p>
        </p:txBody>
      </p:sp>
      <p:sp>
        <p:nvSpPr>
          <p:cNvPr id="7" name="Text Placeholder 6">
            <a:extLst>
              <a:ext uri="{FF2B5EF4-FFF2-40B4-BE49-F238E27FC236}">
                <a16:creationId xmlns:a16="http://schemas.microsoft.com/office/drawing/2014/main" id="{3E29998C-46FA-454A-8085-28978FAFB0DF}"/>
              </a:ext>
            </a:extLst>
          </p:cNvPr>
          <p:cNvSpPr>
            <a:spLocks noGrp="1"/>
          </p:cNvSpPr>
          <p:nvPr>
            <p:ph type="body" sz="quarter" idx="13"/>
          </p:nvPr>
        </p:nvSpPr>
        <p:spPr/>
        <p:txBody>
          <a:bodyPr/>
          <a:lstStyle/>
          <a:p>
            <a:endParaRPr lang="en-FI"/>
          </a:p>
        </p:txBody>
      </p:sp>
    </p:spTree>
    <p:extLst>
      <p:ext uri="{BB962C8B-B14F-4D97-AF65-F5344CB8AC3E}">
        <p14:creationId xmlns:p14="http://schemas.microsoft.com/office/powerpoint/2010/main" val="2838825729"/>
      </p:ext>
    </p:extLst>
  </p:cSld>
  <p:clrMapOvr>
    <a:masterClrMapping/>
  </p:clrMapOvr>
</p:sld>
</file>

<file path=ppt/theme/theme1.xml><?xml version="1.0" encoding="utf-8"?>
<a:theme xmlns:a="http://schemas.openxmlformats.org/drawingml/2006/main" name="Office Theme">
  <a:themeElements>
    <a:clrScheme name="Miltton">
      <a:dk1>
        <a:srgbClr val="000000"/>
      </a:dk1>
      <a:lt1>
        <a:srgbClr val="FFFFFF"/>
      </a:lt1>
      <a:dk2>
        <a:srgbClr val="555555"/>
      </a:dk2>
      <a:lt2>
        <a:srgbClr val="D5D5D5"/>
      </a:lt2>
      <a:accent1>
        <a:srgbClr val="E9F352"/>
      </a:accent1>
      <a:accent2>
        <a:srgbClr val="C6CEFD"/>
      </a:accent2>
      <a:accent3>
        <a:srgbClr val="E9E9EA"/>
      </a:accent3>
      <a:accent4>
        <a:srgbClr val="FFD1FF"/>
      </a:accent4>
      <a:accent5>
        <a:srgbClr val="EE784D"/>
      </a:accent5>
      <a:accent6>
        <a:srgbClr val="A3416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543A3854-616F-417E-B5FB-9C18AED00EDB}" vid="{72DA38FC-DB7F-4EAF-BF3C-4BCBB94BC6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5E8FB6253C7348A5544739BAEAF786" ma:contentTypeVersion="11" ma:contentTypeDescription="Create a new document." ma:contentTypeScope="" ma:versionID="f557aa6bdee2c4a9626a40339791c3ac">
  <xsd:schema xmlns:xsd="http://www.w3.org/2001/XMLSchema" xmlns:xs="http://www.w3.org/2001/XMLSchema" xmlns:p="http://schemas.microsoft.com/office/2006/metadata/properties" xmlns:ns2="f8af51b3-2c3e-40cc-b874-2444f1f3a819" xmlns:ns3="ebbfaec9-fbd4-4910-8309-c7f580c9bc84" targetNamespace="http://schemas.microsoft.com/office/2006/metadata/properties" ma:root="true" ma:fieldsID="168527f7deebb67e66e55097da7d17ad" ns2:_="" ns3:_="">
    <xsd:import namespace="f8af51b3-2c3e-40cc-b874-2444f1f3a819"/>
    <xsd:import namespace="ebbfaec9-fbd4-4910-8309-c7f580c9bc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f51b3-2c3e-40cc-b874-2444f1f3a8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bfaec9-fbd4-4910-8309-c7f580c9bc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E46F07-0785-4131-ADBC-F49F197E82D2}">
  <ds:schemaRefs>
    <ds:schemaRef ds:uri="ebbfaec9-fbd4-4910-8309-c7f580c9bc84"/>
    <ds:schemaRef ds:uri="f8af51b3-2c3e-40cc-b874-2444f1f3a8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9A1E39-AA2A-4D6E-9E94-845C72BBA884}">
  <ds:schemaRefs>
    <ds:schemaRef ds:uri="http://schemas.microsoft.com/sharepoint/v3/contenttype/forms"/>
  </ds:schemaRefs>
</ds:datastoreItem>
</file>

<file path=customXml/itemProps3.xml><?xml version="1.0" encoding="utf-8"?>
<ds:datastoreItem xmlns:ds="http://schemas.openxmlformats.org/officeDocument/2006/customXml" ds:itemID="{33A100AC-2B23-4F35-8971-18196DE68BA3}">
  <ds:schemaRefs>
    <ds:schemaRef ds:uri="http://purl.org/dc/elements/1.1/"/>
    <ds:schemaRef ds:uri="http://schemas.microsoft.com/office/2006/metadata/properties"/>
    <ds:schemaRef ds:uri="http://schemas.openxmlformats.org/package/2006/metadata/core-properties"/>
    <ds:schemaRef ds:uri="f8af51b3-2c3e-40cc-b874-2444f1f3a819"/>
    <ds:schemaRef ds:uri="http://purl.org/dc/terms/"/>
    <ds:schemaRef ds:uri="http://schemas.microsoft.com/office/infopath/2007/PartnerControls"/>
    <ds:schemaRef ds:uri="http://schemas.microsoft.com/office/2006/documentManagement/types"/>
    <ds:schemaRef ds:uri="ebbfaec9-fbd4-4910-8309-c7f580c9bc8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Pixelpress Basic Template ENG</Template>
  <TotalTime>524</TotalTime>
  <Words>741</Words>
  <Application>Microsoft Office PowerPoint</Application>
  <PresentationFormat>Widescreen</PresentationFormat>
  <Paragraphs>89</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Domaine Display</vt:lpstr>
      <vt:lpstr>Helvetica Light</vt:lpstr>
      <vt:lpstr>Helvetica Neue</vt:lpstr>
      <vt:lpstr>Helvetica Neue Medium</vt:lpstr>
      <vt:lpstr>Office Theme</vt:lpstr>
      <vt:lpstr>Den digitala samlingen för barn och unga</vt:lpstr>
      <vt:lpstr>Så här använder du materialet</vt:lpstr>
      <vt:lpstr>Instagram Stories</vt:lpstr>
      <vt:lpstr>Instagram och Facebook, flödeskarusell</vt:lpstr>
      <vt:lpstr>Instagram och Facebook, flöde</vt:lpstr>
      <vt:lpstr>Twitter</vt:lpstr>
      <vt:lpstr>Tillgänglighet: Lägg till alt-text</vt:lpstr>
      <vt:lpstr>Tillgänglighet: Lägg till alt-text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 vi</dc:creator>
  <cp:lastModifiedBy>Ulla Helander</cp:lastModifiedBy>
  <cp:revision>54</cp:revision>
  <dcterms:created xsi:type="dcterms:W3CDTF">2021-10-07T08:54:47Z</dcterms:created>
  <dcterms:modified xsi:type="dcterms:W3CDTF">2022-03-10T11:41:13Z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0x010100E75E8FB6253C7348A5544739BAEAF786</vt:lpwstr>
  </property>
</Properties>
</file>