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3.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4" r:id="rId5"/>
    <p:sldMasterId id="2147483696" r:id="rId6"/>
    <p:sldMasterId id="2147483683" r:id="rId7"/>
  </p:sldMasterIdLst>
  <p:notesMasterIdLst>
    <p:notesMasterId r:id="rId26"/>
  </p:notesMasterIdLst>
  <p:sldIdLst>
    <p:sldId id="264" r:id="rId8"/>
    <p:sldId id="335" r:id="rId9"/>
    <p:sldId id="297" r:id="rId10"/>
    <p:sldId id="303" r:id="rId11"/>
    <p:sldId id="323" r:id="rId12"/>
    <p:sldId id="325" r:id="rId13"/>
    <p:sldId id="311" r:id="rId14"/>
    <p:sldId id="310" r:id="rId15"/>
    <p:sldId id="327" r:id="rId16"/>
    <p:sldId id="328" r:id="rId17"/>
    <p:sldId id="326" r:id="rId18"/>
    <p:sldId id="329" r:id="rId19"/>
    <p:sldId id="330" r:id="rId20"/>
    <p:sldId id="331" r:id="rId21"/>
    <p:sldId id="332" r:id="rId22"/>
    <p:sldId id="333" r:id="rId23"/>
    <p:sldId id="334" r:id="rId24"/>
    <p:sldId id="322" r:id="rId25"/>
  </p:sldIdLst>
  <p:sldSz cx="12192000" cy="6858000"/>
  <p:notesSz cx="6858000" cy="9144000"/>
  <p:defaultTextStyle>
    <a:defPPr>
      <a:defRPr lang="fi-FI"/>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875" autoAdjust="0"/>
    <p:restoredTop sz="92006" autoAdjust="0"/>
  </p:normalViewPr>
  <p:slideViewPr>
    <p:cSldViewPr snapToGrid="0" showGuides="1">
      <p:cViewPr varScale="1">
        <p:scale>
          <a:sx n="63" d="100"/>
          <a:sy n="63" d="100"/>
        </p:scale>
        <p:origin x="308"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AB130969-3E7C-4248-8B4E-2F413E0A98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i-FI"/>
          </a:p>
        </p:txBody>
      </p:sp>
      <p:sp>
        <p:nvSpPr>
          <p:cNvPr id="3" name="Päivämäärän paikkamerkki 2">
            <a:extLst>
              <a:ext uri="{FF2B5EF4-FFF2-40B4-BE49-F238E27FC236}">
                <a16:creationId xmlns:a16="http://schemas.microsoft.com/office/drawing/2014/main" id="{56294022-FA1B-1C46-851D-A5D69EF8CD7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676CA8C1-F8BC-0344-BBC8-05E395B8DC71}" type="datetimeFigureOut">
              <a:rPr lang="fi-FI"/>
              <a:pPr>
                <a:defRPr/>
              </a:pPr>
              <a:t>14.2.2022</a:t>
            </a:fld>
            <a:endParaRPr lang="fi-FI"/>
          </a:p>
        </p:txBody>
      </p:sp>
      <p:sp>
        <p:nvSpPr>
          <p:cNvPr id="4" name="Dian kuvan paikkamerkki 3">
            <a:extLst>
              <a:ext uri="{FF2B5EF4-FFF2-40B4-BE49-F238E27FC236}">
                <a16:creationId xmlns:a16="http://schemas.microsoft.com/office/drawing/2014/main" id="{411B62B4-A576-0842-A136-194497543337}"/>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fi-FI" noProof="0"/>
          </a:p>
        </p:txBody>
      </p:sp>
      <p:sp>
        <p:nvSpPr>
          <p:cNvPr id="5" name="Huomautusten paikkamerkki 4">
            <a:extLst>
              <a:ext uri="{FF2B5EF4-FFF2-40B4-BE49-F238E27FC236}">
                <a16:creationId xmlns:a16="http://schemas.microsoft.com/office/drawing/2014/main" id="{83288488-6FC3-1B47-9123-8C63FF2A0382}"/>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Alatunnisteen paikkamerkki 5">
            <a:extLst>
              <a:ext uri="{FF2B5EF4-FFF2-40B4-BE49-F238E27FC236}">
                <a16:creationId xmlns:a16="http://schemas.microsoft.com/office/drawing/2014/main" id="{D40D31CA-D7E1-3342-9572-16C915A6EBE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i-FI"/>
          </a:p>
        </p:txBody>
      </p:sp>
      <p:sp>
        <p:nvSpPr>
          <p:cNvPr id="7" name="Dian numeron paikkamerkki 6">
            <a:extLst>
              <a:ext uri="{FF2B5EF4-FFF2-40B4-BE49-F238E27FC236}">
                <a16:creationId xmlns:a16="http://schemas.microsoft.com/office/drawing/2014/main" id="{3A404B0F-8B7F-294A-BCB1-B45C1B5A12EB}"/>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1118E625-F91A-4941-B93F-68C3A9D0551A}" type="slidenum">
              <a:rPr lang="fi-FI"/>
              <a:pPr>
                <a:defRPr/>
              </a:pPr>
              <a:t>‹#›</a:t>
            </a:fld>
            <a:endParaRPr lang="fi-FI"/>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a:defRPr/>
            </a:pPr>
            <a:fld id="{1118E625-F91A-4941-B93F-68C3A9D0551A}" type="slidenum">
              <a:rPr lang="fi-FI" smtClean="0"/>
              <a:pPr>
                <a:defRPr/>
              </a:pPr>
              <a:t>1</a:t>
            </a:fld>
            <a:endParaRPr lang="fi-FI"/>
          </a:p>
        </p:txBody>
      </p:sp>
    </p:spTree>
    <p:extLst>
      <p:ext uri="{BB962C8B-B14F-4D97-AF65-F5344CB8AC3E}">
        <p14:creationId xmlns:p14="http://schemas.microsoft.com/office/powerpoint/2010/main" val="3876021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latin typeface="+mj-lt"/>
              </a:defRPr>
            </a:lvl1pPr>
          </a:lstStyle>
          <a:p>
            <a:r>
              <a:rPr lang="en-US"/>
              <a:t>Click to edit Master title style</a:t>
            </a:r>
            <a:endParaRPr lang="fi-FI" dirty="0"/>
          </a:p>
        </p:txBody>
      </p:sp>
      <p:sp>
        <p:nvSpPr>
          <p:cNvPr id="3" name="Päivämäärän paikkamerkki 3">
            <a:extLst>
              <a:ext uri="{FF2B5EF4-FFF2-40B4-BE49-F238E27FC236}">
                <a16:creationId xmlns:a16="http://schemas.microsoft.com/office/drawing/2014/main" id="{B82DE116-CB3A-F04A-8B59-C84BA49206B7}"/>
              </a:ext>
            </a:extLst>
          </p:cNvPr>
          <p:cNvSpPr>
            <a:spLocks noGrp="1"/>
          </p:cNvSpPr>
          <p:nvPr>
            <p:ph type="dt" sz="half" idx="10"/>
          </p:nvPr>
        </p:nvSpPr>
        <p:spPr/>
        <p:txBody>
          <a:bodyPr/>
          <a:lstStyle>
            <a:lvl1pPr>
              <a:defRPr/>
            </a:lvl1pPr>
          </a:lstStyle>
          <a:p>
            <a:pPr>
              <a:defRPr/>
            </a:pPr>
            <a:fld id="{B0DCF9A3-46EE-DC4A-AD3C-CF70206DD62C}" type="datetime1">
              <a:rPr lang="fi-FI"/>
              <a:pPr>
                <a:defRPr/>
              </a:pPr>
              <a:t>14.2.2022</a:t>
            </a:fld>
            <a:endParaRPr lang="fi-FI" dirty="0"/>
          </a:p>
        </p:txBody>
      </p:sp>
      <p:sp>
        <p:nvSpPr>
          <p:cNvPr id="4" name="Alatunnisteen paikkamerkki 4">
            <a:extLst>
              <a:ext uri="{FF2B5EF4-FFF2-40B4-BE49-F238E27FC236}">
                <a16:creationId xmlns:a16="http://schemas.microsoft.com/office/drawing/2014/main" id="{70D1A60B-2FB7-654B-ABA8-B60914127129}"/>
              </a:ext>
            </a:extLst>
          </p:cNvPr>
          <p:cNvSpPr>
            <a:spLocks noGrp="1"/>
          </p:cNvSpPr>
          <p:nvPr>
            <p:ph type="ftr" sz="quarter" idx="11"/>
          </p:nvPr>
        </p:nvSpPr>
        <p:spPr/>
        <p:txBody>
          <a:bodyPr/>
          <a:lstStyle>
            <a:lvl1pPr>
              <a:defRPr/>
            </a:lvl1pPr>
          </a:lstStyle>
          <a:p>
            <a:pPr>
              <a:defRPr/>
            </a:pPr>
            <a:r>
              <a:rPr lang="fi-FI"/>
              <a:t>Etunimi Sukunimi</a:t>
            </a:r>
            <a:endParaRPr lang="fi-FI" dirty="0"/>
          </a:p>
        </p:txBody>
      </p:sp>
      <p:sp>
        <p:nvSpPr>
          <p:cNvPr id="5" name="Dian numeron paikkamerkki 5">
            <a:extLst>
              <a:ext uri="{FF2B5EF4-FFF2-40B4-BE49-F238E27FC236}">
                <a16:creationId xmlns:a16="http://schemas.microsoft.com/office/drawing/2014/main" id="{BE1DB9DB-7196-0F49-9579-BEB6969C9AB0}"/>
              </a:ext>
            </a:extLst>
          </p:cNvPr>
          <p:cNvSpPr>
            <a:spLocks noGrp="1"/>
          </p:cNvSpPr>
          <p:nvPr>
            <p:ph type="sldNum" sz="quarter" idx="12"/>
          </p:nvPr>
        </p:nvSpPr>
        <p:spPr/>
        <p:txBody>
          <a:bodyPr/>
          <a:lstStyle>
            <a:lvl1pPr>
              <a:defRPr/>
            </a:lvl1pPr>
          </a:lstStyle>
          <a:p>
            <a:pPr>
              <a:defRPr/>
            </a:pPr>
            <a:fld id="{0B6E651A-6E85-3D4C-A186-90F2C053E4E7}" type="slidenum">
              <a:rPr lang="fi-FI"/>
              <a:pPr>
                <a:defRPr/>
              </a:pPr>
              <a:t>‹#›</a:t>
            </a:fld>
            <a:endParaRPr lang="fi-FI" dirty="0"/>
          </a:p>
        </p:txBody>
      </p:sp>
    </p:spTree>
    <p:extLst>
      <p:ext uri="{BB962C8B-B14F-4D97-AF65-F5344CB8AC3E}">
        <p14:creationId xmlns:p14="http://schemas.microsoft.com/office/powerpoint/2010/main" val="97955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Otsikko ja sisältö B">
    <p:spTree>
      <p:nvGrpSpPr>
        <p:cNvPr id="1" name=""/>
        <p:cNvGrpSpPr/>
        <p:nvPr/>
      </p:nvGrpSpPr>
      <p:grpSpPr>
        <a:xfrm>
          <a:off x="0" y="0"/>
          <a:ext cx="0" cy="0"/>
          <a:chOff x="0" y="0"/>
          <a:chExt cx="0" cy="0"/>
        </a:xfrm>
      </p:grpSpPr>
      <p:sp>
        <p:nvSpPr>
          <p:cNvPr id="4" name="Freeform 9">
            <a:extLst>
              <a:ext uri="{FF2B5EF4-FFF2-40B4-BE49-F238E27FC236}">
                <a16:creationId xmlns:a16="http://schemas.microsoft.com/office/drawing/2014/main" id="{9A46EF94-EBE5-514D-9468-3D0E8A3107E8}"/>
              </a:ext>
            </a:extLst>
          </p:cNvPr>
          <p:cNvSpPr>
            <a:spLocks noChangeAspect="1"/>
          </p:cNvSpPr>
          <p:nvPr userDrawn="1"/>
        </p:nvSpPr>
        <p:spPr bwMode="auto">
          <a:xfrm>
            <a:off x="11018838" y="0"/>
            <a:ext cx="1189037" cy="6858000"/>
          </a:xfrm>
          <a:custGeom>
            <a:avLst/>
            <a:gdLst>
              <a:gd name="T0" fmla="*/ 51852164 w 2460"/>
              <a:gd name="T1" fmla="*/ 0 h 14300"/>
              <a:gd name="T2" fmla="*/ 0 w 2460"/>
              <a:gd name="T3" fmla="*/ 163068373 h 14300"/>
              <a:gd name="T4" fmla="*/ 55822870 w 2460"/>
              <a:gd name="T5" fmla="*/ 370065833 h 14300"/>
              <a:gd name="T6" fmla="*/ 0 w 2460"/>
              <a:gd name="T7" fmla="*/ 577063293 h 14300"/>
              <a:gd name="T8" fmla="*/ 55822870 w 2460"/>
              <a:gd name="T9" fmla="*/ 784061232 h 14300"/>
              <a:gd name="T10" fmla="*/ 0 w 2460"/>
              <a:gd name="T11" fmla="*/ 990828493 h 14300"/>
              <a:gd name="T12" fmla="*/ 55822870 w 2460"/>
              <a:gd name="T13" fmla="*/ 1197826433 h 14300"/>
              <a:gd name="T14" fmla="*/ 55822870 w 2460"/>
              <a:gd name="T15" fmla="*/ 1208406457 h 14300"/>
              <a:gd name="T16" fmla="*/ 0 w 2460"/>
              <a:gd name="T17" fmla="*/ 1415403916 h 14300"/>
              <a:gd name="T18" fmla="*/ 55822870 w 2460"/>
              <a:gd name="T19" fmla="*/ 1622171657 h 14300"/>
              <a:gd name="T20" fmla="*/ 0 w 2460"/>
              <a:gd name="T21" fmla="*/ 1829169117 h 14300"/>
              <a:gd name="T22" fmla="*/ 55822870 w 2460"/>
              <a:gd name="T23" fmla="*/ 2036166577 h 14300"/>
              <a:gd name="T24" fmla="*/ 0 w 2460"/>
              <a:gd name="T25" fmla="*/ 2147483646 h 14300"/>
              <a:gd name="T26" fmla="*/ 55822870 w 2460"/>
              <a:gd name="T27" fmla="*/ 2147483646 h 14300"/>
              <a:gd name="T28" fmla="*/ 0 w 2460"/>
              <a:gd name="T29" fmla="*/ 2147483646 h 14300"/>
              <a:gd name="T30" fmla="*/ 55822870 w 2460"/>
              <a:gd name="T31" fmla="*/ 2147483646 h 14300"/>
              <a:gd name="T32" fmla="*/ 0 w 2460"/>
              <a:gd name="T33" fmla="*/ 2147483646 h 14300"/>
              <a:gd name="T34" fmla="*/ 55822870 w 2460"/>
              <a:gd name="T35" fmla="*/ 2147483646 h 14300"/>
              <a:gd name="T36" fmla="*/ 55589413 w 2460"/>
              <a:gd name="T37" fmla="*/ 2147483646 h 14300"/>
              <a:gd name="T38" fmla="*/ 574579896 w 2460"/>
              <a:gd name="T39" fmla="*/ 2147483646 h 14300"/>
              <a:gd name="T40" fmla="*/ 574579896 w 2460"/>
              <a:gd name="T41" fmla="*/ 0 h 14300"/>
              <a:gd name="T42" fmla="*/ 51852164 w 2460"/>
              <a:gd name="T43" fmla="*/ 0 h 143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0" h="14300">
                <a:moveTo>
                  <a:pt x="222" y="0"/>
                </a:moveTo>
                <a:cubicBezTo>
                  <a:pt x="167" y="272"/>
                  <a:pt x="0" y="334"/>
                  <a:pt x="0" y="709"/>
                </a:cubicBezTo>
                <a:cubicBezTo>
                  <a:pt x="0" y="1159"/>
                  <a:pt x="239" y="1159"/>
                  <a:pt x="239" y="1609"/>
                </a:cubicBezTo>
                <a:cubicBezTo>
                  <a:pt x="239" y="2059"/>
                  <a:pt x="0" y="2059"/>
                  <a:pt x="0" y="2509"/>
                </a:cubicBezTo>
                <a:cubicBezTo>
                  <a:pt x="0" y="2959"/>
                  <a:pt x="239" y="2959"/>
                  <a:pt x="239" y="3409"/>
                </a:cubicBezTo>
                <a:cubicBezTo>
                  <a:pt x="239" y="3858"/>
                  <a:pt x="0" y="3858"/>
                  <a:pt x="0" y="4308"/>
                </a:cubicBezTo>
                <a:cubicBezTo>
                  <a:pt x="0" y="4758"/>
                  <a:pt x="239" y="4758"/>
                  <a:pt x="239" y="5208"/>
                </a:cubicBezTo>
                <a:lnTo>
                  <a:pt x="239" y="5254"/>
                </a:lnTo>
                <a:cubicBezTo>
                  <a:pt x="239" y="5704"/>
                  <a:pt x="0" y="5704"/>
                  <a:pt x="0" y="6154"/>
                </a:cubicBezTo>
                <a:cubicBezTo>
                  <a:pt x="0" y="6603"/>
                  <a:pt x="239" y="6603"/>
                  <a:pt x="239" y="7053"/>
                </a:cubicBezTo>
                <a:cubicBezTo>
                  <a:pt x="239" y="7503"/>
                  <a:pt x="0" y="7503"/>
                  <a:pt x="0" y="7953"/>
                </a:cubicBezTo>
                <a:cubicBezTo>
                  <a:pt x="0" y="8403"/>
                  <a:pt x="239" y="8403"/>
                  <a:pt x="239" y="8853"/>
                </a:cubicBezTo>
                <a:cubicBezTo>
                  <a:pt x="239" y="9303"/>
                  <a:pt x="0" y="9303"/>
                  <a:pt x="0" y="9752"/>
                </a:cubicBezTo>
                <a:cubicBezTo>
                  <a:pt x="0" y="10202"/>
                  <a:pt x="239" y="10202"/>
                  <a:pt x="239" y="10652"/>
                </a:cubicBezTo>
                <a:cubicBezTo>
                  <a:pt x="239" y="11102"/>
                  <a:pt x="0" y="11102"/>
                  <a:pt x="0" y="11552"/>
                </a:cubicBezTo>
                <a:cubicBezTo>
                  <a:pt x="0" y="12002"/>
                  <a:pt x="239" y="12002"/>
                  <a:pt x="239" y="12451"/>
                </a:cubicBezTo>
                <a:cubicBezTo>
                  <a:pt x="239" y="12901"/>
                  <a:pt x="0" y="12901"/>
                  <a:pt x="0" y="13351"/>
                </a:cubicBezTo>
                <a:cubicBezTo>
                  <a:pt x="0" y="13801"/>
                  <a:pt x="239" y="13801"/>
                  <a:pt x="239" y="14251"/>
                </a:cubicBezTo>
                <a:cubicBezTo>
                  <a:pt x="239" y="14268"/>
                  <a:pt x="239" y="14284"/>
                  <a:pt x="238" y="14300"/>
                </a:cubicBezTo>
                <a:lnTo>
                  <a:pt x="2460" y="14300"/>
                </a:lnTo>
                <a:lnTo>
                  <a:pt x="2460" y="0"/>
                </a:lnTo>
                <a:lnTo>
                  <a:pt x="222" y="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en-US"/>
              <a:t>Click to edit Master title style</a:t>
            </a:r>
            <a:endParaRPr lang="fi-FI"/>
          </a:p>
        </p:txBody>
      </p:sp>
      <p:sp>
        <p:nvSpPr>
          <p:cNvPr id="3" name="Sisällön paikkamerkki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Päivämäärän paikkamerkki 3">
            <a:extLst>
              <a:ext uri="{FF2B5EF4-FFF2-40B4-BE49-F238E27FC236}">
                <a16:creationId xmlns:a16="http://schemas.microsoft.com/office/drawing/2014/main" id="{0FDBEA4A-18CA-3B41-8321-ECDD9C75EE99}"/>
              </a:ext>
            </a:extLst>
          </p:cNvPr>
          <p:cNvSpPr>
            <a:spLocks noGrp="1"/>
          </p:cNvSpPr>
          <p:nvPr>
            <p:ph type="dt" sz="half" idx="10"/>
          </p:nvPr>
        </p:nvSpPr>
        <p:spPr/>
        <p:txBody>
          <a:bodyPr/>
          <a:lstStyle>
            <a:lvl1pPr>
              <a:defRPr/>
            </a:lvl1pPr>
          </a:lstStyle>
          <a:p>
            <a:pPr>
              <a:defRPr/>
            </a:pPr>
            <a:fld id="{A6E96F06-665B-6847-9EEB-5323358BCD94}" type="datetime1">
              <a:rPr lang="fi-FI"/>
              <a:pPr>
                <a:defRPr/>
              </a:pPr>
              <a:t>14.2.2022</a:t>
            </a:fld>
            <a:endParaRPr lang="fi-FI"/>
          </a:p>
        </p:txBody>
      </p:sp>
      <p:sp>
        <p:nvSpPr>
          <p:cNvPr id="6" name="Alatunnisteen paikkamerkki 4">
            <a:extLst>
              <a:ext uri="{FF2B5EF4-FFF2-40B4-BE49-F238E27FC236}">
                <a16:creationId xmlns:a16="http://schemas.microsoft.com/office/drawing/2014/main" id="{F6E84878-C6F0-1943-9E1D-E8B98CAE42E0}"/>
              </a:ext>
            </a:extLst>
          </p:cNvPr>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a:extLst>
              <a:ext uri="{FF2B5EF4-FFF2-40B4-BE49-F238E27FC236}">
                <a16:creationId xmlns:a16="http://schemas.microsoft.com/office/drawing/2014/main" id="{A9280EB4-8049-2140-8866-6177041155A8}"/>
              </a:ext>
            </a:extLst>
          </p:cNvPr>
          <p:cNvSpPr>
            <a:spLocks noGrp="1"/>
          </p:cNvSpPr>
          <p:nvPr>
            <p:ph type="sldNum" sz="quarter" idx="12"/>
          </p:nvPr>
        </p:nvSpPr>
        <p:spPr/>
        <p:txBody>
          <a:bodyPr/>
          <a:lstStyle>
            <a:lvl1pPr>
              <a:defRPr/>
            </a:lvl1pPr>
          </a:lstStyle>
          <a:p>
            <a:pPr>
              <a:defRPr/>
            </a:pPr>
            <a:fld id="{E0F457B4-D315-D24A-9B7E-0AEA94DF1582}" type="slidenum">
              <a:rPr lang="fi-FI"/>
              <a:pPr>
                <a:defRPr/>
              </a:pPr>
              <a:t>‹#›</a:t>
            </a:fld>
            <a:endParaRPr lang="fi-FI"/>
          </a:p>
        </p:txBody>
      </p:sp>
    </p:spTree>
    <p:extLst>
      <p:ext uri="{BB962C8B-B14F-4D97-AF65-F5344CB8AC3E}">
        <p14:creationId xmlns:p14="http://schemas.microsoft.com/office/powerpoint/2010/main" val="307673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Otsikko ja sisältö C">
    <p:spTree>
      <p:nvGrpSpPr>
        <p:cNvPr id="1" name=""/>
        <p:cNvGrpSpPr/>
        <p:nvPr/>
      </p:nvGrpSpPr>
      <p:grpSpPr>
        <a:xfrm>
          <a:off x="0" y="0"/>
          <a:ext cx="0" cy="0"/>
          <a:chOff x="0" y="0"/>
          <a:chExt cx="0" cy="0"/>
        </a:xfrm>
      </p:grpSpPr>
      <p:sp>
        <p:nvSpPr>
          <p:cNvPr id="4" name="Freeform 9">
            <a:extLst>
              <a:ext uri="{FF2B5EF4-FFF2-40B4-BE49-F238E27FC236}">
                <a16:creationId xmlns:a16="http://schemas.microsoft.com/office/drawing/2014/main" id="{2EF9DA39-29EC-F544-9AC2-B2DFD21DD18C}"/>
              </a:ext>
            </a:extLst>
          </p:cNvPr>
          <p:cNvSpPr>
            <a:spLocks noChangeAspect="1"/>
          </p:cNvSpPr>
          <p:nvPr userDrawn="1"/>
        </p:nvSpPr>
        <p:spPr bwMode="auto">
          <a:xfrm>
            <a:off x="11077575" y="0"/>
            <a:ext cx="1112838" cy="6858000"/>
          </a:xfrm>
          <a:custGeom>
            <a:avLst/>
            <a:gdLst>
              <a:gd name="T0" fmla="*/ 14695837 w 2304"/>
              <a:gd name="T1" fmla="*/ 0 h 14300"/>
              <a:gd name="T2" fmla="*/ 8864064 w 2304"/>
              <a:gd name="T3" fmla="*/ 5750169 h 14300"/>
              <a:gd name="T4" fmla="*/ 138329531 w 2304"/>
              <a:gd name="T5" fmla="*/ 132708535 h 14300"/>
              <a:gd name="T6" fmla="*/ 8864064 w 2304"/>
              <a:gd name="T7" fmla="*/ 259437181 h 14300"/>
              <a:gd name="T8" fmla="*/ 129464984 w 2304"/>
              <a:gd name="T9" fmla="*/ 377885871 h 14300"/>
              <a:gd name="T10" fmla="*/ 0 w 2304"/>
              <a:gd name="T11" fmla="*/ 504614038 h 14300"/>
              <a:gd name="T12" fmla="*/ 129464984 w 2304"/>
              <a:gd name="T13" fmla="*/ 631572883 h 14300"/>
              <a:gd name="T14" fmla="*/ 0 w 2304"/>
              <a:gd name="T15" fmla="*/ 758531248 h 14300"/>
              <a:gd name="T16" fmla="*/ 129464984 w 2304"/>
              <a:gd name="T17" fmla="*/ 885490093 h 14300"/>
              <a:gd name="T18" fmla="*/ 0 w 2304"/>
              <a:gd name="T19" fmla="*/ 1012448458 h 14300"/>
              <a:gd name="T20" fmla="*/ 129464984 w 2304"/>
              <a:gd name="T21" fmla="*/ 1139406824 h 14300"/>
              <a:gd name="T22" fmla="*/ 0 w 2304"/>
              <a:gd name="T23" fmla="*/ 1266365669 h 14300"/>
              <a:gd name="T24" fmla="*/ 129464984 w 2304"/>
              <a:gd name="T25" fmla="*/ 1393324034 h 14300"/>
              <a:gd name="T26" fmla="*/ 0 w 2304"/>
              <a:gd name="T27" fmla="*/ 1520282879 h 14300"/>
              <a:gd name="T28" fmla="*/ 135763338 w 2304"/>
              <a:gd name="T29" fmla="*/ 1653451331 h 14300"/>
              <a:gd name="T30" fmla="*/ 8864064 w 2304"/>
              <a:gd name="T31" fmla="*/ 1777649711 h 14300"/>
              <a:gd name="T32" fmla="*/ 138329531 w 2304"/>
              <a:gd name="T33" fmla="*/ 1904608076 h 14300"/>
              <a:gd name="T34" fmla="*/ 8864064 w 2304"/>
              <a:gd name="T35" fmla="*/ 2031566921 h 14300"/>
              <a:gd name="T36" fmla="*/ 138329531 w 2304"/>
              <a:gd name="T37" fmla="*/ 2147483646 h 14300"/>
              <a:gd name="T38" fmla="*/ 8864064 w 2304"/>
              <a:gd name="T39" fmla="*/ 2147483646 h 14300"/>
              <a:gd name="T40" fmla="*/ 138329531 w 2304"/>
              <a:gd name="T41" fmla="*/ 2147483646 h 14300"/>
              <a:gd name="T42" fmla="*/ 8864064 w 2304"/>
              <a:gd name="T43" fmla="*/ 2147483646 h 14300"/>
              <a:gd name="T44" fmla="*/ 129464984 w 2304"/>
              <a:gd name="T45" fmla="*/ 2147483646 h 14300"/>
              <a:gd name="T46" fmla="*/ 0 w 2304"/>
              <a:gd name="T47" fmla="*/ 2147483646 h 14300"/>
              <a:gd name="T48" fmla="*/ 129464984 w 2304"/>
              <a:gd name="T49" fmla="*/ 2147483646 h 14300"/>
              <a:gd name="T50" fmla="*/ 0 w 2304"/>
              <a:gd name="T51" fmla="*/ 2147483646 h 14300"/>
              <a:gd name="T52" fmla="*/ 129464984 w 2304"/>
              <a:gd name="T53" fmla="*/ 2147483646 h 14300"/>
              <a:gd name="T54" fmla="*/ 3498871 w 2304"/>
              <a:gd name="T55" fmla="*/ 2147483646 h 14300"/>
              <a:gd name="T56" fmla="*/ 537454869 w 2304"/>
              <a:gd name="T57" fmla="*/ 2147483646 h 14300"/>
              <a:gd name="T58" fmla="*/ 537454869 w 2304"/>
              <a:gd name="T59" fmla="*/ 0 h 14300"/>
              <a:gd name="T60" fmla="*/ 14695837 w 2304"/>
              <a:gd name="T61" fmla="*/ 0 h 143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304" h="14300">
                <a:moveTo>
                  <a:pt x="63" y="0"/>
                </a:moveTo>
                <a:lnTo>
                  <a:pt x="38" y="25"/>
                </a:lnTo>
                <a:lnTo>
                  <a:pt x="593" y="577"/>
                </a:lnTo>
                <a:lnTo>
                  <a:pt x="38" y="1128"/>
                </a:lnTo>
                <a:lnTo>
                  <a:pt x="555" y="1643"/>
                </a:lnTo>
                <a:lnTo>
                  <a:pt x="0" y="2194"/>
                </a:lnTo>
                <a:lnTo>
                  <a:pt x="555" y="2746"/>
                </a:lnTo>
                <a:lnTo>
                  <a:pt x="0" y="3298"/>
                </a:lnTo>
                <a:lnTo>
                  <a:pt x="555" y="3850"/>
                </a:lnTo>
                <a:lnTo>
                  <a:pt x="0" y="4402"/>
                </a:lnTo>
                <a:lnTo>
                  <a:pt x="555" y="4954"/>
                </a:lnTo>
                <a:lnTo>
                  <a:pt x="0" y="5506"/>
                </a:lnTo>
                <a:lnTo>
                  <a:pt x="555" y="6058"/>
                </a:lnTo>
                <a:lnTo>
                  <a:pt x="0" y="6610"/>
                </a:lnTo>
                <a:lnTo>
                  <a:pt x="582" y="7189"/>
                </a:lnTo>
                <a:lnTo>
                  <a:pt x="38" y="7729"/>
                </a:lnTo>
                <a:lnTo>
                  <a:pt x="593" y="8281"/>
                </a:lnTo>
                <a:lnTo>
                  <a:pt x="38" y="8833"/>
                </a:lnTo>
                <a:lnTo>
                  <a:pt x="593" y="9385"/>
                </a:lnTo>
                <a:lnTo>
                  <a:pt x="38" y="9937"/>
                </a:lnTo>
                <a:lnTo>
                  <a:pt x="593" y="10489"/>
                </a:lnTo>
                <a:lnTo>
                  <a:pt x="38" y="11041"/>
                </a:lnTo>
                <a:lnTo>
                  <a:pt x="555" y="11555"/>
                </a:lnTo>
                <a:lnTo>
                  <a:pt x="0" y="12107"/>
                </a:lnTo>
                <a:lnTo>
                  <a:pt x="555" y="12659"/>
                </a:lnTo>
                <a:lnTo>
                  <a:pt x="0" y="13211"/>
                </a:lnTo>
                <a:lnTo>
                  <a:pt x="555" y="13763"/>
                </a:lnTo>
                <a:lnTo>
                  <a:pt x="15" y="14300"/>
                </a:lnTo>
                <a:lnTo>
                  <a:pt x="2304" y="14300"/>
                </a:lnTo>
                <a:cubicBezTo>
                  <a:pt x="2304" y="9533"/>
                  <a:pt x="2304" y="4767"/>
                  <a:pt x="2304" y="0"/>
                </a:cubicBezTo>
                <a:lnTo>
                  <a:pt x="63" y="0"/>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en-US"/>
              <a:t>Click to edit Master title style</a:t>
            </a:r>
            <a:endParaRPr lang="fi-FI"/>
          </a:p>
        </p:txBody>
      </p:sp>
      <p:sp>
        <p:nvSpPr>
          <p:cNvPr id="3" name="Sisällön paikkamerkki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Päivämäärän paikkamerkki 3">
            <a:extLst>
              <a:ext uri="{FF2B5EF4-FFF2-40B4-BE49-F238E27FC236}">
                <a16:creationId xmlns:a16="http://schemas.microsoft.com/office/drawing/2014/main" id="{08061D68-00C2-0645-B5E8-BE1A73438316}"/>
              </a:ext>
            </a:extLst>
          </p:cNvPr>
          <p:cNvSpPr>
            <a:spLocks noGrp="1"/>
          </p:cNvSpPr>
          <p:nvPr>
            <p:ph type="dt" sz="half" idx="10"/>
          </p:nvPr>
        </p:nvSpPr>
        <p:spPr/>
        <p:txBody>
          <a:bodyPr/>
          <a:lstStyle>
            <a:lvl1pPr>
              <a:defRPr/>
            </a:lvl1pPr>
          </a:lstStyle>
          <a:p>
            <a:pPr>
              <a:defRPr/>
            </a:pPr>
            <a:fld id="{F6B89727-6483-7540-B969-751A8728B4EC}" type="datetime1">
              <a:rPr lang="fi-FI"/>
              <a:pPr>
                <a:defRPr/>
              </a:pPr>
              <a:t>14.2.2022</a:t>
            </a:fld>
            <a:endParaRPr lang="fi-FI"/>
          </a:p>
        </p:txBody>
      </p:sp>
      <p:sp>
        <p:nvSpPr>
          <p:cNvPr id="6" name="Alatunnisteen paikkamerkki 4">
            <a:extLst>
              <a:ext uri="{FF2B5EF4-FFF2-40B4-BE49-F238E27FC236}">
                <a16:creationId xmlns:a16="http://schemas.microsoft.com/office/drawing/2014/main" id="{F7926BF8-A34F-6045-8D9A-C5D378E1C544}"/>
              </a:ext>
            </a:extLst>
          </p:cNvPr>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a:extLst>
              <a:ext uri="{FF2B5EF4-FFF2-40B4-BE49-F238E27FC236}">
                <a16:creationId xmlns:a16="http://schemas.microsoft.com/office/drawing/2014/main" id="{48508DF5-AB63-1548-92B6-2D4E4AD7AB22}"/>
              </a:ext>
            </a:extLst>
          </p:cNvPr>
          <p:cNvSpPr>
            <a:spLocks noGrp="1"/>
          </p:cNvSpPr>
          <p:nvPr>
            <p:ph type="sldNum" sz="quarter" idx="12"/>
          </p:nvPr>
        </p:nvSpPr>
        <p:spPr/>
        <p:txBody>
          <a:bodyPr/>
          <a:lstStyle>
            <a:lvl1pPr>
              <a:defRPr/>
            </a:lvl1pPr>
          </a:lstStyle>
          <a:p>
            <a:pPr>
              <a:defRPr/>
            </a:pPr>
            <a:fld id="{498D1D1B-0F5B-6848-A86A-204C17E8DD0D}" type="slidenum">
              <a:rPr lang="fi-FI"/>
              <a:pPr>
                <a:defRPr/>
              </a:pPr>
              <a:t>‹#›</a:t>
            </a:fld>
            <a:endParaRPr lang="fi-FI"/>
          </a:p>
        </p:txBody>
      </p:sp>
    </p:spTree>
    <p:extLst>
      <p:ext uri="{BB962C8B-B14F-4D97-AF65-F5344CB8AC3E}">
        <p14:creationId xmlns:p14="http://schemas.microsoft.com/office/powerpoint/2010/main" val="817253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Otsikko ja sisältö D">
    <p:spTree>
      <p:nvGrpSpPr>
        <p:cNvPr id="1" name=""/>
        <p:cNvGrpSpPr/>
        <p:nvPr/>
      </p:nvGrpSpPr>
      <p:grpSpPr>
        <a:xfrm>
          <a:off x="0" y="0"/>
          <a:ext cx="0" cy="0"/>
          <a:chOff x="0" y="0"/>
          <a:chExt cx="0" cy="0"/>
        </a:xfrm>
      </p:grpSpPr>
      <p:sp>
        <p:nvSpPr>
          <p:cNvPr id="4" name="Freeform 13">
            <a:extLst>
              <a:ext uri="{FF2B5EF4-FFF2-40B4-BE49-F238E27FC236}">
                <a16:creationId xmlns:a16="http://schemas.microsoft.com/office/drawing/2014/main" id="{AAC5E211-6BEE-FD4C-B8EB-17B9066CC9F5}"/>
              </a:ext>
            </a:extLst>
          </p:cNvPr>
          <p:cNvSpPr>
            <a:spLocks noChangeAspect="1"/>
          </p:cNvSpPr>
          <p:nvPr userDrawn="1"/>
        </p:nvSpPr>
        <p:spPr bwMode="auto">
          <a:xfrm>
            <a:off x="10964863" y="0"/>
            <a:ext cx="1228725" cy="6858000"/>
          </a:xfrm>
          <a:custGeom>
            <a:avLst/>
            <a:gdLst>
              <a:gd name="T0" fmla="*/ 0 w 2539"/>
              <a:gd name="T1" fmla="*/ 2026276670 h 14300"/>
              <a:gd name="T2" fmla="*/ 0 w 2539"/>
              <a:gd name="T3" fmla="*/ 2026276670 h 14300"/>
              <a:gd name="T4" fmla="*/ 84321314 w 2539"/>
              <a:gd name="T5" fmla="*/ 2147483646 h 14300"/>
              <a:gd name="T6" fmla="*/ 0 w 2539"/>
              <a:gd name="T7" fmla="*/ 2147483646 h 14300"/>
              <a:gd name="T8" fmla="*/ 0 w 2539"/>
              <a:gd name="T9" fmla="*/ 2147483646 h 14300"/>
              <a:gd name="T10" fmla="*/ 0 w 2539"/>
              <a:gd name="T11" fmla="*/ 2147483646 h 14300"/>
              <a:gd name="T12" fmla="*/ 84321314 w 2539"/>
              <a:gd name="T13" fmla="*/ 2147483646 h 14300"/>
              <a:gd name="T14" fmla="*/ 0 w 2539"/>
              <a:gd name="T15" fmla="*/ 2147483646 h 14300"/>
              <a:gd name="T16" fmla="*/ 0 w 2539"/>
              <a:gd name="T17" fmla="*/ 2147483646 h 14300"/>
              <a:gd name="T18" fmla="*/ 0 w 2539"/>
              <a:gd name="T19" fmla="*/ 2147483646 h 14300"/>
              <a:gd name="T20" fmla="*/ 85023995 w 2539"/>
              <a:gd name="T21" fmla="*/ 2147483646 h 14300"/>
              <a:gd name="T22" fmla="*/ 0 w 2539"/>
              <a:gd name="T23" fmla="*/ 2147483646 h 14300"/>
              <a:gd name="T24" fmla="*/ 85023995 w 2539"/>
              <a:gd name="T25" fmla="*/ 2147483646 h 14300"/>
              <a:gd name="T26" fmla="*/ 0 w 2539"/>
              <a:gd name="T27" fmla="*/ 2147483646 h 14300"/>
              <a:gd name="T28" fmla="*/ 85023995 w 2539"/>
              <a:gd name="T29" fmla="*/ 2147483646 h 14300"/>
              <a:gd name="T30" fmla="*/ 0 w 2539"/>
              <a:gd name="T31" fmla="*/ 2147483646 h 14300"/>
              <a:gd name="T32" fmla="*/ 594698061 w 2539"/>
              <a:gd name="T33" fmla="*/ 2147483646 h 14300"/>
              <a:gd name="T34" fmla="*/ 594698061 w 2539"/>
              <a:gd name="T35" fmla="*/ 0 h 14300"/>
              <a:gd name="T36" fmla="*/ 0 w 2539"/>
              <a:gd name="T37" fmla="*/ 0 h 14300"/>
              <a:gd name="T38" fmla="*/ 85023995 w 2539"/>
              <a:gd name="T39" fmla="*/ 126728646 h 14300"/>
              <a:gd name="T40" fmla="*/ 0 w 2539"/>
              <a:gd name="T41" fmla="*/ 253227094 h 14300"/>
              <a:gd name="T42" fmla="*/ 85023995 w 2539"/>
              <a:gd name="T43" fmla="*/ 379725542 h 14300"/>
              <a:gd name="T44" fmla="*/ 0 w 2539"/>
              <a:gd name="T45" fmla="*/ 506454188 h 14300"/>
              <a:gd name="T46" fmla="*/ 85023995 w 2539"/>
              <a:gd name="T47" fmla="*/ 632952636 h 14300"/>
              <a:gd name="T48" fmla="*/ 0 w 2539"/>
              <a:gd name="T49" fmla="*/ 759681282 h 14300"/>
              <a:gd name="T50" fmla="*/ 85023995 w 2539"/>
              <a:gd name="T51" fmla="*/ 886179730 h 14300"/>
              <a:gd name="T52" fmla="*/ 0 w 2539"/>
              <a:gd name="T53" fmla="*/ 1012908376 h 14300"/>
              <a:gd name="T54" fmla="*/ 85023995 w 2539"/>
              <a:gd name="T55" fmla="*/ 1139406824 h 14300"/>
              <a:gd name="T56" fmla="*/ 0 w 2539"/>
              <a:gd name="T57" fmla="*/ 1266135470 h 14300"/>
              <a:gd name="T58" fmla="*/ 85023995 w 2539"/>
              <a:gd name="T59" fmla="*/ 1392633918 h 14300"/>
              <a:gd name="T60" fmla="*/ 0 w 2539"/>
              <a:gd name="T61" fmla="*/ 1519362564 h 14300"/>
              <a:gd name="T62" fmla="*/ 85023995 w 2539"/>
              <a:gd name="T63" fmla="*/ 1645861012 h 14300"/>
              <a:gd name="T64" fmla="*/ 0 w 2539"/>
              <a:gd name="T65" fmla="*/ 1772359939 h 14300"/>
              <a:gd name="T66" fmla="*/ 85023995 w 2539"/>
              <a:gd name="T67" fmla="*/ 1899088585 h 14300"/>
              <a:gd name="T68" fmla="*/ 0 w 2539"/>
              <a:gd name="T69" fmla="*/ 2025587033 h 14300"/>
              <a:gd name="T70" fmla="*/ 0 w 2539"/>
              <a:gd name="T71" fmla="*/ 2026276670 h 143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39" h="14300">
                <a:moveTo>
                  <a:pt x="0" y="8810"/>
                </a:moveTo>
                <a:lnTo>
                  <a:pt x="0" y="8810"/>
                </a:lnTo>
                <a:cubicBezTo>
                  <a:pt x="0" y="9056"/>
                  <a:pt x="148" y="9267"/>
                  <a:pt x="360" y="9359"/>
                </a:cubicBezTo>
                <a:cubicBezTo>
                  <a:pt x="148" y="9451"/>
                  <a:pt x="0" y="9662"/>
                  <a:pt x="0" y="9908"/>
                </a:cubicBezTo>
                <a:lnTo>
                  <a:pt x="0" y="9910"/>
                </a:lnTo>
                <a:lnTo>
                  <a:pt x="0" y="9911"/>
                </a:lnTo>
                <a:cubicBezTo>
                  <a:pt x="0" y="10157"/>
                  <a:pt x="148" y="10368"/>
                  <a:pt x="360" y="10460"/>
                </a:cubicBezTo>
                <a:cubicBezTo>
                  <a:pt x="148" y="10552"/>
                  <a:pt x="0" y="10763"/>
                  <a:pt x="0" y="11009"/>
                </a:cubicBezTo>
                <a:lnTo>
                  <a:pt x="0" y="11012"/>
                </a:lnTo>
                <a:cubicBezTo>
                  <a:pt x="0" y="11259"/>
                  <a:pt x="150" y="11471"/>
                  <a:pt x="363" y="11562"/>
                </a:cubicBezTo>
                <a:cubicBezTo>
                  <a:pt x="150" y="11654"/>
                  <a:pt x="0" y="11866"/>
                  <a:pt x="0" y="12113"/>
                </a:cubicBezTo>
                <a:cubicBezTo>
                  <a:pt x="0" y="12360"/>
                  <a:pt x="150" y="12572"/>
                  <a:pt x="363" y="12663"/>
                </a:cubicBezTo>
                <a:cubicBezTo>
                  <a:pt x="150" y="12755"/>
                  <a:pt x="0" y="12967"/>
                  <a:pt x="0" y="13214"/>
                </a:cubicBezTo>
                <a:cubicBezTo>
                  <a:pt x="0" y="13461"/>
                  <a:pt x="150" y="13673"/>
                  <a:pt x="363" y="13764"/>
                </a:cubicBezTo>
                <a:cubicBezTo>
                  <a:pt x="154" y="13854"/>
                  <a:pt x="6" y="14059"/>
                  <a:pt x="0" y="14300"/>
                </a:cubicBezTo>
                <a:lnTo>
                  <a:pt x="2539" y="14300"/>
                </a:lnTo>
                <a:cubicBezTo>
                  <a:pt x="2539" y="9533"/>
                  <a:pt x="2539" y="4767"/>
                  <a:pt x="2539" y="0"/>
                </a:cubicBezTo>
                <a:lnTo>
                  <a:pt x="0" y="0"/>
                </a:lnTo>
                <a:cubicBezTo>
                  <a:pt x="0" y="247"/>
                  <a:pt x="150" y="459"/>
                  <a:pt x="363" y="551"/>
                </a:cubicBezTo>
                <a:cubicBezTo>
                  <a:pt x="150" y="642"/>
                  <a:pt x="0" y="854"/>
                  <a:pt x="0" y="1101"/>
                </a:cubicBezTo>
                <a:cubicBezTo>
                  <a:pt x="0" y="1348"/>
                  <a:pt x="150" y="1560"/>
                  <a:pt x="363" y="1651"/>
                </a:cubicBezTo>
                <a:cubicBezTo>
                  <a:pt x="150" y="1743"/>
                  <a:pt x="0" y="1955"/>
                  <a:pt x="0" y="2202"/>
                </a:cubicBezTo>
                <a:cubicBezTo>
                  <a:pt x="0" y="2449"/>
                  <a:pt x="150" y="2661"/>
                  <a:pt x="363" y="2752"/>
                </a:cubicBezTo>
                <a:cubicBezTo>
                  <a:pt x="150" y="2844"/>
                  <a:pt x="0" y="3056"/>
                  <a:pt x="0" y="3303"/>
                </a:cubicBezTo>
                <a:cubicBezTo>
                  <a:pt x="0" y="3550"/>
                  <a:pt x="150" y="3762"/>
                  <a:pt x="363" y="3853"/>
                </a:cubicBezTo>
                <a:cubicBezTo>
                  <a:pt x="150" y="3945"/>
                  <a:pt x="0" y="4157"/>
                  <a:pt x="0" y="4404"/>
                </a:cubicBezTo>
                <a:cubicBezTo>
                  <a:pt x="0" y="4651"/>
                  <a:pt x="150" y="4863"/>
                  <a:pt x="363" y="4954"/>
                </a:cubicBezTo>
                <a:cubicBezTo>
                  <a:pt x="150" y="5046"/>
                  <a:pt x="0" y="5258"/>
                  <a:pt x="0" y="5505"/>
                </a:cubicBezTo>
                <a:cubicBezTo>
                  <a:pt x="0" y="5752"/>
                  <a:pt x="150" y="5964"/>
                  <a:pt x="363" y="6055"/>
                </a:cubicBezTo>
                <a:cubicBezTo>
                  <a:pt x="150" y="6147"/>
                  <a:pt x="0" y="6359"/>
                  <a:pt x="0" y="6606"/>
                </a:cubicBezTo>
                <a:cubicBezTo>
                  <a:pt x="0" y="6853"/>
                  <a:pt x="150" y="7065"/>
                  <a:pt x="363" y="7156"/>
                </a:cubicBezTo>
                <a:cubicBezTo>
                  <a:pt x="150" y="7247"/>
                  <a:pt x="0" y="7459"/>
                  <a:pt x="0" y="7706"/>
                </a:cubicBezTo>
                <a:cubicBezTo>
                  <a:pt x="0" y="7954"/>
                  <a:pt x="150" y="8165"/>
                  <a:pt x="363" y="8257"/>
                </a:cubicBezTo>
                <a:cubicBezTo>
                  <a:pt x="150" y="8348"/>
                  <a:pt x="0" y="8560"/>
                  <a:pt x="0" y="8807"/>
                </a:cubicBezTo>
                <a:lnTo>
                  <a:pt x="0" y="8810"/>
                </a:lnTo>
                <a:close/>
              </a:path>
            </a:pathLst>
          </a:custGeom>
          <a:solidFill>
            <a:srgbClr val="F5A4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en-US"/>
              <a:t>Click to edit Master title style</a:t>
            </a:r>
            <a:endParaRPr lang="fi-FI"/>
          </a:p>
        </p:txBody>
      </p:sp>
      <p:sp>
        <p:nvSpPr>
          <p:cNvPr id="3" name="Sisällön paikkamerkki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Päivämäärän paikkamerkki 3">
            <a:extLst>
              <a:ext uri="{FF2B5EF4-FFF2-40B4-BE49-F238E27FC236}">
                <a16:creationId xmlns:a16="http://schemas.microsoft.com/office/drawing/2014/main" id="{0A566105-9149-3D40-B0F0-3B35700747DB}"/>
              </a:ext>
            </a:extLst>
          </p:cNvPr>
          <p:cNvSpPr>
            <a:spLocks noGrp="1"/>
          </p:cNvSpPr>
          <p:nvPr>
            <p:ph type="dt" sz="half" idx="10"/>
          </p:nvPr>
        </p:nvSpPr>
        <p:spPr/>
        <p:txBody>
          <a:bodyPr/>
          <a:lstStyle>
            <a:lvl1pPr>
              <a:defRPr/>
            </a:lvl1pPr>
          </a:lstStyle>
          <a:p>
            <a:pPr>
              <a:defRPr/>
            </a:pPr>
            <a:fld id="{810B91FC-4EA7-2046-B8CA-A77208F1FCB8}" type="datetime1">
              <a:rPr lang="fi-FI"/>
              <a:pPr>
                <a:defRPr/>
              </a:pPr>
              <a:t>14.2.2022</a:t>
            </a:fld>
            <a:endParaRPr lang="fi-FI"/>
          </a:p>
        </p:txBody>
      </p:sp>
      <p:sp>
        <p:nvSpPr>
          <p:cNvPr id="6" name="Alatunnisteen paikkamerkki 4">
            <a:extLst>
              <a:ext uri="{FF2B5EF4-FFF2-40B4-BE49-F238E27FC236}">
                <a16:creationId xmlns:a16="http://schemas.microsoft.com/office/drawing/2014/main" id="{8436F6DD-802E-C14D-B7F0-1160ACFBE129}"/>
              </a:ext>
            </a:extLst>
          </p:cNvPr>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a:extLst>
              <a:ext uri="{FF2B5EF4-FFF2-40B4-BE49-F238E27FC236}">
                <a16:creationId xmlns:a16="http://schemas.microsoft.com/office/drawing/2014/main" id="{C3D17B6D-02CC-D044-BE4F-A058BFF6F687}"/>
              </a:ext>
            </a:extLst>
          </p:cNvPr>
          <p:cNvSpPr>
            <a:spLocks noGrp="1"/>
          </p:cNvSpPr>
          <p:nvPr>
            <p:ph type="sldNum" sz="quarter" idx="12"/>
          </p:nvPr>
        </p:nvSpPr>
        <p:spPr/>
        <p:txBody>
          <a:bodyPr/>
          <a:lstStyle>
            <a:lvl1pPr>
              <a:defRPr/>
            </a:lvl1pPr>
          </a:lstStyle>
          <a:p>
            <a:pPr>
              <a:defRPr/>
            </a:pPr>
            <a:fld id="{C64F5B31-2932-9445-88BA-1325345EA68D}" type="slidenum">
              <a:rPr lang="fi-FI"/>
              <a:pPr>
                <a:defRPr/>
              </a:pPr>
              <a:t>‹#›</a:t>
            </a:fld>
            <a:endParaRPr lang="fi-FI"/>
          </a:p>
        </p:txBody>
      </p:sp>
    </p:spTree>
    <p:extLst>
      <p:ext uri="{BB962C8B-B14F-4D97-AF65-F5344CB8AC3E}">
        <p14:creationId xmlns:p14="http://schemas.microsoft.com/office/powerpoint/2010/main" val="3637504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F">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FB5F1144-9BAE-994D-AD19-B5E62736DE74}"/>
              </a:ext>
            </a:extLst>
          </p:cNvPr>
          <p:cNvSpPr>
            <a:spLocks noChangeAspect="1"/>
          </p:cNvSpPr>
          <p:nvPr userDrawn="1"/>
        </p:nvSpPr>
        <p:spPr bwMode="auto">
          <a:xfrm>
            <a:off x="10887075" y="0"/>
            <a:ext cx="1304925" cy="6858000"/>
          </a:xfrm>
          <a:custGeom>
            <a:avLst/>
            <a:gdLst>
              <a:gd name="T0" fmla="*/ 0 w 2700"/>
              <a:gd name="T1" fmla="*/ 7820038 h 14300"/>
              <a:gd name="T2" fmla="*/ 102773476 w 2700"/>
              <a:gd name="T3" fmla="*/ 69229352 h 14300"/>
              <a:gd name="T4" fmla="*/ 102773476 w 2700"/>
              <a:gd name="T5" fmla="*/ 139378539 h 14300"/>
              <a:gd name="T6" fmla="*/ 0 w 2700"/>
              <a:gd name="T7" fmla="*/ 200787853 h 14300"/>
              <a:gd name="T8" fmla="*/ 102773476 w 2700"/>
              <a:gd name="T9" fmla="*/ 262197166 h 14300"/>
              <a:gd name="T10" fmla="*/ 102773476 w 2700"/>
              <a:gd name="T11" fmla="*/ 332346353 h 14300"/>
              <a:gd name="T12" fmla="*/ 0 w 2700"/>
              <a:gd name="T13" fmla="*/ 393295749 h 14300"/>
              <a:gd name="T14" fmla="*/ 102773476 w 2700"/>
              <a:gd name="T15" fmla="*/ 454704583 h 14300"/>
              <a:gd name="T16" fmla="*/ 102773476 w 2700"/>
              <a:gd name="T17" fmla="*/ 524854250 h 14300"/>
              <a:gd name="T18" fmla="*/ 0 w 2700"/>
              <a:gd name="T19" fmla="*/ 586033365 h 14300"/>
              <a:gd name="T20" fmla="*/ 102773476 w 2700"/>
              <a:gd name="T21" fmla="*/ 647442678 h 14300"/>
              <a:gd name="T22" fmla="*/ 102773476 w 2700"/>
              <a:gd name="T23" fmla="*/ 717591866 h 14300"/>
              <a:gd name="T24" fmla="*/ 0 w 2700"/>
              <a:gd name="T25" fmla="*/ 779001179 h 14300"/>
              <a:gd name="T26" fmla="*/ 102773476 w 2700"/>
              <a:gd name="T27" fmla="*/ 840410493 h 14300"/>
              <a:gd name="T28" fmla="*/ 102773476 w 2700"/>
              <a:gd name="T29" fmla="*/ 910559680 h 14300"/>
              <a:gd name="T30" fmla="*/ 0 w 2700"/>
              <a:gd name="T31" fmla="*/ 971968993 h 14300"/>
              <a:gd name="T32" fmla="*/ 102773476 w 2700"/>
              <a:gd name="T33" fmla="*/ 1033378307 h 14300"/>
              <a:gd name="T34" fmla="*/ 102773476 w 2700"/>
              <a:gd name="T35" fmla="*/ 1103527494 h 14300"/>
              <a:gd name="T36" fmla="*/ 0 w 2700"/>
              <a:gd name="T37" fmla="*/ 1165166527 h 14300"/>
              <a:gd name="T38" fmla="*/ 102773476 w 2700"/>
              <a:gd name="T39" fmla="*/ 1226575840 h 14300"/>
              <a:gd name="T40" fmla="*/ 102773476 w 2700"/>
              <a:gd name="T41" fmla="*/ 1296725027 h 14300"/>
              <a:gd name="T42" fmla="*/ 0 w 2700"/>
              <a:gd name="T43" fmla="*/ 1357904622 h 14300"/>
              <a:gd name="T44" fmla="*/ 102773476 w 2700"/>
              <a:gd name="T45" fmla="*/ 1419543655 h 14300"/>
              <a:gd name="T46" fmla="*/ 102773476 w 2700"/>
              <a:gd name="T47" fmla="*/ 1489463123 h 14300"/>
              <a:gd name="T48" fmla="*/ 0 w 2700"/>
              <a:gd name="T49" fmla="*/ 1550412519 h 14300"/>
              <a:gd name="T50" fmla="*/ 102773476 w 2700"/>
              <a:gd name="T51" fmla="*/ 1611821832 h 14300"/>
              <a:gd name="T52" fmla="*/ 102773476 w 2700"/>
              <a:gd name="T53" fmla="*/ 1681971019 h 14300"/>
              <a:gd name="T54" fmla="*/ 0 w 2700"/>
              <a:gd name="T55" fmla="*/ 1743380333 h 14300"/>
              <a:gd name="T56" fmla="*/ 102773476 w 2700"/>
              <a:gd name="T57" fmla="*/ 1804789646 h 14300"/>
              <a:gd name="T58" fmla="*/ 102773476 w 2700"/>
              <a:gd name="T59" fmla="*/ 1874938834 h 14300"/>
              <a:gd name="T60" fmla="*/ 0 w 2700"/>
              <a:gd name="T61" fmla="*/ 1936348147 h 14300"/>
              <a:gd name="T62" fmla="*/ 102773476 w 2700"/>
              <a:gd name="T63" fmla="*/ 1997757461 h 14300"/>
              <a:gd name="T64" fmla="*/ 102773476 w 2700"/>
              <a:gd name="T65" fmla="*/ 2067906648 h 14300"/>
              <a:gd name="T66" fmla="*/ 0 w 2700"/>
              <a:gd name="T67" fmla="*/ 2129085763 h 14300"/>
              <a:gd name="T68" fmla="*/ 102773476 w 2700"/>
              <a:gd name="T69" fmla="*/ 2147483646 h 14300"/>
              <a:gd name="T70" fmla="*/ 126831460 w 2700"/>
              <a:gd name="T71" fmla="*/ 2147483646 h 14300"/>
              <a:gd name="T72" fmla="*/ 21489215 w 2700"/>
              <a:gd name="T73" fmla="*/ 2147483646 h 14300"/>
              <a:gd name="T74" fmla="*/ 23591111 w 2700"/>
              <a:gd name="T75" fmla="*/ 2147483646 h 14300"/>
              <a:gd name="T76" fmla="*/ 126831460 w 2700"/>
              <a:gd name="T77" fmla="*/ 2147483646 h 14300"/>
              <a:gd name="T78" fmla="*/ 22423445 w 2700"/>
              <a:gd name="T79" fmla="*/ 2147483646 h 14300"/>
              <a:gd name="T80" fmla="*/ 23591111 w 2700"/>
              <a:gd name="T81" fmla="*/ 2147483646 h 14300"/>
              <a:gd name="T82" fmla="*/ 126831460 w 2700"/>
              <a:gd name="T83" fmla="*/ 2147483646 h 14300"/>
              <a:gd name="T84" fmla="*/ 22423445 w 2700"/>
              <a:gd name="T85" fmla="*/ 2147483646 h 14300"/>
              <a:gd name="T86" fmla="*/ 23591111 w 2700"/>
              <a:gd name="T87" fmla="*/ 2147483646 h 14300"/>
              <a:gd name="T88" fmla="*/ 126831460 w 2700"/>
              <a:gd name="T89" fmla="*/ 2147483646 h 14300"/>
              <a:gd name="T90" fmla="*/ 22423445 w 2700"/>
              <a:gd name="T91" fmla="*/ 2147483646 h 14300"/>
              <a:gd name="T92" fmla="*/ 23591111 w 2700"/>
              <a:gd name="T93" fmla="*/ 2147483646 h 14300"/>
              <a:gd name="T94" fmla="*/ 126831460 w 2700"/>
              <a:gd name="T95" fmla="*/ 2147483646 h 14300"/>
              <a:gd name="T96" fmla="*/ 22423445 w 2700"/>
              <a:gd name="T97" fmla="*/ 2147483646 h 14300"/>
              <a:gd name="T98" fmla="*/ 23591111 w 2700"/>
              <a:gd name="T99" fmla="*/ 2147483646 h 14300"/>
              <a:gd name="T100" fmla="*/ 126831460 w 2700"/>
              <a:gd name="T101" fmla="*/ 2147483646 h 14300"/>
              <a:gd name="T102" fmla="*/ 22423445 w 2700"/>
              <a:gd name="T103" fmla="*/ 2147483646 h 14300"/>
              <a:gd name="T104" fmla="*/ 630654787 w 2700"/>
              <a:gd name="T105" fmla="*/ 2147483646 h 14300"/>
              <a:gd name="T106" fmla="*/ 700793 w 2700"/>
              <a:gd name="T107" fmla="*/ 0 h 143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700" h="14300">
                <a:moveTo>
                  <a:pt x="3" y="0"/>
                </a:moveTo>
                <a:cubicBezTo>
                  <a:pt x="1" y="11"/>
                  <a:pt x="0" y="22"/>
                  <a:pt x="0" y="34"/>
                </a:cubicBezTo>
                <a:cubicBezTo>
                  <a:pt x="0" y="102"/>
                  <a:pt x="40" y="159"/>
                  <a:pt x="101" y="185"/>
                </a:cubicBezTo>
                <a:cubicBezTo>
                  <a:pt x="105" y="186"/>
                  <a:pt x="440" y="301"/>
                  <a:pt x="440" y="301"/>
                </a:cubicBezTo>
                <a:cubicBezTo>
                  <a:pt x="440" y="301"/>
                  <a:pt x="543" y="338"/>
                  <a:pt x="543" y="454"/>
                </a:cubicBezTo>
                <a:cubicBezTo>
                  <a:pt x="543" y="523"/>
                  <a:pt x="501" y="582"/>
                  <a:pt x="440" y="606"/>
                </a:cubicBezTo>
                <a:cubicBezTo>
                  <a:pt x="437" y="607"/>
                  <a:pt x="96" y="724"/>
                  <a:pt x="96" y="724"/>
                </a:cubicBezTo>
                <a:cubicBezTo>
                  <a:pt x="96" y="724"/>
                  <a:pt x="0" y="756"/>
                  <a:pt x="0" y="873"/>
                </a:cubicBezTo>
                <a:cubicBezTo>
                  <a:pt x="0" y="940"/>
                  <a:pt x="40" y="998"/>
                  <a:pt x="101" y="1023"/>
                </a:cubicBezTo>
                <a:cubicBezTo>
                  <a:pt x="105" y="1025"/>
                  <a:pt x="440" y="1140"/>
                  <a:pt x="440" y="1140"/>
                </a:cubicBezTo>
                <a:cubicBezTo>
                  <a:pt x="440" y="1140"/>
                  <a:pt x="543" y="1177"/>
                  <a:pt x="543" y="1292"/>
                </a:cubicBezTo>
                <a:cubicBezTo>
                  <a:pt x="543" y="1362"/>
                  <a:pt x="501" y="1421"/>
                  <a:pt x="440" y="1445"/>
                </a:cubicBezTo>
                <a:cubicBezTo>
                  <a:pt x="437" y="1446"/>
                  <a:pt x="96" y="1562"/>
                  <a:pt x="96" y="1562"/>
                </a:cubicBezTo>
                <a:cubicBezTo>
                  <a:pt x="96" y="1562"/>
                  <a:pt x="0" y="1602"/>
                  <a:pt x="0" y="1710"/>
                </a:cubicBezTo>
                <a:cubicBezTo>
                  <a:pt x="0" y="1777"/>
                  <a:pt x="40" y="1835"/>
                  <a:pt x="101" y="1860"/>
                </a:cubicBezTo>
                <a:cubicBezTo>
                  <a:pt x="105" y="1862"/>
                  <a:pt x="440" y="1977"/>
                  <a:pt x="440" y="1977"/>
                </a:cubicBezTo>
                <a:cubicBezTo>
                  <a:pt x="440" y="1977"/>
                  <a:pt x="543" y="2013"/>
                  <a:pt x="543" y="2129"/>
                </a:cubicBezTo>
                <a:cubicBezTo>
                  <a:pt x="543" y="2199"/>
                  <a:pt x="501" y="2258"/>
                  <a:pt x="440" y="2282"/>
                </a:cubicBezTo>
                <a:cubicBezTo>
                  <a:pt x="437" y="2283"/>
                  <a:pt x="96" y="2400"/>
                  <a:pt x="96" y="2400"/>
                </a:cubicBezTo>
                <a:cubicBezTo>
                  <a:pt x="96" y="2400"/>
                  <a:pt x="0" y="2431"/>
                  <a:pt x="0" y="2548"/>
                </a:cubicBezTo>
                <a:cubicBezTo>
                  <a:pt x="0" y="2616"/>
                  <a:pt x="40" y="2674"/>
                  <a:pt x="101" y="2699"/>
                </a:cubicBezTo>
                <a:cubicBezTo>
                  <a:pt x="105" y="2700"/>
                  <a:pt x="440" y="2815"/>
                  <a:pt x="440" y="2815"/>
                </a:cubicBezTo>
                <a:cubicBezTo>
                  <a:pt x="440" y="2815"/>
                  <a:pt x="543" y="2852"/>
                  <a:pt x="543" y="2968"/>
                </a:cubicBezTo>
                <a:cubicBezTo>
                  <a:pt x="543" y="3037"/>
                  <a:pt x="501" y="3096"/>
                  <a:pt x="440" y="3120"/>
                </a:cubicBezTo>
                <a:cubicBezTo>
                  <a:pt x="437" y="3121"/>
                  <a:pt x="96" y="3239"/>
                  <a:pt x="96" y="3239"/>
                </a:cubicBezTo>
                <a:cubicBezTo>
                  <a:pt x="96" y="3239"/>
                  <a:pt x="0" y="3278"/>
                  <a:pt x="0" y="3387"/>
                </a:cubicBezTo>
                <a:cubicBezTo>
                  <a:pt x="0" y="3455"/>
                  <a:pt x="40" y="3513"/>
                  <a:pt x="101" y="3538"/>
                </a:cubicBezTo>
                <a:cubicBezTo>
                  <a:pt x="105" y="3539"/>
                  <a:pt x="440" y="3654"/>
                  <a:pt x="440" y="3654"/>
                </a:cubicBezTo>
                <a:cubicBezTo>
                  <a:pt x="440" y="3654"/>
                  <a:pt x="543" y="3691"/>
                  <a:pt x="543" y="3807"/>
                </a:cubicBezTo>
                <a:cubicBezTo>
                  <a:pt x="543" y="3876"/>
                  <a:pt x="501" y="3935"/>
                  <a:pt x="440" y="3959"/>
                </a:cubicBezTo>
                <a:cubicBezTo>
                  <a:pt x="437" y="3960"/>
                  <a:pt x="96" y="4077"/>
                  <a:pt x="96" y="4077"/>
                </a:cubicBezTo>
                <a:cubicBezTo>
                  <a:pt x="96" y="4077"/>
                  <a:pt x="0" y="4109"/>
                  <a:pt x="0" y="4226"/>
                </a:cubicBezTo>
                <a:cubicBezTo>
                  <a:pt x="0" y="4293"/>
                  <a:pt x="40" y="4351"/>
                  <a:pt x="101" y="4377"/>
                </a:cubicBezTo>
                <a:cubicBezTo>
                  <a:pt x="105" y="4378"/>
                  <a:pt x="440" y="4493"/>
                  <a:pt x="440" y="4493"/>
                </a:cubicBezTo>
                <a:cubicBezTo>
                  <a:pt x="440" y="4493"/>
                  <a:pt x="543" y="4530"/>
                  <a:pt x="543" y="4646"/>
                </a:cubicBezTo>
                <a:cubicBezTo>
                  <a:pt x="543" y="4715"/>
                  <a:pt x="501" y="4774"/>
                  <a:pt x="440" y="4798"/>
                </a:cubicBezTo>
                <a:cubicBezTo>
                  <a:pt x="437" y="4799"/>
                  <a:pt x="92" y="4918"/>
                  <a:pt x="92" y="4918"/>
                </a:cubicBezTo>
                <a:cubicBezTo>
                  <a:pt x="92" y="4918"/>
                  <a:pt x="0" y="4949"/>
                  <a:pt x="0" y="5066"/>
                </a:cubicBezTo>
                <a:cubicBezTo>
                  <a:pt x="0" y="5133"/>
                  <a:pt x="40" y="5191"/>
                  <a:pt x="101" y="5216"/>
                </a:cubicBezTo>
                <a:cubicBezTo>
                  <a:pt x="105" y="5218"/>
                  <a:pt x="440" y="5333"/>
                  <a:pt x="440" y="5333"/>
                </a:cubicBezTo>
                <a:cubicBezTo>
                  <a:pt x="440" y="5333"/>
                  <a:pt x="543" y="5370"/>
                  <a:pt x="543" y="5485"/>
                </a:cubicBezTo>
                <a:cubicBezTo>
                  <a:pt x="543" y="5555"/>
                  <a:pt x="501" y="5614"/>
                  <a:pt x="440" y="5638"/>
                </a:cubicBezTo>
                <a:cubicBezTo>
                  <a:pt x="437" y="5639"/>
                  <a:pt x="96" y="5756"/>
                  <a:pt x="96" y="5756"/>
                </a:cubicBezTo>
                <a:cubicBezTo>
                  <a:pt x="96" y="5756"/>
                  <a:pt x="0" y="5787"/>
                  <a:pt x="0" y="5904"/>
                </a:cubicBezTo>
                <a:cubicBezTo>
                  <a:pt x="0" y="5972"/>
                  <a:pt x="40" y="6030"/>
                  <a:pt x="101" y="6055"/>
                </a:cubicBezTo>
                <a:cubicBezTo>
                  <a:pt x="105" y="6056"/>
                  <a:pt x="440" y="6172"/>
                  <a:pt x="440" y="6172"/>
                </a:cubicBezTo>
                <a:cubicBezTo>
                  <a:pt x="440" y="6172"/>
                  <a:pt x="543" y="6208"/>
                  <a:pt x="543" y="6324"/>
                </a:cubicBezTo>
                <a:cubicBezTo>
                  <a:pt x="543" y="6393"/>
                  <a:pt x="501" y="6453"/>
                  <a:pt x="440" y="6476"/>
                </a:cubicBezTo>
                <a:cubicBezTo>
                  <a:pt x="437" y="6477"/>
                  <a:pt x="96" y="6594"/>
                  <a:pt x="96" y="6594"/>
                </a:cubicBezTo>
                <a:cubicBezTo>
                  <a:pt x="96" y="6594"/>
                  <a:pt x="0" y="6634"/>
                  <a:pt x="0" y="6741"/>
                </a:cubicBezTo>
                <a:cubicBezTo>
                  <a:pt x="0" y="6809"/>
                  <a:pt x="40" y="6867"/>
                  <a:pt x="101" y="6892"/>
                </a:cubicBezTo>
                <a:cubicBezTo>
                  <a:pt x="105" y="6893"/>
                  <a:pt x="440" y="7008"/>
                  <a:pt x="440" y="7008"/>
                </a:cubicBezTo>
                <a:cubicBezTo>
                  <a:pt x="440" y="7008"/>
                  <a:pt x="543" y="7045"/>
                  <a:pt x="543" y="7161"/>
                </a:cubicBezTo>
                <a:cubicBezTo>
                  <a:pt x="543" y="7230"/>
                  <a:pt x="501" y="7289"/>
                  <a:pt x="440" y="7313"/>
                </a:cubicBezTo>
                <a:cubicBezTo>
                  <a:pt x="437" y="7314"/>
                  <a:pt x="96" y="7431"/>
                  <a:pt x="96" y="7431"/>
                </a:cubicBezTo>
                <a:cubicBezTo>
                  <a:pt x="96" y="7431"/>
                  <a:pt x="0" y="7463"/>
                  <a:pt x="0" y="7580"/>
                </a:cubicBezTo>
                <a:cubicBezTo>
                  <a:pt x="0" y="7647"/>
                  <a:pt x="40" y="7705"/>
                  <a:pt x="101" y="7731"/>
                </a:cubicBezTo>
                <a:cubicBezTo>
                  <a:pt x="105" y="7732"/>
                  <a:pt x="440" y="7847"/>
                  <a:pt x="440" y="7847"/>
                </a:cubicBezTo>
                <a:cubicBezTo>
                  <a:pt x="440" y="7847"/>
                  <a:pt x="543" y="7884"/>
                  <a:pt x="543" y="8000"/>
                </a:cubicBezTo>
                <a:cubicBezTo>
                  <a:pt x="543" y="8069"/>
                  <a:pt x="501" y="8128"/>
                  <a:pt x="440" y="8152"/>
                </a:cubicBezTo>
                <a:cubicBezTo>
                  <a:pt x="437" y="8153"/>
                  <a:pt x="96" y="8270"/>
                  <a:pt x="96" y="8270"/>
                </a:cubicBezTo>
                <a:cubicBezTo>
                  <a:pt x="96" y="8270"/>
                  <a:pt x="0" y="8310"/>
                  <a:pt x="0" y="8419"/>
                </a:cubicBezTo>
                <a:cubicBezTo>
                  <a:pt x="0" y="8486"/>
                  <a:pt x="40" y="8544"/>
                  <a:pt x="101" y="8569"/>
                </a:cubicBezTo>
                <a:cubicBezTo>
                  <a:pt x="105" y="8571"/>
                  <a:pt x="440" y="8686"/>
                  <a:pt x="440" y="8686"/>
                </a:cubicBezTo>
                <a:cubicBezTo>
                  <a:pt x="440" y="8686"/>
                  <a:pt x="543" y="8723"/>
                  <a:pt x="543" y="8839"/>
                </a:cubicBezTo>
                <a:cubicBezTo>
                  <a:pt x="543" y="8908"/>
                  <a:pt x="501" y="8967"/>
                  <a:pt x="440" y="8991"/>
                </a:cubicBezTo>
                <a:cubicBezTo>
                  <a:pt x="437" y="8992"/>
                  <a:pt x="96" y="9109"/>
                  <a:pt x="96" y="9109"/>
                </a:cubicBezTo>
                <a:cubicBezTo>
                  <a:pt x="96" y="9109"/>
                  <a:pt x="0" y="9141"/>
                  <a:pt x="0" y="9257"/>
                </a:cubicBezTo>
                <a:cubicBezTo>
                  <a:pt x="0" y="9325"/>
                  <a:pt x="40" y="9383"/>
                  <a:pt x="101" y="9408"/>
                </a:cubicBezTo>
                <a:cubicBezTo>
                  <a:pt x="105" y="9409"/>
                  <a:pt x="440" y="9525"/>
                  <a:pt x="440" y="9525"/>
                </a:cubicBezTo>
                <a:cubicBezTo>
                  <a:pt x="440" y="9525"/>
                  <a:pt x="543" y="9561"/>
                  <a:pt x="543" y="9677"/>
                </a:cubicBezTo>
                <a:lnTo>
                  <a:pt x="543" y="9707"/>
                </a:lnTo>
                <a:cubicBezTo>
                  <a:pt x="543" y="9776"/>
                  <a:pt x="501" y="9835"/>
                  <a:pt x="440" y="9859"/>
                </a:cubicBezTo>
                <a:cubicBezTo>
                  <a:pt x="437" y="9860"/>
                  <a:pt x="92" y="9979"/>
                  <a:pt x="92" y="9979"/>
                </a:cubicBezTo>
                <a:cubicBezTo>
                  <a:pt x="92" y="9979"/>
                  <a:pt x="0" y="10010"/>
                  <a:pt x="0" y="10127"/>
                </a:cubicBezTo>
                <a:cubicBezTo>
                  <a:pt x="0" y="10194"/>
                  <a:pt x="40" y="10252"/>
                  <a:pt x="101" y="10277"/>
                </a:cubicBezTo>
                <a:cubicBezTo>
                  <a:pt x="105" y="10279"/>
                  <a:pt x="440" y="10394"/>
                  <a:pt x="440" y="10394"/>
                </a:cubicBezTo>
                <a:cubicBezTo>
                  <a:pt x="440" y="10394"/>
                  <a:pt x="543" y="10431"/>
                  <a:pt x="543" y="10547"/>
                </a:cubicBezTo>
                <a:cubicBezTo>
                  <a:pt x="543" y="10616"/>
                  <a:pt x="501" y="10675"/>
                  <a:pt x="440" y="10699"/>
                </a:cubicBezTo>
                <a:cubicBezTo>
                  <a:pt x="437" y="10700"/>
                  <a:pt x="96" y="10817"/>
                  <a:pt x="96" y="10817"/>
                </a:cubicBezTo>
                <a:cubicBezTo>
                  <a:pt x="96" y="10817"/>
                  <a:pt x="0" y="10849"/>
                  <a:pt x="0" y="10965"/>
                </a:cubicBezTo>
                <a:cubicBezTo>
                  <a:pt x="0" y="11033"/>
                  <a:pt x="40" y="11091"/>
                  <a:pt x="101" y="11116"/>
                </a:cubicBezTo>
                <a:cubicBezTo>
                  <a:pt x="105" y="11117"/>
                  <a:pt x="440" y="11233"/>
                  <a:pt x="440" y="11233"/>
                </a:cubicBezTo>
                <a:cubicBezTo>
                  <a:pt x="440" y="11233"/>
                  <a:pt x="543" y="11269"/>
                  <a:pt x="543" y="11385"/>
                </a:cubicBezTo>
                <a:cubicBezTo>
                  <a:pt x="543" y="11455"/>
                  <a:pt x="501" y="11514"/>
                  <a:pt x="440" y="11538"/>
                </a:cubicBezTo>
                <a:cubicBezTo>
                  <a:pt x="437" y="11539"/>
                  <a:pt x="96" y="11655"/>
                  <a:pt x="96" y="11655"/>
                </a:cubicBezTo>
                <a:cubicBezTo>
                  <a:pt x="96" y="11655"/>
                  <a:pt x="0" y="11695"/>
                  <a:pt x="0" y="11802"/>
                </a:cubicBezTo>
                <a:cubicBezTo>
                  <a:pt x="0" y="11870"/>
                  <a:pt x="40" y="11928"/>
                  <a:pt x="101" y="11953"/>
                </a:cubicBezTo>
                <a:cubicBezTo>
                  <a:pt x="105" y="11954"/>
                  <a:pt x="440" y="12070"/>
                  <a:pt x="440" y="12070"/>
                </a:cubicBezTo>
                <a:cubicBezTo>
                  <a:pt x="440" y="12070"/>
                  <a:pt x="543" y="12106"/>
                  <a:pt x="543" y="12222"/>
                </a:cubicBezTo>
                <a:cubicBezTo>
                  <a:pt x="543" y="12291"/>
                  <a:pt x="501" y="12351"/>
                  <a:pt x="440" y="12374"/>
                </a:cubicBezTo>
                <a:cubicBezTo>
                  <a:pt x="437" y="12376"/>
                  <a:pt x="96" y="12493"/>
                  <a:pt x="96" y="12493"/>
                </a:cubicBezTo>
                <a:cubicBezTo>
                  <a:pt x="96" y="12493"/>
                  <a:pt x="0" y="12524"/>
                  <a:pt x="0" y="12641"/>
                </a:cubicBezTo>
                <a:cubicBezTo>
                  <a:pt x="0" y="12709"/>
                  <a:pt x="40" y="12767"/>
                  <a:pt x="101" y="12792"/>
                </a:cubicBezTo>
                <a:cubicBezTo>
                  <a:pt x="105" y="12793"/>
                  <a:pt x="440" y="12908"/>
                  <a:pt x="440" y="12908"/>
                </a:cubicBezTo>
                <a:cubicBezTo>
                  <a:pt x="440" y="12908"/>
                  <a:pt x="543" y="12945"/>
                  <a:pt x="543" y="13061"/>
                </a:cubicBezTo>
                <a:cubicBezTo>
                  <a:pt x="543" y="13130"/>
                  <a:pt x="501" y="13189"/>
                  <a:pt x="440" y="13213"/>
                </a:cubicBezTo>
                <a:cubicBezTo>
                  <a:pt x="437" y="13214"/>
                  <a:pt x="96" y="13331"/>
                  <a:pt x="96" y="13331"/>
                </a:cubicBezTo>
                <a:cubicBezTo>
                  <a:pt x="96" y="13331"/>
                  <a:pt x="0" y="13371"/>
                  <a:pt x="0" y="13480"/>
                </a:cubicBezTo>
                <a:cubicBezTo>
                  <a:pt x="0" y="13548"/>
                  <a:pt x="40" y="13605"/>
                  <a:pt x="101" y="13631"/>
                </a:cubicBezTo>
                <a:cubicBezTo>
                  <a:pt x="105" y="13632"/>
                  <a:pt x="440" y="13747"/>
                  <a:pt x="440" y="13747"/>
                </a:cubicBezTo>
                <a:cubicBezTo>
                  <a:pt x="440" y="13747"/>
                  <a:pt x="543" y="13784"/>
                  <a:pt x="543" y="13900"/>
                </a:cubicBezTo>
                <a:cubicBezTo>
                  <a:pt x="543" y="13969"/>
                  <a:pt x="501" y="14028"/>
                  <a:pt x="440" y="14052"/>
                </a:cubicBezTo>
                <a:cubicBezTo>
                  <a:pt x="437" y="14053"/>
                  <a:pt x="96" y="14170"/>
                  <a:pt x="96" y="14170"/>
                </a:cubicBezTo>
                <a:cubicBezTo>
                  <a:pt x="96" y="14170"/>
                  <a:pt x="10" y="14198"/>
                  <a:pt x="1" y="14300"/>
                </a:cubicBezTo>
                <a:lnTo>
                  <a:pt x="2700" y="14300"/>
                </a:lnTo>
                <a:lnTo>
                  <a:pt x="2700" y="0"/>
                </a:lnTo>
                <a:lnTo>
                  <a:pt x="3" y="0"/>
                </a:ln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en-US"/>
              <a:t>Click to edit Master title style</a:t>
            </a:r>
            <a:endParaRPr lang="fi-FI"/>
          </a:p>
        </p:txBody>
      </p:sp>
      <p:sp>
        <p:nvSpPr>
          <p:cNvPr id="3" name="Sisällön paikkamerkki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Päivämäärän paikkamerkki 3">
            <a:extLst>
              <a:ext uri="{FF2B5EF4-FFF2-40B4-BE49-F238E27FC236}">
                <a16:creationId xmlns:a16="http://schemas.microsoft.com/office/drawing/2014/main" id="{78097F4C-6F0F-FB49-8272-39F3855D52C1}"/>
              </a:ext>
            </a:extLst>
          </p:cNvPr>
          <p:cNvSpPr>
            <a:spLocks noGrp="1"/>
          </p:cNvSpPr>
          <p:nvPr>
            <p:ph type="dt" sz="half" idx="10"/>
          </p:nvPr>
        </p:nvSpPr>
        <p:spPr/>
        <p:txBody>
          <a:bodyPr/>
          <a:lstStyle>
            <a:lvl1pPr>
              <a:defRPr/>
            </a:lvl1pPr>
          </a:lstStyle>
          <a:p>
            <a:pPr>
              <a:defRPr/>
            </a:pPr>
            <a:fld id="{13ECDEE2-F82A-C94A-BD77-C0A4A66A33D7}" type="datetime1">
              <a:rPr lang="fi-FI"/>
              <a:pPr>
                <a:defRPr/>
              </a:pPr>
              <a:t>14.2.2022</a:t>
            </a:fld>
            <a:endParaRPr lang="fi-FI"/>
          </a:p>
        </p:txBody>
      </p:sp>
      <p:sp>
        <p:nvSpPr>
          <p:cNvPr id="6" name="Alatunnisteen paikkamerkki 4">
            <a:extLst>
              <a:ext uri="{FF2B5EF4-FFF2-40B4-BE49-F238E27FC236}">
                <a16:creationId xmlns:a16="http://schemas.microsoft.com/office/drawing/2014/main" id="{A4775DF1-4138-E64C-9D04-52753103087A}"/>
              </a:ext>
            </a:extLst>
          </p:cNvPr>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a:extLst>
              <a:ext uri="{FF2B5EF4-FFF2-40B4-BE49-F238E27FC236}">
                <a16:creationId xmlns:a16="http://schemas.microsoft.com/office/drawing/2014/main" id="{77A65C74-26CE-9B47-8F86-229E9C82AFCC}"/>
              </a:ext>
            </a:extLst>
          </p:cNvPr>
          <p:cNvSpPr>
            <a:spLocks noGrp="1"/>
          </p:cNvSpPr>
          <p:nvPr>
            <p:ph type="sldNum" sz="quarter" idx="12"/>
          </p:nvPr>
        </p:nvSpPr>
        <p:spPr/>
        <p:txBody>
          <a:bodyPr/>
          <a:lstStyle>
            <a:lvl1pPr>
              <a:defRPr/>
            </a:lvl1pPr>
          </a:lstStyle>
          <a:p>
            <a:pPr>
              <a:defRPr/>
            </a:pPr>
            <a:fld id="{90B684B0-CDAE-8C48-8F42-43DB05ACEE07}" type="slidenum">
              <a:rPr lang="fi-FI"/>
              <a:pPr>
                <a:defRPr/>
              </a:pPr>
              <a:t>‹#›</a:t>
            </a:fld>
            <a:endParaRPr lang="fi-FI"/>
          </a:p>
        </p:txBody>
      </p:sp>
    </p:spTree>
    <p:extLst>
      <p:ext uri="{BB962C8B-B14F-4D97-AF65-F5344CB8AC3E}">
        <p14:creationId xmlns:p14="http://schemas.microsoft.com/office/powerpoint/2010/main" val="32475312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Otsikko ja sisältö 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93DE3422-873B-344F-8AA7-9322CF082061}"/>
              </a:ext>
            </a:extLst>
          </p:cNvPr>
          <p:cNvSpPr>
            <a:spLocks noChangeAspect="1"/>
          </p:cNvSpPr>
          <p:nvPr userDrawn="1"/>
        </p:nvSpPr>
        <p:spPr bwMode="auto">
          <a:xfrm>
            <a:off x="10902950" y="0"/>
            <a:ext cx="1290638" cy="6858000"/>
          </a:xfrm>
          <a:custGeom>
            <a:avLst/>
            <a:gdLst>
              <a:gd name="T0" fmla="*/ 85333119 w 2658"/>
              <a:gd name="T1" fmla="*/ 0 h 14271"/>
              <a:gd name="T2" fmla="*/ 0 w 2658"/>
              <a:gd name="T3" fmla="*/ 126782415 h 14271"/>
              <a:gd name="T4" fmla="*/ 85333119 w 2658"/>
              <a:gd name="T5" fmla="*/ 253564350 h 14271"/>
              <a:gd name="T6" fmla="*/ 0 w 2658"/>
              <a:gd name="T7" fmla="*/ 380346766 h 14271"/>
              <a:gd name="T8" fmla="*/ 85333119 w 2658"/>
              <a:gd name="T9" fmla="*/ 507129181 h 14271"/>
              <a:gd name="T10" fmla="*/ 0 w 2658"/>
              <a:gd name="T11" fmla="*/ 633911116 h 14271"/>
              <a:gd name="T12" fmla="*/ 85333119 w 2658"/>
              <a:gd name="T13" fmla="*/ 760462865 h 14271"/>
              <a:gd name="T14" fmla="*/ 0 w 2658"/>
              <a:gd name="T15" fmla="*/ 887244800 h 14271"/>
              <a:gd name="T16" fmla="*/ 85333119 w 2658"/>
              <a:gd name="T17" fmla="*/ 1014027215 h 14271"/>
              <a:gd name="T18" fmla="*/ 0 w 2658"/>
              <a:gd name="T19" fmla="*/ 1140809630 h 14271"/>
              <a:gd name="T20" fmla="*/ 85333119 w 2658"/>
              <a:gd name="T21" fmla="*/ 1267591565 h 14271"/>
              <a:gd name="T22" fmla="*/ 0 w 2658"/>
              <a:gd name="T23" fmla="*/ 1394373981 h 14271"/>
              <a:gd name="T24" fmla="*/ 85333119 w 2658"/>
              <a:gd name="T25" fmla="*/ 1521156396 h 14271"/>
              <a:gd name="T26" fmla="*/ 0 w 2658"/>
              <a:gd name="T27" fmla="*/ 1647938331 h 14271"/>
              <a:gd name="T28" fmla="*/ 85333119 w 2658"/>
              <a:gd name="T29" fmla="*/ 1774720746 h 14271"/>
              <a:gd name="T30" fmla="*/ 0 w 2658"/>
              <a:gd name="T31" fmla="*/ 1901503162 h 14271"/>
              <a:gd name="T32" fmla="*/ 85333119 w 2658"/>
              <a:gd name="T33" fmla="*/ 2028054430 h 14271"/>
              <a:gd name="T34" fmla="*/ 0 w 2658"/>
              <a:gd name="T35" fmla="*/ 2147483646 h 14271"/>
              <a:gd name="T36" fmla="*/ 85333119 w 2658"/>
              <a:gd name="T37" fmla="*/ 2147483646 h 14271"/>
              <a:gd name="T38" fmla="*/ 0 w 2658"/>
              <a:gd name="T39" fmla="*/ 2147483646 h 14271"/>
              <a:gd name="T40" fmla="*/ 85333119 w 2658"/>
              <a:gd name="T41" fmla="*/ 2147483646 h 14271"/>
              <a:gd name="T42" fmla="*/ 0 w 2658"/>
              <a:gd name="T43" fmla="*/ 2147483646 h 14271"/>
              <a:gd name="T44" fmla="*/ 85333119 w 2658"/>
              <a:gd name="T45" fmla="*/ 2147483646 h 14271"/>
              <a:gd name="T46" fmla="*/ 0 w 2658"/>
              <a:gd name="T47" fmla="*/ 2147483646 h 14271"/>
              <a:gd name="T48" fmla="*/ 85333119 w 2658"/>
              <a:gd name="T49" fmla="*/ 2147483646 h 14271"/>
              <a:gd name="T50" fmla="*/ 0 w 2658"/>
              <a:gd name="T51" fmla="*/ 2147483646 h 14271"/>
              <a:gd name="T52" fmla="*/ 85333119 w 2658"/>
              <a:gd name="T53" fmla="*/ 2147483646 h 14271"/>
              <a:gd name="T54" fmla="*/ 626561534 w 2658"/>
              <a:gd name="T55" fmla="*/ 2147483646 h 14271"/>
              <a:gd name="T56" fmla="*/ 626561534 w 2658"/>
              <a:gd name="T57" fmla="*/ 231147 h 14271"/>
              <a:gd name="T58" fmla="*/ 85333119 w 2658"/>
              <a:gd name="T59" fmla="*/ 0 h 1427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658" h="14271">
                <a:moveTo>
                  <a:pt x="362" y="0"/>
                </a:moveTo>
                <a:cubicBezTo>
                  <a:pt x="362" y="246"/>
                  <a:pt x="213" y="458"/>
                  <a:pt x="0" y="549"/>
                </a:cubicBezTo>
                <a:cubicBezTo>
                  <a:pt x="213" y="640"/>
                  <a:pt x="362" y="852"/>
                  <a:pt x="362" y="1098"/>
                </a:cubicBezTo>
                <a:cubicBezTo>
                  <a:pt x="362" y="1344"/>
                  <a:pt x="213" y="1556"/>
                  <a:pt x="0" y="1647"/>
                </a:cubicBezTo>
                <a:cubicBezTo>
                  <a:pt x="213" y="1738"/>
                  <a:pt x="362" y="1949"/>
                  <a:pt x="362" y="2196"/>
                </a:cubicBezTo>
                <a:cubicBezTo>
                  <a:pt x="362" y="2442"/>
                  <a:pt x="213" y="2653"/>
                  <a:pt x="0" y="2745"/>
                </a:cubicBezTo>
                <a:cubicBezTo>
                  <a:pt x="213" y="2836"/>
                  <a:pt x="362" y="3047"/>
                  <a:pt x="362" y="3293"/>
                </a:cubicBezTo>
                <a:cubicBezTo>
                  <a:pt x="362" y="3540"/>
                  <a:pt x="213" y="3751"/>
                  <a:pt x="0" y="3842"/>
                </a:cubicBezTo>
                <a:cubicBezTo>
                  <a:pt x="213" y="3934"/>
                  <a:pt x="362" y="4145"/>
                  <a:pt x="362" y="4391"/>
                </a:cubicBezTo>
                <a:cubicBezTo>
                  <a:pt x="362" y="4638"/>
                  <a:pt x="213" y="4849"/>
                  <a:pt x="0" y="4940"/>
                </a:cubicBezTo>
                <a:cubicBezTo>
                  <a:pt x="213" y="5031"/>
                  <a:pt x="362" y="5243"/>
                  <a:pt x="362" y="5489"/>
                </a:cubicBezTo>
                <a:cubicBezTo>
                  <a:pt x="362" y="5735"/>
                  <a:pt x="213" y="5947"/>
                  <a:pt x="0" y="6038"/>
                </a:cubicBezTo>
                <a:cubicBezTo>
                  <a:pt x="213" y="6129"/>
                  <a:pt x="362" y="6341"/>
                  <a:pt x="362" y="6587"/>
                </a:cubicBezTo>
                <a:cubicBezTo>
                  <a:pt x="362" y="6833"/>
                  <a:pt x="213" y="7045"/>
                  <a:pt x="0" y="7136"/>
                </a:cubicBezTo>
                <a:cubicBezTo>
                  <a:pt x="213" y="7227"/>
                  <a:pt x="362" y="7438"/>
                  <a:pt x="362" y="7685"/>
                </a:cubicBezTo>
                <a:cubicBezTo>
                  <a:pt x="362" y="7931"/>
                  <a:pt x="213" y="8142"/>
                  <a:pt x="0" y="8234"/>
                </a:cubicBezTo>
                <a:cubicBezTo>
                  <a:pt x="213" y="8325"/>
                  <a:pt x="362" y="8536"/>
                  <a:pt x="362" y="8782"/>
                </a:cubicBezTo>
                <a:cubicBezTo>
                  <a:pt x="362" y="9029"/>
                  <a:pt x="213" y="9240"/>
                  <a:pt x="0" y="9331"/>
                </a:cubicBezTo>
                <a:cubicBezTo>
                  <a:pt x="213" y="9423"/>
                  <a:pt x="362" y="9634"/>
                  <a:pt x="362" y="9880"/>
                </a:cubicBezTo>
                <a:cubicBezTo>
                  <a:pt x="362" y="10127"/>
                  <a:pt x="213" y="10338"/>
                  <a:pt x="0" y="10429"/>
                </a:cubicBezTo>
                <a:cubicBezTo>
                  <a:pt x="213" y="10520"/>
                  <a:pt x="362" y="10732"/>
                  <a:pt x="362" y="10978"/>
                </a:cubicBezTo>
                <a:cubicBezTo>
                  <a:pt x="362" y="11224"/>
                  <a:pt x="213" y="11436"/>
                  <a:pt x="0" y="11527"/>
                </a:cubicBezTo>
                <a:cubicBezTo>
                  <a:pt x="213" y="11618"/>
                  <a:pt x="362" y="11829"/>
                  <a:pt x="362" y="12076"/>
                </a:cubicBezTo>
                <a:cubicBezTo>
                  <a:pt x="362" y="12322"/>
                  <a:pt x="213" y="12533"/>
                  <a:pt x="0" y="12625"/>
                </a:cubicBezTo>
                <a:cubicBezTo>
                  <a:pt x="213" y="12716"/>
                  <a:pt x="362" y="12927"/>
                  <a:pt x="362" y="13174"/>
                </a:cubicBezTo>
                <a:cubicBezTo>
                  <a:pt x="362" y="13420"/>
                  <a:pt x="213" y="13631"/>
                  <a:pt x="0" y="13722"/>
                </a:cubicBezTo>
                <a:cubicBezTo>
                  <a:pt x="213" y="13814"/>
                  <a:pt x="362" y="14025"/>
                  <a:pt x="362" y="14271"/>
                </a:cubicBezTo>
                <a:lnTo>
                  <a:pt x="2658" y="14271"/>
                </a:lnTo>
                <a:lnTo>
                  <a:pt x="2658" y="1"/>
                </a:lnTo>
                <a:lnTo>
                  <a:pt x="362"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en-US"/>
              <a:t>Click to edit Master title style</a:t>
            </a:r>
            <a:endParaRPr lang="fi-FI"/>
          </a:p>
        </p:txBody>
      </p:sp>
      <p:sp>
        <p:nvSpPr>
          <p:cNvPr id="3" name="Sisällön paikkamerkki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Päivämäärän paikkamerkki 3">
            <a:extLst>
              <a:ext uri="{FF2B5EF4-FFF2-40B4-BE49-F238E27FC236}">
                <a16:creationId xmlns:a16="http://schemas.microsoft.com/office/drawing/2014/main" id="{8513331A-7AF0-7E4D-83BC-EDB3F2230D1B}"/>
              </a:ext>
            </a:extLst>
          </p:cNvPr>
          <p:cNvSpPr>
            <a:spLocks noGrp="1"/>
          </p:cNvSpPr>
          <p:nvPr>
            <p:ph type="dt" sz="half" idx="10"/>
          </p:nvPr>
        </p:nvSpPr>
        <p:spPr/>
        <p:txBody>
          <a:bodyPr/>
          <a:lstStyle>
            <a:lvl1pPr>
              <a:defRPr/>
            </a:lvl1pPr>
          </a:lstStyle>
          <a:p>
            <a:pPr>
              <a:defRPr/>
            </a:pPr>
            <a:fld id="{A9E54A13-B268-804E-AD87-FE0A6EC97B5B}" type="datetime1">
              <a:rPr lang="fi-FI"/>
              <a:pPr>
                <a:defRPr/>
              </a:pPr>
              <a:t>14.2.2022</a:t>
            </a:fld>
            <a:endParaRPr lang="fi-FI"/>
          </a:p>
        </p:txBody>
      </p:sp>
      <p:sp>
        <p:nvSpPr>
          <p:cNvPr id="6" name="Alatunnisteen paikkamerkki 4">
            <a:extLst>
              <a:ext uri="{FF2B5EF4-FFF2-40B4-BE49-F238E27FC236}">
                <a16:creationId xmlns:a16="http://schemas.microsoft.com/office/drawing/2014/main" id="{E4F89B1F-4A77-A542-A0D5-5DCB76CD7C10}"/>
              </a:ext>
            </a:extLst>
          </p:cNvPr>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a:extLst>
              <a:ext uri="{FF2B5EF4-FFF2-40B4-BE49-F238E27FC236}">
                <a16:creationId xmlns:a16="http://schemas.microsoft.com/office/drawing/2014/main" id="{DA1623E7-A75B-7D4D-B01F-65376456287A}"/>
              </a:ext>
            </a:extLst>
          </p:cNvPr>
          <p:cNvSpPr>
            <a:spLocks noGrp="1"/>
          </p:cNvSpPr>
          <p:nvPr>
            <p:ph type="sldNum" sz="quarter" idx="12"/>
          </p:nvPr>
        </p:nvSpPr>
        <p:spPr/>
        <p:txBody>
          <a:bodyPr/>
          <a:lstStyle>
            <a:lvl1pPr>
              <a:defRPr/>
            </a:lvl1pPr>
          </a:lstStyle>
          <a:p>
            <a:pPr>
              <a:defRPr/>
            </a:pPr>
            <a:fld id="{3590D260-8ABE-DF41-AF19-876C029952DC}" type="slidenum">
              <a:rPr lang="fi-FI"/>
              <a:pPr>
                <a:defRPr/>
              </a:pPr>
              <a:t>‹#›</a:t>
            </a:fld>
            <a:endParaRPr lang="fi-FI"/>
          </a:p>
        </p:txBody>
      </p:sp>
    </p:spTree>
    <p:extLst>
      <p:ext uri="{BB962C8B-B14F-4D97-AF65-F5344CB8AC3E}">
        <p14:creationId xmlns:p14="http://schemas.microsoft.com/office/powerpoint/2010/main" val="1909991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a:t>Click to edit Master title style</a:t>
            </a:r>
            <a:endParaRPr lang="fi-FI"/>
          </a:p>
        </p:txBody>
      </p:sp>
      <p:sp>
        <p:nvSpPr>
          <p:cNvPr id="3" name="Sisällön paikkamerkki 2"/>
          <p:cNvSpPr>
            <a:spLocks noGrp="1"/>
          </p:cNvSpPr>
          <p:nvPr>
            <p:ph sz="half" idx="1"/>
          </p:nvPr>
        </p:nvSpPr>
        <p:spPr>
          <a:xfrm>
            <a:off x="457200" y="1195200"/>
            <a:ext cx="5364000" cy="498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Sisällön paikkamerkki 3"/>
          <p:cNvSpPr>
            <a:spLocks noGrp="1"/>
          </p:cNvSpPr>
          <p:nvPr>
            <p:ph sz="half" idx="2"/>
          </p:nvPr>
        </p:nvSpPr>
        <p:spPr>
          <a:xfrm>
            <a:off x="6172200" y="1195200"/>
            <a:ext cx="5364000" cy="498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Päivämäärän paikkamerkki 3">
            <a:extLst>
              <a:ext uri="{FF2B5EF4-FFF2-40B4-BE49-F238E27FC236}">
                <a16:creationId xmlns:a16="http://schemas.microsoft.com/office/drawing/2014/main" id="{EC0D08CB-D0A2-874F-95DC-26F8F1617E2E}"/>
              </a:ext>
            </a:extLst>
          </p:cNvPr>
          <p:cNvSpPr>
            <a:spLocks noGrp="1"/>
          </p:cNvSpPr>
          <p:nvPr>
            <p:ph type="dt" sz="half" idx="10"/>
          </p:nvPr>
        </p:nvSpPr>
        <p:spPr/>
        <p:txBody>
          <a:bodyPr/>
          <a:lstStyle>
            <a:lvl1pPr>
              <a:defRPr/>
            </a:lvl1pPr>
          </a:lstStyle>
          <a:p>
            <a:pPr>
              <a:defRPr/>
            </a:pPr>
            <a:fld id="{DD23830C-CB2D-7843-B0EA-80F55B02C2F1}" type="datetime1">
              <a:rPr lang="fi-FI"/>
              <a:pPr>
                <a:defRPr/>
              </a:pPr>
              <a:t>14.2.2022</a:t>
            </a:fld>
            <a:endParaRPr lang="fi-FI" dirty="0"/>
          </a:p>
        </p:txBody>
      </p:sp>
      <p:sp>
        <p:nvSpPr>
          <p:cNvPr id="6" name="Alatunnisteen paikkamerkki 4">
            <a:extLst>
              <a:ext uri="{FF2B5EF4-FFF2-40B4-BE49-F238E27FC236}">
                <a16:creationId xmlns:a16="http://schemas.microsoft.com/office/drawing/2014/main" id="{7739D509-1D28-5242-A2CE-BEDB492531A8}"/>
              </a:ext>
            </a:extLst>
          </p:cNvPr>
          <p:cNvSpPr>
            <a:spLocks noGrp="1"/>
          </p:cNvSpPr>
          <p:nvPr>
            <p:ph type="ftr" sz="quarter" idx="11"/>
          </p:nvPr>
        </p:nvSpPr>
        <p:spPr/>
        <p:txBody>
          <a:bodyPr/>
          <a:lstStyle>
            <a:lvl1pPr>
              <a:defRPr/>
            </a:lvl1pPr>
          </a:lstStyle>
          <a:p>
            <a:pPr>
              <a:defRPr/>
            </a:pPr>
            <a:r>
              <a:rPr lang="fi-FI"/>
              <a:t>Etunimi Sukunimi</a:t>
            </a:r>
            <a:endParaRPr lang="fi-FI" dirty="0"/>
          </a:p>
        </p:txBody>
      </p:sp>
      <p:sp>
        <p:nvSpPr>
          <p:cNvPr id="7" name="Dian numeron paikkamerkki 5">
            <a:extLst>
              <a:ext uri="{FF2B5EF4-FFF2-40B4-BE49-F238E27FC236}">
                <a16:creationId xmlns:a16="http://schemas.microsoft.com/office/drawing/2014/main" id="{3B4FCCA6-7E54-5D4A-9173-D061561F40B8}"/>
              </a:ext>
            </a:extLst>
          </p:cNvPr>
          <p:cNvSpPr>
            <a:spLocks noGrp="1"/>
          </p:cNvSpPr>
          <p:nvPr>
            <p:ph type="sldNum" sz="quarter" idx="12"/>
          </p:nvPr>
        </p:nvSpPr>
        <p:spPr/>
        <p:txBody>
          <a:bodyPr/>
          <a:lstStyle>
            <a:lvl1pPr>
              <a:defRPr/>
            </a:lvl1pPr>
          </a:lstStyle>
          <a:p>
            <a:pPr>
              <a:defRPr/>
            </a:pPr>
            <a:fld id="{65E1E749-18FB-D049-92AA-3E08CD2DFDA3}" type="slidenum">
              <a:rPr lang="fi-FI"/>
              <a:pPr>
                <a:defRPr/>
              </a:pPr>
              <a:t>‹#›</a:t>
            </a:fld>
            <a:endParaRPr lang="fi-FI" dirty="0"/>
          </a:p>
        </p:txBody>
      </p:sp>
    </p:spTree>
    <p:extLst>
      <p:ext uri="{BB962C8B-B14F-4D97-AF65-F5344CB8AC3E}">
        <p14:creationId xmlns:p14="http://schemas.microsoft.com/office/powerpoint/2010/main" val="762755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a:t>Click to edit Master title style</a:t>
            </a:r>
            <a:endParaRPr lang="fi-FI"/>
          </a:p>
        </p:txBody>
      </p:sp>
      <p:sp>
        <p:nvSpPr>
          <p:cNvPr id="3" name="Sisällön paikkamerkki 2"/>
          <p:cNvSpPr>
            <a:spLocks noGrp="1"/>
          </p:cNvSpPr>
          <p:nvPr>
            <p:ph sz="half" idx="1"/>
          </p:nvPr>
        </p:nvSpPr>
        <p:spPr>
          <a:xfrm>
            <a:off x="457200" y="1935804"/>
            <a:ext cx="5364000" cy="42417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Sisällön paikkamerkki 3"/>
          <p:cNvSpPr>
            <a:spLocks noGrp="1"/>
          </p:cNvSpPr>
          <p:nvPr>
            <p:ph sz="half" idx="2"/>
          </p:nvPr>
        </p:nvSpPr>
        <p:spPr>
          <a:xfrm>
            <a:off x="6172200" y="1935804"/>
            <a:ext cx="5364000" cy="42417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0" name="Tekstin paikkamerkki 9"/>
          <p:cNvSpPr>
            <a:spLocks noGrp="1"/>
          </p:cNvSpPr>
          <p:nvPr>
            <p:ph type="body" sz="quarter" idx="13"/>
          </p:nvPr>
        </p:nvSpPr>
        <p:spPr>
          <a:xfrm>
            <a:off x="457200" y="1555784"/>
            <a:ext cx="5364163" cy="409203"/>
          </a:xfrm>
        </p:spPr>
        <p:txBody>
          <a:bodyPr/>
          <a:lstStyle>
            <a:lvl1pPr marL="0" indent="0">
              <a:buNone/>
              <a:defRPr>
                <a:latin typeface="Arial Black" panose="020B0A04020102020204" pitchFamily="34" charset="0"/>
              </a:defRPr>
            </a:lvl1pPr>
          </a:lstStyle>
          <a:p>
            <a:pPr lvl="0"/>
            <a:r>
              <a:rPr lang="en-US"/>
              <a:t>Click to edit Master text styles</a:t>
            </a:r>
          </a:p>
        </p:txBody>
      </p:sp>
      <p:sp>
        <p:nvSpPr>
          <p:cNvPr id="11" name="Tekstin paikkamerkki 9"/>
          <p:cNvSpPr>
            <a:spLocks noGrp="1"/>
          </p:cNvSpPr>
          <p:nvPr>
            <p:ph type="body" sz="quarter" idx="14"/>
          </p:nvPr>
        </p:nvSpPr>
        <p:spPr>
          <a:xfrm>
            <a:off x="6174000" y="1555784"/>
            <a:ext cx="5364163" cy="409203"/>
          </a:xfrm>
        </p:spPr>
        <p:txBody>
          <a:bodyPr/>
          <a:lstStyle>
            <a:lvl1pPr marL="0" indent="0">
              <a:buNone/>
              <a:defRPr>
                <a:latin typeface="Arial Black" panose="020B0A04020102020204" pitchFamily="34" charset="0"/>
              </a:defRPr>
            </a:lvl1pPr>
          </a:lstStyle>
          <a:p>
            <a:pPr lvl="0"/>
            <a:r>
              <a:rPr lang="en-US"/>
              <a:t>Click to edit Master text styles</a:t>
            </a:r>
          </a:p>
        </p:txBody>
      </p:sp>
      <p:sp>
        <p:nvSpPr>
          <p:cNvPr id="7" name="Päivämäärän paikkamerkki 3">
            <a:extLst>
              <a:ext uri="{FF2B5EF4-FFF2-40B4-BE49-F238E27FC236}">
                <a16:creationId xmlns:a16="http://schemas.microsoft.com/office/drawing/2014/main" id="{F0FBC089-BA33-2B46-9EF5-32D78733493B}"/>
              </a:ext>
            </a:extLst>
          </p:cNvPr>
          <p:cNvSpPr>
            <a:spLocks noGrp="1"/>
          </p:cNvSpPr>
          <p:nvPr>
            <p:ph type="dt" sz="half" idx="15"/>
          </p:nvPr>
        </p:nvSpPr>
        <p:spPr/>
        <p:txBody>
          <a:bodyPr/>
          <a:lstStyle>
            <a:lvl1pPr>
              <a:defRPr/>
            </a:lvl1pPr>
          </a:lstStyle>
          <a:p>
            <a:pPr>
              <a:defRPr/>
            </a:pPr>
            <a:fld id="{73DD32F8-42EA-2042-8C55-03E88AC15314}" type="datetime1">
              <a:rPr lang="fi-FI"/>
              <a:pPr>
                <a:defRPr/>
              </a:pPr>
              <a:t>14.2.2022</a:t>
            </a:fld>
            <a:endParaRPr lang="fi-FI" dirty="0"/>
          </a:p>
        </p:txBody>
      </p:sp>
      <p:sp>
        <p:nvSpPr>
          <p:cNvPr id="8" name="Alatunnisteen paikkamerkki 4">
            <a:extLst>
              <a:ext uri="{FF2B5EF4-FFF2-40B4-BE49-F238E27FC236}">
                <a16:creationId xmlns:a16="http://schemas.microsoft.com/office/drawing/2014/main" id="{6A31815B-C589-5847-8271-DB4424AE9F38}"/>
              </a:ext>
            </a:extLst>
          </p:cNvPr>
          <p:cNvSpPr>
            <a:spLocks noGrp="1"/>
          </p:cNvSpPr>
          <p:nvPr>
            <p:ph type="ftr" sz="quarter" idx="16"/>
          </p:nvPr>
        </p:nvSpPr>
        <p:spPr/>
        <p:txBody>
          <a:bodyPr/>
          <a:lstStyle>
            <a:lvl1pPr>
              <a:defRPr/>
            </a:lvl1pPr>
          </a:lstStyle>
          <a:p>
            <a:pPr>
              <a:defRPr/>
            </a:pPr>
            <a:r>
              <a:rPr lang="fi-FI"/>
              <a:t>Etunimi Sukunimi</a:t>
            </a:r>
            <a:endParaRPr lang="fi-FI" dirty="0"/>
          </a:p>
        </p:txBody>
      </p:sp>
      <p:sp>
        <p:nvSpPr>
          <p:cNvPr id="9" name="Dian numeron paikkamerkki 5">
            <a:extLst>
              <a:ext uri="{FF2B5EF4-FFF2-40B4-BE49-F238E27FC236}">
                <a16:creationId xmlns:a16="http://schemas.microsoft.com/office/drawing/2014/main" id="{5DE50650-B962-C844-A7C7-90E961C06BAA}"/>
              </a:ext>
            </a:extLst>
          </p:cNvPr>
          <p:cNvSpPr>
            <a:spLocks noGrp="1"/>
          </p:cNvSpPr>
          <p:nvPr>
            <p:ph type="sldNum" sz="quarter" idx="17"/>
          </p:nvPr>
        </p:nvSpPr>
        <p:spPr/>
        <p:txBody>
          <a:bodyPr/>
          <a:lstStyle>
            <a:lvl1pPr>
              <a:defRPr/>
            </a:lvl1pPr>
          </a:lstStyle>
          <a:p>
            <a:pPr>
              <a:defRPr/>
            </a:pPr>
            <a:fld id="{6A013851-F671-F344-9634-D31A2F030CCB}" type="slidenum">
              <a:rPr lang="fi-FI"/>
              <a:pPr>
                <a:defRPr/>
              </a:pPr>
              <a:t>‹#›</a:t>
            </a:fld>
            <a:endParaRPr lang="fi-FI" dirty="0"/>
          </a:p>
        </p:txBody>
      </p:sp>
    </p:spTree>
    <p:extLst>
      <p:ext uri="{BB962C8B-B14F-4D97-AF65-F5344CB8AC3E}">
        <p14:creationId xmlns:p14="http://schemas.microsoft.com/office/powerpoint/2010/main" val="1675236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2"/>
            <a:ext cx="6371618" cy="787615"/>
          </a:xfrm>
        </p:spPr>
        <p:txBody>
          <a:bodyPr/>
          <a:lstStyle/>
          <a:p>
            <a:r>
              <a:rPr lang="en-US"/>
              <a:t>Click to edit Master title style</a:t>
            </a:r>
            <a:endParaRPr lang="fi-FI" dirty="0"/>
          </a:p>
        </p:txBody>
      </p:sp>
      <p:sp>
        <p:nvSpPr>
          <p:cNvPr id="3" name="Sisällön paikkamerkki 2"/>
          <p:cNvSpPr>
            <a:spLocks noGrp="1"/>
          </p:cNvSpPr>
          <p:nvPr>
            <p:ph sz="half" idx="1"/>
          </p:nvPr>
        </p:nvSpPr>
        <p:spPr>
          <a:xfrm>
            <a:off x="457200" y="1195200"/>
            <a:ext cx="6371618" cy="498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0" name="Kuvan paikkamerkki 9"/>
          <p:cNvSpPr>
            <a:spLocks noGrp="1"/>
          </p:cNvSpPr>
          <p:nvPr>
            <p:ph type="pic" sz="quarter" idx="13"/>
          </p:nvPr>
        </p:nvSpPr>
        <p:spPr>
          <a:xfrm>
            <a:off x="7131050" y="0"/>
            <a:ext cx="5060950" cy="6858000"/>
          </a:xfrm>
          <a:solidFill>
            <a:schemeClr val="bg1">
              <a:lumMod val="85000"/>
            </a:schemeClr>
          </a:solidFill>
        </p:spPr>
        <p:txBody>
          <a:bodyPr rtlCol="0">
            <a:noAutofit/>
          </a:bodyPr>
          <a:lstStyle>
            <a:lvl1pPr marL="0" indent="0" algn="r">
              <a:buNone/>
              <a:defRPr/>
            </a:lvl1pPr>
          </a:lstStyle>
          <a:p>
            <a:pPr lvl="0"/>
            <a:r>
              <a:rPr lang="en-US" noProof="0"/>
              <a:t>Drag picture to placeholder or click icon to add</a:t>
            </a:r>
            <a:endParaRPr lang="fi-FI" noProof="0"/>
          </a:p>
        </p:txBody>
      </p:sp>
      <p:sp>
        <p:nvSpPr>
          <p:cNvPr id="5" name="Päivämäärän paikkamerkki 3">
            <a:extLst>
              <a:ext uri="{FF2B5EF4-FFF2-40B4-BE49-F238E27FC236}">
                <a16:creationId xmlns:a16="http://schemas.microsoft.com/office/drawing/2014/main" id="{98520AB3-5A2A-F148-BBB7-1DBD244EB021}"/>
              </a:ext>
            </a:extLst>
          </p:cNvPr>
          <p:cNvSpPr>
            <a:spLocks noGrp="1"/>
          </p:cNvSpPr>
          <p:nvPr>
            <p:ph type="dt" sz="half" idx="14"/>
          </p:nvPr>
        </p:nvSpPr>
        <p:spPr/>
        <p:txBody>
          <a:bodyPr/>
          <a:lstStyle>
            <a:lvl1pPr>
              <a:defRPr/>
            </a:lvl1pPr>
          </a:lstStyle>
          <a:p>
            <a:pPr>
              <a:defRPr/>
            </a:pPr>
            <a:fld id="{25493082-0381-D443-A079-E739CABCC45B}" type="datetime1">
              <a:rPr lang="fi-FI"/>
              <a:pPr>
                <a:defRPr/>
              </a:pPr>
              <a:t>14.2.2022</a:t>
            </a:fld>
            <a:endParaRPr lang="fi-FI" dirty="0"/>
          </a:p>
        </p:txBody>
      </p:sp>
      <p:sp>
        <p:nvSpPr>
          <p:cNvPr id="6" name="Alatunnisteen paikkamerkki 4">
            <a:extLst>
              <a:ext uri="{FF2B5EF4-FFF2-40B4-BE49-F238E27FC236}">
                <a16:creationId xmlns:a16="http://schemas.microsoft.com/office/drawing/2014/main" id="{E235F370-ADFC-5B49-A184-A25C697CEB6F}"/>
              </a:ext>
            </a:extLst>
          </p:cNvPr>
          <p:cNvSpPr>
            <a:spLocks noGrp="1"/>
          </p:cNvSpPr>
          <p:nvPr>
            <p:ph type="ftr" sz="quarter" idx="15"/>
          </p:nvPr>
        </p:nvSpPr>
        <p:spPr/>
        <p:txBody>
          <a:bodyPr/>
          <a:lstStyle>
            <a:lvl1pPr>
              <a:defRPr/>
            </a:lvl1pPr>
          </a:lstStyle>
          <a:p>
            <a:pPr>
              <a:defRPr/>
            </a:pPr>
            <a:r>
              <a:rPr lang="fi-FI"/>
              <a:t>Etunimi Sukunimi</a:t>
            </a:r>
            <a:endParaRPr lang="fi-FI" dirty="0"/>
          </a:p>
        </p:txBody>
      </p:sp>
      <p:sp>
        <p:nvSpPr>
          <p:cNvPr id="7" name="Dian numeron paikkamerkki 5">
            <a:extLst>
              <a:ext uri="{FF2B5EF4-FFF2-40B4-BE49-F238E27FC236}">
                <a16:creationId xmlns:a16="http://schemas.microsoft.com/office/drawing/2014/main" id="{C0B3576F-1B44-414D-9444-F524169074A1}"/>
              </a:ext>
            </a:extLst>
          </p:cNvPr>
          <p:cNvSpPr>
            <a:spLocks noGrp="1"/>
          </p:cNvSpPr>
          <p:nvPr>
            <p:ph type="sldNum" sz="quarter" idx="16"/>
          </p:nvPr>
        </p:nvSpPr>
        <p:spPr/>
        <p:txBody>
          <a:bodyPr/>
          <a:lstStyle>
            <a:lvl1pPr>
              <a:defRPr/>
            </a:lvl1pPr>
          </a:lstStyle>
          <a:p>
            <a:pPr>
              <a:defRPr/>
            </a:pPr>
            <a:fld id="{23344C64-584D-384B-9C48-C2BF421D092D}" type="slidenum">
              <a:rPr lang="fi-FI"/>
              <a:pPr>
                <a:defRPr/>
              </a:pPr>
              <a:t>‹#›</a:t>
            </a:fld>
            <a:endParaRPr lang="fi-FI" dirty="0"/>
          </a:p>
        </p:txBody>
      </p:sp>
    </p:spTree>
    <p:extLst>
      <p:ext uri="{BB962C8B-B14F-4D97-AF65-F5344CB8AC3E}">
        <p14:creationId xmlns:p14="http://schemas.microsoft.com/office/powerpoint/2010/main" val="1657522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so kuv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5428642"/>
          </a:xfrm>
          <a:solidFill>
            <a:schemeClr val="bg1">
              <a:lumMod val="85000"/>
            </a:schemeClr>
          </a:solidFill>
        </p:spPr>
        <p:txBody>
          <a:bodyPr rtlCol="0">
            <a:noAutofit/>
          </a:bodyPr>
          <a:lstStyle>
            <a:lvl1pPr marL="0" indent="0">
              <a:buFontTx/>
              <a:buNone/>
              <a:defRPr/>
            </a:lvl1pPr>
          </a:lstStyle>
          <a:p>
            <a:pPr lvl="0"/>
            <a:r>
              <a:rPr lang="en-US" noProof="0"/>
              <a:t>Drag picture to placeholder or click icon to add</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en-US"/>
              <a:t>Click to edit Master title style</a:t>
            </a:r>
            <a:endParaRPr lang="fi-FI" dirty="0"/>
          </a:p>
        </p:txBody>
      </p:sp>
      <p:sp>
        <p:nvSpPr>
          <p:cNvPr id="4" name="Päivämäärän paikkamerkki 3">
            <a:extLst>
              <a:ext uri="{FF2B5EF4-FFF2-40B4-BE49-F238E27FC236}">
                <a16:creationId xmlns:a16="http://schemas.microsoft.com/office/drawing/2014/main" id="{66513AE8-4E40-4742-9B9A-39902E4FCD0A}"/>
              </a:ext>
            </a:extLst>
          </p:cNvPr>
          <p:cNvSpPr>
            <a:spLocks noGrp="1"/>
          </p:cNvSpPr>
          <p:nvPr>
            <p:ph type="dt" sz="half" idx="14"/>
          </p:nvPr>
        </p:nvSpPr>
        <p:spPr/>
        <p:txBody>
          <a:bodyPr/>
          <a:lstStyle>
            <a:lvl1pPr>
              <a:defRPr/>
            </a:lvl1pPr>
          </a:lstStyle>
          <a:p>
            <a:pPr>
              <a:defRPr/>
            </a:pPr>
            <a:fld id="{2FB4734F-E757-A741-BCDE-1F898094FB65}" type="datetime1">
              <a:rPr lang="fi-FI"/>
              <a:pPr>
                <a:defRPr/>
              </a:pPr>
              <a:t>14.2.2022</a:t>
            </a:fld>
            <a:endParaRPr lang="fi-FI" dirty="0"/>
          </a:p>
        </p:txBody>
      </p:sp>
      <p:sp>
        <p:nvSpPr>
          <p:cNvPr id="5" name="Alatunnisteen paikkamerkki 4">
            <a:extLst>
              <a:ext uri="{FF2B5EF4-FFF2-40B4-BE49-F238E27FC236}">
                <a16:creationId xmlns:a16="http://schemas.microsoft.com/office/drawing/2014/main" id="{EF5BFA7B-189A-564D-99D2-67026E16CE02}"/>
              </a:ext>
            </a:extLst>
          </p:cNvPr>
          <p:cNvSpPr>
            <a:spLocks noGrp="1"/>
          </p:cNvSpPr>
          <p:nvPr>
            <p:ph type="ftr" sz="quarter" idx="15"/>
          </p:nvPr>
        </p:nvSpPr>
        <p:spPr/>
        <p:txBody>
          <a:bodyPr/>
          <a:lstStyle>
            <a:lvl1pPr>
              <a:defRPr/>
            </a:lvl1pPr>
          </a:lstStyle>
          <a:p>
            <a:pPr>
              <a:defRPr/>
            </a:pPr>
            <a:r>
              <a:rPr lang="fi-FI"/>
              <a:t>Etunimi Sukunimi</a:t>
            </a:r>
            <a:endParaRPr lang="fi-FI" dirty="0"/>
          </a:p>
        </p:txBody>
      </p:sp>
      <p:sp>
        <p:nvSpPr>
          <p:cNvPr id="6" name="Dian numeron paikkamerkki 5">
            <a:extLst>
              <a:ext uri="{FF2B5EF4-FFF2-40B4-BE49-F238E27FC236}">
                <a16:creationId xmlns:a16="http://schemas.microsoft.com/office/drawing/2014/main" id="{C0BE255C-B05A-3A4E-B309-661E264DD65A}"/>
              </a:ext>
            </a:extLst>
          </p:cNvPr>
          <p:cNvSpPr>
            <a:spLocks noGrp="1"/>
          </p:cNvSpPr>
          <p:nvPr>
            <p:ph type="sldNum" sz="quarter" idx="16"/>
          </p:nvPr>
        </p:nvSpPr>
        <p:spPr/>
        <p:txBody>
          <a:bodyPr/>
          <a:lstStyle>
            <a:lvl1pPr>
              <a:defRPr/>
            </a:lvl1pPr>
          </a:lstStyle>
          <a:p>
            <a:pPr>
              <a:defRPr/>
            </a:pPr>
            <a:fld id="{AC5C3D74-6895-B141-8D40-CFEAD2E4A755}" type="slidenum">
              <a:rPr lang="fi-FI"/>
              <a:pPr>
                <a:defRPr/>
              </a:pPr>
              <a:t>‹#›</a:t>
            </a:fld>
            <a:endParaRPr lang="fi-FI" dirty="0"/>
          </a:p>
        </p:txBody>
      </p:sp>
    </p:spTree>
    <p:extLst>
      <p:ext uri="{BB962C8B-B14F-4D97-AF65-F5344CB8AC3E}">
        <p14:creationId xmlns:p14="http://schemas.microsoft.com/office/powerpoint/2010/main" val="28299570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olme kuvaa 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254000" y="431800"/>
            <a:ext cx="3683000" cy="4943084"/>
          </a:xfrm>
          <a:solidFill>
            <a:schemeClr val="bg1">
              <a:lumMod val="85000"/>
            </a:schemeClr>
          </a:solidFill>
        </p:spPr>
        <p:txBody>
          <a:bodyPr rtlCol="0">
            <a:noAutofit/>
          </a:bodyPr>
          <a:lstStyle>
            <a:lvl1pPr marL="0" indent="0">
              <a:buFontTx/>
              <a:buNone/>
              <a:defRPr/>
            </a:lvl1pPr>
          </a:lstStyle>
          <a:p>
            <a:pPr lvl="0"/>
            <a:r>
              <a:rPr lang="en-US" noProof="0"/>
              <a:t>Drag picture to placeholder or click icon to add</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en-US"/>
              <a:t>Click to edit Master title style</a:t>
            </a:r>
            <a:endParaRPr lang="fi-FI" dirty="0"/>
          </a:p>
        </p:txBody>
      </p:sp>
      <p:sp>
        <p:nvSpPr>
          <p:cNvPr id="10" name="Picture Placeholder 7"/>
          <p:cNvSpPr>
            <a:spLocks noGrp="1"/>
          </p:cNvSpPr>
          <p:nvPr>
            <p:ph type="pic" sz="quarter" idx="14"/>
          </p:nvPr>
        </p:nvSpPr>
        <p:spPr>
          <a:xfrm>
            <a:off x="4258733" y="431800"/>
            <a:ext cx="3683000" cy="4943084"/>
          </a:xfrm>
          <a:solidFill>
            <a:schemeClr val="bg1">
              <a:lumMod val="85000"/>
            </a:schemeClr>
          </a:solidFill>
        </p:spPr>
        <p:txBody>
          <a:bodyPr rtlCol="0">
            <a:noAutofit/>
          </a:bodyPr>
          <a:lstStyle>
            <a:lvl1pPr marL="0" indent="0">
              <a:buFontTx/>
              <a:buNone/>
              <a:defRPr/>
            </a:lvl1pPr>
          </a:lstStyle>
          <a:p>
            <a:pPr lvl="0"/>
            <a:r>
              <a:rPr lang="en-US" noProof="0"/>
              <a:t>Drag picture to placeholder or click icon to add</a:t>
            </a:r>
            <a:endParaRPr lang="en-GB" noProof="0"/>
          </a:p>
        </p:txBody>
      </p:sp>
      <p:sp>
        <p:nvSpPr>
          <p:cNvPr id="12" name="Picture Placeholder 7"/>
          <p:cNvSpPr>
            <a:spLocks noGrp="1"/>
          </p:cNvSpPr>
          <p:nvPr>
            <p:ph type="pic" sz="quarter" idx="15"/>
          </p:nvPr>
        </p:nvSpPr>
        <p:spPr>
          <a:xfrm>
            <a:off x="8271933" y="431800"/>
            <a:ext cx="3683000" cy="4943084"/>
          </a:xfrm>
          <a:solidFill>
            <a:schemeClr val="bg1">
              <a:lumMod val="85000"/>
            </a:schemeClr>
          </a:solidFill>
        </p:spPr>
        <p:txBody>
          <a:bodyPr rtlCol="0">
            <a:noAutofit/>
          </a:bodyPr>
          <a:lstStyle>
            <a:lvl1pPr marL="0" indent="0">
              <a:buFontTx/>
              <a:buNone/>
              <a:defRPr/>
            </a:lvl1pPr>
          </a:lstStyle>
          <a:p>
            <a:pPr lvl="0"/>
            <a:r>
              <a:rPr lang="en-US" noProof="0"/>
              <a:t>Drag picture to placeholder or click icon to add</a:t>
            </a:r>
            <a:endParaRPr lang="en-GB" noProof="0"/>
          </a:p>
        </p:txBody>
      </p:sp>
      <p:sp>
        <p:nvSpPr>
          <p:cNvPr id="6" name="Päivämäärän paikkamerkki 3">
            <a:extLst>
              <a:ext uri="{FF2B5EF4-FFF2-40B4-BE49-F238E27FC236}">
                <a16:creationId xmlns:a16="http://schemas.microsoft.com/office/drawing/2014/main" id="{9F68AC27-5FEC-7E4E-8F1D-7A13CC4142EC}"/>
              </a:ext>
            </a:extLst>
          </p:cNvPr>
          <p:cNvSpPr>
            <a:spLocks noGrp="1"/>
          </p:cNvSpPr>
          <p:nvPr>
            <p:ph type="dt" sz="half" idx="16"/>
          </p:nvPr>
        </p:nvSpPr>
        <p:spPr/>
        <p:txBody>
          <a:bodyPr/>
          <a:lstStyle>
            <a:lvl1pPr>
              <a:defRPr/>
            </a:lvl1pPr>
          </a:lstStyle>
          <a:p>
            <a:pPr>
              <a:defRPr/>
            </a:pPr>
            <a:fld id="{7048F55E-150A-BE4A-A328-B2982B52FFCD}" type="datetime1">
              <a:rPr lang="fi-FI"/>
              <a:pPr>
                <a:defRPr/>
              </a:pPr>
              <a:t>14.2.2022</a:t>
            </a:fld>
            <a:endParaRPr lang="fi-FI" dirty="0"/>
          </a:p>
        </p:txBody>
      </p:sp>
      <p:sp>
        <p:nvSpPr>
          <p:cNvPr id="7" name="Alatunnisteen paikkamerkki 4">
            <a:extLst>
              <a:ext uri="{FF2B5EF4-FFF2-40B4-BE49-F238E27FC236}">
                <a16:creationId xmlns:a16="http://schemas.microsoft.com/office/drawing/2014/main" id="{BCFCA869-BD97-7F4A-A31A-16A3F1CBAA51}"/>
              </a:ext>
            </a:extLst>
          </p:cNvPr>
          <p:cNvSpPr>
            <a:spLocks noGrp="1"/>
          </p:cNvSpPr>
          <p:nvPr>
            <p:ph type="ftr" sz="quarter" idx="17"/>
          </p:nvPr>
        </p:nvSpPr>
        <p:spPr/>
        <p:txBody>
          <a:bodyPr/>
          <a:lstStyle>
            <a:lvl1pPr>
              <a:defRPr/>
            </a:lvl1pPr>
          </a:lstStyle>
          <a:p>
            <a:pPr>
              <a:defRPr/>
            </a:pPr>
            <a:r>
              <a:rPr lang="fi-FI"/>
              <a:t>Etunimi Sukunimi</a:t>
            </a:r>
            <a:endParaRPr lang="fi-FI" dirty="0"/>
          </a:p>
        </p:txBody>
      </p:sp>
      <p:sp>
        <p:nvSpPr>
          <p:cNvPr id="9" name="Dian numeron paikkamerkki 5">
            <a:extLst>
              <a:ext uri="{FF2B5EF4-FFF2-40B4-BE49-F238E27FC236}">
                <a16:creationId xmlns:a16="http://schemas.microsoft.com/office/drawing/2014/main" id="{B1AEC53E-0A64-2147-99EC-05F40E16FD32}"/>
              </a:ext>
            </a:extLst>
          </p:cNvPr>
          <p:cNvSpPr>
            <a:spLocks noGrp="1"/>
          </p:cNvSpPr>
          <p:nvPr>
            <p:ph type="sldNum" sz="quarter" idx="18"/>
          </p:nvPr>
        </p:nvSpPr>
        <p:spPr/>
        <p:txBody>
          <a:bodyPr/>
          <a:lstStyle>
            <a:lvl1pPr>
              <a:defRPr/>
            </a:lvl1pPr>
          </a:lstStyle>
          <a:p>
            <a:pPr>
              <a:defRPr/>
            </a:pPr>
            <a:fld id="{ECCFEC95-1ECF-2948-96FD-11E459A223AC}" type="slidenum">
              <a:rPr lang="fi-FI"/>
              <a:pPr>
                <a:defRPr/>
              </a:pPr>
              <a:t>‹#›</a:t>
            </a:fld>
            <a:endParaRPr lang="fi-FI" dirty="0"/>
          </a:p>
        </p:txBody>
      </p:sp>
    </p:spTree>
    <p:extLst>
      <p:ext uri="{BB962C8B-B14F-4D97-AF65-F5344CB8AC3E}">
        <p14:creationId xmlns:p14="http://schemas.microsoft.com/office/powerpoint/2010/main" val="4001604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tsikkodia nega">
    <p:bg>
      <p:bgPr>
        <a:solidFill>
          <a:srgbClr val="000000"/>
        </a:solidFill>
        <a:effectLst/>
      </p:bgPr>
    </p:bg>
    <p:spTree>
      <p:nvGrpSpPr>
        <p:cNvPr id="1" name=""/>
        <p:cNvGrpSpPr/>
        <p:nvPr/>
      </p:nvGrpSpPr>
      <p:grpSpPr>
        <a:xfrm>
          <a:off x="0" y="0"/>
          <a:ext cx="0" cy="0"/>
          <a:chOff x="0" y="0"/>
          <a:chExt cx="0" cy="0"/>
        </a:xfrm>
      </p:grpSpPr>
      <p:grpSp>
        <p:nvGrpSpPr>
          <p:cNvPr id="3" name="Ryhmä 8">
            <a:extLst>
              <a:ext uri="{FF2B5EF4-FFF2-40B4-BE49-F238E27FC236}">
                <a16:creationId xmlns:a16="http://schemas.microsoft.com/office/drawing/2014/main" id="{9B583A7C-B533-F249-8A6F-F5B3813DBFB0}"/>
              </a:ext>
            </a:extLst>
          </p:cNvPr>
          <p:cNvGrpSpPr/>
          <p:nvPr userDrawn="1"/>
        </p:nvGrpSpPr>
        <p:grpSpPr bwMode="black">
          <a:xfrm>
            <a:off x="465667" y="6222027"/>
            <a:ext cx="804333" cy="373549"/>
            <a:chOff x="228601" y="704851"/>
            <a:chExt cx="11734800" cy="5449888"/>
          </a:xfrm>
          <a:solidFill>
            <a:srgbClr val="FFFFFF"/>
          </a:solidFill>
        </p:grpSpPr>
        <p:sp>
          <p:nvSpPr>
            <p:cNvPr id="4" name="Freeform 5">
              <a:extLst>
                <a:ext uri="{FF2B5EF4-FFF2-40B4-BE49-F238E27FC236}">
                  <a16:creationId xmlns:a16="http://schemas.microsoft.com/office/drawing/2014/main" id="{862D501A-3C3C-E941-91F9-FAAF70931F76}"/>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a:extLst>
                <a:ext uri="{FF2B5EF4-FFF2-40B4-BE49-F238E27FC236}">
                  <a16:creationId xmlns:a16="http://schemas.microsoft.com/office/drawing/2014/main" id="{B3139823-B6DD-0F45-8144-DF1A26451788}"/>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a:extLst>
                <a:ext uri="{FF2B5EF4-FFF2-40B4-BE49-F238E27FC236}">
                  <a16:creationId xmlns:a16="http://schemas.microsoft.com/office/drawing/2014/main" id="{D2FF6A60-FF79-C24A-BE46-46B4C79DD255}"/>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a:extLst>
                <a:ext uri="{FF2B5EF4-FFF2-40B4-BE49-F238E27FC236}">
                  <a16:creationId xmlns:a16="http://schemas.microsoft.com/office/drawing/2014/main" id="{ABB815D3-132D-5146-933F-C76CF2B9F5BE}"/>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a:extLst>
                <a:ext uri="{FF2B5EF4-FFF2-40B4-BE49-F238E27FC236}">
                  <a16:creationId xmlns:a16="http://schemas.microsoft.com/office/drawing/2014/main" id="{1873BC15-51A6-A341-9FA2-8732DABA26E9}"/>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a:extLst>
                <a:ext uri="{FF2B5EF4-FFF2-40B4-BE49-F238E27FC236}">
                  <a16:creationId xmlns:a16="http://schemas.microsoft.com/office/drawing/2014/main" id="{83DE36DE-E7C2-214B-81FA-E0B24845A4FE}"/>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a:extLst>
                <a:ext uri="{FF2B5EF4-FFF2-40B4-BE49-F238E27FC236}">
                  <a16:creationId xmlns:a16="http://schemas.microsoft.com/office/drawing/2014/main" id="{5D4F2DB2-2E6B-0246-B275-BAAAB25C7106}"/>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a:extLst>
                <a:ext uri="{FF2B5EF4-FFF2-40B4-BE49-F238E27FC236}">
                  <a16:creationId xmlns:a16="http://schemas.microsoft.com/office/drawing/2014/main" id="{43A5D771-1CFE-C34F-B071-51881CD4AB86}"/>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a:extLst>
                <a:ext uri="{FF2B5EF4-FFF2-40B4-BE49-F238E27FC236}">
                  <a16:creationId xmlns:a16="http://schemas.microsoft.com/office/drawing/2014/main" id="{B24EAE92-C25B-E346-8C4B-E898F47B1351}"/>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a:extLst>
                <a:ext uri="{FF2B5EF4-FFF2-40B4-BE49-F238E27FC236}">
                  <a16:creationId xmlns:a16="http://schemas.microsoft.com/office/drawing/2014/main" id="{76424938-AE57-8742-B7D0-CBF782E08A98}"/>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a:extLst>
                <a:ext uri="{FF2B5EF4-FFF2-40B4-BE49-F238E27FC236}">
                  <a16:creationId xmlns:a16="http://schemas.microsoft.com/office/drawing/2014/main" id="{1CA40401-0F5F-8D4F-AC5A-6A8B64007D53}"/>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en-US"/>
              <a:t>Click to edit Master title style</a:t>
            </a:r>
            <a:endParaRPr lang="fi-FI" dirty="0"/>
          </a:p>
        </p:txBody>
      </p:sp>
      <p:sp>
        <p:nvSpPr>
          <p:cNvPr id="15" name="Päivämäärän paikkamerkki 3">
            <a:extLst>
              <a:ext uri="{FF2B5EF4-FFF2-40B4-BE49-F238E27FC236}">
                <a16:creationId xmlns:a16="http://schemas.microsoft.com/office/drawing/2014/main" id="{E77716F9-BC04-F143-9906-22D86C5A650E}"/>
              </a:ext>
            </a:extLst>
          </p:cNvPr>
          <p:cNvSpPr>
            <a:spLocks noGrp="1"/>
          </p:cNvSpPr>
          <p:nvPr>
            <p:ph type="dt" sz="half" idx="10"/>
          </p:nvPr>
        </p:nvSpPr>
        <p:spPr/>
        <p:txBody>
          <a:bodyPr/>
          <a:lstStyle>
            <a:lvl1pPr>
              <a:defRPr>
                <a:solidFill>
                  <a:srgbClr val="FFFFFF"/>
                </a:solidFill>
              </a:defRPr>
            </a:lvl1pPr>
          </a:lstStyle>
          <a:p>
            <a:pPr>
              <a:defRPr/>
            </a:pPr>
            <a:fld id="{C4ACDAEB-EC74-E84E-BC45-EFFA93D6C548}" type="datetime1">
              <a:rPr lang="fi-FI"/>
              <a:pPr>
                <a:defRPr/>
              </a:pPr>
              <a:t>14.2.2022</a:t>
            </a:fld>
            <a:endParaRPr lang="fi-FI"/>
          </a:p>
        </p:txBody>
      </p:sp>
      <p:sp>
        <p:nvSpPr>
          <p:cNvPr id="16" name="Alatunnisteen paikkamerkki 4">
            <a:extLst>
              <a:ext uri="{FF2B5EF4-FFF2-40B4-BE49-F238E27FC236}">
                <a16:creationId xmlns:a16="http://schemas.microsoft.com/office/drawing/2014/main" id="{777C8E04-304D-2948-9A4A-A1DC2F9B6ACB}"/>
              </a:ext>
            </a:extLst>
          </p:cNvPr>
          <p:cNvSpPr>
            <a:spLocks noGrp="1"/>
          </p:cNvSpPr>
          <p:nvPr>
            <p:ph type="ftr" sz="quarter" idx="11"/>
          </p:nvPr>
        </p:nvSpPr>
        <p:spPr/>
        <p:txBody>
          <a:bodyPr/>
          <a:lstStyle>
            <a:lvl1pPr>
              <a:defRPr>
                <a:solidFill>
                  <a:srgbClr val="FFFFFF"/>
                </a:solidFill>
              </a:defRPr>
            </a:lvl1pPr>
          </a:lstStyle>
          <a:p>
            <a:pPr>
              <a:defRPr/>
            </a:pPr>
            <a:r>
              <a:rPr lang="fi-FI"/>
              <a:t>Etunimi Sukunimi</a:t>
            </a:r>
          </a:p>
        </p:txBody>
      </p:sp>
      <p:sp>
        <p:nvSpPr>
          <p:cNvPr id="17" name="Dian numeron paikkamerkki 5">
            <a:extLst>
              <a:ext uri="{FF2B5EF4-FFF2-40B4-BE49-F238E27FC236}">
                <a16:creationId xmlns:a16="http://schemas.microsoft.com/office/drawing/2014/main" id="{8FA25DFF-0757-8746-B645-6DB4010904D2}"/>
              </a:ext>
            </a:extLst>
          </p:cNvPr>
          <p:cNvSpPr>
            <a:spLocks noGrp="1"/>
          </p:cNvSpPr>
          <p:nvPr>
            <p:ph type="sldNum" sz="quarter" idx="12"/>
          </p:nvPr>
        </p:nvSpPr>
        <p:spPr/>
        <p:txBody>
          <a:bodyPr/>
          <a:lstStyle>
            <a:lvl1pPr>
              <a:defRPr>
                <a:solidFill>
                  <a:srgbClr val="FFFFFF"/>
                </a:solidFill>
              </a:defRPr>
            </a:lvl1pPr>
          </a:lstStyle>
          <a:p>
            <a:pPr>
              <a:defRPr/>
            </a:pPr>
            <a:fld id="{FEE3480A-4155-1240-A32F-AEBFF48CE6ED}" type="slidenum">
              <a:rPr lang="fi-FI"/>
              <a:pPr>
                <a:defRPr/>
              </a:pPr>
              <a:t>‹#›</a:t>
            </a:fld>
            <a:endParaRPr lang="fi-FI"/>
          </a:p>
        </p:txBody>
      </p:sp>
    </p:spTree>
    <p:extLst>
      <p:ext uri="{BB962C8B-B14F-4D97-AF65-F5344CB8AC3E}">
        <p14:creationId xmlns:p14="http://schemas.microsoft.com/office/powerpoint/2010/main" val="25728170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olme kuvaa B">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046538" cy="5428642"/>
          </a:xfrm>
          <a:solidFill>
            <a:schemeClr val="bg1">
              <a:lumMod val="85000"/>
            </a:schemeClr>
          </a:solidFill>
        </p:spPr>
        <p:txBody>
          <a:bodyPr rtlCol="0">
            <a:noAutofit/>
          </a:bodyPr>
          <a:lstStyle>
            <a:lvl1pPr marL="0" indent="0">
              <a:buFontTx/>
              <a:buNone/>
              <a:defRPr/>
            </a:lvl1pPr>
          </a:lstStyle>
          <a:p>
            <a:pPr lvl="0"/>
            <a:r>
              <a:rPr lang="en-US" noProof="0"/>
              <a:t>Drag picture to placeholder or click icon to add</a:t>
            </a:r>
            <a:endParaRPr lang="en-GB" noProof="0" dirty="0"/>
          </a:p>
        </p:txBody>
      </p:sp>
      <p:sp>
        <p:nvSpPr>
          <p:cNvPr id="9" name="Picture Placeholder 7"/>
          <p:cNvSpPr>
            <a:spLocks noGrp="1"/>
          </p:cNvSpPr>
          <p:nvPr>
            <p:ph type="pic" sz="quarter" idx="14"/>
          </p:nvPr>
        </p:nvSpPr>
        <p:spPr>
          <a:xfrm>
            <a:off x="8132324" y="0"/>
            <a:ext cx="4059676" cy="5428642"/>
          </a:xfrm>
          <a:solidFill>
            <a:schemeClr val="bg1">
              <a:lumMod val="85000"/>
            </a:schemeClr>
          </a:solidFill>
        </p:spPr>
        <p:txBody>
          <a:bodyPr rtlCol="0">
            <a:noAutofit/>
          </a:bodyPr>
          <a:lstStyle>
            <a:lvl1pPr marL="0" indent="0">
              <a:buFontTx/>
              <a:buNone/>
              <a:defRPr/>
            </a:lvl1pPr>
          </a:lstStyle>
          <a:p>
            <a:pPr lvl="0"/>
            <a:r>
              <a:rPr lang="en-US" noProof="0"/>
              <a:t>Drag picture to placeholder or click icon to add</a:t>
            </a:r>
            <a:endParaRPr lang="en-GB" noProof="0"/>
          </a:p>
        </p:txBody>
      </p:sp>
      <p:sp>
        <p:nvSpPr>
          <p:cNvPr id="11" name="Picture Placeholder 10"/>
          <p:cNvSpPr>
            <a:spLocks noGrp="1"/>
          </p:cNvSpPr>
          <p:nvPr>
            <p:ph type="pic" sz="quarter" idx="15"/>
          </p:nvPr>
        </p:nvSpPr>
        <p:spPr>
          <a:xfrm>
            <a:off x="4046537" y="0"/>
            <a:ext cx="4085785" cy="5428642"/>
          </a:xfrm>
          <a:solidFill>
            <a:schemeClr val="bg1">
              <a:lumMod val="85000"/>
            </a:schemeClr>
          </a:solidFill>
        </p:spPr>
        <p:txBody>
          <a:bodyPr rtlCol="0">
            <a:noAutofit/>
          </a:bodyPr>
          <a:lstStyle>
            <a:lvl1pPr marL="0" indent="0">
              <a:buNone/>
              <a:defRPr/>
            </a:lvl1pPr>
          </a:lstStyle>
          <a:p>
            <a:pPr lvl="0"/>
            <a:r>
              <a:rPr lang="en-US" noProof="0"/>
              <a:t>Drag picture to placeholder or click icon to add</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en-US"/>
              <a:t>Click to edit Master title style</a:t>
            </a:r>
            <a:endParaRPr lang="fi-FI" dirty="0"/>
          </a:p>
        </p:txBody>
      </p:sp>
      <p:sp>
        <p:nvSpPr>
          <p:cNvPr id="6" name="Päivämäärän paikkamerkki 3">
            <a:extLst>
              <a:ext uri="{FF2B5EF4-FFF2-40B4-BE49-F238E27FC236}">
                <a16:creationId xmlns:a16="http://schemas.microsoft.com/office/drawing/2014/main" id="{4D5B7689-0758-204A-8473-2CDE4A7AC6CA}"/>
              </a:ext>
            </a:extLst>
          </p:cNvPr>
          <p:cNvSpPr>
            <a:spLocks noGrp="1"/>
          </p:cNvSpPr>
          <p:nvPr>
            <p:ph type="dt" sz="half" idx="16"/>
          </p:nvPr>
        </p:nvSpPr>
        <p:spPr/>
        <p:txBody>
          <a:bodyPr/>
          <a:lstStyle>
            <a:lvl1pPr>
              <a:defRPr/>
            </a:lvl1pPr>
          </a:lstStyle>
          <a:p>
            <a:pPr>
              <a:defRPr/>
            </a:pPr>
            <a:fld id="{B780B1E6-9E5E-9842-B3B4-4CC3E84FA232}" type="datetime1">
              <a:rPr lang="fi-FI"/>
              <a:pPr>
                <a:defRPr/>
              </a:pPr>
              <a:t>14.2.2022</a:t>
            </a:fld>
            <a:endParaRPr lang="fi-FI" dirty="0"/>
          </a:p>
        </p:txBody>
      </p:sp>
      <p:sp>
        <p:nvSpPr>
          <p:cNvPr id="7" name="Alatunnisteen paikkamerkki 4">
            <a:extLst>
              <a:ext uri="{FF2B5EF4-FFF2-40B4-BE49-F238E27FC236}">
                <a16:creationId xmlns:a16="http://schemas.microsoft.com/office/drawing/2014/main" id="{7FE9E56F-5A59-EC4E-A09F-47BF8F6BF612}"/>
              </a:ext>
            </a:extLst>
          </p:cNvPr>
          <p:cNvSpPr>
            <a:spLocks noGrp="1"/>
          </p:cNvSpPr>
          <p:nvPr>
            <p:ph type="ftr" sz="quarter" idx="17"/>
          </p:nvPr>
        </p:nvSpPr>
        <p:spPr/>
        <p:txBody>
          <a:bodyPr/>
          <a:lstStyle>
            <a:lvl1pPr>
              <a:defRPr/>
            </a:lvl1pPr>
          </a:lstStyle>
          <a:p>
            <a:pPr>
              <a:defRPr/>
            </a:pPr>
            <a:r>
              <a:rPr lang="fi-FI"/>
              <a:t>Etunimi Sukunimi</a:t>
            </a:r>
            <a:endParaRPr lang="fi-FI" dirty="0"/>
          </a:p>
        </p:txBody>
      </p:sp>
      <p:sp>
        <p:nvSpPr>
          <p:cNvPr id="10" name="Dian numeron paikkamerkki 5">
            <a:extLst>
              <a:ext uri="{FF2B5EF4-FFF2-40B4-BE49-F238E27FC236}">
                <a16:creationId xmlns:a16="http://schemas.microsoft.com/office/drawing/2014/main" id="{A916D3D9-C997-034F-AF4E-75D0285930C9}"/>
              </a:ext>
            </a:extLst>
          </p:cNvPr>
          <p:cNvSpPr>
            <a:spLocks noGrp="1"/>
          </p:cNvSpPr>
          <p:nvPr>
            <p:ph type="sldNum" sz="quarter" idx="18"/>
          </p:nvPr>
        </p:nvSpPr>
        <p:spPr/>
        <p:txBody>
          <a:bodyPr/>
          <a:lstStyle>
            <a:lvl1pPr>
              <a:defRPr/>
            </a:lvl1pPr>
          </a:lstStyle>
          <a:p>
            <a:pPr>
              <a:defRPr/>
            </a:pPr>
            <a:fld id="{96A4AF40-BB26-7F47-B167-18D326EF24F8}" type="slidenum">
              <a:rPr lang="fi-FI"/>
              <a:pPr>
                <a:defRPr/>
              </a:pPr>
              <a:t>‹#›</a:t>
            </a:fld>
            <a:endParaRPr lang="fi-FI" dirty="0"/>
          </a:p>
        </p:txBody>
      </p:sp>
    </p:spTree>
    <p:extLst>
      <p:ext uri="{BB962C8B-B14F-4D97-AF65-F5344CB8AC3E}">
        <p14:creationId xmlns:p14="http://schemas.microsoft.com/office/powerpoint/2010/main" val="3960071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uusi kuva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046538" cy="2714625"/>
          </a:xfrm>
          <a:solidFill>
            <a:schemeClr val="bg1">
              <a:lumMod val="85000"/>
            </a:schemeClr>
          </a:solidFill>
        </p:spPr>
        <p:txBody>
          <a:bodyPr rtlCol="0">
            <a:noAutofit/>
          </a:bodyPr>
          <a:lstStyle>
            <a:lvl1pPr marL="0" indent="0">
              <a:buFontTx/>
              <a:buNone/>
              <a:defRPr/>
            </a:lvl1pPr>
          </a:lstStyle>
          <a:p>
            <a:pPr lvl="0"/>
            <a:r>
              <a:rPr lang="en-US" noProof="0"/>
              <a:t>Drag picture to placeholder or click icon to add</a:t>
            </a:r>
            <a:endParaRPr lang="en-GB" noProof="0"/>
          </a:p>
        </p:txBody>
      </p:sp>
      <p:sp>
        <p:nvSpPr>
          <p:cNvPr id="9" name="Picture Placeholder 7"/>
          <p:cNvSpPr>
            <a:spLocks noGrp="1"/>
          </p:cNvSpPr>
          <p:nvPr>
            <p:ph type="pic" sz="quarter" idx="14"/>
          </p:nvPr>
        </p:nvSpPr>
        <p:spPr>
          <a:xfrm>
            <a:off x="8132324" y="0"/>
            <a:ext cx="4059676" cy="2714625"/>
          </a:xfrm>
          <a:solidFill>
            <a:schemeClr val="bg1">
              <a:lumMod val="85000"/>
            </a:schemeClr>
          </a:solidFill>
        </p:spPr>
        <p:txBody>
          <a:bodyPr rtlCol="0">
            <a:noAutofit/>
          </a:bodyPr>
          <a:lstStyle>
            <a:lvl1pPr marL="0" indent="0">
              <a:buFontTx/>
              <a:buNone/>
              <a:defRPr/>
            </a:lvl1pPr>
          </a:lstStyle>
          <a:p>
            <a:pPr lvl="0"/>
            <a:r>
              <a:rPr lang="en-US" noProof="0"/>
              <a:t>Drag picture to placeholder or click icon to add</a:t>
            </a:r>
            <a:endParaRPr lang="en-GB" noProof="0"/>
          </a:p>
        </p:txBody>
      </p:sp>
      <p:sp>
        <p:nvSpPr>
          <p:cNvPr id="11" name="Picture Placeholder 10"/>
          <p:cNvSpPr>
            <a:spLocks noGrp="1"/>
          </p:cNvSpPr>
          <p:nvPr>
            <p:ph type="pic" sz="quarter" idx="15"/>
          </p:nvPr>
        </p:nvSpPr>
        <p:spPr>
          <a:xfrm>
            <a:off x="4046537" y="0"/>
            <a:ext cx="4085785" cy="2714625"/>
          </a:xfrm>
          <a:solidFill>
            <a:schemeClr val="bg1">
              <a:lumMod val="85000"/>
            </a:schemeClr>
          </a:solidFill>
        </p:spPr>
        <p:txBody>
          <a:bodyPr rtlCol="0">
            <a:noAutofit/>
          </a:bodyPr>
          <a:lstStyle>
            <a:lvl1pPr marL="0" indent="0">
              <a:buNone/>
              <a:defRPr/>
            </a:lvl1pPr>
          </a:lstStyle>
          <a:p>
            <a:pPr lvl="0"/>
            <a:r>
              <a:rPr lang="en-US" noProof="0"/>
              <a:t>Drag picture to placeholder or click icon to add</a:t>
            </a:r>
            <a:endParaRPr lang="en-GB" noProof="0"/>
          </a:p>
        </p:txBody>
      </p:sp>
      <p:sp>
        <p:nvSpPr>
          <p:cNvPr id="12" name="Picture Placeholder 7"/>
          <p:cNvSpPr>
            <a:spLocks noGrp="1"/>
          </p:cNvSpPr>
          <p:nvPr>
            <p:ph type="pic" sz="quarter" idx="16"/>
          </p:nvPr>
        </p:nvSpPr>
        <p:spPr>
          <a:xfrm>
            <a:off x="0" y="2714017"/>
            <a:ext cx="4046538" cy="2714625"/>
          </a:xfrm>
          <a:solidFill>
            <a:schemeClr val="bg1">
              <a:lumMod val="85000"/>
            </a:schemeClr>
          </a:solidFill>
        </p:spPr>
        <p:txBody>
          <a:bodyPr rtlCol="0">
            <a:noAutofit/>
          </a:bodyPr>
          <a:lstStyle>
            <a:lvl1pPr marL="0" indent="0">
              <a:buFontTx/>
              <a:buNone/>
              <a:defRPr/>
            </a:lvl1pPr>
          </a:lstStyle>
          <a:p>
            <a:pPr lvl="0"/>
            <a:r>
              <a:rPr lang="en-US" noProof="0"/>
              <a:t>Drag picture to placeholder or click icon to add</a:t>
            </a:r>
            <a:endParaRPr lang="en-GB" noProof="0"/>
          </a:p>
        </p:txBody>
      </p:sp>
      <p:sp>
        <p:nvSpPr>
          <p:cNvPr id="13" name="Picture Placeholder 7"/>
          <p:cNvSpPr>
            <a:spLocks noGrp="1"/>
          </p:cNvSpPr>
          <p:nvPr>
            <p:ph type="pic" sz="quarter" idx="17"/>
          </p:nvPr>
        </p:nvSpPr>
        <p:spPr>
          <a:xfrm>
            <a:off x="8132324" y="2714017"/>
            <a:ext cx="4059676" cy="2714625"/>
          </a:xfrm>
          <a:solidFill>
            <a:schemeClr val="bg1">
              <a:lumMod val="85000"/>
            </a:schemeClr>
          </a:solidFill>
        </p:spPr>
        <p:txBody>
          <a:bodyPr rtlCol="0">
            <a:noAutofit/>
          </a:bodyPr>
          <a:lstStyle>
            <a:lvl1pPr marL="0" indent="0">
              <a:buFontTx/>
              <a:buNone/>
              <a:defRPr/>
            </a:lvl1pPr>
          </a:lstStyle>
          <a:p>
            <a:pPr lvl="0"/>
            <a:r>
              <a:rPr lang="en-US" noProof="0"/>
              <a:t>Drag picture to placeholder or click icon to add</a:t>
            </a:r>
            <a:endParaRPr lang="en-GB" noProof="0"/>
          </a:p>
        </p:txBody>
      </p:sp>
      <p:sp>
        <p:nvSpPr>
          <p:cNvPr id="14" name="Picture Placeholder 10"/>
          <p:cNvSpPr>
            <a:spLocks noGrp="1"/>
          </p:cNvSpPr>
          <p:nvPr>
            <p:ph type="pic" sz="quarter" idx="18"/>
          </p:nvPr>
        </p:nvSpPr>
        <p:spPr>
          <a:xfrm>
            <a:off x="4046537" y="2714017"/>
            <a:ext cx="4085785" cy="2714625"/>
          </a:xfrm>
          <a:solidFill>
            <a:schemeClr val="bg1">
              <a:lumMod val="85000"/>
            </a:schemeClr>
          </a:solidFill>
        </p:spPr>
        <p:txBody>
          <a:bodyPr rtlCol="0">
            <a:noAutofit/>
          </a:bodyPr>
          <a:lstStyle>
            <a:lvl1pPr marL="0" indent="0">
              <a:buNone/>
              <a:defRPr/>
            </a:lvl1pPr>
          </a:lstStyle>
          <a:p>
            <a:pPr lvl="0"/>
            <a:r>
              <a:rPr lang="en-US" noProof="0"/>
              <a:t>Drag picture to placeholder or click icon to add</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en-US"/>
              <a:t>Click to edit Master title style</a:t>
            </a:r>
            <a:endParaRPr lang="fi-FI" dirty="0"/>
          </a:p>
        </p:txBody>
      </p:sp>
      <p:sp>
        <p:nvSpPr>
          <p:cNvPr id="10" name="Päivämäärän paikkamerkki 3">
            <a:extLst>
              <a:ext uri="{FF2B5EF4-FFF2-40B4-BE49-F238E27FC236}">
                <a16:creationId xmlns:a16="http://schemas.microsoft.com/office/drawing/2014/main" id="{C34074B6-8CC2-B94B-98DB-3BA0EEB32EA0}"/>
              </a:ext>
            </a:extLst>
          </p:cNvPr>
          <p:cNvSpPr>
            <a:spLocks noGrp="1"/>
          </p:cNvSpPr>
          <p:nvPr>
            <p:ph type="dt" sz="half" idx="19"/>
          </p:nvPr>
        </p:nvSpPr>
        <p:spPr/>
        <p:txBody>
          <a:bodyPr/>
          <a:lstStyle>
            <a:lvl1pPr>
              <a:defRPr/>
            </a:lvl1pPr>
          </a:lstStyle>
          <a:p>
            <a:pPr>
              <a:defRPr/>
            </a:pPr>
            <a:fld id="{5AF1754A-BEE4-2044-9FAA-E05661EE20EC}" type="datetime1">
              <a:rPr lang="fi-FI"/>
              <a:pPr>
                <a:defRPr/>
              </a:pPr>
              <a:t>14.2.2022</a:t>
            </a:fld>
            <a:endParaRPr lang="fi-FI" dirty="0"/>
          </a:p>
        </p:txBody>
      </p:sp>
      <p:sp>
        <p:nvSpPr>
          <p:cNvPr id="15" name="Alatunnisteen paikkamerkki 4">
            <a:extLst>
              <a:ext uri="{FF2B5EF4-FFF2-40B4-BE49-F238E27FC236}">
                <a16:creationId xmlns:a16="http://schemas.microsoft.com/office/drawing/2014/main" id="{63A32408-9B53-D141-9ED4-B6D15B643CAA}"/>
              </a:ext>
            </a:extLst>
          </p:cNvPr>
          <p:cNvSpPr>
            <a:spLocks noGrp="1"/>
          </p:cNvSpPr>
          <p:nvPr>
            <p:ph type="ftr" sz="quarter" idx="20"/>
          </p:nvPr>
        </p:nvSpPr>
        <p:spPr/>
        <p:txBody>
          <a:bodyPr/>
          <a:lstStyle>
            <a:lvl1pPr>
              <a:defRPr/>
            </a:lvl1pPr>
          </a:lstStyle>
          <a:p>
            <a:pPr>
              <a:defRPr/>
            </a:pPr>
            <a:r>
              <a:rPr lang="fi-FI"/>
              <a:t>Etunimi Sukunimi</a:t>
            </a:r>
            <a:endParaRPr lang="fi-FI" dirty="0"/>
          </a:p>
        </p:txBody>
      </p:sp>
      <p:sp>
        <p:nvSpPr>
          <p:cNvPr id="16" name="Dian numeron paikkamerkki 5">
            <a:extLst>
              <a:ext uri="{FF2B5EF4-FFF2-40B4-BE49-F238E27FC236}">
                <a16:creationId xmlns:a16="http://schemas.microsoft.com/office/drawing/2014/main" id="{8EFF14D4-0DA1-A841-AC5B-E1F4D6FE7EC7}"/>
              </a:ext>
            </a:extLst>
          </p:cNvPr>
          <p:cNvSpPr>
            <a:spLocks noGrp="1"/>
          </p:cNvSpPr>
          <p:nvPr>
            <p:ph type="sldNum" sz="quarter" idx="21"/>
          </p:nvPr>
        </p:nvSpPr>
        <p:spPr/>
        <p:txBody>
          <a:bodyPr/>
          <a:lstStyle>
            <a:lvl1pPr>
              <a:defRPr/>
            </a:lvl1pPr>
          </a:lstStyle>
          <a:p>
            <a:pPr>
              <a:defRPr/>
            </a:pPr>
            <a:fld id="{4D8DB79A-C706-9B4C-986C-F7B5559A06A8}" type="slidenum">
              <a:rPr lang="fi-FI"/>
              <a:pPr>
                <a:defRPr/>
              </a:pPr>
              <a:t>‹#›</a:t>
            </a:fld>
            <a:endParaRPr lang="fi-FI" dirty="0"/>
          </a:p>
        </p:txBody>
      </p:sp>
    </p:spTree>
    <p:extLst>
      <p:ext uri="{BB962C8B-B14F-4D97-AF65-F5344CB8AC3E}">
        <p14:creationId xmlns:p14="http://schemas.microsoft.com/office/powerpoint/2010/main" val="24252172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uva aaltokuviolla">
    <p:bg>
      <p:bgPr>
        <a:solidFill>
          <a:srgbClr val="D9D9D9"/>
        </a:solidFill>
        <a:effectLst/>
      </p:bgPr>
    </p:bg>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26808852-8589-9A4C-AF62-EE5D05D5C7CF}"/>
              </a:ext>
            </a:extLst>
          </p:cNvPr>
          <p:cNvSpPr>
            <a:spLocks/>
          </p:cNvSpPr>
          <p:nvPr userDrawn="1"/>
        </p:nvSpPr>
        <p:spPr bwMode="auto">
          <a:xfrm>
            <a:off x="0" y="5199063"/>
            <a:ext cx="12193588" cy="1646237"/>
          </a:xfrm>
          <a:custGeom>
            <a:avLst/>
            <a:gdLst>
              <a:gd name="T0" fmla="*/ 2147483646 w 25400"/>
              <a:gd name="T1" fmla="*/ 42150134 h 3411"/>
              <a:gd name="T2" fmla="*/ 2147483646 w 25400"/>
              <a:gd name="T3" fmla="*/ 104793048 h 3411"/>
              <a:gd name="T4" fmla="*/ 2147483646 w 25400"/>
              <a:gd name="T5" fmla="*/ 104793048 h 3411"/>
              <a:gd name="T6" fmla="*/ 2147483646 w 25400"/>
              <a:gd name="T7" fmla="*/ 0 h 3411"/>
              <a:gd name="T8" fmla="*/ 2147483646 w 25400"/>
              <a:gd name="T9" fmla="*/ 104793048 h 3411"/>
              <a:gd name="T10" fmla="*/ 2147483646 w 25400"/>
              <a:gd name="T11" fmla="*/ 0 h 3411"/>
              <a:gd name="T12" fmla="*/ 2147483646 w 25400"/>
              <a:gd name="T13" fmla="*/ 104793048 h 3411"/>
              <a:gd name="T14" fmla="*/ 2147483646 w 25400"/>
              <a:gd name="T15" fmla="*/ 0 h 3411"/>
              <a:gd name="T16" fmla="*/ 2147483646 w 25400"/>
              <a:gd name="T17" fmla="*/ 104793048 h 3411"/>
              <a:gd name="T18" fmla="*/ 2147483646 w 25400"/>
              <a:gd name="T19" fmla="*/ 0 h 3411"/>
              <a:gd name="T20" fmla="*/ 2147483646 w 25400"/>
              <a:gd name="T21" fmla="*/ 104793048 h 3411"/>
              <a:gd name="T22" fmla="*/ 2107950683 w 25400"/>
              <a:gd name="T23" fmla="*/ 0 h 3411"/>
              <a:gd name="T24" fmla="*/ 1717794272 w 25400"/>
              <a:gd name="T25" fmla="*/ 104793048 h 3411"/>
              <a:gd name="T26" fmla="*/ 1327637861 w 25400"/>
              <a:gd name="T27" fmla="*/ 0 h 3411"/>
              <a:gd name="T28" fmla="*/ 937481450 w 25400"/>
              <a:gd name="T29" fmla="*/ 104793048 h 3411"/>
              <a:gd name="T30" fmla="*/ 547555469 w 25400"/>
              <a:gd name="T31" fmla="*/ 0 h 3411"/>
              <a:gd name="T32" fmla="*/ 157399058 w 25400"/>
              <a:gd name="T33" fmla="*/ 104793048 h 3411"/>
              <a:gd name="T34" fmla="*/ 0 w 25400"/>
              <a:gd name="T35" fmla="*/ 71724968 h 3411"/>
              <a:gd name="T36" fmla="*/ 0 w 25400"/>
              <a:gd name="T37" fmla="*/ 794331795 h 3411"/>
              <a:gd name="T38" fmla="*/ 2147483646 w 25400"/>
              <a:gd name="T39" fmla="*/ 794331795 h 3411"/>
              <a:gd name="T40" fmla="*/ 2147483646 w 25400"/>
              <a:gd name="T41" fmla="*/ 42150134 h 34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400" h="3411">
                <a:moveTo>
                  <a:pt x="25400" y="181"/>
                </a:moveTo>
                <a:cubicBezTo>
                  <a:pt x="25156" y="306"/>
                  <a:pt x="24948" y="450"/>
                  <a:pt x="24469" y="450"/>
                </a:cubicBezTo>
                <a:lnTo>
                  <a:pt x="24383" y="450"/>
                </a:lnTo>
                <a:cubicBezTo>
                  <a:pt x="23537" y="450"/>
                  <a:pt x="23537" y="0"/>
                  <a:pt x="22690" y="0"/>
                </a:cubicBezTo>
                <a:cubicBezTo>
                  <a:pt x="21844" y="0"/>
                  <a:pt x="21844" y="450"/>
                  <a:pt x="20997" y="450"/>
                </a:cubicBezTo>
                <a:cubicBezTo>
                  <a:pt x="20151" y="450"/>
                  <a:pt x="20151" y="0"/>
                  <a:pt x="19304" y="0"/>
                </a:cubicBezTo>
                <a:cubicBezTo>
                  <a:pt x="18458" y="0"/>
                  <a:pt x="18458" y="450"/>
                  <a:pt x="17611" y="450"/>
                </a:cubicBezTo>
                <a:cubicBezTo>
                  <a:pt x="16765" y="450"/>
                  <a:pt x="16765" y="0"/>
                  <a:pt x="15919" y="0"/>
                </a:cubicBezTo>
                <a:cubicBezTo>
                  <a:pt x="15072" y="0"/>
                  <a:pt x="15072" y="450"/>
                  <a:pt x="14226" y="450"/>
                </a:cubicBezTo>
                <a:cubicBezTo>
                  <a:pt x="13379" y="450"/>
                  <a:pt x="13379" y="0"/>
                  <a:pt x="12533" y="0"/>
                </a:cubicBezTo>
                <a:cubicBezTo>
                  <a:pt x="11686" y="0"/>
                  <a:pt x="11686" y="450"/>
                  <a:pt x="10840" y="450"/>
                </a:cubicBezTo>
                <a:cubicBezTo>
                  <a:pt x="9993" y="450"/>
                  <a:pt x="9993" y="0"/>
                  <a:pt x="9147" y="0"/>
                </a:cubicBezTo>
                <a:cubicBezTo>
                  <a:pt x="8300" y="0"/>
                  <a:pt x="8300" y="450"/>
                  <a:pt x="7454" y="450"/>
                </a:cubicBezTo>
                <a:cubicBezTo>
                  <a:pt x="6607" y="450"/>
                  <a:pt x="6607" y="0"/>
                  <a:pt x="5761" y="0"/>
                </a:cubicBezTo>
                <a:cubicBezTo>
                  <a:pt x="4914" y="0"/>
                  <a:pt x="4914" y="450"/>
                  <a:pt x="4068" y="450"/>
                </a:cubicBezTo>
                <a:cubicBezTo>
                  <a:pt x="3223" y="450"/>
                  <a:pt x="3223" y="0"/>
                  <a:pt x="2376" y="0"/>
                </a:cubicBezTo>
                <a:cubicBezTo>
                  <a:pt x="1530" y="0"/>
                  <a:pt x="1530" y="450"/>
                  <a:pt x="683" y="450"/>
                </a:cubicBezTo>
                <a:cubicBezTo>
                  <a:pt x="367" y="450"/>
                  <a:pt x="168" y="387"/>
                  <a:pt x="0" y="308"/>
                </a:cubicBezTo>
                <a:lnTo>
                  <a:pt x="0" y="3411"/>
                </a:lnTo>
                <a:lnTo>
                  <a:pt x="25400" y="3411"/>
                </a:lnTo>
                <a:lnTo>
                  <a:pt x="25400" y="1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4" name="Ryhmä 8">
            <a:extLst>
              <a:ext uri="{FF2B5EF4-FFF2-40B4-BE49-F238E27FC236}">
                <a16:creationId xmlns:a16="http://schemas.microsoft.com/office/drawing/2014/main" id="{BC76F231-2454-0D48-838F-B831AF2A417A}"/>
              </a:ext>
            </a:extLst>
          </p:cNvPr>
          <p:cNvGrpSpPr>
            <a:grpSpLocks/>
          </p:cNvGrpSpPr>
          <p:nvPr userDrawn="1"/>
        </p:nvGrpSpPr>
        <p:grpSpPr bwMode="auto">
          <a:xfrm>
            <a:off x="465138" y="6221413"/>
            <a:ext cx="804862" cy="374650"/>
            <a:chOff x="228601" y="704851"/>
            <a:chExt cx="11734800" cy="5449888"/>
          </a:xfrm>
        </p:grpSpPr>
        <p:sp>
          <p:nvSpPr>
            <p:cNvPr id="5" name="Freeform 5">
              <a:extLst>
                <a:ext uri="{FF2B5EF4-FFF2-40B4-BE49-F238E27FC236}">
                  <a16:creationId xmlns:a16="http://schemas.microsoft.com/office/drawing/2014/main" id="{5763C677-2222-C548-9910-AF8C02A99966}"/>
                </a:ext>
              </a:extLst>
            </p:cNvPr>
            <p:cNvSpPr>
              <a:spLocks noEditPoints="1"/>
            </p:cNvSpPr>
            <p:nvPr/>
          </p:nvSpPr>
          <p:spPr bwMode="black">
            <a:xfrm>
              <a:off x="228601" y="704851"/>
              <a:ext cx="11734800" cy="5449888"/>
            </a:xfrm>
            <a:custGeom>
              <a:avLst/>
              <a:gdLst>
                <a:gd name="T0" fmla="*/ 2147483646 w 32573"/>
                <a:gd name="T1" fmla="*/ 1900936149 h 15116"/>
                <a:gd name="T2" fmla="*/ 2147483646 w 32573"/>
                <a:gd name="T3" fmla="*/ 1766399340 h 15116"/>
                <a:gd name="T4" fmla="*/ 2147483646 w 32573"/>
                <a:gd name="T5" fmla="*/ 1766399340 h 15116"/>
                <a:gd name="T6" fmla="*/ 2147483646 w 32573"/>
                <a:gd name="T7" fmla="*/ 1253079091 h 15116"/>
                <a:gd name="T8" fmla="*/ 2147483646 w 32573"/>
                <a:gd name="T9" fmla="*/ 0 h 15116"/>
                <a:gd name="T10" fmla="*/ 0 w 32573"/>
                <a:gd name="T11" fmla="*/ 0 h 15116"/>
                <a:gd name="T12" fmla="*/ 0 w 32573"/>
                <a:gd name="T13" fmla="*/ 1253079091 h 15116"/>
                <a:gd name="T14" fmla="*/ 515000394 w 32573"/>
                <a:gd name="T15" fmla="*/ 1766399340 h 15116"/>
                <a:gd name="T16" fmla="*/ 1738385627 w 32573"/>
                <a:gd name="T17" fmla="*/ 1766399340 h 15116"/>
                <a:gd name="T18" fmla="*/ 2063894922 w 32573"/>
                <a:gd name="T19" fmla="*/ 1900936149 h 15116"/>
                <a:gd name="T20" fmla="*/ 2128140367 w 32573"/>
                <a:gd name="T21" fmla="*/ 1964890130 h 15116"/>
                <a:gd name="T22" fmla="*/ 2147483646 w 32573"/>
                <a:gd name="T23" fmla="*/ 1900936149 h 15116"/>
                <a:gd name="T24" fmla="*/ 2147483646 w 32573"/>
                <a:gd name="T25" fmla="*/ 122058238 h 15116"/>
                <a:gd name="T26" fmla="*/ 2147483646 w 32573"/>
                <a:gd name="T27" fmla="*/ 1253079091 h 15116"/>
                <a:gd name="T28" fmla="*/ 2147483646 w 32573"/>
                <a:gd name="T29" fmla="*/ 1644341101 h 15116"/>
                <a:gd name="T30" fmla="*/ 2147483646 w 32573"/>
                <a:gd name="T31" fmla="*/ 1644341101 h 15116"/>
                <a:gd name="T32" fmla="*/ 2128140367 w 32573"/>
                <a:gd name="T33" fmla="*/ 1793566577 h 15116"/>
                <a:gd name="T34" fmla="*/ 1738385627 w 32573"/>
                <a:gd name="T35" fmla="*/ 1644341101 h 15116"/>
                <a:gd name="T36" fmla="*/ 515000394 w 32573"/>
                <a:gd name="T37" fmla="*/ 1644341101 h 15116"/>
                <a:gd name="T38" fmla="*/ 121871444 w 32573"/>
                <a:gd name="T39" fmla="*/ 1253079091 h 15116"/>
                <a:gd name="T40" fmla="*/ 121871444 w 32573"/>
                <a:gd name="T41" fmla="*/ 122058238 h 15116"/>
                <a:gd name="T42" fmla="*/ 2147483646 w 32573"/>
                <a:gd name="T43" fmla="*/ 122058238 h 15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6" name="Freeform 6">
              <a:extLst>
                <a:ext uri="{FF2B5EF4-FFF2-40B4-BE49-F238E27FC236}">
                  <a16:creationId xmlns:a16="http://schemas.microsoft.com/office/drawing/2014/main" id="{46E4F29D-1C95-514F-A58C-6AD1F4E1CCD5}"/>
                </a:ext>
              </a:extLst>
            </p:cNvPr>
            <p:cNvSpPr>
              <a:spLocks/>
            </p:cNvSpPr>
            <p:nvPr/>
          </p:nvSpPr>
          <p:spPr bwMode="black">
            <a:xfrm>
              <a:off x="9961563" y="2287588"/>
              <a:ext cx="377825" cy="363538"/>
            </a:xfrm>
            <a:custGeom>
              <a:avLst/>
              <a:gdLst>
                <a:gd name="T0" fmla="*/ 136213483 w 1048"/>
                <a:gd name="T1" fmla="*/ 65425671 h 1009"/>
                <a:gd name="T2" fmla="*/ 68236709 w 1048"/>
                <a:gd name="T3" fmla="*/ 130981048 h 1009"/>
                <a:gd name="T4" fmla="*/ 0 w 1048"/>
                <a:gd name="T5" fmla="*/ 65425671 h 1009"/>
                <a:gd name="T6" fmla="*/ 68236709 w 1048"/>
                <a:gd name="T7" fmla="*/ 0 h 1009"/>
                <a:gd name="T8" fmla="*/ 136213483 w 1048"/>
                <a:gd name="T9" fmla="*/ 65425671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7" name="Rectangle 7">
              <a:extLst>
                <a:ext uri="{FF2B5EF4-FFF2-40B4-BE49-F238E27FC236}">
                  <a16:creationId xmlns:a16="http://schemas.microsoft.com/office/drawing/2014/main" id="{91CDC3D3-F0F7-9C49-B495-4CFFD602FBCF}"/>
                </a:ext>
              </a:extLst>
            </p:cNvPr>
            <p:cNvSpPr>
              <a:spLocks noChangeArrowheads="1"/>
            </p:cNvSpPr>
            <p:nvPr/>
          </p:nvSpPr>
          <p:spPr bwMode="black">
            <a:xfrm>
              <a:off x="9996034" y="2783198"/>
              <a:ext cx="324038" cy="11777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fi-FI" altLang="fi-FI"/>
            </a:p>
          </p:txBody>
        </p:sp>
        <p:sp>
          <p:nvSpPr>
            <p:cNvPr id="8" name="Freeform 8">
              <a:extLst>
                <a:ext uri="{FF2B5EF4-FFF2-40B4-BE49-F238E27FC236}">
                  <a16:creationId xmlns:a16="http://schemas.microsoft.com/office/drawing/2014/main" id="{CD6C5EF3-A5AC-5645-850F-67C43249616C}"/>
                </a:ext>
              </a:extLst>
            </p:cNvPr>
            <p:cNvSpPr>
              <a:spLocks/>
            </p:cNvSpPr>
            <p:nvPr/>
          </p:nvSpPr>
          <p:spPr bwMode="black">
            <a:xfrm>
              <a:off x="8709026" y="2282826"/>
              <a:ext cx="1119188" cy="1668463"/>
            </a:xfrm>
            <a:custGeom>
              <a:avLst/>
              <a:gdLst>
                <a:gd name="T0" fmla="*/ 249840248 w 3105"/>
                <a:gd name="T1" fmla="*/ 349164753 h 4625"/>
                <a:gd name="T2" fmla="*/ 403407980 w 3105"/>
                <a:gd name="T3" fmla="*/ 601895953 h 4625"/>
                <a:gd name="T4" fmla="*/ 275564631 w 3105"/>
                <a:gd name="T5" fmla="*/ 601895953 h 4625"/>
                <a:gd name="T6" fmla="*/ 172536617 w 3105"/>
                <a:gd name="T7" fmla="*/ 434015747 h 4625"/>
                <a:gd name="T8" fmla="*/ 117059856 w 3105"/>
                <a:gd name="T9" fmla="*/ 504681739 h 4625"/>
                <a:gd name="T10" fmla="*/ 117059856 w 3105"/>
                <a:gd name="T11" fmla="*/ 601895953 h 4625"/>
                <a:gd name="T12" fmla="*/ 0 w 3105"/>
                <a:gd name="T13" fmla="*/ 601895953 h 4625"/>
                <a:gd name="T14" fmla="*/ 0 w 3105"/>
                <a:gd name="T15" fmla="*/ 0 h 4625"/>
                <a:gd name="T16" fmla="*/ 117059856 w 3105"/>
                <a:gd name="T17" fmla="*/ 0 h 4625"/>
                <a:gd name="T18" fmla="*/ 117059856 w 3105"/>
                <a:gd name="T19" fmla="*/ 277718101 h 4625"/>
                <a:gd name="T20" fmla="*/ 111213405 w 3105"/>
                <a:gd name="T21" fmla="*/ 380788711 h 4625"/>
                <a:gd name="T22" fmla="*/ 113681746 w 3105"/>
                <a:gd name="T23" fmla="*/ 380788711 h 4625"/>
                <a:gd name="T24" fmla="*/ 164351226 w 3105"/>
                <a:gd name="T25" fmla="*/ 302574773 h 4625"/>
                <a:gd name="T26" fmla="*/ 253997644 w 3105"/>
                <a:gd name="T27" fmla="*/ 182846229 h 4625"/>
                <a:gd name="T28" fmla="*/ 390935432 w 3105"/>
                <a:gd name="T29" fmla="*/ 182846229 h 4625"/>
                <a:gd name="T30" fmla="*/ 249840248 w 3105"/>
                <a:gd name="T31" fmla="*/ 349164753 h 46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9" name="Freeform 9">
              <a:extLst>
                <a:ext uri="{FF2B5EF4-FFF2-40B4-BE49-F238E27FC236}">
                  <a16:creationId xmlns:a16="http://schemas.microsoft.com/office/drawing/2014/main" id="{378772F9-7161-3346-971A-8835CFE179AD}"/>
                </a:ext>
              </a:extLst>
            </p:cNvPr>
            <p:cNvSpPr>
              <a:spLocks/>
            </p:cNvSpPr>
            <p:nvPr/>
          </p:nvSpPr>
          <p:spPr bwMode="black">
            <a:xfrm>
              <a:off x="7353301" y="2762251"/>
              <a:ext cx="1027113" cy="1189038"/>
            </a:xfrm>
            <a:custGeom>
              <a:avLst/>
              <a:gdLst>
                <a:gd name="T0" fmla="*/ 370161795 w 2850"/>
                <a:gd name="T1" fmla="*/ 160334704 h 3296"/>
                <a:gd name="T2" fmla="*/ 238981805 w 2850"/>
                <a:gd name="T3" fmla="*/ 0 h 3296"/>
                <a:gd name="T4" fmla="*/ 113776010 w 2850"/>
                <a:gd name="T5" fmla="*/ 78995991 h 3296"/>
                <a:gd name="T6" fmla="*/ 111178315 w 2850"/>
                <a:gd name="T7" fmla="*/ 78995991 h 3296"/>
                <a:gd name="T8" fmla="*/ 117023129 w 2850"/>
                <a:gd name="T9" fmla="*/ 9890733 h 3296"/>
                <a:gd name="T10" fmla="*/ 0 w 2850"/>
                <a:gd name="T11" fmla="*/ 9890733 h 3296"/>
                <a:gd name="T12" fmla="*/ 0 w 2850"/>
                <a:gd name="T13" fmla="*/ 428947623 h 3296"/>
                <a:gd name="T14" fmla="*/ 117023129 w 2850"/>
                <a:gd name="T15" fmla="*/ 428947623 h 3296"/>
                <a:gd name="T16" fmla="*/ 117023129 w 2850"/>
                <a:gd name="T17" fmla="*/ 180376632 h 3296"/>
                <a:gd name="T18" fmla="*/ 189237101 w 2850"/>
                <a:gd name="T19" fmla="*/ 98907687 h 3296"/>
                <a:gd name="T20" fmla="*/ 252229401 w 2850"/>
                <a:gd name="T21" fmla="*/ 183760484 h 3296"/>
                <a:gd name="T22" fmla="*/ 252229401 w 2850"/>
                <a:gd name="T23" fmla="*/ 428947623 h 3296"/>
                <a:gd name="T24" fmla="*/ 370161795 w 2850"/>
                <a:gd name="T25" fmla="*/ 428947623 h 3296"/>
                <a:gd name="T26" fmla="*/ 370161795 w 2850"/>
                <a:gd name="T27" fmla="*/ 160334704 h 32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0" name="Freeform 10">
              <a:extLst>
                <a:ext uri="{FF2B5EF4-FFF2-40B4-BE49-F238E27FC236}">
                  <a16:creationId xmlns:a16="http://schemas.microsoft.com/office/drawing/2014/main" id="{1CBAD699-A5CE-B740-B390-E8AA101AF566}"/>
                </a:ext>
              </a:extLst>
            </p:cNvPr>
            <p:cNvSpPr>
              <a:spLocks/>
            </p:cNvSpPr>
            <p:nvPr/>
          </p:nvSpPr>
          <p:spPr bwMode="black">
            <a:xfrm>
              <a:off x="6664326" y="2287588"/>
              <a:ext cx="377825" cy="363538"/>
            </a:xfrm>
            <a:custGeom>
              <a:avLst/>
              <a:gdLst>
                <a:gd name="T0" fmla="*/ 136343582 w 1047"/>
                <a:gd name="T1" fmla="*/ 65425671 h 1009"/>
                <a:gd name="T2" fmla="*/ 68236927 w 1047"/>
                <a:gd name="T3" fmla="*/ 130981048 h 1009"/>
                <a:gd name="T4" fmla="*/ 0 w 1047"/>
                <a:gd name="T5" fmla="*/ 65425671 h 1009"/>
                <a:gd name="T6" fmla="*/ 68236927 w 1047"/>
                <a:gd name="T7" fmla="*/ 0 h 1009"/>
                <a:gd name="T8" fmla="*/ 136343582 w 1047"/>
                <a:gd name="T9" fmla="*/ 65425671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1" name="Rectangle 11">
              <a:extLst>
                <a:ext uri="{FF2B5EF4-FFF2-40B4-BE49-F238E27FC236}">
                  <a16:creationId xmlns:a16="http://schemas.microsoft.com/office/drawing/2014/main" id="{446B0E7E-88C5-E040-BACF-173E5A489727}"/>
                </a:ext>
              </a:extLst>
            </p:cNvPr>
            <p:cNvSpPr>
              <a:spLocks noChangeArrowheads="1"/>
            </p:cNvSpPr>
            <p:nvPr/>
          </p:nvSpPr>
          <p:spPr bwMode="black">
            <a:xfrm>
              <a:off x="6686210" y="2783198"/>
              <a:ext cx="324038" cy="11777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fi-FI" altLang="fi-FI"/>
            </a:p>
          </p:txBody>
        </p:sp>
        <p:sp>
          <p:nvSpPr>
            <p:cNvPr id="12" name="Freeform 12">
              <a:extLst>
                <a:ext uri="{FF2B5EF4-FFF2-40B4-BE49-F238E27FC236}">
                  <a16:creationId xmlns:a16="http://schemas.microsoft.com/office/drawing/2014/main" id="{D86F38AF-A5A8-3B4D-B95B-F4DA55FB8403}"/>
                </a:ext>
              </a:extLst>
            </p:cNvPr>
            <p:cNvSpPr>
              <a:spLocks/>
            </p:cNvSpPr>
            <p:nvPr/>
          </p:nvSpPr>
          <p:spPr bwMode="black">
            <a:xfrm>
              <a:off x="5399088" y="2762251"/>
              <a:ext cx="1047750" cy="1216025"/>
            </a:xfrm>
            <a:custGeom>
              <a:avLst/>
              <a:gdLst>
                <a:gd name="T0" fmla="*/ 263057335 w 2907"/>
                <a:gd name="T1" fmla="*/ 312194680 h 3373"/>
                <a:gd name="T2" fmla="*/ 162770684 w 2907"/>
                <a:gd name="T3" fmla="*/ 256566133 h 3373"/>
                <a:gd name="T4" fmla="*/ 20784880 w 2907"/>
                <a:gd name="T5" fmla="*/ 128672966 h 3373"/>
                <a:gd name="T6" fmla="*/ 185893629 w 2907"/>
                <a:gd name="T7" fmla="*/ 0 h 3373"/>
                <a:gd name="T8" fmla="*/ 377633320 w 2907"/>
                <a:gd name="T9" fmla="*/ 95400099 h 3373"/>
                <a:gd name="T10" fmla="*/ 277087165 w 2907"/>
                <a:gd name="T11" fmla="*/ 151938232 h 3373"/>
                <a:gd name="T12" fmla="*/ 190050749 w 2907"/>
                <a:gd name="T13" fmla="*/ 85392138 h 3373"/>
                <a:gd name="T14" fmla="*/ 135360866 w 2907"/>
                <a:gd name="T15" fmla="*/ 122824293 h 3373"/>
                <a:gd name="T16" fmla="*/ 252405029 w 2907"/>
                <a:gd name="T17" fmla="*/ 177672681 h 3373"/>
                <a:gd name="T18" fmla="*/ 377633320 w 2907"/>
                <a:gd name="T19" fmla="*/ 304656263 h 3373"/>
                <a:gd name="T20" fmla="*/ 209146687 w 2907"/>
                <a:gd name="T21" fmla="*/ 438398103 h 3373"/>
                <a:gd name="T22" fmla="*/ 0 w 2907"/>
                <a:gd name="T23" fmla="*/ 330520859 h 3373"/>
                <a:gd name="T24" fmla="*/ 102105346 w 2907"/>
                <a:gd name="T25" fmla="*/ 273202567 h 3373"/>
                <a:gd name="T26" fmla="*/ 207587857 w 2907"/>
                <a:gd name="T27" fmla="*/ 352876179 h 3373"/>
                <a:gd name="T28" fmla="*/ 263057335 w 2907"/>
                <a:gd name="T29" fmla="*/ 312194680 h 33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3" name="Freeform 13">
              <a:extLst>
                <a:ext uri="{FF2B5EF4-FFF2-40B4-BE49-F238E27FC236}">
                  <a16:creationId xmlns:a16="http://schemas.microsoft.com/office/drawing/2014/main" id="{F7B1A11A-D3EC-CC4C-B432-8BBDCF80BB4D}"/>
                </a:ext>
              </a:extLst>
            </p:cNvPr>
            <p:cNvSpPr>
              <a:spLocks/>
            </p:cNvSpPr>
            <p:nvPr/>
          </p:nvSpPr>
          <p:spPr bwMode="black">
            <a:xfrm>
              <a:off x="4770438" y="2295526"/>
              <a:ext cx="563563" cy="1677988"/>
            </a:xfrm>
            <a:custGeom>
              <a:avLst/>
              <a:gdLst>
                <a:gd name="T0" fmla="*/ 117615058 w 1565"/>
                <a:gd name="T1" fmla="*/ 0 h 4657"/>
                <a:gd name="T2" fmla="*/ 0 w 1565"/>
                <a:gd name="T3" fmla="*/ 0 h 4657"/>
                <a:gd name="T4" fmla="*/ 0 w 1565"/>
                <a:gd name="T5" fmla="*/ 481139008 h 4657"/>
                <a:gd name="T6" fmla="*/ 27750346 w 1565"/>
                <a:gd name="T7" fmla="*/ 575133720 h 4657"/>
                <a:gd name="T8" fmla="*/ 115929410 w 1565"/>
                <a:gd name="T9" fmla="*/ 604604623 h 4657"/>
                <a:gd name="T10" fmla="*/ 158203477 w 1565"/>
                <a:gd name="T11" fmla="*/ 600060687 h 4657"/>
                <a:gd name="T12" fmla="*/ 192956409 w 1565"/>
                <a:gd name="T13" fmla="*/ 587207883 h 4657"/>
                <a:gd name="T14" fmla="*/ 202941377 w 1565"/>
                <a:gd name="T15" fmla="*/ 508402620 h 4657"/>
                <a:gd name="T16" fmla="*/ 178562326 w 1565"/>
                <a:gd name="T17" fmla="*/ 515413273 h 4657"/>
                <a:gd name="T18" fmla="*/ 154053997 w 1565"/>
                <a:gd name="T19" fmla="*/ 517490490 h 4657"/>
                <a:gd name="T20" fmla="*/ 126303291 w 1565"/>
                <a:gd name="T21" fmla="*/ 505935902 h 4657"/>
                <a:gd name="T22" fmla="*/ 117615058 w 1565"/>
                <a:gd name="T23" fmla="*/ 464391556 h 4657"/>
                <a:gd name="T24" fmla="*/ 117615058 w 1565"/>
                <a:gd name="T25" fmla="*/ 0 h 46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4" name="Freeform 14">
              <a:extLst>
                <a:ext uri="{FF2B5EF4-FFF2-40B4-BE49-F238E27FC236}">
                  <a16:creationId xmlns:a16="http://schemas.microsoft.com/office/drawing/2014/main" id="{C2A9BF00-AA5F-714A-BA8B-6906F4A94C31}"/>
                </a:ext>
              </a:extLst>
            </p:cNvPr>
            <p:cNvSpPr>
              <a:spLocks noEditPoints="1"/>
            </p:cNvSpPr>
            <p:nvPr/>
          </p:nvSpPr>
          <p:spPr bwMode="black">
            <a:xfrm>
              <a:off x="3455988" y="2762251"/>
              <a:ext cx="1073150" cy="1216025"/>
            </a:xfrm>
            <a:custGeom>
              <a:avLst/>
              <a:gdLst>
                <a:gd name="T0" fmla="*/ 200117061 w 2977"/>
                <a:gd name="T1" fmla="*/ 84612339 h 3373"/>
                <a:gd name="T2" fmla="*/ 112922993 w 2977"/>
                <a:gd name="T3" fmla="*/ 172603807 h 3373"/>
                <a:gd name="T4" fmla="*/ 278084635 w 2977"/>
                <a:gd name="T5" fmla="*/ 172603807 h 3373"/>
                <a:gd name="T6" fmla="*/ 200117061 w 2977"/>
                <a:gd name="T7" fmla="*/ 84612339 h 3373"/>
                <a:gd name="T8" fmla="*/ 381001775 w 2977"/>
                <a:gd name="T9" fmla="*/ 250717460 h 3373"/>
                <a:gd name="T10" fmla="*/ 110454063 w 2977"/>
                <a:gd name="T11" fmla="*/ 250717460 h 3373"/>
                <a:gd name="T12" fmla="*/ 202585991 w 2977"/>
                <a:gd name="T13" fmla="*/ 351966233 h 3373"/>
                <a:gd name="T14" fmla="*/ 283152628 w 2977"/>
                <a:gd name="T15" fmla="*/ 283080742 h 3373"/>
                <a:gd name="T16" fmla="*/ 381781494 w 2977"/>
                <a:gd name="T17" fmla="*/ 338708928 h 3373"/>
                <a:gd name="T18" fmla="*/ 202585991 w 2977"/>
                <a:gd name="T19" fmla="*/ 438398103 h 3373"/>
                <a:gd name="T20" fmla="*/ 0 w 2977"/>
                <a:gd name="T21" fmla="*/ 219133978 h 3373"/>
                <a:gd name="T22" fmla="*/ 200117061 w 2977"/>
                <a:gd name="T23" fmla="*/ 0 h 3373"/>
                <a:gd name="T24" fmla="*/ 386849487 w 2977"/>
                <a:gd name="T25" fmla="*/ 193399529 h 3373"/>
                <a:gd name="T26" fmla="*/ 381001775 w 2977"/>
                <a:gd name="T27" fmla="*/ 250717460 h 33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5" name="Freeform 15">
              <a:extLst>
                <a:ext uri="{FF2B5EF4-FFF2-40B4-BE49-F238E27FC236}">
                  <a16:creationId xmlns:a16="http://schemas.microsoft.com/office/drawing/2014/main" id="{9C74ACAC-AD22-E74A-9857-379BBA606158}"/>
                </a:ext>
              </a:extLst>
            </p:cNvPr>
            <p:cNvSpPr>
              <a:spLocks/>
            </p:cNvSpPr>
            <p:nvPr/>
          </p:nvSpPr>
          <p:spPr bwMode="black">
            <a:xfrm>
              <a:off x="1879601" y="2357438"/>
              <a:ext cx="1311275" cy="1593850"/>
            </a:xfrm>
            <a:custGeom>
              <a:avLst/>
              <a:gdLst>
                <a:gd name="T0" fmla="*/ 350454360 w 3641"/>
                <a:gd name="T1" fmla="*/ 574741589 h 4420"/>
                <a:gd name="T2" fmla="*/ 472244473 w 3641"/>
                <a:gd name="T3" fmla="*/ 574741589 h 4420"/>
                <a:gd name="T4" fmla="*/ 472244473 w 3641"/>
                <a:gd name="T5" fmla="*/ 0 h 4420"/>
                <a:gd name="T6" fmla="*/ 350454360 w 3641"/>
                <a:gd name="T7" fmla="*/ 0 h 4420"/>
                <a:gd name="T8" fmla="*/ 350454360 w 3641"/>
                <a:gd name="T9" fmla="*/ 227555984 h 4420"/>
                <a:gd name="T10" fmla="*/ 121790113 w 3641"/>
                <a:gd name="T11" fmla="*/ 227555984 h 4420"/>
                <a:gd name="T12" fmla="*/ 121790113 w 3641"/>
                <a:gd name="T13" fmla="*/ 0 h 4420"/>
                <a:gd name="T14" fmla="*/ 0 w 3641"/>
                <a:gd name="T15" fmla="*/ 0 h 4420"/>
                <a:gd name="T16" fmla="*/ 0 w 3641"/>
                <a:gd name="T17" fmla="*/ 574741589 h 4420"/>
                <a:gd name="T18" fmla="*/ 121790113 w 3641"/>
                <a:gd name="T19" fmla="*/ 574741589 h 4420"/>
                <a:gd name="T20" fmla="*/ 121790113 w 3641"/>
                <a:gd name="T21" fmla="*/ 336262684 h 4420"/>
                <a:gd name="T22" fmla="*/ 350454360 w 3641"/>
                <a:gd name="T23" fmla="*/ 336262684 h 4420"/>
                <a:gd name="T24" fmla="*/ 350454360 w 3641"/>
                <a:gd name="T25" fmla="*/ 574741589 h 44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gr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en-US"/>
              <a:t>Click to edit Master title style</a:t>
            </a:r>
            <a:endParaRPr lang="fi-FI" dirty="0"/>
          </a:p>
        </p:txBody>
      </p:sp>
      <p:sp>
        <p:nvSpPr>
          <p:cNvPr id="16" name="Päivämäärän paikkamerkki 2">
            <a:extLst>
              <a:ext uri="{FF2B5EF4-FFF2-40B4-BE49-F238E27FC236}">
                <a16:creationId xmlns:a16="http://schemas.microsoft.com/office/drawing/2014/main" id="{FA6E5DAF-9998-ED49-B83A-F78D330203EF}"/>
              </a:ext>
            </a:extLst>
          </p:cNvPr>
          <p:cNvSpPr>
            <a:spLocks noGrp="1"/>
          </p:cNvSpPr>
          <p:nvPr>
            <p:ph type="dt" sz="half" idx="10"/>
          </p:nvPr>
        </p:nvSpPr>
        <p:spPr/>
        <p:txBody>
          <a:bodyPr/>
          <a:lstStyle>
            <a:lvl1pPr>
              <a:defRPr/>
            </a:lvl1pPr>
          </a:lstStyle>
          <a:p>
            <a:pPr>
              <a:defRPr/>
            </a:pPr>
            <a:fld id="{14A07915-BFA7-ED48-952F-058B1D178A48}" type="datetime1">
              <a:rPr lang="fi-FI"/>
              <a:pPr>
                <a:defRPr/>
              </a:pPr>
              <a:t>14.2.2022</a:t>
            </a:fld>
            <a:endParaRPr lang="fi-FI"/>
          </a:p>
        </p:txBody>
      </p:sp>
      <p:sp>
        <p:nvSpPr>
          <p:cNvPr id="17" name="Alatunnisteen paikkamerkki 3">
            <a:extLst>
              <a:ext uri="{FF2B5EF4-FFF2-40B4-BE49-F238E27FC236}">
                <a16:creationId xmlns:a16="http://schemas.microsoft.com/office/drawing/2014/main" id="{42456D95-1F73-D740-82D0-3B397868D6D1}"/>
              </a:ext>
            </a:extLst>
          </p:cNvPr>
          <p:cNvSpPr>
            <a:spLocks noGrp="1"/>
          </p:cNvSpPr>
          <p:nvPr>
            <p:ph type="ftr" sz="quarter" idx="11"/>
          </p:nvPr>
        </p:nvSpPr>
        <p:spPr/>
        <p:txBody>
          <a:bodyPr/>
          <a:lstStyle>
            <a:lvl1pPr>
              <a:defRPr/>
            </a:lvl1pPr>
          </a:lstStyle>
          <a:p>
            <a:pPr>
              <a:defRPr/>
            </a:pPr>
            <a:r>
              <a:rPr lang="fi-FI"/>
              <a:t>Etunimi Sukunimi</a:t>
            </a:r>
          </a:p>
        </p:txBody>
      </p:sp>
      <p:sp>
        <p:nvSpPr>
          <p:cNvPr id="18" name="Dian numeron paikkamerkki 4">
            <a:extLst>
              <a:ext uri="{FF2B5EF4-FFF2-40B4-BE49-F238E27FC236}">
                <a16:creationId xmlns:a16="http://schemas.microsoft.com/office/drawing/2014/main" id="{7657348D-0DB4-E841-8BB7-B5446425FE06}"/>
              </a:ext>
            </a:extLst>
          </p:cNvPr>
          <p:cNvSpPr>
            <a:spLocks noGrp="1"/>
          </p:cNvSpPr>
          <p:nvPr>
            <p:ph type="sldNum" sz="quarter" idx="12"/>
          </p:nvPr>
        </p:nvSpPr>
        <p:spPr/>
        <p:txBody>
          <a:bodyPr/>
          <a:lstStyle>
            <a:lvl1pPr>
              <a:defRPr/>
            </a:lvl1pPr>
          </a:lstStyle>
          <a:p>
            <a:pPr>
              <a:defRPr/>
            </a:pPr>
            <a:fld id="{FD5E6CA6-40AC-4C48-A2DA-1F36577B87A2}" type="slidenum">
              <a:rPr lang="fi-FI"/>
              <a:pPr>
                <a:defRPr/>
              </a:pPr>
              <a:t>‹#›</a:t>
            </a:fld>
            <a:endParaRPr lang="fi-FI"/>
          </a:p>
        </p:txBody>
      </p:sp>
    </p:spTree>
    <p:extLst>
      <p:ext uri="{BB962C8B-B14F-4D97-AF65-F5344CB8AC3E}">
        <p14:creationId xmlns:p14="http://schemas.microsoft.com/office/powerpoint/2010/main" val="35614890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Kuva aaltokuviolla B">
    <p:bg>
      <p:bgPr>
        <a:solidFill>
          <a:srgbClr val="D9D9D9"/>
        </a:solidFill>
        <a:effectLst/>
      </p:bgPr>
    </p:bg>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78BBB089-65BA-E149-BC75-7F810CC76781}"/>
              </a:ext>
            </a:extLst>
          </p:cNvPr>
          <p:cNvSpPr>
            <a:spLocks/>
          </p:cNvSpPr>
          <p:nvPr userDrawn="1"/>
        </p:nvSpPr>
        <p:spPr bwMode="auto">
          <a:xfrm>
            <a:off x="8715375" y="3384550"/>
            <a:ext cx="3460750" cy="3475038"/>
          </a:xfrm>
          <a:custGeom>
            <a:avLst/>
            <a:gdLst>
              <a:gd name="T0" fmla="*/ 0 w 7208"/>
              <a:gd name="T1" fmla="*/ 1665556615 h 7249"/>
              <a:gd name="T2" fmla="*/ 1661062054 w 7208"/>
              <a:gd name="T3" fmla="*/ 1665556615 h 7249"/>
              <a:gd name="T4" fmla="*/ 1661062054 w 7208"/>
              <a:gd name="T5" fmla="*/ 0 h 7249"/>
              <a:gd name="T6" fmla="*/ 1541229744 w 7208"/>
              <a:gd name="T7" fmla="*/ 228614740 h 7249"/>
              <a:gd name="T8" fmla="*/ 1541229744 w 7208"/>
              <a:gd name="T9" fmla="*/ 228614740 h 7249"/>
              <a:gd name="T10" fmla="*/ 1191872121 w 7208"/>
              <a:gd name="T11" fmla="*/ 430577294 h 7249"/>
              <a:gd name="T12" fmla="*/ 1191872121 w 7208"/>
              <a:gd name="T13" fmla="*/ 430577294 h 7249"/>
              <a:gd name="T14" fmla="*/ 989309258 w 7208"/>
              <a:gd name="T15" fmla="*/ 778668816 h 7249"/>
              <a:gd name="T16" fmla="*/ 989309258 w 7208"/>
              <a:gd name="T17" fmla="*/ 778668816 h 7249"/>
              <a:gd name="T18" fmla="*/ 640181615 w 7208"/>
              <a:gd name="T19" fmla="*/ 980631371 h 7249"/>
              <a:gd name="T20" fmla="*/ 640181615 w 7208"/>
              <a:gd name="T21" fmla="*/ 980631371 h 7249"/>
              <a:gd name="T22" fmla="*/ 437618751 w 7208"/>
              <a:gd name="T23" fmla="*/ 1328722893 h 7249"/>
              <a:gd name="T24" fmla="*/ 437618751 w 7208"/>
              <a:gd name="T25" fmla="*/ 1328722893 h 7249"/>
              <a:gd name="T26" fmla="*/ 88491589 w 7208"/>
              <a:gd name="T27" fmla="*/ 1530685448 h 7249"/>
              <a:gd name="T28" fmla="*/ 88491589 w 7208"/>
              <a:gd name="T29" fmla="*/ 1530685448 h 7249"/>
              <a:gd name="T30" fmla="*/ 0 w 7208"/>
              <a:gd name="T31" fmla="*/ 1665556615 h 72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208" h="7249">
                <a:moveTo>
                  <a:pt x="0" y="7249"/>
                </a:moveTo>
                <a:lnTo>
                  <a:pt x="7208" y="7249"/>
                </a:lnTo>
                <a:lnTo>
                  <a:pt x="7208" y="0"/>
                </a:lnTo>
                <a:cubicBezTo>
                  <a:pt x="7078" y="318"/>
                  <a:pt x="7089" y="594"/>
                  <a:pt x="6688" y="995"/>
                </a:cubicBezTo>
                <a:cubicBezTo>
                  <a:pt x="6089" y="1593"/>
                  <a:pt x="5771" y="1275"/>
                  <a:pt x="5172" y="1874"/>
                </a:cubicBezTo>
                <a:cubicBezTo>
                  <a:pt x="4574" y="2472"/>
                  <a:pt x="4892" y="2790"/>
                  <a:pt x="4293" y="3389"/>
                </a:cubicBezTo>
                <a:cubicBezTo>
                  <a:pt x="3695" y="3988"/>
                  <a:pt x="3377" y="3669"/>
                  <a:pt x="2778" y="4268"/>
                </a:cubicBezTo>
                <a:cubicBezTo>
                  <a:pt x="2180" y="4867"/>
                  <a:pt x="2498" y="5185"/>
                  <a:pt x="1899" y="5783"/>
                </a:cubicBezTo>
                <a:cubicBezTo>
                  <a:pt x="1301" y="6382"/>
                  <a:pt x="983" y="6064"/>
                  <a:pt x="384" y="6662"/>
                </a:cubicBezTo>
                <a:cubicBezTo>
                  <a:pt x="159" y="6887"/>
                  <a:pt x="63" y="7073"/>
                  <a:pt x="0" y="72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4" name="Ryhmä 36">
            <a:extLst>
              <a:ext uri="{FF2B5EF4-FFF2-40B4-BE49-F238E27FC236}">
                <a16:creationId xmlns:a16="http://schemas.microsoft.com/office/drawing/2014/main" id="{CC7C4028-DA4C-1F4E-902B-91ACD77D6690}"/>
              </a:ext>
            </a:extLst>
          </p:cNvPr>
          <p:cNvGrpSpPr/>
          <p:nvPr userDrawn="1"/>
        </p:nvGrpSpPr>
        <p:grpSpPr bwMode="black">
          <a:xfrm>
            <a:off x="472152" y="6228511"/>
            <a:ext cx="804333" cy="373549"/>
            <a:chOff x="228601" y="704851"/>
            <a:chExt cx="11734800" cy="5449888"/>
          </a:xfrm>
          <a:solidFill>
            <a:schemeClr val="bg1"/>
          </a:solidFill>
        </p:grpSpPr>
        <p:sp>
          <p:nvSpPr>
            <p:cNvPr id="5" name="Freeform 5">
              <a:extLst>
                <a:ext uri="{FF2B5EF4-FFF2-40B4-BE49-F238E27FC236}">
                  <a16:creationId xmlns:a16="http://schemas.microsoft.com/office/drawing/2014/main" id="{D5B590C1-6AC4-5341-A2E9-37F3F25F0FBC}"/>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Freeform 6">
              <a:extLst>
                <a:ext uri="{FF2B5EF4-FFF2-40B4-BE49-F238E27FC236}">
                  <a16:creationId xmlns:a16="http://schemas.microsoft.com/office/drawing/2014/main" id="{DAB72EA9-C54E-6B43-8794-F7718A53B8CF}"/>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Rectangle 7">
              <a:extLst>
                <a:ext uri="{FF2B5EF4-FFF2-40B4-BE49-F238E27FC236}">
                  <a16:creationId xmlns:a16="http://schemas.microsoft.com/office/drawing/2014/main" id="{250072EB-7799-5048-8298-2CD4AC39BC02}"/>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8">
              <a:extLst>
                <a:ext uri="{FF2B5EF4-FFF2-40B4-BE49-F238E27FC236}">
                  <a16:creationId xmlns:a16="http://schemas.microsoft.com/office/drawing/2014/main" id="{B711140C-3C36-8746-9E91-4186402540D6}"/>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9">
              <a:extLst>
                <a:ext uri="{FF2B5EF4-FFF2-40B4-BE49-F238E27FC236}">
                  <a16:creationId xmlns:a16="http://schemas.microsoft.com/office/drawing/2014/main" id="{3555C548-38EC-A04A-A98D-99C3EC89A8F1}"/>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10">
              <a:extLst>
                <a:ext uri="{FF2B5EF4-FFF2-40B4-BE49-F238E27FC236}">
                  <a16:creationId xmlns:a16="http://schemas.microsoft.com/office/drawing/2014/main" id="{83E9F0C8-D6D9-F448-A124-A7913439681E}"/>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Rectangle 11">
              <a:extLst>
                <a:ext uri="{FF2B5EF4-FFF2-40B4-BE49-F238E27FC236}">
                  <a16:creationId xmlns:a16="http://schemas.microsoft.com/office/drawing/2014/main" id="{7E393D51-693F-2742-A52D-881C6743B6D2}"/>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2">
              <a:extLst>
                <a:ext uri="{FF2B5EF4-FFF2-40B4-BE49-F238E27FC236}">
                  <a16:creationId xmlns:a16="http://schemas.microsoft.com/office/drawing/2014/main" id="{D9D5A929-F201-9643-A3AC-42564F8F302E}"/>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3">
              <a:extLst>
                <a:ext uri="{FF2B5EF4-FFF2-40B4-BE49-F238E27FC236}">
                  <a16:creationId xmlns:a16="http://schemas.microsoft.com/office/drawing/2014/main" id="{6BFC2381-EC8C-EB42-9377-850E292117AF}"/>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4">
              <a:extLst>
                <a:ext uri="{FF2B5EF4-FFF2-40B4-BE49-F238E27FC236}">
                  <a16:creationId xmlns:a16="http://schemas.microsoft.com/office/drawing/2014/main" id="{671D0E4B-8EDB-BE45-AC59-E00D7A16BB71}"/>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5">
              <a:extLst>
                <a:ext uri="{FF2B5EF4-FFF2-40B4-BE49-F238E27FC236}">
                  <a16:creationId xmlns:a16="http://schemas.microsoft.com/office/drawing/2014/main" id="{51A90733-3ABC-A243-BE24-EBF73A950A2B}"/>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title"/>
          </p:nvPr>
        </p:nvSpPr>
        <p:spPr>
          <a:xfrm>
            <a:off x="10408599" y="5457217"/>
            <a:ext cx="1420237" cy="670884"/>
          </a:xfrm>
        </p:spPr>
        <p:txBody>
          <a:bodyPr anchor="ctr"/>
          <a:lstStyle>
            <a:lvl1pPr algn="ctr">
              <a:defRPr sz="1400" b="0">
                <a:latin typeface="+mn-lt"/>
              </a:defRPr>
            </a:lvl1pPr>
          </a:lstStyle>
          <a:p>
            <a:r>
              <a:rPr lang="en-US"/>
              <a:t>Click to edit Master title style</a:t>
            </a:r>
            <a:endParaRPr lang="fi-FI" dirty="0"/>
          </a:p>
        </p:txBody>
      </p:sp>
    </p:spTree>
    <p:extLst>
      <p:ext uri="{BB962C8B-B14F-4D97-AF65-F5344CB8AC3E}">
        <p14:creationId xmlns:p14="http://schemas.microsoft.com/office/powerpoint/2010/main" val="21709138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uva">
    <p:spTree>
      <p:nvGrpSpPr>
        <p:cNvPr id="1" name=""/>
        <p:cNvGrpSpPr/>
        <p:nvPr/>
      </p:nvGrpSpPr>
      <p:grpSpPr>
        <a:xfrm>
          <a:off x="0" y="0"/>
          <a:ext cx="0" cy="0"/>
          <a:chOff x="0" y="0"/>
          <a:chExt cx="0" cy="0"/>
        </a:xfrm>
      </p:grpSpPr>
      <p:sp>
        <p:nvSpPr>
          <p:cNvPr id="6" name="Picture Placeholder 7"/>
          <p:cNvSpPr>
            <a:spLocks noGrp="1"/>
          </p:cNvSpPr>
          <p:nvPr>
            <p:ph type="pic" sz="quarter" idx="13"/>
          </p:nvPr>
        </p:nvSpPr>
        <p:spPr>
          <a:xfrm>
            <a:off x="0" y="0"/>
            <a:ext cx="12192000" cy="6858000"/>
          </a:xfrm>
          <a:solidFill>
            <a:schemeClr val="bg1">
              <a:lumMod val="85000"/>
            </a:schemeClr>
          </a:solidFill>
        </p:spPr>
        <p:txBody>
          <a:bodyPr rtlCol="0">
            <a:noAutofit/>
          </a:bodyPr>
          <a:lstStyle>
            <a:lvl1pPr marL="0" indent="0">
              <a:buFontTx/>
              <a:buNone/>
              <a:defRPr/>
            </a:lvl1pPr>
          </a:lstStyle>
          <a:p>
            <a:pPr lvl="0"/>
            <a:r>
              <a:rPr lang="en-US" noProof="0"/>
              <a:t>Drag picture to placeholder or click icon to add</a:t>
            </a:r>
            <a:endParaRPr lang="en-GB" noProof="0"/>
          </a:p>
        </p:txBody>
      </p:sp>
      <p:sp>
        <p:nvSpPr>
          <p:cNvPr id="2" name="Otsikko 1"/>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5950790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a:t>Click to edit Master title style</a:t>
            </a:r>
            <a:endParaRPr lang="fi-FI"/>
          </a:p>
        </p:txBody>
      </p:sp>
      <p:sp>
        <p:nvSpPr>
          <p:cNvPr id="3" name="Päivämäärän paikkamerkki 3">
            <a:extLst>
              <a:ext uri="{FF2B5EF4-FFF2-40B4-BE49-F238E27FC236}">
                <a16:creationId xmlns:a16="http://schemas.microsoft.com/office/drawing/2014/main" id="{5976CFA2-914B-784B-886C-72CA84C53DF6}"/>
              </a:ext>
            </a:extLst>
          </p:cNvPr>
          <p:cNvSpPr>
            <a:spLocks noGrp="1"/>
          </p:cNvSpPr>
          <p:nvPr>
            <p:ph type="dt" sz="half" idx="10"/>
          </p:nvPr>
        </p:nvSpPr>
        <p:spPr/>
        <p:txBody>
          <a:bodyPr/>
          <a:lstStyle>
            <a:lvl1pPr>
              <a:defRPr/>
            </a:lvl1pPr>
          </a:lstStyle>
          <a:p>
            <a:pPr>
              <a:defRPr/>
            </a:pPr>
            <a:fld id="{141F337E-68BE-6D42-A088-35F37D0F44B3}" type="datetime1">
              <a:rPr lang="fi-FI"/>
              <a:pPr>
                <a:defRPr/>
              </a:pPr>
              <a:t>14.2.2022</a:t>
            </a:fld>
            <a:endParaRPr lang="fi-FI" dirty="0"/>
          </a:p>
        </p:txBody>
      </p:sp>
      <p:sp>
        <p:nvSpPr>
          <p:cNvPr id="4" name="Alatunnisteen paikkamerkki 4">
            <a:extLst>
              <a:ext uri="{FF2B5EF4-FFF2-40B4-BE49-F238E27FC236}">
                <a16:creationId xmlns:a16="http://schemas.microsoft.com/office/drawing/2014/main" id="{2DEFE140-0393-4A41-A011-1E60C8645465}"/>
              </a:ext>
            </a:extLst>
          </p:cNvPr>
          <p:cNvSpPr>
            <a:spLocks noGrp="1"/>
          </p:cNvSpPr>
          <p:nvPr>
            <p:ph type="ftr" sz="quarter" idx="11"/>
          </p:nvPr>
        </p:nvSpPr>
        <p:spPr/>
        <p:txBody>
          <a:bodyPr/>
          <a:lstStyle>
            <a:lvl1pPr>
              <a:defRPr/>
            </a:lvl1pPr>
          </a:lstStyle>
          <a:p>
            <a:pPr>
              <a:defRPr/>
            </a:pPr>
            <a:r>
              <a:rPr lang="fi-FI"/>
              <a:t>Etunimi Sukunimi</a:t>
            </a:r>
            <a:endParaRPr lang="fi-FI" dirty="0"/>
          </a:p>
        </p:txBody>
      </p:sp>
      <p:sp>
        <p:nvSpPr>
          <p:cNvPr id="5" name="Dian numeron paikkamerkki 5">
            <a:extLst>
              <a:ext uri="{FF2B5EF4-FFF2-40B4-BE49-F238E27FC236}">
                <a16:creationId xmlns:a16="http://schemas.microsoft.com/office/drawing/2014/main" id="{4CEA60C7-A1DF-FD4B-928B-4C9E1D2B5D8B}"/>
              </a:ext>
            </a:extLst>
          </p:cNvPr>
          <p:cNvSpPr>
            <a:spLocks noGrp="1"/>
          </p:cNvSpPr>
          <p:nvPr>
            <p:ph type="sldNum" sz="quarter" idx="12"/>
          </p:nvPr>
        </p:nvSpPr>
        <p:spPr/>
        <p:txBody>
          <a:bodyPr/>
          <a:lstStyle>
            <a:lvl1pPr>
              <a:defRPr/>
            </a:lvl1pPr>
          </a:lstStyle>
          <a:p>
            <a:pPr>
              <a:defRPr/>
            </a:pPr>
            <a:fld id="{3D48B7AF-44D1-E648-8F5D-6AF12D57ABB3}" type="slidenum">
              <a:rPr lang="fi-FI"/>
              <a:pPr>
                <a:defRPr/>
              </a:pPr>
              <a:t>‹#›</a:t>
            </a:fld>
            <a:endParaRPr lang="fi-FI" dirty="0"/>
          </a:p>
        </p:txBody>
      </p:sp>
    </p:spTree>
    <p:extLst>
      <p:ext uri="{BB962C8B-B14F-4D97-AF65-F5344CB8AC3E}">
        <p14:creationId xmlns:p14="http://schemas.microsoft.com/office/powerpoint/2010/main" val="31387571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a:extLst>
              <a:ext uri="{FF2B5EF4-FFF2-40B4-BE49-F238E27FC236}">
                <a16:creationId xmlns:a16="http://schemas.microsoft.com/office/drawing/2014/main" id="{A55B05F8-6A5B-E741-97E3-76E5200DFDFA}"/>
              </a:ext>
            </a:extLst>
          </p:cNvPr>
          <p:cNvSpPr>
            <a:spLocks noGrp="1"/>
          </p:cNvSpPr>
          <p:nvPr>
            <p:ph type="dt" sz="half" idx="10"/>
          </p:nvPr>
        </p:nvSpPr>
        <p:spPr/>
        <p:txBody>
          <a:bodyPr/>
          <a:lstStyle>
            <a:lvl1pPr>
              <a:defRPr/>
            </a:lvl1pPr>
          </a:lstStyle>
          <a:p>
            <a:pPr>
              <a:defRPr/>
            </a:pPr>
            <a:fld id="{6B6FD2CF-8A88-C342-A5E5-A90820F9FEBB}" type="datetime1">
              <a:rPr lang="fi-FI"/>
              <a:pPr>
                <a:defRPr/>
              </a:pPr>
              <a:t>14.2.2022</a:t>
            </a:fld>
            <a:endParaRPr lang="fi-FI" dirty="0"/>
          </a:p>
        </p:txBody>
      </p:sp>
      <p:sp>
        <p:nvSpPr>
          <p:cNvPr id="3" name="Alatunnisteen paikkamerkki 4">
            <a:extLst>
              <a:ext uri="{FF2B5EF4-FFF2-40B4-BE49-F238E27FC236}">
                <a16:creationId xmlns:a16="http://schemas.microsoft.com/office/drawing/2014/main" id="{FE298273-1C47-1845-B6EA-E9E51E957F18}"/>
              </a:ext>
            </a:extLst>
          </p:cNvPr>
          <p:cNvSpPr>
            <a:spLocks noGrp="1"/>
          </p:cNvSpPr>
          <p:nvPr>
            <p:ph type="ftr" sz="quarter" idx="11"/>
          </p:nvPr>
        </p:nvSpPr>
        <p:spPr/>
        <p:txBody>
          <a:bodyPr/>
          <a:lstStyle>
            <a:lvl1pPr>
              <a:defRPr/>
            </a:lvl1pPr>
          </a:lstStyle>
          <a:p>
            <a:pPr>
              <a:defRPr/>
            </a:pPr>
            <a:r>
              <a:rPr lang="fi-FI"/>
              <a:t>Etunimi Sukunimi</a:t>
            </a:r>
            <a:endParaRPr lang="fi-FI" dirty="0"/>
          </a:p>
        </p:txBody>
      </p:sp>
      <p:sp>
        <p:nvSpPr>
          <p:cNvPr id="4" name="Dian numeron paikkamerkki 5">
            <a:extLst>
              <a:ext uri="{FF2B5EF4-FFF2-40B4-BE49-F238E27FC236}">
                <a16:creationId xmlns:a16="http://schemas.microsoft.com/office/drawing/2014/main" id="{275900AB-6408-324D-AA9C-8162B8446B66}"/>
              </a:ext>
            </a:extLst>
          </p:cNvPr>
          <p:cNvSpPr>
            <a:spLocks noGrp="1"/>
          </p:cNvSpPr>
          <p:nvPr>
            <p:ph type="sldNum" sz="quarter" idx="12"/>
          </p:nvPr>
        </p:nvSpPr>
        <p:spPr/>
        <p:txBody>
          <a:bodyPr/>
          <a:lstStyle>
            <a:lvl1pPr>
              <a:defRPr/>
            </a:lvl1pPr>
          </a:lstStyle>
          <a:p>
            <a:pPr>
              <a:defRPr/>
            </a:pPr>
            <a:fld id="{93B956C2-3DDB-1D49-BAEF-212D90203EDA}" type="slidenum">
              <a:rPr lang="fi-FI"/>
              <a:pPr>
                <a:defRPr/>
              </a:pPr>
              <a:t>‹#›</a:t>
            </a:fld>
            <a:endParaRPr lang="fi-FI" dirty="0"/>
          </a:p>
        </p:txBody>
      </p:sp>
    </p:spTree>
    <p:extLst>
      <p:ext uri="{BB962C8B-B14F-4D97-AF65-F5344CB8AC3E}">
        <p14:creationId xmlns:p14="http://schemas.microsoft.com/office/powerpoint/2010/main" val="19755525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Kansi 1">
    <p:bg>
      <p:bgPr>
        <a:solidFill>
          <a:srgbClr val="0001BE"/>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4D0FC123-48CD-534C-80BB-2030DFD743A2}"/>
              </a:ext>
            </a:extLst>
          </p:cNvPr>
          <p:cNvSpPr>
            <a:spLocks/>
          </p:cNvSpPr>
          <p:nvPr userDrawn="1"/>
        </p:nvSpPr>
        <p:spPr bwMode="white">
          <a:xfrm>
            <a:off x="0" y="0"/>
            <a:ext cx="9393238" cy="6858000"/>
          </a:xfrm>
          <a:custGeom>
            <a:avLst/>
            <a:gdLst>
              <a:gd name="T0" fmla="*/ 1202620694 w 19559"/>
              <a:gd name="T1" fmla="*/ 2147483646 h 14300"/>
              <a:gd name="T2" fmla="*/ 1302493304 w 19559"/>
              <a:gd name="T3" fmla="*/ 2147483646 h 14300"/>
              <a:gd name="T4" fmla="*/ 1651931459 w 19559"/>
              <a:gd name="T5" fmla="*/ 2147483646 h 14300"/>
              <a:gd name="T6" fmla="*/ 1854674889 w 19559"/>
              <a:gd name="T7" fmla="*/ 2147483646 h 14300"/>
              <a:gd name="T8" fmla="*/ 2147483646 w 19559"/>
              <a:gd name="T9" fmla="*/ 2147483646 h 14300"/>
              <a:gd name="T10" fmla="*/ 2147483646 w 19559"/>
              <a:gd name="T11" fmla="*/ 2018686830 h 14300"/>
              <a:gd name="T12" fmla="*/ 2147483646 w 19559"/>
              <a:gd name="T13" fmla="*/ 1816519224 h 14300"/>
              <a:gd name="T14" fmla="*/ 2147483646 w 19559"/>
              <a:gd name="T15" fmla="*/ 1467843158 h 14300"/>
              <a:gd name="T16" fmla="*/ 2147483646 w 19559"/>
              <a:gd name="T17" fmla="*/ 1265675552 h 14300"/>
              <a:gd name="T18" fmla="*/ 2147483646 w 19559"/>
              <a:gd name="T19" fmla="*/ 917229684 h 14300"/>
              <a:gd name="T20" fmla="*/ 2147483646 w 19559"/>
              <a:gd name="T21" fmla="*/ 715062079 h 14300"/>
              <a:gd name="T22" fmla="*/ 2147483646 w 19559"/>
              <a:gd name="T23" fmla="*/ 366615731 h 14300"/>
              <a:gd name="T24" fmla="*/ 2147483646 w 19559"/>
              <a:gd name="T25" fmla="*/ 164678324 h 14300"/>
              <a:gd name="T26" fmla="*/ 2147483646 w 19559"/>
              <a:gd name="T27" fmla="*/ 0 h 14300"/>
              <a:gd name="T28" fmla="*/ 0 w 19559"/>
              <a:gd name="T29" fmla="*/ 0 h 14300"/>
              <a:gd name="T30" fmla="*/ 0 w 19559"/>
              <a:gd name="T31" fmla="*/ 2147483646 h 14300"/>
              <a:gd name="T32" fmla="*/ 1202620694 w 19559"/>
              <a:gd name="T33" fmla="*/ 2147483646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559" h="14300">
                <a:moveTo>
                  <a:pt x="5214" y="14300"/>
                </a:moveTo>
                <a:cubicBezTo>
                  <a:pt x="5282" y="14078"/>
                  <a:pt x="5358" y="13854"/>
                  <a:pt x="5647" y="13565"/>
                </a:cubicBezTo>
                <a:cubicBezTo>
                  <a:pt x="6246" y="12966"/>
                  <a:pt x="6564" y="13285"/>
                  <a:pt x="7162" y="12686"/>
                </a:cubicBezTo>
                <a:cubicBezTo>
                  <a:pt x="7761" y="12087"/>
                  <a:pt x="7443" y="11769"/>
                  <a:pt x="8041" y="11171"/>
                </a:cubicBezTo>
                <a:cubicBezTo>
                  <a:pt x="8640" y="10572"/>
                  <a:pt x="8958" y="10890"/>
                  <a:pt x="9556" y="10292"/>
                </a:cubicBezTo>
                <a:cubicBezTo>
                  <a:pt x="10155" y="9693"/>
                  <a:pt x="9837" y="9375"/>
                  <a:pt x="10435" y="8777"/>
                </a:cubicBezTo>
                <a:cubicBezTo>
                  <a:pt x="11034" y="8178"/>
                  <a:pt x="11352" y="8496"/>
                  <a:pt x="11951" y="7898"/>
                </a:cubicBezTo>
                <a:cubicBezTo>
                  <a:pt x="12549" y="7299"/>
                  <a:pt x="12231" y="6981"/>
                  <a:pt x="12830" y="6382"/>
                </a:cubicBezTo>
                <a:cubicBezTo>
                  <a:pt x="13428" y="5784"/>
                  <a:pt x="13746" y="6102"/>
                  <a:pt x="14345" y="5503"/>
                </a:cubicBezTo>
                <a:cubicBezTo>
                  <a:pt x="14943" y="4905"/>
                  <a:pt x="14625" y="4587"/>
                  <a:pt x="15224" y="3988"/>
                </a:cubicBezTo>
                <a:cubicBezTo>
                  <a:pt x="15822" y="3390"/>
                  <a:pt x="16140" y="3708"/>
                  <a:pt x="16739" y="3109"/>
                </a:cubicBezTo>
                <a:cubicBezTo>
                  <a:pt x="17338" y="2511"/>
                  <a:pt x="17020" y="2192"/>
                  <a:pt x="17618" y="1594"/>
                </a:cubicBezTo>
                <a:cubicBezTo>
                  <a:pt x="18216" y="996"/>
                  <a:pt x="18534" y="1314"/>
                  <a:pt x="19132" y="716"/>
                </a:cubicBezTo>
                <a:cubicBezTo>
                  <a:pt x="19413" y="435"/>
                  <a:pt x="19492" y="216"/>
                  <a:pt x="19559" y="0"/>
                </a:cubicBezTo>
                <a:lnTo>
                  <a:pt x="0" y="0"/>
                </a:lnTo>
                <a:lnTo>
                  <a:pt x="0" y="14300"/>
                </a:lnTo>
                <a:lnTo>
                  <a:pt x="5214" y="1430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8AA5EE16-F358-EA49-AD52-309A6890C850}"/>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7B5368D4-D7A7-DF49-9A42-D4817D29F459}"/>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3203FE9F-D413-5B41-86F8-D0D0ED2A8C90}"/>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EEF32EE7-DCC8-C846-841F-2B992839B674}"/>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21026838-A55F-A348-B1BC-B44A4362A0B5}"/>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4DE07877-B1D6-6148-86B5-834345DBFD74}"/>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0BE3AB3D-25AF-B340-AADF-F444137E897A}"/>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3A1EE864-7857-6143-A187-BA137D09A8D6}"/>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09CCF304-90AD-7D45-9039-62E90F47CC86}"/>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126BC1B9-2C9B-A841-A849-215F4B31BA92}"/>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515C5923-9023-AE4D-B45E-EC50054ACB7F}"/>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B228E8A9-7396-074E-96D9-C98695290B89}"/>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en-US"/>
              <a:t>Click to edit Master title style</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en-US"/>
              <a:t>Click to edit Master text styles</a:t>
            </a:r>
          </a:p>
        </p:txBody>
      </p:sp>
    </p:spTree>
    <p:extLst>
      <p:ext uri="{BB962C8B-B14F-4D97-AF65-F5344CB8AC3E}">
        <p14:creationId xmlns:p14="http://schemas.microsoft.com/office/powerpoint/2010/main" val="21478218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Kansi 1 B">
    <p:bg>
      <p:bgPr>
        <a:solidFill>
          <a:srgbClr val="0001BE"/>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7289A74D-8237-0448-B8BA-9253117F9D9F}"/>
              </a:ext>
            </a:extLst>
          </p:cNvPr>
          <p:cNvSpPr>
            <a:spLocks/>
          </p:cNvSpPr>
          <p:nvPr userDrawn="1"/>
        </p:nvSpPr>
        <p:spPr bwMode="auto">
          <a:xfrm>
            <a:off x="0" y="0"/>
            <a:ext cx="12192000" cy="6858000"/>
          </a:xfrm>
          <a:custGeom>
            <a:avLst/>
            <a:gdLst>
              <a:gd name="T0" fmla="*/ 2147483646 w 25400"/>
              <a:gd name="T1" fmla="*/ 2147483646 h 14300"/>
              <a:gd name="T2" fmla="*/ 2147483646 w 25400"/>
              <a:gd name="T3" fmla="*/ 2147483646 h 14300"/>
              <a:gd name="T4" fmla="*/ 2147483646 w 25400"/>
              <a:gd name="T5" fmla="*/ 2147483646 h 14300"/>
              <a:gd name="T6" fmla="*/ 2147483646 w 25400"/>
              <a:gd name="T7" fmla="*/ 2147483646 h 14300"/>
              <a:gd name="T8" fmla="*/ 2147483646 w 25400"/>
              <a:gd name="T9" fmla="*/ 2147483646 h 14300"/>
              <a:gd name="T10" fmla="*/ 2147483646 w 25400"/>
              <a:gd name="T11" fmla="*/ 2018686830 h 14300"/>
              <a:gd name="T12" fmla="*/ 2147483646 w 25400"/>
              <a:gd name="T13" fmla="*/ 1816519224 h 14300"/>
              <a:gd name="T14" fmla="*/ 2147483646 w 25400"/>
              <a:gd name="T15" fmla="*/ 1467843158 h 14300"/>
              <a:gd name="T16" fmla="*/ 2147483646 w 25400"/>
              <a:gd name="T17" fmla="*/ 1265675552 h 14300"/>
              <a:gd name="T18" fmla="*/ 2147483646 w 25400"/>
              <a:gd name="T19" fmla="*/ 917229684 h 14300"/>
              <a:gd name="T20" fmla="*/ 2147483646 w 25400"/>
              <a:gd name="T21" fmla="*/ 715062079 h 14300"/>
              <a:gd name="T22" fmla="*/ 2147483646 w 25400"/>
              <a:gd name="T23" fmla="*/ 366615731 h 14300"/>
              <a:gd name="T24" fmla="*/ 2147483646 w 25400"/>
              <a:gd name="T25" fmla="*/ 164678324 h 14300"/>
              <a:gd name="T26" fmla="*/ 2147483646 w 25400"/>
              <a:gd name="T27" fmla="*/ 11039941 h 14300"/>
              <a:gd name="T28" fmla="*/ 2147483646 w 25400"/>
              <a:gd name="T29" fmla="*/ 0 h 14300"/>
              <a:gd name="T30" fmla="*/ 0 w 25400"/>
              <a:gd name="T31" fmla="*/ 0 h 14300"/>
              <a:gd name="T32" fmla="*/ 0 w 25400"/>
              <a:gd name="T33" fmla="*/ 2147483646 h 14300"/>
              <a:gd name="T34" fmla="*/ 2147483646 w 25400"/>
              <a:gd name="T35" fmla="*/ 2147483646 h 14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115DAC98-0F82-B44D-9B8F-464F56296F29}"/>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51DE7A58-20C6-BE4C-9DAD-F4598525D2DA}"/>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EC844C73-5A68-8540-A666-970B1E160FB7}"/>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F51AB21C-6F48-B74A-B33F-1B5AAC2580EE}"/>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9AAE4D77-4223-7E4C-B393-A3DA47BAF420}"/>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3E084152-53E0-1745-9748-03FC85703417}"/>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DC7480E8-B16D-D445-BFA5-5DA147720E57}"/>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B4D00001-8B05-9742-84FF-037A1DF204BA}"/>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2BDE5082-EB6F-A246-9CF5-2FB1E41E5BC1}"/>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E7ECA8EE-1530-794E-BB52-F9F4E3F79F69}"/>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DA8DD3A5-D81F-BB43-9710-6BFD1A4CB8BD}"/>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9223958E-ED15-8246-99C6-3B5599FC89ED}"/>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en-US"/>
              <a:t>Click to edit Master title style</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en-US"/>
              <a:t>Click to edit Master text styles</a:t>
            </a:r>
          </a:p>
        </p:txBody>
      </p:sp>
    </p:spTree>
    <p:extLst>
      <p:ext uri="{BB962C8B-B14F-4D97-AF65-F5344CB8AC3E}">
        <p14:creationId xmlns:p14="http://schemas.microsoft.com/office/powerpoint/2010/main" val="32504231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Kansi 2">
    <p:bg>
      <p:bgPr>
        <a:solidFill>
          <a:srgbClr val="9FC9EB"/>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C58BEE1E-F5E1-374A-96BE-4D0665BF4027}"/>
              </a:ext>
            </a:extLst>
          </p:cNvPr>
          <p:cNvSpPr>
            <a:spLocks/>
          </p:cNvSpPr>
          <p:nvPr userDrawn="1"/>
        </p:nvSpPr>
        <p:spPr bwMode="white">
          <a:xfrm>
            <a:off x="0" y="0"/>
            <a:ext cx="12192000" cy="3887788"/>
          </a:xfrm>
          <a:custGeom>
            <a:avLst/>
            <a:gdLst>
              <a:gd name="T0" fmla="*/ 0 w 25400"/>
              <a:gd name="T1" fmla="*/ 1484978791 h 8063"/>
              <a:gd name="T2" fmla="*/ 585216000 w 25400"/>
              <a:gd name="T3" fmla="*/ 1874942780 h 8063"/>
              <a:gd name="T4" fmla="*/ 1170432000 w 25400"/>
              <a:gd name="T5" fmla="*/ 1484978791 h 8063"/>
              <a:gd name="T6" fmla="*/ 1755648000 w 25400"/>
              <a:gd name="T7" fmla="*/ 1874942780 h 8063"/>
              <a:gd name="T8" fmla="*/ 2147483646 w 25400"/>
              <a:gd name="T9" fmla="*/ 1484978791 h 8063"/>
              <a:gd name="T10" fmla="*/ 2147483646 w 25400"/>
              <a:gd name="T11" fmla="*/ 1874942780 h 8063"/>
              <a:gd name="T12" fmla="*/ 2147483646 w 25400"/>
              <a:gd name="T13" fmla="*/ 1484978791 h 8063"/>
              <a:gd name="T14" fmla="*/ 2147483646 w 25400"/>
              <a:gd name="T15" fmla="*/ 1874942780 h 8063"/>
              <a:gd name="T16" fmla="*/ 2147483646 w 25400"/>
              <a:gd name="T17" fmla="*/ 1484978791 h 8063"/>
              <a:gd name="T18" fmla="*/ 2147483646 w 25400"/>
              <a:gd name="T19" fmla="*/ 1874942780 h 8063"/>
              <a:gd name="T20" fmla="*/ 2147483646 w 25400"/>
              <a:gd name="T21" fmla="*/ 1484978791 h 8063"/>
              <a:gd name="T22" fmla="*/ 2147483646 w 25400"/>
              <a:gd name="T23" fmla="*/ 0 h 8063"/>
              <a:gd name="T24" fmla="*/ 0 w 25400"/>
              <a:gd name="T25" fmla="*/ 0 h 8063"/>
              <a:gd name="T26" fmla="*/ 0 w 25400"/>
              <a:gd name="T27" fmla="*/ 1484978791 h 80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8063">
                <a:moveTo>
                  <a:pt x="0" y="6386"/>
                </a:moveTo>
                <a:cubicBezTo>
                  <a:pt x="1140" y="6386"/>
                  <a:pt x="2118" y="7077"/>
                  <a:pt x="2540" y="8063"/>
                </a:cubicBezTo>
                <a:cubicBezTo>
                  <a:pt x="2962" y="7077"/>
                  <a:pt x="3940" y="6386"/>
                  <a:pt x="5080" y="6386"/>
                </a:cubicBezTo>
                <a:cubicBezTo>
                  <a:pt x="6220" y="6386"/>
                  <a:pt x="7198" y="7077"/>
                  <a:pt x="7620" y="8063"/>
                </a:cubicBezTo>
                <a:cubicBezTo>
                  <a:pt x="8042" y="7077"/>
                  <a:pt x="9020" y="6386"/>
                  <a:pt x="10160" y="6386"/>
                </a:cubicBezTo>
                <a:cubicBezTo>
                  <a:pt x="11300" y="6386"/>
                  <a:pt x="12278" y="7077"/>
                  <a:pt x="12700" y="8063"/>
                </a:cubicBezTo>
                <a:cubicBezTo>
                  <a:pt x="13122" y="7077"/>
                  <a:pt x="14100" y="6386"/>
                  <a:pt x="15240" y="6386"/>
                </a:cubicBezTo>
                <a:cubicBezTo>
                  <a:pt x="16380" y="6386"/>
                  <a:pt x="17358" y="7077"/>
                  <a:pt x="17780" y="8063"/>
                </a:cubicBezTo>
                <a:cubicBezTo>
                  <a:pt x="18202" y="7077"/>
                  <a:pt x="19180" y="6386"/>
                  <a:pt x="20320" y="6386"/>
                </a:cubicBezTo>
                <a:cubicBezTo>
                  <a:pt x="21460" y="6386"/>
                  <a:pt x="22438" y="7077"/>
                  <a:pt x="22860" y="8063"/>
                </a:cubicBezTo>
                <a:cubicBezTo>
                  <a:pt x="23282" y="7077"/>
                  <a:pt x="24260" y="6386"/>
                  <a:pt x="25400" y="6386"/>
                </a:cubicBezTo>
                <a:lnTo>
                  <a:pt x="25400" y="0"/>
                </a:lnTo>
                <a:lnTo>
                  <a:pt x="0" y="0"/>
                </a:lnTo>
                <a:lnTo>
                  <a:pt x="0" y="6386"/>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1E07C2C7-F69E-F440-B87F-34D0E1FDF58D}"/>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B302E1F0-A05E-DE45-ABB1-6638B5663BAA}"/>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627E16A8-7D94-494B-A92F-1C96EB1DBD68}"/>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D3D603D6-3774-B742-AC81-1DDCA1AFFA4B}"/>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5846C060-9BA5-424F-A44F-F32B72168BFC}"/>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A7C72C87-C94E-0D4F-BF8D-3CDD9F0E9B29}"/>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8FF6C613-AF8F-634D-A255-4275AC076CAA}"/>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A825E4C0-AA46-E948-9032-B5AD65322561}"/>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1B134536-341A-2440-BBF4-40AB88FCC411}"/>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787EB8D0-973D-9D44-AB5F-BDB43A28A97B}"/>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36BDE164-4D25-A24B-A613-C7438C71E1BD}"/>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21809EA1-32DE-B449-B5EF-B7522442BF34}"/>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en-US"/>
              <a:t>Click to edit Master title style</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en-US"/>
              <a:t>Click to edit Master text styles</a:t>
            </a:r>
          </a:p>
        </p:txBody>
      </p:sp>
    </p:spTree>
    <p:extLst>
      <p:ext uri="{BB962C8B-B14F-4D97-AF65-F5344CB8AC3E}">
        <p14:creationId xmlns:p14="http://schemas.microsoft.com/office/powerpoint/2010/main" val="1209686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äliotsikko spåra">
    <p:bg>
      <p:bgPr>
        <a:solidFill>
          <a:srgbClr val="009246"/>
        </a:solidFill>
        <a:effectLst/>
      </p:bgPr>
    </p:bg>
    <p:spTree>
      <p:nvGrpSpPr>
        <p:cNvPr id="1" name=""/>
        <p:cNvGrpSpPr/>
        <p:nvPr/>
      </p:nvGrpSpPr>
      <p:grpSpPr>
        <a:xfrm>
          <a:off x="0" y="0"/>
          <a:ext cx="0" cy="0"/>
          <a:chOff x="0" y="0"/>
          <a:chExt cx="0" cy="0"/>
        </a:xfrm>
      </p:grpSpPr>
      <p:grpSp>
        <p:nvGrpSpPr>
          <p:cNvPr id="3" name="Ryhmä 8">
            <a:extLst>
              <a:ext uri="{FF2B5EF4-FFF2-40B4-BE49-F238E27FC236}">
                <a16:creationId xmlns:a16="http://schemas.microsoft.com/office/drawing/2014/main" id="{0DE0211C-B42C-8B4A-80DB-C7241A87C0B8}"/>
              </a:ext>
            </a:extLst>
          </p:cNvPr>
          <p:cNvGrpSpPr/>
          <p:nvPr userDrawn="1"/>
        </p:nvGrpSpPr>
        <p:grpSpPr bwMode="black">
          <a:xfrm>
            <a:off x="465667" y="6222027"/>
            <a:ext cx="804333" cy="373549"/>
            <a:chOff x="228601" y="704851"/>
            <a:chExt cx="11734800" cy="5449888"/>
          </a:xfrm>
          <a:solidFill>
            <a:srgbClr val="FFFFFF"/>
          </a:solidFill>
        </p:grpSpPr>
        <p:sp>
          <p:nvSpPr>
            <p:cNvPr id="4" name="Freeform 5">
              <a:extLst>
                <a:ext uri="{FF2B5EF4-FFF2-40B4-BE49-F238E27FC236}">
                  <a16:creationId xmlns:a16="http://schemas.microsoft.com/office/drawing/2014/main" id="{C222CE07-887D-B244-82A4-75FAEFFC8FAF}"/>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a:extLst>
                <a:ext uri="{FF2B5EF4-FFF2-40B4-BE49-F238E27FC236}">
                  <a16:creationId xmlns:a16="http://schemas.microsoft.com/office/drawing/2014/main" id="{6924627B-BB7C-134B-B271-A69C620481BA}"/>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a:extLst>
                <a:ext uri="{FF2B5EF4-FFF2-40B4-BE49-F238E27FC236}">
                  <a16:creationId xmlns:a16="http://schemas.microsoft.com/office/drawing/2014/main" id="{9CCBFDC5-C942-AE46-994F-094D396A1A6B}"/>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a:extLst>
                <a:ext uri="{FF2B5EF4-FFF2-40B4-BE49-F238E27FC236}">
                  <a16:creationId xmlns:a16="http://schemas.microsoft.com/office/drawing/2014/main" id="{D4A3B34E-9669-8B46-875F-994E0CBBB3BD}"/>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a:extLst>
                <a:ext uri="{FF2B5EF4-FFF2-40B4-BE49-F238E27FC236}">
                  <a16:creationId xmlns:a16="http://schemas.microsoft.com/office/drawing/2014/main" id="{17E87A06-A73C-3440-A048-9A1D07D7E5C7}"/>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a:extLst>
                <a:ext uri="{FF2B5EF4-FFF2-40B4-BE49-F238E27FC236}">
                  <a16:creationId xmlns:a16="http://schemas.microsoft.com/office/drawing/2014/main" id="{70DF8BED-E560-4042-A6B2-6999349C4D2C}"/>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a:extLst>
                <a:ext uri="{FF2B5EF4-FFF2-40B4-BE49-F238E27FC236}">
                  <a16:creationId xmlns:a16="http://schemas.microsoft.com/office/drawing/2014/main" id="{1966B786-1310-A149-A9B6-159DFC5E383C}"/>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a:extLst>
                <a:ext uri="{FF2B5EF4-FFF2-40B4-BE49-F238E27FC236}">
                  <a16:creationId xmlns:a16="http://schemas.microsoft.com/office/drawing/2014/main" id="{F904F943-BAD9-9149-9131-D305884ECCD8}"/>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a:extLst>
                <a:ext uri="{FF2B5EF4-FFF2-40B4-BE49-F238E27FC236}">
                  <a16:creationId xmlns:a16="http://schemas.microsoft.com/office/drawing/2014/main" id="{20DC2B78-51EB-0B4D-AC20-69E81D0DE25D}"/>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a:extLst>
                <a:ext uri="{FF2B5EF4-FFF2-40B4-BE49-F238E27FC236}">
                  <a16:creationId xmlns:a16="http://schemas.microsoft.com/office/drawing/2014/main" id="{AFBC24F6-D4F8-0A43-BDA6-513637AAE9B0}"/>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a:extLst>
                <a:ext uri="{FF2B5EF4-FFF2-40B4-BE49-F238E27FC236}">
                  <a16:creationId xmlns:a16="http://schemas.microsoft.com/office/drawing/2014/main" id="{A47FF552-E9E1-984E-A5E2-B54359B6C0AA}"/>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en-US"/>
              <a:t>Click to edit Master title style</a:t>
            </a:r>
            <a:endParaRPr lang="fi-FI" dirty="0"/>
          </a:p>
        </p:txBody>
      </p:sp>
      <p:sp>
        <p:nvSpPr>
          <p:cNvPr id="15" name="Päivämäärän paikkamerkki 3">
            <a:extLst>
              <a:ext uri="{FF2B5EF4-FFF2-40B4-BE49-F238E27FC236}">
                <a16:creationId xmlns:a16="http://schemas.microsoft.com/office/drawing/2014/main" id="{FFC5383F-5190-5547-8209-63C2020F1AB7}"/>
              </a:ext>
            </a:extLst>
          </p:cNvPr>
          <p:cNvSpPr>
            <a:spLocks noGrp="1"/>
          </p:cNvSpPr>
          <p:nvPr>
            <p:ph type="dt" sz="half" idx="10"/>
          </p:nvPr>
        </p:nvSpPr>
        <p:spPr/>
        <p:txBody>
          <a:bodyPr/>
          <a:lstStyle>
            <a:lvl1pPr>
              <a:defRPr>
                <a:solidFill>
                  <a:srgbClr val="FFFFFF"/>
                </a:solidFill>
              </a:defRPr>
            </a:lvl1pPr>
          </a:lstStyle>
          <a:p>
            <a:pPr>
              <a:defRPr/>
            </a:pPr>
            <a:fld id="{5AE9EA5A-E51A-2748-AFF2-AC078549AF7E}" type="datetime1">
              <a:rPr lang="fi-FI"/>
              <a:pPr>
                <a:defRPr/>
              </a:pPr>
              <a:t>14.2.2022</a:t>
            </a:fld>
            <a:endParaRPr lang="fi-FI"/>
          </a:p>
        </p:txBody>
      </p:sp>
      <p:sp>
        <p:nvSpPr>
          <p:cNvPr id="16" name="Alatunnisteen paikkamerkki 4">
            <a:extLst>
              <a:ext uri="{FF2B5EF4-FFF2-40B4-BE49-F238E27FC236}">
                <a16:creationId xmlns:a16="http://schemas.microsoft.com/office/drawing/2014/main" id="{D7ABF062-CCA2-A545-8487-2B199588A58E}"/>
              </a:ext>
            </a:extLst>
          </p:cNvPr>
          <p:cNvSpPr>
            <a:spLocks noGrp="1"/>
          </p:cNvSpPr>
          <p:nvPr>
            <p:ph type="ftr" sz="quarter" idx="11"/>
          </p:nvPr>
        </p:nvSpPr>
        <p:spPr/>
        <p:txBody>
          <a:bodyPr/>
          <a:lstStyle>
            <a:lvl1pPr>
              <a:defRPr>
                <a:solidFill>
                  <a:srgbClr val="FFFFFF"/>
                </a:solidFill>
              </a:defRPr>
            </a:lvl1pPr>
          </a:lstStyle>
          <a:p>
            <a:pPr>
              <a:defRPr/>
            </a:pPr>
            <a:r>
              <a:rPr lang="fi-FI"/>
              <a:t>Etunimi Sukunimi</a:t>
            </a:r>
          </a:p>
        </p:txBody>
      </p:sp>
      <p:sp>
        <p:nvSpPr>
          <p:cNvPr id="17" name="Dian numeron paikkamerkki 5">
            <a:extLst>
              <a:ext uri="{FF2B5EF4-FFF2-40B4-BE49-F238E27FC236}">
                <a16:creationId xmlns:a16="http://schemas.microsoft.com/office/drawing/2014/main" id="{CE131F75-8CD0-CB4E-AFF9-17569C0F01B6}"/>
              </a:ext>
            </a:extLst>
          </p:cNvPr>
          <p:cNvSpPr>
            <a:spLocks noGrp="1"/>
          </p:cNvSpPr>
          <p:nvPr>
            <p:ph type="sldNum" sz="quarter" idx="12"/>
          </p:nvPr>
        </p:nvSpPr>
        <p:spPr/>
        <p:txBody>
          <a:bodyPr/>
          <a:lstStyle>
            <a:lvl1pPr>
              <a:defRPr>
                <a:solidFill>
                  <a:srgbClr val="FFFFFF"/>
                </a:solidFill>
              </a:defRPr>
            </a:lvl1pPr>
          </a:lstStyle>
          <a:p>
            <a:pPr>
              <a:defRPr/>
            </a:pPr>
            <a:fld id="{5A4943CE-AF8C-9645-9DDB-2311F9CFE448}" type="slidenum">
              <a:rPr lang="fi-FI"/>
              <a:pPr>
                <a:defRPr/>
              </a:pPr>
              <a:t>‹#›</a:t>
            </a:fld>
            <a:endParaRPr lang="fi-FI"/>
          </a:p>
        </p:txBody>
      </p:sp>
    </p:spTree>
    <p:extLst>
      <p:ext uri="{BB962C8B-B14F-4D97-AF65-F5344CB8AC3E}">
        <p14:creationId xmlns:p14="http://schemas.microsoft.com/office/powerpoint/2010/main" val="19798663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Kansi 2 B">
    <p:bg>
      <p:bgPr>
        <a:solidFill>
          <a:srgbClr val="9FC9EB"/>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205B68A2-C462-2C49-A47B-8A211807D727}"/>
              </a:ext>
            </a:extLst>
          </p:cNvPr>
          <p:cNvSpPr>
            <a:spLocks/>
          </p:cNvSpPr>
          <p:nvPr userDrawn="1"/>
        </p:nvSpPr>
        <p:spPr bwMode="auto">
          <a:xfrm>
            <a:off x="0" y="0"/>
            <a:ext cx="12193588" cy="5572125"/>
          </a:xfrm>
          <a:custGeom>
            <a:avLst/>
            <a:gdLst>
              <a:gd name="T0" fmla="*/ 0 w 25400"/>
              <a:gd name="T1" fmla="*/ 2147483646 h 11590"/>
              <a:gd name="T2" fmla="*/ 585349832 w 25400"/>
              <a:gd name="T3" fmla="*/ 2147483646 h 11590"/>
              <a:gd name="T4" fmla="*/ 1170699663 w 25400"/>
              <a:gd name="T5" fmla="*/ 2147483646 h 11590"/>
              <a:gd name="T6" fmla="*/ 1756049495 w 25400"/>
              <a:gd name="T7" fmla="*/ 2147483646 h 11590"/>
              <a:gd name="T8" fmla="*/ 2147483646 w 25400"/>
              <a:gd name="T9" fmla="*/ 2147483646 h 11590"/>
              <a:gd name="T10" fmla="*/ 2147483646 w 25400"/>
              <a:gd name="T11" fmla="*/ 2147483646 h 11590"/>
              <a:gd name="T12" fmla="*/ 2147483646 w 25400"/>
              <a:gd name="T13" fmla="*/ 2147483646 h 11590"/>
              <a:gd name="T14" fmla="*/ 2147483646 w 25400"/>
              <a:gd name="T15" fmla="*/ 2147483646 h 11590"/>
              <a:gd name="T16" fmla="*/ 2147483646 w 25400"/>
              <a:gd name="T17" fmla="*/ 2147483646 h 11590"/>
              <a:gd name="T18" fmla="*/ 2147483646 w 25400"/>
              <a:gd name="T19" fmla="*/ 2147483646 h 11590"/>
              <a:gd name="T20" fmla="*/ 2147483646 w 25400"/>
              <a:gd name="T21" fmla="*/ 2147483646 h 11590"/>
              <a:gd name="T22" fmla="*/ 2147483646 w 25400"/>
              <a:gd name="T23" fmla="*/ 0 h 11590"/>
              <a:gd name="T24" fmla="*/ 0 w 25400"/>
              <a:gd name="T25" fmla="*/ 0 h 11590"/>
              <a:gd name="T26" fmla="*/ 0 w 25400"/>
              <a:gd name="T27" fmla="*/ 2147483646 h 11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C70C95C2-C154-FA49-AA2C-947486204EE1}"/>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2A851B45-D61D-6E47-A970-44C6603CF96A}"/>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3CC1289C-FCC9-EF41-BDC9-047380FB54B2}"/>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993F42DE-F40D-CB42-BFC7-DEA9AF5A31E4}"/>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E4F2E86C-C9FE-2F47-8D05-FBF17BF2E1C0}"/>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7785671F-77FE-9644-B032-D2B680E25DDF}"/>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F82249F3-8262-9545-87E1-669C4AEE861D}"/>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90AE5BA1-F494-7F44-9769-D0BAC7EEA0B7}"/>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CEA8C6A9-9221-154F-9285-EA5799BC7BF5}"/>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F6D8D34F-292D-9040-96BD-FF5B231009D1}"/>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DF8218D8-4935-A842-B887-337BB5172863}"/>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43AEB112-D717-5A4B-A9D9-2847AD5578E0}"/>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en-US"/>
              <a:t>Click to edit Master title style</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en-US"/>
              <a:t>Click to edit Master text styles</a:t>
            </a:r>
          </a:p>
        </p:txBody>
      </p:sp>
    </p:spTree>
    <p:extLst>
      <p:ext uri="{BB962C8B-B14F-4D97-AF65-F5344CB8AC3E}">
        <p14:creationId xmlns:p14="http://schemas.microsoft.com/office/powerpoint/2010/main" val="17054001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Kansi 3">
    <p:bg>
      <p:bgPr>
        <a:solidFill>
          <a:srgbClr val="FFC61E"/>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93B92F6B-5854-0D4C-B67C-ED969610CBE6}"/>
              </a:ext>
            </a:extLst>
          </p:cNvPr>
          <p:cNvSpPr>
            <a:spLocks/>
          </p:cNvSpPr>
          <p:nvPr userDrawn="1"/>
        </p:nvSpPr>
        <p:spPr bwMode="white">
          <a:xfrm>
            <a:off x="0" y="0"/>
            <a:ext cx="7305675" cy="6858000"/>
          </a:xfrm>
          <a:custGeom>
            <a:avLst/>
            <a:gdLst>
              <a:gd name="T0" fmla="*/ 2147483646 w 15203"/>
              <a:gd name="T1" fmla="*/ 2147483646 h 14300"/>
              <a:gd name="T2" fmla="*/ 2147483646 w 15203"/>
              <a:gd name="T3" fmla="*/ 2147483646 h 14300"/>
              <a:gd name="T4" fmla="*/ 2147483646 w 15203"/>
              <a:gd name="T5" fmla="*/ 2147483646 h 14300"/>
              <a:gd name="T6" fmla="*/ 2147483646 w 15203"/>
              <a:gd name="T7" fmla="*/ 2052956687 h 14300"/>
              <a:gd name="T8" fmla="*/ 2147483646 w 15203"/>
              <a:gd name="T9" fmla="*/ 1640111322 h 14300"/>
              <a:gd name="T10" fmla="*/ 2147483646 w 15203"/>
              <a:gd name="T11" fmla="*/ 1227036237 h 14300"/>
              <a:gd name="T12" fmla="*/ 2147483646 w 15203"/>
              <a:gd name="T13" fmla="*/ 814190872 h 14300"/>
              <a:gd name="T14" fmla="*/ 2147483646 w 15203"/>
              <a:gd name="T15" fmla="*/ 401115308 h 14300"/>
              <a:gd name="T16" fmla="*/ 2147483646 w 15203"/>
              <a:gd name="T17" fmla="*/ 0 h 14300"/>
              <a:gd name="T18" fmla="*/ 0 w 15203"/>
              <a:gd name="T19" fmla="*/ 0 h 14300"/>
              <a:gd name="T20" fmla="*/ 0 w 15203"/>
              <a:gd name="T21" fmla="*/ 752321641 h 14300"/>
              <a:gd name="T22" fmla="*/ 0 w 15203"/>
              <a:gd name="T23" fmla="*/ 2147483646 h 14300"/>
              <a:gd name="T24" fmla="*/ 2147483646 w 15203"/>
              <a:gd name="T25" fmla="*/ 2147483646 h 143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03" h="14300">
                <a:moveTo>
                  <a:pt x="15203" y="14300"/>
                </a:moveTo>
                <a:cubicBezTo>
                  <a:pt x="15197" y="13500"/>
                  <a:pt x="14711" y="12814"/>
                  <a:pt x="14018" y="12518"/>
                </a:cubicBezTo>
                <a:cubicBezTo>
                  <a:pt x="14714" y="12219"/>
                  <a:pt x="15203" y="11528"/>
                  <a:pt x="15203" y="10722"/>
                </a:cubicBezTo>
                <a:cubicBezTo>
                  <a:pt x="15203" y="9916"/>
                  <a:pt x="14714" y="9225"/>
                  <a:pt x="14018" y="8926"/>
                </a:cubicBezTo>
                <a:cubicBezTo>
                  <a:pt x="14714" y="8628"/>
                  <a:pt x="15203" y="7937"/>
                  <a:pt x="15203" y="7131"/>
                </a:cubicBezTo>
                <a:cubicBezTo>
                  <a:pt x="15203" y="6325"/>
                  <a:pt x="14714" y="5634"/>
                  <a:pt x="14018" y="5335"/>
                </a:cubicBezTo>
                <a:cubicBezTo>
                  <a:pt x="14714" y="5037"/>
                  <a:pt x="15203" y="4345"/>
                  <a:pt x="15203" y="3540"/>
                </a:cubicBezTo>
                <a:cubicBezTo>
                  <a:pt x="15203" y="2734"/>
                  <a:pt x="14714" y="2042"/>
                  <a:pt x="14018" y="1744"/>
                </a:cubicBezTo>
                <a:cubicBezTo>
                  <a:pt x="14699" y="1452"/>
                  <a:pt x="15182" y="784"/>
                  <a:pt x="15202" y="0"/>
                </a:cubicBezTo>
                <a:lnTo>
                  <a:pt x="0" y="0"/>
                </a:lnTo>
                <a:lnTo>
                  <a:pt x="0" y="3271"/>
                </a:lnTo>
                <a:lnTo>
                  <a:pt x="0" y="14300"/>
                </a:lnTo>
                <a:lnTo>
                  <a:pt x="15203" y="14300"/>
                </a:ln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E45C1B0A-14B5-1243-AA62-02D50B40BC2F}"/>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4E1E4A6E-9ED5-CA47-BF4E-D8FDE9C998EE}"/>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7F1F3282-BC26-A24C-A7A6-C62E38D600C2}"/>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ECB4ECB6-9239-1049-A639-388DA0390903}"/>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DE6E8E20-8446-8043-9ADC-3A3523B0A6AB}"/>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4C8E9166-5796-A64B-BCA4-C780A9B0A764}"/>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F845C36E-3781-E540-8D0F-4B09B0CFCBFF}"/>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7216D16C-428D-9745-A479-BA8174CB54D8}"/>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2ED16343-49BD-8B4E-9E36-B253201CBB46}"/>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C55DE7C8-FD40-DD4B-AF3C-CC0B6140C475}"/>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44E67A0C-3E15-0140-BE1B-EB418FFFE9EC}"/>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FF1653C3-A676-1342-80CB-CE3ABB40EA5F}"/>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en-US"/>
              <a:t>Click to edit Master title style</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en-US"/>
              <a:t>Click to edit Master text styles</a:t>
            </a:r>
          </a:p>
        </p:txBody>
      </p:sp>
    </p:spTree>
    <p:extLst>
      <p:ext uri="{BB962C8B-B14F-4D97-AF65-F5344CB8AC3E}">
        <p14:creationId xmlns:p14="http://schemas.microsoft.com/office/powerpoint/2010/main" val="39704587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Kansi 3 B">
    <p:bg>
      <p:bgPr>
        <a:solidFill>
          <a:srgbClr val="FFC61E"/>
        </a:solidFill>
        <a:effectLst/>
      </p:bgPr>
    </p:bg>
    <p:spTree>
      <p:nvGrpSpPr>
        <p:cNvPr id="1" name=""/>
        <p:cNvGrpSpPr/>
        <p:nvPr/>
      </p:nvGrpSpPr>
      <p:grpSpPr>
        <a:xfrm>
          <a:off x="0" y="0"/>
          <a:ext cx="0" cy="0"/>
          <a:chOff x="0" y="0"/>
          <a:chExt cx="0" cy="0"/>
        </a:xfrm>
      </p:grpSpPr>
      <p:sp>
        <p:nvSpPr>
          <p:cNvPr id="4" name="Freeform 18">
            <a:extLst>
              <a:ext uri="{FF2B5EF4-FFF2-40B4-BE49-F238E27FC236}">
                <a16:creationId xmlns:a16="http://schemas.microsoft.com/office/drawing/2014/main" id="{DF0A92B6-0F04-5A47-87E2-DC42CB1CB7B1}"/>
              </a:ext>
            </a:extLst>
          </p:cNvPr>
          <p:cNvSpPr>
            <a:spLocks/>
          </p:cNvSpPr>
          <p:nvPr userDrawn="1"/>
        </p:nvSpPr>
        <p:spPr bwMode="auto">
          <a:xfrm>
            <a:off x="0" y="0"/>
            <a:ext cx="9678988" cy="6858000"/>
          </a:xfrm>
          <a:custGeom>
            <a:avLst/>
            <a:gdLst>
              <a:gd name="T0" fmla="*/ 0 w 20142"/>
              <a:gd name="T1" fmla="*/ 0 h 14300"/>
              <a:gd name="T2" fmla="*/ 0 w 20142"/>
              <a:gd name="T3" fmla="*/ 2147483646 h 14300"/>
              <a:gd name="T4" fmla="*/ 2147483646 w 20142"/>
              <a:gd name="T5" fmla="*/ 2147483646 h 14300"/>
              <a:gd name="T6" fmla="*/ 2147483646 w 20142"/>
              <a:gd name="T7" fmla="*/ 2147483646 h 14300"/>
              <a:gd name="T8" fmla="*/ 2147483646 w 20142"/>
              <a:gd name="T9" fmla="*/ 2147483646 h 14300"/>
              <a:gd name="T10" fmla="*/ 2147483646 w 20142"/>
              <a:gd name="T11" fmla="*/ 2052956687 h 14300"/>
              <a:gd name="T12" fmla="*/ 2147483646 w 20142"/>
              <a:gd name="T13" fmla="*/ 1640111322 h 14300"/>
              <a:gd name="T14" fmla="*/ 2147483646 w 20142"/>
              <a:gd name="T15" fmla="*/ 1227036237 h 14300"/>
              <a:gd name="T16" fmla="*/ 2147483646 w 20142"/>
              <a:gd name="T17" fmla="*/ 814190872 h 14300"/>
              <a:gd name="T18" fmla="*/ 2147483646 w 20142"/>
              <a:gd name="T19" fmla="*/ 401115308 h 14300"/>
              <a:gd name="T20" fmla="*/ 2147483646 w 20142"/>
              <a:gd name="T21" fmla="*/ 0 h 14300"/>
              <a:gd name="T22" fmla="*/ 0 w 20142"/>
              <a:gd name="T23" fmla="*/ 0 h 14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142" h="1430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F58888F1-58E0-CC43-BACA-B03FCDCF0594}"/>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6605985B-CA75-8744-B725-1E77F7869B84}"/>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685CE20E-C54C-D140-A2C1-C10360E3D0B6}"/>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6DEB9912-E28E-1C47-8B5E-BA628F3213C5}"/>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42EBA7B3-58F1-E64C-ABD0-3FEBA9248B71}"/>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112DC70E-3C9C-FC4A-AC07-EBFF9CD0F8EB}"/>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747792FA-D23C-D848-BA68-135C4F22FE1D}"/>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4982CDA5-F4CC-194E-93F0-4C76A08885E3}"/>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DC76EFD2-3137-8748-8ACC-F8338C9DB6A2}"/>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CEB73489-7183-8E43-9145-6DE5742BDE20}"/>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97F82CA5-35C3-2D4B-9EB6-3B39B976C6E2}"/>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BA69AA85-9418-CC42-A415-9C4296356794}"/>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en-US"/>
              <a:t>Click to edit Master title style</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en-US"/>
              <a:t>Click to edit Master text styles</a:t>
            </a:r>
          </a:p>
        </p:txBody>
      </p:sp>
    </p:spTree>
    <p:extLst>
      <p:ext uri="{BB962C8B-B14F-4D97-AF65-F5344CB8AC3E}">
        <p14:creationId xmlns:p14="http://schemas.microsoft.com/office/powerpoint/2010/main" val="33302682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Kansi 4">
    <p:bg>
      <p:bgPr>
        <a:solidFill>
          <a:srgbClr val="00D7A7"/>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AA854A71-43D0-9845-92C6-6BCC5CB22AF0}"/>
              </a:ext>
            </a:extLst>
          </p:cNvPr>
          <p:cNvSpPr>
            <a:spLocks/>
          </p:cNvSpPr>
          <p:nvPr userDrawn="1"/>
        </p:nvSpPr>
        <p:spPr bwMode="white">
          <a:xfrm>
            <a:off x="0" y="0"/>
            <a:ext cx="9815513" cy="6858000"/>
          </a:xfrm>
          <a:custGeom>
            <a:avLst/>
            <a:gdLst>
              <a:gd name="T0" fmla="*/ 0 w 20470"/>
              <a:gd name="T1" fmla="*/ 2147483646 h 14293"/>
              <a:gd name="T2" fmla="*/ 1306865788 w 20470"/>
              <a:gd name="T3" fmla="*/ 2147483646 h 14293"/>
              <a:gd name="T4" fmla="*/ 1219956061 w 20470"/>
              <a:gd name="T5" fmla="*/ 2147483646 h 14293"/>
              <a:gd name="T6" fmla="*/ 1258122439 w 20470"/>
              <a:gd name="T7" fmla="*/ 2147483646 h 14293"/>
              <a:gd name="T8" fmla="*/ 1458842727 w 20470"/>
              <a:gd name="T9" fmla="*/ 2147483646 h 14293"/>
              <a:gd name="T10" fmla="*/ 1820277056 w 20470"/>
              <a:gd name="T11" fmla="*/ 2147483646 h 14293"/>
              <a:gd name="T12" fmla="*/ 2012030559 w 20470"/>
              <a:gd name="T13" fmla="*/ 2147483646 h 14293"/>
              <a:gd name="T14" fmla="*/ 2051117111 w 20470"/>
              <a:gd name="T15" fmla="*/ 2147483646 h 14293"/>
              <a:gd name="T16" fmla="*/ 1877067495 w 20470"/>
              <a:gd name="T17" fmla="*/ 2147483646 h 14293"/>
              <a:gd name="T18" fmla="*/ 1915234352 w 20470"/>
              <a:gd name="T19" fmla="*/ 2147483646 h 14293"/>
              <a:gd name="T20" fmla="*/ 2115954161 w 20470"/>
              <a:gd name="T21" fmla="*/ 2147483646 h 14293"/>
              <a:gd name="T22" fmla="*/ 2147483646 w 20470"/>
              <a:gd name="T23" fmla="*/ 2147483646 h 14293"/>
              <a:gd name="T24" fmla="*/ 2147483646 w 20470"/>
              <a:gd name="T25" fmla="*/ 2147483646 h 14293"/>
              <a:gd name="T26" fmla="*/ 2147483646 w 20470"/>
              <a:gd name="T27" fmla="*/ 2147483646 h 14293"/>
              <a:gd name="T28" fmla="*/ 2147483646 w 20470"/>
              <a:gd name="T29" fmla="*/ 1795967359 h 14293"/>
              <a:gd name="T30" fmla="*/ 2147483646 w 20470"/>
              <a:gd name="T31" fmla="*/ 1594752977 h 14293"/>
              <a:gd name="T32" fmla="*/ 2147483646 w 20470"/>
              <a:gd name="T33" fmla="*/ 1556766000 h 14293"/>
              <a:gd name="T34" fmla="*/ 2147483646 w 20470"/>
              <a:gd name="T35" fmla="*/ 1734037599 h 14293"/>
              <a:gd name="T36" fmla="*/ 2147483646 w 20470"/>
              <a:gd name="T37" fmla="*/ 1693748468 h 14293"/>
              <a:gd name="T38" fmla="*/ 2147483646 w 20470"/>
              <a:gd name="T39" fmla="*/ 1496447460 h 14293"/>
              <a:gd name="T40" fmla="*/ 2147483646 w 20470"/>
              <a:gd name="T41" fmla="*/ 1139141965 h 14293"/>
              <a:gd name="T42" fmla="*/ 2147483646 w 20470"/>
              <a:gd name="T43" fmla="*/ 938157415 h 14293"/>
              <a:gd name="T44" fmla="*/ 2147483646 w 20470"/>
              <a:gd name="T45" fmla="*/ 900170918 h 14293"/>
              <a:gd name="T46" fmla="*/ 2147483646 w 20470"/>
              <a:gd name="T47" fmla="*/ 1076521271 h 14293"/>
              <a:gd name="T48" fmla="*/ 2147483646 w 20470"/>
              <a:gd name="T49" fmla="*/ 1035771998 h 14293"/>
              <a:gd name="T50" fmla="*/ 2147483646 w 20470"/>
              <a:gd name="T51" fmla="*/ 838470989 h 14293"/>
              <a:gd name="T52" fmla="*/ 2147483646 w 20470"/>
              <a:gd name="T53" fmla="*/ 481165494 h 14293"/>
              <a:gd name="T54" fmla="*/ 2147483646 w 20470"/>
              <a:gd name="T55" fmla="*/ 280180944 h 14293"/>
              <a:gd name="T56" fmla="*/ 2147483646 w 20470"/>
              <a:gd name="T57" fmla="*/ 241964135 h 14293"/>
              <a:gd name="T58" fmla="*/ 2147483646 w 20470"/>
              <a:gd name="T59" fmla="*/ 418544800 h 14293"/>
              <a:gd name="T60" fmla="*/ 2147483646 w 20470"/>
              <a:gd name="T61" fmla="*/ 377334904 h 14293"/>
              <a:gd name="T62" fmla="*/ 2147483646 w 20470"/>
              <a:gd name="T63" fmla="*/ 180264207 h 14293"/>
              <a:gd name="T64" fmla="*/ 2147483646 w 20470"/>
              <a:gd name="T65" fmla="*/ 0 h 14293"/>
              <a:gd name="T66" fmla="*/ 0 w 20470"/>
              <a:gd name="T67" fmla="*/ 0 h 14293"/>
              <a:gd name="T68" fmla="*/ 0 w 20470"/>
              <a:gd name="T69" fmla="*/ 2147483646 h 14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470" h="14293">
                <a:moveTo>
                  <a:pt x="0" y="14293"/>
                </a:moveTo>
                <a:lnTo>
                  <a:pt x="5684" y="14293"/>
                </a:lnTo>
                <a:cubicBezTo>
                  <a:pt x="5495" y="13905"/>
                  <a:pt x="5306" y="13517"/>
                  <a:pt x="5306" y="13517"/>
                </a:cubicBezTo>
                <a:cubicBezTo>
                  <a:pt x="5306" y="13517"/>
                  <a:pt x="5077" y="13038"/>
                  <a:pt x="5472" y="12643"/>
                </a:cubicBezTo>
                <a:cubicBezTo>
                  <a:pt x="5708" y="12407"/>
                  <a:pt x="6053" y="12349"/>
                  <a:pt x="6345" y="12478"/>
                </a:cubicBezTo>
                <a:cubicBezTo>
                  <a:pt x="6357" y="12483"/>
                  <a:pt x="7917" y="13245"/>
                  <a:pt x="7917" y="13245"/>
                </a:cubicBezTo>
                <a:cubicBezTo>
                  <a:pt x="7917" y="13245"/>
                  <a:pt x="8353" y="13466"/>
                  <a:pt x="8751" y="13067"/>
                </a:cubicBezTo>
                <a:cubicBezTo>
                  <a:pt x="8982" y="12837"/>
                  <a:pt x="9042" y="12503"/>
                  <a:pt x="8921" y="12211"/>
                </a:cubicBezTo>
                <a:cubicBezTo>
                  <a:pt x="8913" y="12193"/>
                  <a:pt x="8164" y="10659"/>
                  <a:pt x="8164" y="10659"/>
                </a:cubicBezTo>
                <a:cubicBezTo>
                  <a:pt x="8164" y="10659"/>
                  <a:pt x="7935" y="10180"/>
                  <a:pt x="8330" y="9785"/>
                </a:cubicBezTo>
                <a:cubicBezTo>
                  <a:pt x="8566" y="9549"/>
                  <a:pt x="8912" y="9491"/>
                  <a:pt x="9203" y="9620"/>
                </a:cubicBezTo>
                <a:cubicBezTo>
                  <a:pt x="9215" y="9625"/>
                  <a:pt x="10775" y="10387"/>
                  <a:pt x="10775" y="10387"/>
                </a:cubicBezTo>
                <a:cubicBezTo>
                  <a:pt x="10775" y="10387"/>
                  <a:pt x="11211" y="10608"/>
                  <a:pt x="11609" y="10209"/>
                </a:cubicBezTo>
                <a:cubicBezTo>
                  <a:pt x="11840" y="9979"/>
                  <a:pt x="11901" y="9645"/>
                  <a:pt x="11780" y="9353"/>
                </a:cubicBezTo>
                <a:cubicBezTo>
                  <a:pt x="11771" y="9335"/>
                  <a:pt x="11022" y="7801"/>
                  <a:pt x="11022" y="7801"/>
                </a:cubicBezTo>
                <a:cubicBezTo>
                  <a:pt x="11022" y="7801"/>
                  <a:pt x="10793" y="7322"/>
                  <a:pt x="11188" y="6927"/>
                </a:cubicBezTo>
                <a:cubicBezTo>
                  <a:pt x="11425" y="6691"/>
                  <a:pt x="11770" y="6633"/>
                  <a:pt x="12061" y="6762"/>
                </a:cubicBezTo>
                <a:cubicBezTo>
                  <a:pt x="12074" y="6767"/>
                  <a:pt x="13631" y="7532"/>
                  <a:pt x="13631" y="7532"/>
                </a:cubicBezTo>
                <a:cubicBezTo>
                  <a:pt x="13631" y="7532"/>
                  <a:pt x="14095" y="7723"/>
                  <a:pt x="14462" y="7357"/>
                </a:cubicBezTo>
                <a:cubicBezTo>
                  <a:pt x="14692" y="7127"/>
                  <a:pt x="14753" y="6793"/>
                  <a:pt x="14632" y="6500"/>
                </a:cubicBezTo>
                <a:cubicBezTo>
                  <a:pt x="14623" y="6483"/>
                  <a:pt x="13875" y="4948"/>
                  <a:pt x="13875" y="4948"/>
                </a:cubicBezTo>
                <a:cubicBezTo>
                  <a:pt x="13875" y="4948"/>
                  <a:pt x="13646" y="4470"/>
                  <a:pt x="14040" y="4075"/>
                </a:cubicBezTo>
                <a:cubicBezTo>
                  <a:pt x="14277" y="3838"/>
                  <a:pt x="14622" y="3781"/>
                  <a:pt x="14913" y="3910"/>
                </a:cubicBezTo>
                <a:cubicBezTo>
                  <a:pt x="14926" y="3915"/>
                  <a:pt x="16486" y="4676"/>
                  <a:pt x="16486" y="4676"/>
                </a:cubicBezTo>
                <a:cubicBezTo>
                  <a:pt x="16486" y="4676"/>
                  <a:pt x="16921" y="4897"/>
                  <a:pt x="17320" y="4499"/>
                </a:cubicBezTo>
                <a:cubicBezTo>
                  <a:pt x="17550" y="4268"/>
                  <a:pt x="17611" y="3935"/>
                  <a:pt x="17490" y="3642"/>
                </a:cubicBezTo>
                <a:cubicBezTo>
                  <a:pt x="17481" y="3624"/>
                  <a:pt x="16733" y="2090"/>
                  <a:pt x="16733" y="2090"/>
                </a:cubicBezTo>
                <a:cubicBezTo>
                  <a:pt x="16733" y="2090"/>
                  <a:pt x="16504" y="1611"/>
                  <a:pt x="16899" y="1217"/>
                </a:cubicBezTo>
                <a:cubicBezTo>
                  <a:pt x="17135" y="980"/>
                  <a:pt x="17480" y="922"/>
                  <a:pt x="17772" y="1051"/>
                </a:cubicBezTo>
                <a:cubicBezTo>
                  <a:pt x="17784" y="1056"/>
                  <a:pt x="19345" y="1818"/>
                  <a:pt x="19345" y="1818"/>
                </a:cubicBezTo>
                <a:cubicBezTo>
                  <a:pt x="19345" y="1818"/>
                  <a:pt x="19807" y="2012"/>
                  <a:pt x="20179" y="1639"/>
                </a:cubicBezTo>
                <a:cubicBezTo>
                  <a:pt x="20409" y="1409"/>
                  <a:pt x="20470" y="1075"/>
                  <a:pt x="20349" y="783"/>
                </a:cubicBezTo>
                <a:cubicBezTo>
                  <a:pt x="20345" y="774"/>
                  <a:pt x="20156" y="386"/>
                  <a:pt x="19967" y="0"/>
                </a:cubicBezTo>
                <a:lnTo>
                  <a:pt x="0" y="0"/>
                </a:lnTo>
                <a:lnTo>
                  <a:pt x="0" y="14293"/>
                </a:lnTo>
                <a:close/>
              </a:path>
            </a:pathLst>
          </a:custGeom>
          <a:solidFill>
            <a:srgbClr val="F5A3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0988A391-1F69-974A-8419-C8FDF0709EC2}"/>
              </a:ext>
            </a:extLst>
          </p:cNvPr>
          <p:cNvGrpSpPr/>
          <p:nvPr userDrawn="1"/>
        </p:nvGrpSpPr>
        <p:grpSpPr bwMode="black">
          <a:xfrm>
            <a:off x="465667" y="5813465"/>
            <a:ext cx="1295039" cy="601443"/>
            <a:chOff x="228601" y="704851"/>
            <a:chExt cx="11734800" cy="5449888"/>
          </a:xfrm>
          <a:solidFill>
            <a:schemeClr val="bg1"/>
          </a:solidFill>
        </p:grpSpPr>
        <p:sp>
          <p:nvSpPr>
            <p:cNvPr id="6" name="Freeform 5">
              <a:extLst>
                <a:ext uri="{FF2B5EF4-FFF2-40B4-BE49-F238E27FC236}">
                  <a16:creationId xmlns:a16="http://schemas.microsoft.com/office/drawing/2014/main" id="{7C732B7F-BAA0-A64E-B88D-066458AEB1DD}"/>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D239F9A7-6A92-A846-9F47-10169A31DAA9}"/>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539A8D24-B919-E649-A40A-0ED2E325BE13}"/>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022A7C70-EEAA-B54A-8F8C-D2F9FAEDCD16}"/>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D80FD919-BDF5-C647-92E4-1F582B3D974D}"/>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1909F2D3-42A8-664C-9708-1F8A108F5057}"/>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9424FB92-FC37-6943-A5DC-248AAED48F15}"/>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64DAC726-8A1B-1948-A331-3058457C2C56}"/>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71306877-0035-9E4A-8676-902F843E0B72}"/>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25C8F58D-CF64-D542-BA0E-A52299F6282D}"/>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47630E89-F652-0947-837C-E1D9C71DC629}"/>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en-US"/>
              <a:t>Click to edit Master title style</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en-US"/>
              <a:t>Click to edit Master text styles</a:t>
            </a:r>
          </a:p>
        </p:txBody>
      </p:sp>
    </p:spTree>
    <p:extLst>
      <p:ext uri="{BB962C8B-B14F-4D97-AF65-F5344CB8AC3E}">
        <p14:creationId xmlns:p14="http://schemas.microsoft.com/office/powerpoint/2010/main" val="1662432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Kansi 4 B">
    <p:bg>
      <p:bgPr>
        <a:solidFill>
          <a:srgbClr val="00D7A7"/>
        </a:solidFill>
        <a:effectLst/>
      </p:bgPr>
    </p:bg>
    <p:spTree>
      <p:nvGrpSpPr>
        <p:cNvPr id="1" name=""/>
        <p:cNvGrpSpPr/>
        <p:nvPr/>
      </p:nvGrpSpPr>
      <p:grpSpPr>
        <a:xfrm>
          <a:off x="0" y="0"/>
          <a:ext cx="0" cy="0"/>
          <a:chOff x="0" y="0"/>
          <a:chExt cx="0" cy="0"/>
        </a:xfrm>
      </p:grpSpPr>
      <p:sp>
        <p:nvSpPr>
          <p:cNvPr id="4" name="Freeform 18">
            <a:extLst>
              <a:ext uri="{FF2B5EF4-FFF2-40B4-BE49-F238E27FC236}">
                <a16:creationId xmlns:a16="http://schemas.microsoft.com/office/drawing/2014/main" id="{0FEB988D-1805-DF42-BAAA-B48015F55D44}"/>
              </a:ext>
            </a:extLst>
          </p:cNvPr>
          <p:cNvSpPr>
            <a:spLocks/>
          </p:cNvSpPr>
          <p:nvPr userDrawn="1"/>
        </p:nvSpPr>
        <p:spPr bwMode="auto">
          <a:xfrm>
            <a:off x="0" y="0"/>
            <a:ext cx="12193588" cy="6858000"/>
          </a:xfrm>
          <a:custGeom>
            <a:avLst/>
            <a:gdLst>
              <a:gd name="T0" fmla="*/ 0 w 25400"/>
              <a:gd name="T1" fmla="*/ 2147483646 h 14293"/>
              <a:gd name="T2" fmla="*/ 2147483646 w 25400"/>
              <a:gd name="T3" fmla="*/ 2147483646 h 14293"/>
              <a:gd name="T4" fmla="*/ 2147483646 w 25400"/>
              <a:gd name="T5" fmla="*/ 2147483646 h 14293"/>
              <a:gd name="T6" fmla="*/ 2147483646 w 25400"/>
              <a:gd name="T7" fmla="*/ 2147483646 h 14293"/>
              <a:gd name="T8" fmla="*/ 2147483646 w 25400"/>
              <a:gd name="T9" fmla="*/ 2147483646 h 14293"/>
              <a:gd name="T10" fmla="*/ 2147483646 w 25400"/>
              <a:gd name="T11" fmla="*/ 2147483646 h 14293"/>
              <a:gd name="T12" fmla="*/ 2147483646 w 25400"/>
              <a:gd name="T13" fmla="*/ 2147483646 h 14293"/>
              <a:gd name="T14" fmla="*/ 2147483646 w 25400"/>
              <a:gd name="T15" fmla="*/ 2147483646 h 14293"/>
              <a:gd name="T16" fmla="*/ 2147483646 w 25400"/>
              <a:gd name="T17" fmla="*/ 2147483646 h 14293"/>
              <a:gd name="T18" fmla="*/ 2147483646 w 25400"/>
              <a:gd name="T19" fmla="*/ 2147483646 h 14293"/>
              <a:gd name="T20" fmla="*/ 2147483646 w 25400"/>
              <a:gd name="T21" fmla="*/ 2147483646 h 14293"/>
              <a:gd name="T22" fmla="*/ 2147483646 w 25400"/>
              <a:gd name="T23" fmla="*/ 2147483646 h 14293"/>
              <a:gd name="T24" fmla="*/ 2147483646 w 25400"/>
              <a:gd name="T25" fmla="*/ 2147483646 h 14293"/>
              <a:gd name="T26" fmla="*/ 2147483646 w 25400"/>
              <a:gd name="T27" fmla="*/ 2147483646 h 14293"/>
              <a:gd name="T28" fmla="*/ 2147483646 w 25400"/>
              <a:gd name="T29" fmla="*/ 1795967359 h 14293"/>
              <a:gd name="T30" fmla="*/ 2147483646 w 25400"/>
              <a:gd name="T31" fmla="*/ 1594752977 h 14293"/>
              <a:gd name="T32" fmla="*/ 2147483646 w 25400"/>
              <a:gd name="T33" fmla="*/ 1556766000 h 14293"/>
              <a:gd name="T34" fmla="*/ 2147483646 w 25400"/>
              <a:gd name="T35" fmla="*/ 1734037599 h 14293"/>
              <a:gd name="T36" fmla="*/ 2147483646 w 25400"/>
              <a:gd name="T37" fmla="*/ 1693748468 h 14293"/>
              <a:gd name="T38" fmla="*/ 2147483646 w 25400"/>
              <a:gd name="T39" fmla="*/ 1496447460 h 14293"/>
              <a:gd name="T40" fmla="*/ 2147483646 w 25400"/>
              <a:gd name="T41" fmla="*/ 1139141965 h 14293"/>
              <a:gd name="T42" fmla="*/ 2147483646 w 25400"/>
              <a:gd name="T43" fmla="*/ 938157415 h 14293"/>
              <a:gd name="T44" fmla="*/ 2147483646 w 25400"/>
              <a:gd name="T45" fmla="*/ 900170918 h 14293"/>
              <a:gd name="T46" fmla="*/ 2147483646 w 25400"/>
              <a:gd name="T47" fmla="*/ 1076521271 h 14293"/>
              <a:gd name="T48" fmla="*/ 2147483646 w 25400"/>
              <a:gd name="T49" fmla="*/ 1035771998 h 14293"/>
              <a:gd name="T50" fmla="*/ 2147483646 w 25400"/>
              <a:gd name="T51" fmla="*/ 838470989 h 14293"/>
              <a:gd name="T52" fmla="*/ 2147483646 w 25400"/>
              <a:gd name="T53" fmla="*/ 481165494 h 14293"/>
              <a:gd name="T54" fmla="*/ 2147483646 w 25400"/>
              <a:gd name="T55" fmla="*/ 280180944 h 14293"/>
              <a:gd name="T56" fmla="*/ 2147483646 w 25400"/>
              <a:gd name="T57" fmla="*/ 241964135 h 14293"/>
              <a:gd name="T58" fmla="*/ 2147483646 w 25400"/>
              <a:gd name="T59" fmla="*/ 418544800 h 14293"/>
              <a:gd name="T60" fmla="*/ 2147483646 w 25400"/>
              <a:gd name="T61" fmla="*/ 422919276 h 14293"/>
              <a:gd name="T62" fmla="*/ 2147483646 w 25400"/>
              <a:gd name="T63" fmla="*/ 0 h 14293"/>
              <a:gd name="T64" fmla="*/ 0 w 25400"/>
              <a:gd name="T65" fmla="*/ 0 h 14293"/>
              <a:gd name="T66" fmla="*/ 0 w 25400"/>
              <a:gd name="T67" fmla="*/ 2147483646 h 142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400" h="14293">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F5A3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EB330C6A-3042-D940-89FB-E9C87AB6D8A4}"/>
              </a:ext>
            </a:extLst>
          </p:cNvPr>
          <p:cNvGrpSpPr/>
          <p:nvPr userDrawn="1"/>
        </p:nvGrpSpPr>
        <p:grpSpPr bwMode="black">
          <a:xfrm>
            <a:off x="465667" y="5813465"/>
            <a:ext cx="1295039" cy="601443"/>
            <a:chOff x="228601" y="704851"/>
            <a:chExt cx="11734800" cy="5449888"/>
          </a:xfrm>
          <a:solidFill>
            <a:schemeClr val="bg1"/>
          </a:solidFill>
        </p:grpSpPr>
        <p:sp>
          <p:nvSpPr>
            <p:cNvPr id="6" name="Freeform 5">
              <a:extLst>
                <a:ext uri="{FF2B5EF4-FFF2-40B4-BE49-F238E27FC236}">
                  <a16:creationId xmlns:a16="http://schemas.microsoft.com/office/drawing/2014/main" id="{D4B69375-4353-6440-95CA-FB7856A973A3}"/>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581E5E26-F3C4-4247-8DC4-4B909E2C6B67}"/>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F3C35A74-C823-E744-AF4F-898C231052E9}"/>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9DFBA349-96B1-A346-BE74-19BB3B13D189}"/>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70DED2E2-D7C8-CD4F-8938-10AB88EE162B}"/>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D4D08EEB-14CB-0443-8654-60E66414EC34}"/>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A6BF7231-5F3F-D44D-963A-00EF67B2A52D}"/>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EA28A515-F8C6-F94A-AD46-B7CFC02CD7E7}"/>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91EAD7EA-B89A-524F-AE25-995AB7E08D0A}"/>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7CF6D9E7-3105-594D-B019-FD87FEE6E904}"/>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6D2ABBEB-E90D-F34C-86DD-E514C9AD09BB}"/>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en-US"/>
              <a:t>Click to edit Master title style</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en-US"/>
              <a:t>Click to edit Master text styles</a:t>
            </a:r>
          </a:p>
        </p:txBody>
      </p:sp>
    </p:spTree>
    <p:extLst>
      <p:ext uri="{BB962C8B-B14F-4D97-AF65-F5344CB8AC3E}">
        <p14:creationId xmlns:p14="http://schemas.microsoft.com/office/powerpoint/2010/main" val="29500913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Kansi 5">
    <p:bg>
      <p:bgPr>
        <a:solidFill>
          <a:srgbClr val="9FC9EB"/>
        </a:solidFill>
        <a:effectLst/>
      </p:bgPr>
    </p:bg>
    <p:spTree>
      <p:nvGrpSpPr>
        <p:cNvPr id="1" name=""/>
        <p:cNvGrpSpPr/>
        <p:nvPr/>
      </p:nvGrpSpPr>
      <p:grpSpPr>
        <a:xfrm>
          <a:off x="0" y="0"/>
          <a:ext cx="0" cy="0"/>
          <a:chOff x="0" y="0"/>
          <a:chExt cx="0" cy="0"/>
        </a:xfrm>
      </p:grpSpPr>
      <p:sp>
        <p:nvSpPr>
          <p:cNvPr id="4" name="Freeform 18">
            <a:extLst>
              <a:ext uri="{FF2B5EF4-FFF2-40B4-BE49-F238E27FC236}">
                <a16:creationId xmlns:a16="http://schemas.microsoft.com/office/drawing/2014/main" id="{4B4BCA79-F285-6948-B990-8C06D70C0A51}"/>
              </a:ext>
            </a:extLst>
          </p:cNvPr>
          <p:cNvSpPr>
            <a:spLocks noChangeAspect="1"/>
          </p:cNvSpPr>
          <p:nvPr userDrawn="1"/>
        </p:nvSpPr>
        <p:spPr bwMode="auto">
          <a:xfrm>
            <a:off x="-17463" y="-17463"/>
            <a:ext cx="9726613" cy="6875463"/>
          </a:xfrm>
          <a:custGeom>
            <a:avLst/>
            <a:gdLst>
              <a:gd name="T0" fmla="*/ 6240358 w 20233"/>
              <a:gd name="T1" fmla="*/ 3005491 h 14300"/>
              <a:gd name="T2" fmla="*/ 6240358 w 20233"/>
              <a:gd name="T3" fmla="*/ 2147483646 h 14300"/>
              <a:gd name="T4" fmla="*/ 1735565616 w 20233"/>
              <a:gd name="T5" fmla="*/ 2147483646 h 14300"/>
              <a:gd name="T6" fmla="*/ 1734641172 w 20233"/>
              <a:gd name="T7" fmla="*/ 2147483646 h 14300"/>
              <a:gd name="T8" fmla="*/ 2147483646 w 20233"/>
              <a:gd name="T9" fmla="*/ 2147483646 h 14300"/>
              <a:gd name="T10" fmla="*/ 2147483646 w 20233"/>
              <a:gd name="T11" fmla="*/ 2147483646 h 14300"/>
              <a:gd name="T12" fmla="*/ 2147483646 w 20233"/>
              <a:gd name="T13" fmla="*/ 2147483646 h 14300"/>
              <a:gd name="T14" fmla="*/ 2147483646 w 20233"/>
              <a:gd name="T15" fmla="*/ 2100345285 h 14300"/>
              <a:gd name="T16" fmla="*/ 2147483646 w 20233"/>
              <a:gd name="T17" fmla="*/ 2101501132 h 14300"/>
              <a:gd name="T18" fmla="*/ 2147483646 w 20233"/>
              <a:gd name="T19" fmla="*/ 1680044867 h 14300"/>
              <a:gd name="T20" fmla="*/ 2147483646 w 20233"/>
              <a:gd name="T21" fmla="*/ 1681200714 h 14300"/>
              <a:gd name="T22" fmla="*/ 2147483646 w 20233"/>
              <a:gd name="T23" fmla="*/ 1259975713 h 14300"/>
              <a:gd name="T24" fmla="*/ 2147483646 w 20233"/>
              <a:gd name="T25" fmla="*/ 1261132041 h 14300"/>
              <a:gd name="T26" fmla="*/ 2147483646 w 20233"/>
              <a:gd name="T27" fmla="*/ 839675775 h 14300"/>
              <a:gd name="T28" fmla="*/ 2147483646 w 20233"/>
              <a:gd name="T29" fmla="*/ 840831622 h 14300"/>
              <a:gd name="T30" fmla="*/ 2147483646 w 20233"/>
              <a:gd name="T31" fmla="*/ 419606622 h 14300"/>
              <a:gd name="T32" fmla="*/ 2147483646 w 20233"/>
              <a:gd name="T33" fmla="*/ 420762469 h 14300"/>
              <a:gd name="T34" fmla="*/ 2147483646 w 20233"/>
              <a:gd name="T35" fmla="*/ 0 h 14300"/>
              <a:gd name="T36" fmla="*/ 6240358 w 20233"/>
              <a:gd name="T37" fmla="*/ 3005491 h 14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233" h="14300">
                <a:moveTo>
                  <a:pt x="27" y="13"/>
                </a:moveTo>
                <a:cubicBezTo>
                  <a:pt x="-68" y="4714"/>
                  <a:pt x="122" y="9599"/>
                  <a:pt x="27" y="14300"/>
                </a:cubicBezTo>
                <a:lnTo>
                  <a:pt x="7509" y="14300"/>
                </a:lnTo>
                <a:cubicBezTo>
                  <a:pt x="7508" y="13732"/>
                  <a:pt x="7506" y="13163"/>
                  <a:pt x="7505" y="12595"/>
                </a:cubicBezTo>
                <a:lnTo>
                  <a:pt x="9327" y="12600"/>
                </a:lnTo>
                <a:cubicBezTo>
                  <a:pt x="9325" y="11992"/>
                  <a:pt x="9324" y="11385"/>
                  <a:pt x="9322" y="10777"/>
                </a:cubicBezTo>
                <a:lnTo>
                  <a:pt x="11145" y="10782"/>
                </a:lnTo>
                <a:cubicBezTo>
                  <a:pt x="11143" y="10216"/>
                  <a:pt x="11142" y="9651"/>
                  <a:pt x="11140" y="9085"/>
                </a:cubicBezTo>
                <a:lnTo>
                  <a:pt x="12962" y="9090"/>
                </a:lnTo>
                <a:cubicBezTo>
                  <a:pt x="12960" y="8482"/>
                  <a:pt x="12959" y="7875"/>
                  <a:pt x="12957" y="7267"/>
                </a:cubicBezTo>
                <a:lnTo>
                  <a:pt x="14780" y="7272"/>
                </a:lnTo>
                <a:cubicBezTo>
                  <a:pt x="14778" y="6665"/>
                  <a:pt x="14777" y="6057"/>
                  <a:pt x="14775" y="5450"/>
                </a:cubicBezTo>
                <a:lnTo>
                  <a:pt x="16598" y="5455"/>
                </a:lnTo>
                <a:cubicBezTo>
                  <a:pt x="16596" y="4847"/>
                  <a:pt x="16595" y="4240"/>
                  <a:pt x="16593" y="3632"/>
                </a:cubicBezTo>
                <a:lnTo>
                  <a:pt x="18415" y="3637"/>
                </a:lnTo>
                <a:cubicBezTo>
                  <a:pt x="18413" y="3030"/>
                  <a:pt x="18412" y="2422"/>
                  <a:pt x="18410" y="1815"/>
                </a:cubicBezTo>
                <a:lnTo>
                  <a:pt x="20233" y="1820"/>
                </a:lnTo>
                <a:cubicBezTo>
                  <a:pt x="20231" y="1213"/>
                  <a:pt x="20230" y="607"/>
                  <a:pt x="20228" y="0"/>
                </a:cubicBezTo>
                <a:lnTo>
                  <a:pt x="27" y="13"/>
                </a:lnTo>
                <a:close/>
              </a:path>
            </a:pathLst>
          </a:custGeom>
          <a:solidFill>
            <a:srgbClr val="DB2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2313928A-4159-8641-9E53-DDE0EA64767A}"/>
              </a:ext>
            </a:extLst>
          </p:cNvPr>
          <p:cNvGrpSpPr/>
          <p:nvPr userDrawn="1"/>
        </p:nvGrpSpPr>
        <p:grpSpPr bwMode="black">
          <a:xfrm>
            <a:off x="465667" y="5813465"/>
            <a:ext cx="1295039" cy="601443"/>
            <a:chOff x="228601" y="704851"/>
            <a:chExt cx="11734800" cy="5449888"/>
          </a:xfrm>
          <a:solidFill>
            <a:schemeClr val="bg1"/>
          </a:solidFill>
        </p:grpSpPr>
        <p:sp>
          <p:nvSpPr>
            <p:cNvPr id="6" name="Freeform 5">
              <a:extLst>
                <a:ext uri="{FF2B5EF4-FFF2-40B4-BE49-F238E27FC236}">
                  <a16:creationId xmlns:a16="http://schemas.microsoft.com/office/drawing/2014/main" id="{06D13761-C54D-4345-9CCA-2F3EC2A69215}"/>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6AF7ADAC-1A0B-F24B-9CF2-27320C104BC6}"/>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B9C880DE-68B1-AE45-AF76-625E3ADE33BB}"/>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F962A604-A3DF-1D49-8F4B-B48EC22788A5}"/>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88DBFD0D-C45A-9A4C-AA7C-BE87E113B7B3}"/>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B76036EB-A85E-BB47-A383-2B3FB48CBB92}"/>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10537C06-4F34-FB4E-9BB2-65559D82A03D}"/>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B6D672AE-62B9-0147-A156-DD8305403820}"/>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A9E86A0C-53B6-A44F-9A13-6455C2BCC288}"/>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9A8A2E02-21AB-A146-B5DC-1C8CCDE40D25}"/>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1DF6EB33-EA17-1049-8EB2-3B7570C7B5CD}"/>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en-US"/>
              <a:t>Click to edit Master title style</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en-US"/>
              <a:t>Click to edit Master text styles</a:t>
            </a:r>
          </a:p>
        </p:txBody>
      </p:sp>
    </p:spTree>
    <p:extLst>
      <p:ext uri="{BB962C8B-B14F-4D97-AF65-F5344CB8AC3E}">
        <p14:creationId xmlns:p14="http://schemas.microsoft.com/office/powerpoint/2010/main" val="32304900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Kansi 5 B">
    <p:bg>
      <p:bgPr>
        <a:solidFill>
          <a:srgbClr val="9FC9EB"/>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08F3BDFA-7F8A-FF47-9910-2D3836D7F582}"/>
              </a:ext>
            </a:extLst>
          </p:cNvPr>
          <p:cNvSpPr>
            <a:spLocks/>
          </p:cNvSpPr>
          <p:nvPr userDrawn="1"/>
        </p:nvSpPr>
        <p:spPr bwMode="auto">
          <a:xfrm>
            <a:off x="0" y="0"/>
            <a:ext cx="12193588" cy="6858000"/>
          </a:xfrm>
          <a:custGeom>
            <a:avLst/>
            <a:gdLst>
              <a:gd name="T0" fmla="*/ 0 w 25400"/>
              <a:gd name="T1" fmla="*/ 0 h 14300"/>
              <a:gd name="T2" fmla="*/ 0 w 25400"/>
              <a:gd name="T3" fmla="*/ 2147483646 h 14300"/>
              <a:gd name="T4" fmla="*/ 2147483646 w 25400"/>
              <a:gd name="T5" fmla="*/ 2147483646 h 14300"/>
              <a:gd name="T6" fmla="*/ 2147483646 w 25400"/>
              <a:gd name="T7" fmla="*/ 2147483646 h 14300"/>
              <a:gd name="T8" fmla="*/ 2147483646 w 25400"/>
              <a:gd name="T9" fmla="*/ 2147483646 h 14300"/>
              <a:gd name="T10" fmla="*/ 2147483646 w 25400"/>
              <a:gd name="T11" fmla="*/ 2147483646 h 14300"/>
              <a:gd name="T12" fmla="*/ 2147483646 w 25400"/>
              <a:gd name="T13" fmla="*/ 2147483646 h 14300"/>
              <a:gd name="T14" fmla="*/ 2147483646 w 25400"/>
              <a:gd name="T15" fmla="*/ 2089526133 h 14300"/>
              <a:gd name="T16" fmla="*/ 2147483646 w 25400"/>
              <a:gd name="T17" fmla="*/ 2090676167 h 14300"/>
              <a:gd name="T18" fmla="*/ 2147483646 w 25400"/>
              <a:gd name="T19" fmla="*/ 1671390996 h 14300"/>
              <a:gd name="T20" fmla="*/ 2147483646 w 25400"/>
              <a:gd name="T21" fmla="*/ 1672541030 h 14300"/>
              <a:gd name="T22" fmla="*/ 2147483646 w 25400"/>
              <a:gd name="T23" fmla="*/ 1253485577 h 14300"/>
              <a:gd name="T24" fmla="*/ 2147483646 w 25400"/>
              <a:gd name="T25" fmla="*/ 1254635611 h 14300"/>
              <a:gd name="T26" fmla="*/ 2147483646 w 25400"/>
              <a:gd name="T27" fmla="*/ 835350440 h 14300"/>
              <a:gd name="T28" fmla="*/ 2147483646 w 25400"/>
              <a:gd name="T29" fmla="*/ 836500474 h 14300"/>
              <a:gd name="T30" fmla="*/ 2147483646 w 25400"/>
              <a:gd name="T31" fmla="*/ 0 h 14300"/>
              <a:gd name="T32" fmla="*/ 0 w 25400"/>
              <a:gd name="T33" fmla="*/ 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400" h="14300">
                <a:moveTo>
                  <a:pt x="0" y="0"/>
                </a:moveTo>
                <a:lnTo>
                  <a:pt x="0" y="14300"/>
                </a:lnTo>
                <a:lnTo>
                  <a:pt x="14503" y="14300"/>
                </a:lnTo>
                <a:lnTo>
                  <a:pt x="14498" y="12595"/>
                </a:lnTo>
                <a:lnTo>
                  <a:pt x="16321" y="12600"/>
                </a:lnTo>
                <a:lnTo>
                  <a:pt x="16316" y="10777"/>
                </a:lnTo>
                <a:lnTo>
                  <a:pt x="18138" y="10782"/>
                </a:lnTo>
                <a:lnTo>
                  <a:pt x="18133" y="9085"/>
                </a:lnTo>
                <a:lnTo>
                  <a:pt x="19956" y="9090"/>
                </a:lnTo>
                <a:lnTo>
                  <a:pt x="19951" y="7267"/>
                </a:lnTo>
                <a:lnTo>
                  <a:pt x="21773" y="7272"/>
                </a:lnTo>
                <a:lnTo>
                  <a:pt x="21768" y="5450"/>
                </a:lnTo>
                <a:lnTo>
                  <a:pt x="23591" y="5455"/>
                </a:lnTo>
                <a:lnTo>
                  <a:pt x="23586" y="3632"/>
                </a:lnTo>
                <a:lnTo>
                  <a:pt x="25400" y="3637"/>
                </a:lnTo>
                <a:lnTo>
                  <a:pt x="25400" y="0"/>
                </a:lnTo>
                <a:lnTo>
                  <a:pt x="0" y="0"/>
                </a:lnTo>
                <a:close/>
              </a:path>
            </a:pathLst>
          </a:custGeom>
          <a:solidFill>
            <a:srgbClr val="DB2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018A6C73-D388-174A-A6D4-F546679200C0}"/>
              </a:ext>
            </a:extLst>
          </p:cNvPr>
          <p:cNvGrpSpPr/>
          <p:nvPr userDrawn="1"/>
        </p:nvGrpSpPr>
        <p:grpSpPr bwMode="black">
          <a:xfrm>
            <a:off x="465667" y="5813465"/>
            <a:ext cx="1295039" cy="601443"/>
            <a:chOff x="228601" y="704851"/>
            <a:chExt cx="11734800" cy="5449888"/>
          </a:xfrm>
          <a:solidFill>
            <a:schemeClr val="bg1"/>
          </a:solidFill>
        </p:grpSpPr>
        <p:sp>
          <p:nvSpPr>
            <p:cNvPr id="6" name="Freeform 5">
              <a:extLst>
                <a:ext uri="{FF2B5EF4-FFF2-40B4-BE49-F238E27FC236}">
                  <a16:creationId xmlns:a16="http://schemas.microsoft.com/office/drawing/2014/main" id="{AD06D49F-1E6E-E445-B1CE-3A97E053305D}"/>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7BCF2D22-53EF-664C-86F2-8AC41D4E726D}"/>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8E1C52E2-7ABF-F945-BBBF-84D2E7C6AE22}"/>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B7385514-CBA1-F74D-BB1D-2357DBF100B8}"/>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880C3A02-FD0B-B343-A688-0021D4D435A8}"/>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7D5727D6-ECDB-5041-8F7E-6D6B8422A1BA}"/>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425622E2-5921-F346-A578-34FBE7C6BA5D}"/>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B1DE4D10-57C5-1C4F-90DC-2D2220228229}"/>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CDA91A8E-8F28-834D-9256-9FAB624EEA21}"/>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B5F6EC6E-488A-7C4C-9822-49E16AD308FF}"/>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9B976A9F-F8D8-2A40-A443-37200EA8D92E}"/>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en-US"/>
              <a:t>Click to edit Master title style</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en-US"/>
              <a:t>Click to edit Master text styles</a:t>
            </a:r>
          </a:p>
        </p:txBody>
      </p:sp>
    </p:spTree>
    <p:extLst>
      <p:ext uri="{BB962C8B-B14F-4D97-AF65-F5344CB8AC3E}">
        <p14:creationId xmlns:p14="http://schemas.microsoft.com/office/powerpoint/2010/main" val="40990763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0000B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3" name="Päivämäärän paikkamerkki 3">
            <a:extLst>
              <a:ext uri="{FF2B5EF4-FFF2-40B4-BE49-F238E27FC236}">
                <a16:creationId xmlns:a16="http://schemas.microsoft.com/office/drawing/2014/main" id="{DB0290CA-8E08-024E-9E2E-92EF1CB523A1}"/>
              </a:ext>
            </a:extLst>
          </p:cNvPr>
          <p:cNvSpPr>
            <a:spLocks noGrp="1"/>
          </p:cNvSpPr>
          <p:nvPr>
            <p:ph type="dt" sz="half" idx="10"/>
          </p:nvPr>
        </p:nvSpPr>
        <p:spPr/>
        <p:txBody>
          <a:bodyPr/>
          <a:lstStyle>
            <a:lvl1pPr>
              <a:defRPr/>
            </a:lvl1pPr>
          </a:lstStyle>
          <a:p>
            <a:pPr>
              <a:defRPr/>
            </a:pPr>
            <a:fld id="{8BB6A0C1-94DE-3A41-822B-1FE613DDA82A}" type="datetime1">
              <a:rPr lang="fi-FI"/>
              <a:pPr>
                <a:defRPr/>
              </a:pPr>
              <a:t>14.2.2022</a:t>
            </a:fld>
            <a:endParaRPr lang="fi-FI" dirty="0"/>
          </a:p>
        </p:txBody>
      </p:sp>
      <p:sp>
        <p:nvSpPr>
          <p:cNvPr id="4" name="Alatunnisteen paikkamerkki 4">
            <a:extLst>
              <a:ext uri="{FF2B5EF4-FFF2-40B4-BE49-F238E27FC236}">
                <a16:creationId xmlns:a16="http://schemas.microsoft.com/office/drawing/2014/main" id="{CBBB7398-DF57-1943-8F1B-6D7EB84EB930}"/>
              </a:ext>
            </a:extLst>
          </p:cNvPr>
          <p:cNvSpPr>
            <a:spLocks noGrp="1"/>
          </p:cNvSpPr>
          <p:nvPr>
            <p:ph type="ftr" sz="quarter" idx="11"/>
          </p:nvPr>
        </p:nvSpPr>
        <p:spPr/>
        <p:txBody>
          <a:bodyPr/>
          <a:lstStyle>
            <a:lvl1pPr>
              <a:defRPr/>
            </a:lvl1pPr>
          </a:lstStyle>
          <a:p>
            <a:pPr>
              <a:defRPr/>
            </a:pPr>
            <a:r>
              <a:rPr lang="fi-FI"/>
              <a:t>Etunimi Sukunimi</a:t>
            </a:r>
            <a:endParaRPr lang="fi-FI" dirty="0"/>
          </a:p>
        </p:txBody>
      </p:sp>
      <p:sp>
        <p:nvSpPr>
          <p:cNvPr id="5" name="Dian numeron paikkamerkki 5">
            <a:extLst>
              <a:ext uri="{FF2B5EF4-FFF2-40B4-BE49-F238E27FC236}">
                <a16:creationId xmlns:a16="http://schemas.microsoft.com/office/drawing/2014/main" id="{18B6A349-5DBE-D14A-B695-48960A750FA2}"/>
              </a:ext>
            </a:extLst>
          </p:cNvPr>
          <p:cNvSpPr>
            <a:spLocks noGrp="1"/>
          </p:cNvSpPr>
          <p:nvPr>
            <p:ph type="sldNum" sz="quarter" idx="12"/>
          </p:nvPr>
        </p:nvSpPr>
        <p:spPr/>
        <p:txBody>
          <a:bodyPr/>
          <a:lstStyle>
            <a:lvl1pPr>
              <a:defRPr/>
            </a:lvl1pPr>
          </a:lstStyle>
          <a:p>
            <a:pPr>
              <a:defRPr/>
            </a:pPr>
            <a:fld id="{3F19ED24-BAC9-B543-915F-810D51F27B6C}" type="slidenum">
              <a:rPr lang="fi-FI"/>
              <a:pPr>
                <a:defRPr/>
              </a:pPr>
              <a:t>‹#›</a:t>
            </a:fld>
            <a:endParaRPr lang="fi-FI" dirty="0"/>
          </a:p>
        </p:txBody>
      </p:sp>
    </p:spTree>
    <p:extLst>
      <p:ext uri="{BB962C8B-B14F-4D97-AF65-F5344CB8AC3E}">
        <p14:creationId xmlns:p14="http://schemas.microsoft.com/office/powerpoint/2010/main" val="31948888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Väliotsikko">
    <p:bg>
      <p:bgPr>
        <a:solidFill>
          <a:srgbClr val="0000BF"/>
        </a:solidFill>
        <a:effectLst/>
      </p:bgPr>
    </p:bg>
    <p:spTree>
      <p:nvGrpSpPr>
        <p:cNvPr id="1" name=""/>
        <p:cNvGrpSpPr/>
        <p:nvPr/>
      </p:nvGrpSpPr>
      <p:grpSpPr>
        <a:xfrm>
          <a:off x="0" y="0"/>
          <a:ext cx="0" cy="0"/>
          <a:chOff x="0" y="0"/>
          <a:chExt cx="0" cy="0"/>
        </a:xfrm>
      </p:grpSpPr>
      <p:grpSp>
        <p:nvGrpSpPr>
          <p:cNvPr id="3" name="Ryhmä 8">
            <a:extLst>
              <a:ext uri="{FF2B5EF4-FFF2-40B4-BE49-F238E27FC236}">
                <a16:creationId xmlns:a16="http://schemas.microsoft.com/office/drawing/2014/main" id="{3DB8386C-A887-1343-9009-64DEAC5ECE51}"/>
              </a:ext>
            </a:extLst>
          </p:cNvPr>
          <p:cNvGrpSpPr/>
          <p:nvPr userDrawn="1"/>
        </p:nvGrpSpPr>
        <p:grpSpPr bwMode="black">
          <a:xfrm>
            <a:off x="465667" y="6222027"/>
            <a:ext cx="804333" cy="373549"/>
            <a:chOff x="228601" y="704851"/>
            <a:chExt cx="11734800" cy="5449888"/>
          </a:xfrm>
          <a:solidFill>
            <a:srgbClr val="FFFFFF"/>
          </a:solidFill>
        </p:grpSpPr>
        <p:sp>
          <p:nvSpPr>
            <p:cNvPr id="4" name="Freeform 5">
              <a:extLst>
                <a:ext uri="{FF2B5EF4-FFF2-40B4-BE49-F238E27FC236}">
                  <a16:creationId xmlns:a16="http://schemas.microsoft.com/office/drawing/2014/main" id="{81C43289-A9D4-0049-B62A-01FCD520E760}"/>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a:extLst>
                <a:ext uri="{FF2B5EF4-FFF2-40B4-BE49-F238E27FC236}">
                  <a16:creationId xmlns:a16="http://schemas.microsoft.com/office/drawing/2014/main" id="{0AA2B1DC-57A1-8C42-BD1F-994D78FEB17D}"/>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a:extLst>
                <a:ext uri="{FF2B5EF4-FFF2-40B4-BE49-F238E27FC236}">
                  <a16:creationId xmlns:a16="http://schemas.microsoft.com/office/drawing/2014/main" id="{710FFD31-AD60-4248-B96D-DFDBE5B46E13}"/>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a:extLst>
                <a:ext uri="{FF2B5EF4-FFF2-40B4-BE49-F238E27FC236}">
                  <a16:creationId xmlns:a16="http://schemas.microsoft.com/office/drawing/2014/main" id="{A7EF50FA-553B-E94C-9DCC-47741A086C0F}"/>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a:extLst>
                <a:ext uri="{FF2B5EF4-FFF2-40B4-BE49-F238E27FC236}">
                  <a16:creationId xmlns:a16="http://schemas.microsoft.com/office/drawing/2014/main" id="{CB618037-0BC9-5C43-90FB-5CA22D5875F6}"/>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a:extLst>
                <a:ext uri="{FF2B5EF4-FFF2-40B4-BE49-F238E27FC236}">
                  <a16:creationId xmlns:a16="http://schemas.microsoft.com/office/drawing/2014/main" id="{96428DBA-0726-2C46-8D18-1D30AEEB514E}"/>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a:extLst>
                <a:ext uri="{FF2B5EF4-FFF2-40B4-BE49-F238E27FC236}">
                  <a16:creationId xmlns:a16="http://schemas.microsoft.com/office/drawing/2014/main" id="{6A816860-DD06-F442-BF9D-47A684ADABC8}"/>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a:extLst>
                <a:ext uri="{FF2B5EF4-FFF2-40B4-BE49-F238E27FC236}">
                  <a16:creationId xmlns:a16="http://schemas.microsoft.com/office/drawing/2014/main" id="{7A5E8EC4-36E1-0A48-BBD4-89751A0BF114}"/>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a:extLst>
                <a:ext uri="{FF2B5EF4-FFF2-40B4-BE49-F238E27FC236}">
                  <a16:creationId xmlns:a16="http://schemas.microsoft.com/office/drawing/2014/main" id="{BA3F46C9-CFAD-CA4B-B972-7A6CA67A6851}"/>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a:extLst>
                <a:ext uri="{FF2B5EF4-FFF2-40B4-BE49-F238E27FC236}">
                  <a16:creationId xmlns:a16="http://schemas.microsoft.com/office/drawing/2014/main" id="{DE112AF3-BA1A-E440-9364-77065E4AC4B7}"/>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a:extLst>
                <a:ext uri="{FF2B5EF4-FFF2-40B4-BE49-F238E27FC236}">
                  <a16:creationId xmlns:a16="http://schemas.microsoft.com/office/drawing/2014/main" id="{EBF221C1-3DD1-D647-918B-30C7DEAE70A7}"/>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5" name="Päivämäärän paikkamerkki 3">
            <a:extLst>
              <a:ext uri="{FF2B5EF4-FFF2-40B4-BE49-F238E27FC236}">
                <a16:creationId xmlns:a16="http://schemas.microsoft.com/office/drawing/2014/main" id="{CD7393F0-80F9-F840-86DB-EABB703F5B7C}"/>
              </a:ext>
            </a:extLst>
          </p:cNvPr>
          <p:cNvSpPr>
            <a:spLocks noGrp="1"/>
          </p:cNvSpPr>
          <p:nvPr>
            <p:ph type="dt" sz="half" idx="10"/>
          </p:nvPr>
        </p:nvSpPr>
        <p:spPr/>
        <p:txBody>
          <a:bodyPr/>
          <a:lstStyle>
            <a:lvl1pPr>
              <a:defRPr>
                <a:solidFill>
                  <a:srgbClr val="FFFFFF"/>
                </a:solidFill>
              </a:defRPr>
            </a:lvl1pPr>
          </a:lstStyle>
          <a:p>
            <a:pPr>
              <a:defRPr/>
            </a:pPr>
            <a:fld id="{C565CF8B-E932-9440-8F18-DBCE58AC7878}" type="datetime1">
              <a:rPr lang="fi-FI"/>
              <a:pPr>
                <a:defRPr/>
              </a:pPr>
              <a:t>14.2.2022</a:t>
            </a:fld>
            <a:endParaRPr lang="fi-FI"/>
          </a:p>
        </p:txBody>
      </p:sp>
      <p:sp>
        <p:nvSpPr>
          <p:cNvPr id="16" name="Alatunnisteen paikkamerkki 4">
            <a:extLst>
              <a:ext uri="{FF2B5EF4-FFF2-40B4-BE49-F238E27FC236}">
                <a16:creationId xmlns:a16="http://schemas.microsoft.com/office/drawing/2014/main" id="{6E4A8D3E-325B-8241-8B9B-969935EC4271}"/>
              </a:ext>
            </a:extLst>
          </p:cNvPr>
          <p:cNvSpPr>
            <a:spLocks noGrp="1"/>
          </p:cNvSpPr>
          <p:nvPr>
            <p:ph type="ftr" sz="quarter" idx="11"/>
          </p:nvPr>
        </p:nvSpPr>
        <p:spPr/>
        <p:txBody>
          <a:bodyPr/>
          <a:lstStyle>
            <a:lvl1pPr>
              <a:defRPr>
                <a:solidFill>
                  <a:srgbClr val="FFFFFF"/>
                </a:solidFill>
              </a:defRPr>
            </a:lvl1pPr>
          </a:lstStyle>
          <a:p>
            <a:pPr>
              <a:defRPr/>
            </a:pPr>
            <a:r>
              <a:rPr lang="fi-FI"/>
              <a:t>Etunimi Sukunimi</a:t>
            </a:r>
          </a:p>
        </p:txBody>
      </p:sp>
      <p:sp>
        <p:nvSpPr>
          <p:cNvPr id="17" name="Dian numeron paikkamerkki 5">
            <a:extLst>
              <a:ext uri="{FF2B5EF4-FFF2-40B4-BE49-F238E27FC236}">
                <a16:creationId xmlns:a16="http://schemas.microsoft.com/office/drawing/2014/main" id="{8A43983C-6311-5949-A385-4FF0308F4A3A}"/>
              </a:ext>
            </a:extLst>
          </p:cNvPr>
          <p:cNvSpPr>
            <a:spLocks noGrp="1"/>
          </p:cNvSpPr>
          <p:nvPr>
            <p:ph type="sldNum" sz="quarter" idx="12"/>
          </p:nvPr>
        </p:nvSpPr>
        <p:spPr/>
        <p:txBody>
          <a:bodyPr/>
          <a:lstStyle>
            <a:lvl1pPr>
              <a:defRPr>
                <a:solidFill>
                  <a:srgbClr val="FFFFFF"/>
                </a:solidFill>
              </a:defRPr>
            </a:lvl1pPr>
          </a:lstStyle>
          <a:p>
            <a:pPr>
              <a:defRPr/>
            </a:pPr>
            <a:fld id="{7437F686-FEC7-DF4F-8417-6BC1FE3CC933}" type="slidenum">
              <a:rPr lang="fi-FI"/>
              <a:pPr>
                <a:defRPr/>
              </a:pPr>
              <a:t>‹#›</a:t>
            </a:fld>
            <a:endParaRPr lang="fi-FI"/>
          </a:p>
        </p:txBody>
      </p:sp>
    </p:spTree>
    <p:extLst>
      <p:ext uri="{BB962C8B-B14F-4D97-AF65-F5344CB8AC3E}">
        <p14:creationId xmlns:p14="http://schemas.microsoft.com/office/powerpoint/2010/main" val="16054936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EBCB1187-50F1-1041-BB47-0FAB711C7546}"/>
              </a:ext>
            </a:extLst>
          </p:cNvPr>
          <p:cNvSpPr>
            <a:spLocks noGrp="1"/>
          </p:cNvSpPr>
          <p:nvPr>
            <p:ph type="dt" sz="half" idx="10"/>
          </p:nvPr>
        </p:nvSpPr>
        <p:spPr/>
        <p:txBody>
          <a:bodyPr/>
          <a:lstStyle>
            <a:lvl1pPr>
              <a:defRPr/>
            </a:lvl1pPr>
          </a:lstStyle>
          <a:p>
            <a:pPr>
              <a:defRPr/>
            </a:pPr>
            <a:fld id="{EEE07B68-FCA6-2349-832C-EC5A24DDD415}" type="datetime1">
              <a:rPr lang="fi-FI"/>
              <a:pPr>
                <a:defRPr/>
              </a:pPr>
              <a:t>14.2.2022</a:t>
            </a:fld>
            <a:endParaRPr lang="fi-FI" dirty="0"/>
          </a:p>
        </p:txBody>
      </p:sp>
      <p:sp>
        <p:nvSpPr>
          <p:cNvPr id="5" name="Alatunnisteen paikkamerkki 4">
            <a:extLst>
              <a:ext uri="{FF2B5EF4-FFF2-40B4-BE49-F238E27FC236}">
                <a16:creationId xmlns:a16="http://schemas.microsoft.com/office/drawing/2014/main" id="{D208463D-2BD8-204D-B795-A2842742FD65}"/>
              </a:ext>
            </a:extLst>
          </p:cNvPr>
          <p:cNvSpPr>
            <a:spLocks noGrp="1"/>
          </p:cNvSpPr>
          <p:nvPr>
            <p:ph type="ftr" sz="quarter" idx="11"/>
          </p:nvPr>
        </p:nvSpPr>
        <p:spPr/>
        <p:txBody>
          <a:bodyPr/>
          <a:lstStyle>
            <a:lvl1pPr>
              <a:defRPr/>
            </a:lvl1pPr>
          </a:lstStyle>
          <a:p>
            <a:pPr>
              <a:defRPr/>
            </a:pPr>
            <a:r>
              <a:rPr lang="fi-FI"/>
              <a:t>Etunimi Sukunimi</a:t>
            </a:r>
            <a:endParaRPr lang="fi-FI" dirty="0"/>
          </a:p>
        </p:txBody>
      </p:sp>
      <p:sp>
        <p:nvSpPr>
          <p:cNvPr id="6" name="Dian numeron paikkamerkki 5">
            <a:extLst>
              <a:ext uri="{FF2B5EF4-FFF2-40B4-BE49-F238E27FC236}">
                <a16:creationId xmlns:a16="http://schemas.microsoft.com/office/drawing/2014/main" id="{41218A64-1859-C340-A271-5409941BCF44}"/>
              </a:ext>
            </a:extLst>
          </p:cNvPr>
          <p:cNvSpPr>
            <a:spLocks noGrp="1"/>
          </p:cNvSpPr>
          <p:nvPr>
            <p:ph type="sldNum" sz="quarter" idx="12"/>
          </p:nvPr>
        </p:nvSpPr>
        <p:spPr/>
        <p:txBody>
          <a:bodyPr/>
          <a:lstStyle>
            <a:lvl1pPr>
              <a:defRPr/>
            </a:lvl1pPr>
          </a:lstStyle>
          <a:p>
            <a:pPr>
              <a:defRPr/>
            </a:pPr>
            <a:fld id="{14999F25-12A7-AA4B-872C-C9003A662F9E}" type="slidenum">
              <a:rPr lang="fi-FI"/>
              <a:pPr>
                <a:defRPr/>
              </a:pPr>
              <a:t>‹#›</a:t>
            </a:fld>
            <a:endParaRPr lang="fi-FI" dirty="0"/>
          </a:p>
        </p:txBody>
      </p:sp>
    </p:spTree>
    <p:extLst>
      <p:ext uri="{BB962C8B-B14F-4D97-AF65-F5344CB8AC3E}">
        <p14:creationId xmlns:p14="http://schemas.microsoft.com/office/powerpoint/2010/main" val="2093781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Väliotsikko kupari">
    <p:bg>
      <p:bgPr>
        <a:solidFill>
          <a:srgbClr val="00D7A6"/>
        </a:solidFill>
        <a:effectLst/>
      </p:bgPr>
    </p:bg>
    <p:spTree>
      <p:nvGrpSpPr>
        <p:cNvPr id="1" name=""/>
        <p:cNvGrpSpPr/>
        <p:nvPr/>
      </p:nvGrpSpPr>
      <p:grpSpPr>
        <a:xfrm>
          <a:off x="0" y="0"/>
          <a:ext cx="0" cy="0"/>
          <a:chOff x="0" y="0"/>
          <a:chExt cx="0" cy="0"/>
        </a:xfrm>
      </p:grpSpPr>
      <p:grpSp>
        <p:nvGrpSpPr>
          <p:cNvPr id="3" name="Ryhmä 8">
            <a:extLst>
              <a:ext uri="{FF2B5EF4-FFF2-40B4-BE49-F238E27FC236}">
                <a16:creationId xmlns:a16="http://schemas.microsoft.com/office/drawing/2014/main" id="{23BF0FB7-0EB0-164D-8DE9-E1145C61B232}"/>
              </a:ext>
            </a:extLst>
          </p:cNvPr>
          <p:cNvGrpSpPr/>
          <p:nvPr userDrawn="1"/>
        </p:nvGrpSpPr>
        <p:grpSpPr bwMode="black">
          <a:xfrm>
            <a:off x="465667" y="6222027"/>
            <a:ext cx="804333" cy="373549"/>
            <a:chOff x="228601" y="704851"/>
            <a:chExt cx="11734800" cy="5449888"/>
          </a:xfrm>
          <a:solidFill>
            <a:srgbClr val="FFFFFF"/>
          </a:solidFill>
        </p:grpSpPr>
        <p:sp>
          <p:nvSpPr>
            <p:cNvPr id="4" name="Freeform 5">
              <a:extLst>
                <a:ext uri="{FF2B5EF4-FFF2-40B4-BE49-F238E27FC236}">
                  <a16:creationId xmlns:a16="http://schemas.microsoft.com/office/drawing/2014/main" id="{9CC9A082-984E-6C40-83BA-429A1BB240C3}"/>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a:extLst>
                <a:ext uri="{FF2B5EF4-FFF2-40B4-BE49-F238E27FC236}">
                  <a16:creationId xmlns:a16="http://schemas.microsoft.com/office/drawing/2014/main" id="{70062B96-93E1-D441-B449-033DB15EA2A4}"/>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a:extLst>
                <a:ext uri="{FF2B5EF4-FFF2-40B4-BE49-F238E27FC236}">
                  <a16:creationId xmlns:a16="http://schemas.microsoft.com/office/drawing/2014/main" id="{30BA2355-11D9-1E47-9E5D-E29C74BE630A}"/>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a:extLst>
                <a:ext uri="{FF2B5EF4-FFF2-40B4-BE49-F238E27FC236}">
                  <a16:creationId xmlns:a16="http://schemas.microsoft.com/office/drawing/2014/main" id="{0D50614E-98F3-EF41-9C79-952694EDDB2F}"/>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a:extLst>
                <a:ext uri="{FF2B5EF4-FFF2-40B4-BE49-F238E27FC236}">
                  <a16:creationId xmlns:a16="http://schemas.microsoft.com/office/drawing/2014/main" id="{FAF527A3-74F8-B242-AF3F-F384DBDBBA8C}"/>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a:extLst>
                <a:ext uri="{FF2B5EF4-FFF2-40B4-BE49-F238E27FC236}">
                  <a16:creationId xmlns:a16="http://schemas.microsoft.com/office/drawing/2014/main" id="{5ACD062F-147A-144A-B0DF-A0DE728AC47E}"/>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a:extLst>
                <a:ext uri="{FF2B5EF4-FFF2-40B4-BE49-F238E27FC236}">
                  <a16:creationId xmlns:a16="http://schemas.microsoft.com/office/drawing/2014/main" id="{BE4ABE4C-8D67-5A46-9344-7A27CE528C2B}"/>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a:extLst>
                <a:ext uri="{FF2B5EF4-FFF2-40B4-BE49-F238E27FC236}">
                  <a16:creationId xmlns:a16="http://schemas.microsoft.com/office/drawing/2014/main" id="{11F6C65A-3A06-424D-8787-74EABB89E524}"/>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a:extLst>
                <a:ext uri="{FF2B5EF4-FFF2-40B4-BE49-F238E27FC236}">
                  <a16:creationId xmlns:a16="http://schemas.microsoft.com/office/drawing/2014/main" id="{C993A04E-95ED-A14B-8A3C-4C5C6F7D5D2C}"/>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a:extLst>
                <a:ext uri="{FF2B5EF4-FFF2-40B4-BE49-F238E27FC236}">
                  <a16:creationId xmlns:a16="http://schemas.microsoft.com/office/drawing/2014/main" id="{B2CFB702-37FD-2C42-AAD4-CEF9736C2AF2}"/>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a:extLst>
                <a:ext uri="{FF2B5EF4-FFF2-40B4-BE49-F238E27FC236}">
                  <a16:creationId xmlns:a16="http://schemas.microsoft.com/office/drawing/2014/main" id="{D2F5248C-9797-CB43-A484-B14C627E3AFA}"/>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en-US"/>
              <a:t>Click to edit Master title style</a:t>
            </a:r>
            <a:endParaRPr lang="fi-FI" dirty="0"/>
          </a:p>
        </p:txBody>
      </p:sp>
      <p:sp>
        <p:nvSpPr>
          <p:cNvPr id="15" name="Päivämäärän paikkamerkki 3">
            <a:extLst>
              <a:ext uri="{FF2B5EF4-FFF2-40B4-BE49-F238E27FC236}">
                <a16:creationId xmlns:a16="http://schemas.microsoft.com/office/drawing/2014/main" id="{1EBABECF-22C8-6A42-BE57-5D5193A476B2}"/>
              </a:ext>
            </a:extLst>
          </p:cNvPr>
          <p:cNvSpPr>
            <a:spLocks noGrp="1"/>
          </p:cNvSpPr>
          <p:nvPr>
            <p:ph type="dt" sz="half" idx="10"/>
          </p:nvPr>
        </p:nvSpPr>
        <p:spPr/>
        <p:txBody>
          <a:bodyPr/>
          <a:lstStyle>
            <a:lvl1pPr>
              <a:defRPr>
                <a:solidFill>
                  <a:srgbClr val="FFFFFF"/>
                </a:solidFill>
              </a:defRPr>
            </a:lvl1pPr>
          </a:lstStyle>
          <a:p>
            <a:pPr>
              <a:defRPr/>
            </a:pPr>
            <a:fld id="{CDCC21D6-275D-ED44-876D-C7454EE4F4B1}" type="datetime1">
              <a:rPr lang="fi-FI"/>
              <a:pPr>
                <a:defRPr/>
              </a:pPr>
              <a:t>14.2.2022</a:t>
            </a:fld>
            <a:endParaRPr lang="fi-FI"/>
          </a:p>
        </p:txBody>
      </p:sp>
      <p:sp>
        <p:nvSpPr>
          <p:cNvPr id="16" name="Alatunnisteen paikkamerkki 4">
            <a:extLst>
              <a:ext uri="{FF2B5EF4-FFF2-40B4-BE49-F238E27FC236}">
                <a16:creationId xmlns:a16="http://schemas.microsoft.com/office/drawing/2014/main" id="{38DC849B-37B1-C245-AD33-EF63AC3261B2}"/>
              </a:ext>
            </a:extLst>
          </p:cNvPr>
          <p:cNvSpPr>
            <a:spLocks noGrp="1"/>
          </p:cNvSpPr>
          <p:nvPr>
            <p:ph type="ftr" sz="quarter" idx="11"/>
          </p:nvPr>
        </p:nvSpPr>
        <p:spPr/>
        <p:txBody>
          <a:bodyPr/>
          <a:lstStyle>
            <a:lvl1pPr>
              <a:defRPr>
                <a:solidFill>
                  <a:srgbClr val="FFFFFF"/>
                </a:solidFill>
              </a:defRPr>
            </a:lvl1pPr>
          </a:lstStyle>
          <a:p>
            <a:pPr>
              <a:defRPr/>
            </a:pPr>
            <a:r>
              <a:rPr lang="fi-FI"/>
              <a:t>Etunimi Sukunimi</a:t>
            </a:r>
          </a:p>
        </p:txBody>
      </p:sp>
      <p:sp>
        <p:nvSpPr>
          <p:cNvPr id="17" name="Dian numeron paikkamerkki 5">
            <a:extLst>
              <a:ext uri="{FF2B5EF4-FFF2-40B4-BE49-F238E27FC236}">
                <a16:creationId xmlns:a16="http://schemas.microsoft.com/office/drawing/2014/main" id="{1232DE35-40DC-F94D-AF6B-F18DF94B3F9B}"/>
              </a:ext>
            </a:extLst>
          </p:cNvPr>
          <p:cNvSpPr>
            <a:spLocks noGrp="1"/>
          </p:cNvSpPr>
          <p:nvPr>
            <p:ph type="sldNum" sz="quarter" idx="12"/>
          </p:nvPr>
        </p:nvSpPr>
        <p:spPr/>
        <p:txBody>
          <a:bodyPr/>
          <a:lstStyle>
            <a:lvl1pPr>
              <a:defRPr>
                <a:solidFill>
                  <a:srgbClr val="FFFFFF"/>
                </a:solidFill>
              </a:defRPr>
            </a:lvl1pPr>
          </a:lstStyle>
          <a:p>
            <a:pPr>
              <a:defRPr/>
            </a:pPr>
            <a:fld id="{D81A1E6C-6968-2B48-9E19-4AC383BFAEDF}" type="slidenum">
              <a:rPr lang="fi-FI"/>
              <a:pPr>
                <a:defRPr/>
              </a:pPr>
              <a:t>‹#›</a:t>
            </a:fld>
            <a:endParaRPr lang="fi-FI"/>
          </a:p>
        </p:txBody>
      </p:sp>
    </p:spTree>
    <p:extLst>
      <p:ext uri="{BB962C8B-B14F-4D97-AF65-F5344CB8AC3E}">
        <p14:creationId xmlns:p14="http://schemas.microsoft.com/office/powerpoint/2010/main" val="25367573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Otsikko ja sisältö B">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88FEFF48-2882-BF40-B3A1-F6C725D97555}"/>
              </a:ext>
            </a:extLst>
          </p:cNvPr>
          <p:cNvSpPr>
            <a:spLocks noChangeAspect="1"/>
          </p:cNvSpPr>
          <p:nvPr userDrawn="1"/>
        </p:nvSpPr>
        <p:spPr bwMode="auto">
          <a:xfrm>
            <a:off x="11047413" y="0"/>
            <a:ext cx="1141412" cy="6858000"/>
          </a:xfrm>
          <a:custGeom>
            <a:avLst/>
            <a:gdLst>
              <a:gd name="T0" fmla="*/ 52013840 w 2359"/>
              <a:gd name="T1" fmla="*/ 0 h 14300"/>
              <a:gd name="T2" fmla="*/ 0 w 2359"/>
              <a:gd name="T3" fmla="*/ 163068373 h 14300"/>
              <a:gd name="T4" fmla="*/ 55996928 w 2359"/>
              <a:gd name="T5" fmla="*/ 370065833 h 14300"/>
              <a:gd name="T6" fmla="*/ 0 w 2359"/>
              <a:gd name="T7" fmla="*/ 577063293 h 14300"/>
              <a:gd name="T8" fmla="*/ 55996928 w 2359"/>
              <a:gd name="T9" fmla="*/ 784061232 h 14300"/>
              <a:gd name="T10" fmla="*/ 0 w 2359"/>
              <a:gd name="T11" fmla="*/ 990828493 h 14300"/>
              <a:gd name="T12" fmla="*/ 55996928 w 2359"/>
              <a:gd name="T13" fmla="*/ 1197826433 h 14300"/>
              <a:gd name="T14" fmla="*/ 55996928 w 2359"/>
              <a:gd name="T15" fmla="*/ 1208406457 h 14300"/>
              <a:gd name="T16" fmla="*/ 0 w 2359"/>
              <a:gd name="T17" fmla="*/ 1415403916 h 14300"/>
              <a:gd name="T18" fmla="*/ 55996928 w 2359"/>
              <a:gd name="T19" fmla="*/ 1622171657 h 14300"/>
              <a:gd name="T20" fmla="*/ 0 w 2359"/>
              <a:gd name="T21" fmla="*/ 1829169117 h 14300"/>
              <a:gd name="T22" fmla="*/ 55996928 w 2359"/>
              <a:gd name="T23" fmla="*/ 2036166577 h 14300"/>
              <a:gd name="T24" fmla="*/ 0 w 2359"/>
              <a:gd name="T25" fmla="*/ 2147483646 h 14300"/>
              <a:gd name="T26" fmla="*/ 55996928 w 2359"/>
              <a:gd name="T27" fmla="*/ 2147483646 h 14300"/>
              <a:gd name="T28" fmla="*/ 0 w 2359"/>
              <a:gd name="T29" fmla="*/ 2147483646 h 14300"/>
              <a:gd name="T30" fmla="*/ 55996928 w 2359"/>
              <a:gd name="T31" fmla="*/ 2147483646 h 14300"/>
              <a:gd name="T32" fmla="*/ 0 w 2359"/>
              <a:gd name="T33" fmla="*/ 2147483646 h 14300"/>
              <a:gd name="T34" fmla="*/ 55996928 w 2359"/>
              <a:gd name="T35" fmla="*/ 2147483646 h 14300"/>
              <a:gd name="T36" fmla="*/ 55762742 w 2359"/>
              <a:gd name="T37" fmla="*/ 2147483646 h 14300"/>
              <a:gd name="T38" fmla="*/ 552705173 w 2359"/>
              <a:gd name="T39" fmla="*/ 2147483646 h 14300"/>
              <a:gd name="T40" fmla="*/ 552705173 w 2359"/>
              <a:gd name="T41" fmla="*/ 0 h 14300"/>
              <a:gd name="T42" fmla="*/ 52013840 w 2359"/>
              <a:gd name="T43" fmla="*/ 0 h 143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359" h="14300">
                <a:moveTo>
                  <a:pt x="222" y="0"/>
                </a:moveTo>
                <a:cubicBezTo>
                  <a:pt x="167" y="272"/>
                  <a:pt x="0" y="334"/>
                  <a:pt x="0" y="709"/>
                </a:cubicBezTo>
                <a:cubicBezTo>
                  <a:pt x="0" y="1159"/>
                  <a:pt x="239" y="1159"/>
                  <a:pt x="239" y="1609"/>
                </a:cubicBezTo>
                <a:cubicBezTo>
                  <a:pt x="239" y="2059"/>
                  <a:pt x="0" y="2059"/>
                  <a:pt x="0" y="2509"/>
                </a:cubicBezTo>
                <a:cubicBezTo>
                  <a:pt x="0" y="2959"/>
                  <a:pt x="239" y="2959"/>
                  <a:pt x="239" y="3409"/>
                </a:cubicBezTo>
                <a:cubicBezTo>
                  <a:pt x="239" y="3858"/>
                  <a:pt x="0" y="3858"/>
                  <a:pt x="0" y="4308"/>
                </a:cubicBezTo>
                <a:cubicBezTo>
                  <a:pt x="0" y="4758"/>
                  <a:pt x="239" y="4758"/>
                  <a:pt x="239" y="5208"/>
                </a:cubicBezTo>
                <a:lnTo>
                  <a:pt x="239" y="5254"/>
                </a:lnTo>
                <a:cubicBezTo>
                  <a:pt x="239" y="5704"/>
                  <a:pt x="0" y="5704"/>
                  <a:pt x="0" y="6154"/>
                </a:cubicBezTo>
                <a:cubicBezTo>
                  <a:pt x="0" y="6603"/>
                  <a:pt x="239" y="6603"/>
                  <a:pt x="239" y="7053"/>
                </a:cubicBezTo>
                <a:cubicBezTo>
                  <a:pt x="239" y="7503"/>
                  <a:pt x="0" y="7503"/>
                  <a:pt x="0" y="7953"/>
                </a:cubicBezTo>
                <a:cubicBezTo>
                  <a:pt x="0" y="8403"/>
                  <a:pt x="239" y="8403"/>
                  <a:pt x="239" y="8853"/>
                </a:cubicBezTo>
                <a:cubicBezTo>
                  <a:pt x="239" y="9303"/>
                  <a:pt x="0" y="9303"/>
                  <a:pt x="0" y="9752"/>
                </a:cubicBezTo>
                <a:cubicBezTo>
                  <a:pt x="0" y="10202"/>
                  <a:pt x="239" y="10202"/>
                  <a:pt x="239" y="10652"/>
                </a:cubicBezTo>
                <a:cubicBezTo>
                  <a:pt x="239" y="11102"/>
                  <a:pt x="0" y="11102"/>
                  <a:pt x="0" y="11552"/>
                </a:cubicBezTo>
                <a:cubicBezTo>
                  <a:pt x="0" y="12002"/>
                  <a:pt x="239" y="12002"/>
                  <a:pt x="239" y="12451"/>
                </a:cubicBezTo>
                <a:cubicBezTo>
                  <a:pt x="239" y="12901"/>
                  <a:pt x="0" y="12901"/>
                  <a:pt x="0" y="13351"/>
                </a:cubicBezTo>
                <a:cubicBezTo>
                  <a:pt x="0" y="13801"/>
                  <a:pt x="239" y="13801"/>
                  <a:pt x="239" y="14251"/>
                </a:cubicBezTo>
                <a:cubicBezTo>
                  <a:pt x="239" y="14268"/>
                  <a:pt x="239" y="14284"/>
                  <a:pt x="238" y="14300"/>
                </a:cubicBezTo>
                <a:lnTo>
                  <a:pt x="2359" y="14300"/>
                </a:lnTo>
                <a:lnTo>
                  <a:pt x="2359" y="0"/>
                </a:lnTo>
                <a:lnTo>
                  <a:pt x="222" y="0"/>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3">
            <a:extLst>
              <a:ext uri="{FF2B5EF4-FFF2-40B4-BE49-F238E27FC236}">
                <a16:creationId xmlns:a16="http://schemas.microsoft.com/office/drawing/2014/main" id="{4560A037-0B21-574F-88EB-2D541613E863}"/>
              </a:ext>
            </a:extLst>
          </p:cNvPr>
          <p:cNvSpPr>
            <a:spLocks noGrp="1"/>
          </p:cNvSpPr>
          <p:nvPr>
            <p:ph type="dt" sz="half" idx="10"/>
          </p:nvPr>
        </p:nvSpPr>
        <p:spPr/>
        <p:txBody>
          <a:bodyPr/>
          <a:lstStyle>
            <a:lvl1pPr>
              <a:defRPr/>
            </a:lvl1pPr>
          </a:lstStyle>
          <a:p>
            <a:pPr>
              <a:defRPr/>
            </a:pPr>
            <a:fld id="{4B549D1D-5C20-2D46-A2B5-940720E4E505}" type="datetime1">
              <a:rPr lang="fi-FI"/>
              <a:pPr>
                <a:defRPr/>
              </a:pPr>
              <a:t>14.2.2022</a:t>
            </a:fld>
            <a:endParaRPr lang="fi-FI"/>
          </a:p>
        </p:txBody>
      </p:sp>
      <p:sp>
        <p:nvSpPr>
          <p:cNvPr id="6" name="Alatunnisteen paikkamerkki 4">
            <a:extLst>
              <a:ext uri="{FF2B5EF4-FFF2-40B4-BE49-F238E27FC236}">
                <a16:creationId xmlns:a16="http://schemas.microsoft.com/office/drawing/2014/main" id="{3212DDEC-6EC6-9D4B-85B5-9CD7C355A7BB}"/>
              </a:ext>
            </a:extLst>
          </p:cNvPr>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a:extLst>
              <a:ext uri="{FF2B5EF4-FFF2-40B4-BE49-F238E27FC236}">
                <a16:creationId xmlns:a16="http://schemas.microsoft.com/office/drawing/2014/main" id="{09713298-BD42-8C4A-B39F-A568FCE7EAFE}"/>
              </a:ext>
            </a:extLst>
          </p:cNvPr>
          <p:cNvSpPr>
            <a:spLocks noGrp="1"/>
          </p:cNvSpPr>
          <p:nvPr>
            <p:ph type="sldNum" sz="quarter" idx="12"/>
          </p:nvPr>
        </p:nvSpPr>
        <p:spPr/>
        <p:txBody>
          <a:bodyPr/>
          <a:lstStyle>
            <a:lvl1pPr>
              <a:defRPr>
                <a:solidFill>
                  <a:schemeClr val="bg1"/>
                </a:solidFill>
              </a:defRPr>
            </a:lvl1pPr>
          </a:lstStyle>
          <a:p>
            <a:pPr>
              <a:defRPr/>
            </a:pPr>
            <a:fld id="{5FB18659-FA91-5E45-8A86-F0E0F29B655D}" type="slidenum">
              <a:rPr lang="fi-FI"/>
              <a:pPr>
                <a:defRPr/>
              </a:pPr>
              <a:t>‹#›</a:t>
            </a:fld>
            <a:endParaRPr lang="fi-FI"/>
          </a:p>
        </p:txBody>
      </p:sp>
    </p:spTree>
    <p:extLst>
      <p:ext uri="{BB962C8B-B14F-4D97-AF65-F5344CB8AC3E}">
        <p14:creationId xmlns:p14="http://schemas.microsoft.com/office/powerpoint/2010/main" val="38490793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195200"/>
            <a:ext cx="5364000" cy="49824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p:nvPr>
        </p:nvSpPr>
        <p:spPr>
          <a:xfrm>
            <a:off x="6172200" y="1195200"/>
            <a:ext cx="5364000"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a:extLst>
              <a:ext uri="{FF2B5EF4-FFF2-40B4-BE49-F238E27FC236}">
                <a16:creationId xmlns:a16="http://schemas.microsoft.com/office/drawing/2014/main" id="{1C36E015-38B5-2242-B318-FB4881B3188F}"/>
              </a:ext>
            </a:extLst>
          </p:cNvPr>
          <p:cNvSpPr>
            <a:spLocks noGrp="1"/>
          </p:cNvSpPr>
          <p:nvPr>
            <p:ph type="dt" sz="half" idx="10"/>
          </p:nvPr>
        </p:nvSpPr>
        <p:spPr/>
        <p:txBody>
          <a:bodyPr/>
          <a:lstStyle>
            <a:lvl1pPr>
              <a:defRPr/>
            </a:lvl1pPr>
          </a:lstStyle>
          <a:p>
            <a:pPr>
              <a:defRPr/>
            </a:pPr>
            <a:fld id="{48EEB8C6-E3EF-8643-A1D9-5F439B820FDD}" type="datetime1">
              <a:rPr lang="fi-FI"/>
              <a:pPr>
                <a:defRPr/>
              </a:pPr>
              <a:t>14.2.2022</a:t>
            </a:fld>
            <a:endParaRPr lang="fi-FI" dirty="0"/>
          </a:p>
        </p:txBody>
      </p:sp>
      <p:sp>
        <p:nvSpPr>
          <p:cNvPr id="6" name="Alatunnisteen paikkamerkki 4">
            <a:extLst>
              <a:ext uri="{FF2B5EF4-FFF2-40B4-BE49-F238E27FC236}">
                <a16:creationId xmlns:a16="http://schemas.microsoft.com/office/drawing/2014/main" id="{2FFB7A1C-1BA8-7B4C-8B9C-F0DB388CD9F1}"/>
              </a:ext>
            </a:extLst>
          </p:cNvPr>
          <p:cNvSpPr>
            <a:spLocks noGrp="1"/>
          </p:cNvSpPr>
          <p:nvPr>
            <p:ph type="ftr" sz="quarter" idx="11"/>
          </p:nvPr>
        </p:nvSpPr>
        <p:spPr/>
        <p:txBody>
          <a:bodyPr/>
          <a:lstStyle>
            <a:lvl1pPr>
              <a:defRPr/>
            </a:lvl1pPr>
          </a:lstStyle>
          <a:p>
            <a:pPr>
              <a:defRPr/>
            </a:pPr>
            <a:r>
              <a:rPr lang="fi-FI"/>
              <a:t>Etunimi Sukunimi</a:t>
            </a:r>
            <a:endParaRPr lang="fi-FI" dirty="0"/>
          </a:p>
        </p:txBody>
      </p:sp>
      <p:sp>
        <p:nvSpPr>
          <p:cNvPr id="7" name="Dian numeron paikkamerkki 5">
            <a:extLst>
              <a:ext uri="{FF2B5EF4-FFF2-40B4-BE49-F238E27FC236}">
                <a16:creationId xmlns:a16="http://schemas.microsoft.com/office/drawing/2014/main" id="{EC9A86C9-880D-1A44-A4C5-258EA715942A}"/>
              </a:ext>
            </a:extLst>
          </p:cNvPr>
          <p:cNvSpPr>
            <a:spLocks noGrp="1"/>
          </p:cNvSpPr>
          <p:nvPr>
            <p:ph type="sldNum" sz="quarter" idx="12"/>
          </p:nvPr>
        </p:nvSpPr>
        <p:spPr/>
        <p:txBody>
          <a:bodyPr/>
          <a:lstStyle>
            <a:lvl1pPr>
              <a:defRPr/>
            </a:lvl1pPr>
          </a:lstStyle>
          <a:p>
            <a:pPr>
              <a:defRPr/>
            </a:pPr>
            <a:fld id="{47B026B4-21A3-5849-9017-3DEB780D53A5}" type="slidenum">
              <a:rPr lang="fi-FI"/>
              <a:pPr>
                <a:defRPr/>
              </a:pPr>
              <a:t>‹#›</a:t>
            </a:fld>
            <a:endParaRPr lang="fi-FI" dirty="0"/>
          </a:p>
        </p:txBody>
      </p:sp>
    </p:spTree>
    <p:extLst>
      <p:ext uri="{BB962C8B-B14F-4D97-AF65-F5344CB8AC3E}">
        <p14:creationId xmlns:p14="http://schemas.microsoft.com/office/powerpoint/2010/main" val="29574157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935804"/>
            <a:ext cx="5364000" cy="4241795"/>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p:nvPr>
        </p:nvSpPr>
        <p:spPr>
          <a:xfrm>
            <a:off x="6172200" y="1935804"/>
            <a:ext cx="5364000" cy="4241795"/>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0" name="Tekstin paikkamerkki 9"/>
          <p:cNvSpPr>
            <a:spLocks noGrp="1"/>
          </p:cNvSpPr>
          <p:nvPr>
            <p:ph type="body" sz="quarter" idx="13"/>
          </p:nvPr>
        </p:nvSpPr>
        <p:spPr>
          <a:xfrm>
            <a:off x="457200" y="1555784"/>
            <a:ext cx="5364163" cy="409203"/>
          </a:xfrm>
        </p:spPr>
        <p:txBody>
          <a:bodyPr/>
          <a:lstStyle>
            <a:lvl1pPr marL="0" indent="0">
              <a:buNone/>
              <a:defRPr>
                <a:latin typeface="Arial Black" panose="020B0A04020102020204" pitchFamily="34" charset="0"/>
              </a:defRPr>
            </a:lvl1pPr>
          </a:lstStyle>
          <a:p>
            <a:pPr lvl="0"/>
            <a:r>
              <a:rPr lang="en-US"/>
              <a:t>Click to edit Master text styles</a:t>
            </a:r>
          </a:p>
        </p:txBody>
      </p:sp>
      <p:sp>
        <p:nvSpPr>
          <p:cNvPr id="11" name="Tekstin paikkamerkki 9"/>
          <p:cNvSpPr>
            <a:spLocks noGrp="1"/>
          </p:cNvSpPr>
          <p:nvPr>
            <p:ph type="body" sz="quarter" idx="14"/>
          </p:nvPr>
        </p:nvSpPr>
        <p:spPr>
          <a:xfrm>
            <a:off x="6174000" y="1555784"/>
            <a:ext cx="5364163" cy="409203"/>
          </a:xfrm>
        </p:spPr>
        <p:txBody>
          <a:bodyPr/>
          <a:lstStyle>
            <a:lvl1pPr marL="0" indent="0">
              <a:buNone/>
              <a:defRPr>
                <a:latin typeface="Arial Black" panose="020B0A04020102020204" pitchFamily="34" charset="0"/>
              </a:defRPr>
            </a:lvl1pPr>
          </a:lstStyle>
          <a:p>
            <a:pPr lvl="0"/>
            <a:r>
              <a:rPr lang="en-US"/>
              <a:t>Click to edit Master text styles</a:t>
            </a:r>
          </a:p>
        </p:txBody>
      </p:sp>
      <p:sp>
        <p:nvSpPr>
          <p:cNvPr id="7" name="Päivämäärän paikkamerkki 3">
            <a:extLst>
              <a:ext uri="{FF2B5EF4-FFF2-40B4-BE49-F238E27FC236}">
                <a16:creationId xmlns:a16="http://schemas.microsoft.com/office/drawing/2014/main" id="{3AD4D164-1070-6143-BEA1-2AB5735DDA91}"/>
              </a:ext>
            </a:extLst>
          </p:cNvPr>
          <p:cNvSpPr>
            <a:spLocks noGrp="1"/>
          </p:cNvSpPr>
          <p:nvPr>
            <p:ph type="dt" sz="half" idx="15"/>
          </p:nvPr>
        </p:nvSpPr>
        <p:spPr/>
        <p:txBody>
          <a:bodyPr/>
          <a:lstStyle>
            <a:lvl1pPr>
              <a:defRPr/>
            </a:lvl1pPr>
          </a:lstStyle>
          <a:p>
            <a:pPr>
              <a:defRPr/>
            </a:pPr>
            <a:fld id="{A0CF38AD-78E6-D94F-99BA-FE5FCE97575D}" type="datetime1">
              <a:rPr lang="fi-FI"/>
              <a:pPr>
                <a:defRPr/>
              </a:pPr>
              <a:t>14.2.2022</a:t>
            </a:fld>
            <a:endParaRPr lang="fi-FI" dirty="0"/>
          </a:p>
        </p:txBody>
      </p:sp>
      <p:sp>
        <p:nvSpPr>
          <p:cNvPr id="8" name="Alatunnisteen paikkamerkki 4">
            <a:extLst>
              <a:ext uri="{FF2B5EF4-FFF2-40B4-BE49-F238E27FC236}">
                <a16:creationId xmlns:a16="http://schemas.microsoft.com/office/drawing/2014/main" id="{1116959E-5043-F44E-AE80-5AD59AC293B3}"/>
              </a:ext>
            </a:extLst>
          </p:cNvPr>
          <p:cNvSpPr>
            <a:spLocks noGrp="1"/>
          </p:cNvSpPr>
          <p:nvPr>
            <p:ph type="ftr" sz="quarter" idx="16"/>
          </p:nvPr>
        </p:nvSpPr>
        <p:spPr/>
        <p:txBody>
          <a:bodyPr/>
          <a:lstStyle>
            <a:lvl1pPr>
              <a:defRPr/>
            </a:lvl1pPr>
          </a:lstStyle>
          <a:p>
            <a:pPr>
              <a:defRPr/>
            </a:pPr>
            <a:r>
              <a:rPr lang="fi-FI"/>
              <a:t>Etunimi Sukunimi</a:t>
            </a:r>
            <a:endParaRPr lang="fi-FI" dirty="0"/>
          </a:p>
        </p:txBody>
      </p:sp>
      <p:sp>
        <p:nvSpPr>
          <p:cNvPr id="9" name="Dian numeron paikkamerkki 5">
            <a:extLst>
              <a:ext uri="{FF2B5EF4-FFF2-40B4-BE49-F238E27FC236}">
                <a16:creationId xmlns:a16="http://schemas.microsoft.com/office/drawing/2014/main" id="{3F04B90B-A471-324A-814E-F45AB70D28FC}"/>
              </a:ext>
            </a:extLst>
          </p:cNvPr>
          <p:cNvSpPr>
            <a:spLocks noGrp="1"/>
          </p:cNvSpPr>
          <p:nvPr>
            <p:ph type="sldNum" sz="quarter" idx="17"/>
          </p:nvPr>
        </p:nvSpPr>
        <p:spPr/>
        <p:txBody>
          <a:bodyPr/>
          <a:lstStyle>
            <a:lvl1pPr>
              <a:defRPr/>
            </a:lvl1pPr>
          </a:lstStyle>
          <a:p>
            <a:pPr>
              <a:defRPr/>
            </a:pPr>
            <a:fld id="{B2A35A28-042B-574D-9C32-BD571C3FB4C0}" type="slidenum">
              <a:rPr lang="fi-FI"/>
              <a:pPr>
                <a:defRPr/>
              </a:pPr>
              <a:t>‹#›</a:t>
            </a:fld>
            <a:endParaRPr lang="fi-FI" dirty="0"/>
          </a:p>
        </p:txBody>
      </p:sp>
    </p:spTree>
    <p:extLst>
      <p:ext uri="{BB962C8B-B14F-4D97-AF65-F5344CB8AC3E}">
        <p14:creationId xmlns:p14="http://schemas.microsoft.com/office/powerpoint/2010/main" val="18230082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2"/>
            <a:ext cx="6371618" cy="787615"/>
          </a:xfrm>
        </p:spPr>
        <p:txBody>
          <a:body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sz="half" idx="1"/>
          </p:nvPr>
        </p:nvSpPr>
        <p:spPr>
          <a:xfrm>
            <a:off x="457200" y="1195200"/>
            <a:ext cx="6371618" cy="49824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0" name="Kuvan paikkamerkki 9"/>
          <p:cNvSpPr>
            <a:spLocks noGrp="1"/>
          </p:cNvSpPr>
          <p:nvPr>
            <p:ph type="pic" sz="quarter" idx="13"/>
          </p:nvPr>
        </p:nvSpPr>
        <p:spPr>
          <a:xfrm>
            <a:off x="7131050" y="0"/>
            <a:ext cx="5060950" cy="6858000"/>
          </a:xfrm>
          <a:solidFill>
            <a:schemeClr val="bg1">
              <a:lumMod val="85000"/>
            </a:schemeClr>
          </a:solidFill>
        </p:spPr>
        <p:txBody>
          <a:bodyPr rtlCol="0">
            <a:noAutofit/>
          </a:bodyPr>
          <a:lstStyle>
            <a:lvl1pPr marL="0" indent="0" algn="r">
              <a:buNone/>
              <a:defRPr/>
            </a:lvl1pPr>
          </a:lstStyle>
          <a:p>
            <a:pPr lvl="0"/>
            <a:endParaRPr lang="fi-FI" noProof="0"/>
          </a:p>
        </p:txBody>
      </p:sp>
      <p:sp>
        <p:nvSpPr>
          <p:cNvPr id="5" name="Päivämäärän paikkamerkki 3">
            <a:extLst>
              <a:ext uri="{FF2B5EF4-FFF2-40B4-BE49-F238E27FC236}">
                <a16:creationId xmlns:a16="http://schemas.microsoft.com/office/drawing/2014/main" id="{60E59D32-13FC-E54D-9146-2AACD9C89E59}"/>
              </a:ext>
            </a:extLst>
          </p:cNvPr>
          <p:cNvSpPr>
            <a:spLocks noGrp="1"/>
          </p:cNvSpPr>
          <p:nvPr>
            <p:ph type="dt" sz="half" idx="14"/>
          </p:nvPr>
        </p:nvSpPr>
        <p:spPr/>
        <p:txBody>
          <a:bodyPr/>
          <a:lstStyle>
            <a:lvl1pPr>
              <a:defRPr/>
            </a:lvl1pPr>
          </a:lstStyle>
          <a:p>
            <a:pPr>
              <a:defRPr/>
            </a:pPr>
            <a:fld id="{EC352A67-D2CD-FB41-8520-C98D5509DE26}" type="datetime1">
              <a:rPr lang="fi-FI"/>
              <a:pPr>
                <a:defRPr/>
              </a:pPr>
              <a:t>14.2.2022</a:t>
            </a:fld>
            <a:endParaRPr lang="fi-FI" dirty="0"/>
          </a:p>
        </p:txBody>
      </p:sp>
      <p:sp>
        <p:nvSpPr>
          <p:cNvPr id="6" name="Alatunnisteen paikkamerkki 4">
            <a:extLst>
              <a:ext uri="{FF2B5EF4-FFF2-40B4-BE49-F238E27FC236}">
                <a16:creationId xmlns:a16="http://schemas.microsoft.com/office/drawing/2014/main" id="{E24E1775-1CED-5349-A361-4474C58ACF92}"/>
              </a:ext>
            </a:extLst>
          </p:cNvPr>
          <p:cNvSpPr>
            <a:spLocks noGrp="1"/>
          </p:cNvSpPr>
          <p:nvPr>
            <p:ph type="ftr" sz="quarter" idx="15"/>
          </p:nvPr>
        </p:nvSpPr>
        <p:spPr/>
        <p:txBody>
          <a:bodyPr/>
          <a:lstStyle>
            <a:lvl1pPr>
              <a:defRPr/>
            </a:lvl1pPr>
          </a:lstStyle>
          <a:p>
            <a:pPr>
              <a:defRPr/>
            </a:pPr>
            <a:r>
              <a:rPr lang="fi-FI"/>
              <a:t>Etunimi Sukunimi</a:t>
            </a:r>
            <a:endParaRPr lang="fi-FI" dirty="0"/>
          </a:p>
        </p:txBody>
      </p:sp>
      <p:sp>
        <p:nvSpPr>
          <p:cNvPr id="7" name="Dian numeron paikkamerkki 5">
            <a:extLst>
              <a:ext uri="{FF2B5EF4-FFF2-40B4-BE49-F238E27FC236}">
                <a16:creationId xmlns:a16="http://schemas.microsoft.com/office/drawing/2014/main" id="{5B40F82D-90EF-6D4E-A34C-B3033C0E6E10}"/>
              </a:ext>
            </a:extLst>
          </p:cNvPr>
          <p:cNvSpPr>
            <a:spLocks noGrp="1"/>
          </p:cNvSpPr>
          <p:nvPr>
            <p:ph type="sldNum" sz="quarter" idx="16"/>
          </p:nvPr>
        </p:nvSpPr>
        <p:spPr/>
        <p:txBody>
          <a:bodyPr/>
          <a:lstStyle>
            <a:lvl1pPr>
              <a:defRPr/>
            </a:lvl1pPr>
          </a:lstStyle>
          <a:p>
            <a:pPr>
              <a:defRPr/>
            </a:pPr>
            <a:fld id="{D4632DC5-811F-EE44-8167-475567266B20}" type="slidenum">
              <a:rPr lang="fi-FI"/>
              <a:pPr>
                <a:defRPr/>
              </a:pPr>
              <a:t>‹#›</a:t>
            </a:fld>
            <a:endParaRPr lang="fi-FI" dirty="0"/>
          </a:p>
        </p:txBody>
      </p:sp>
    </p:spTree>
    <p:extLst>
      <p:ext uri="{BB962C8B-B14F-4D97-AF65-F5344CB8AC3E}">
        <p14:creationId xmlns:p14="http://schemas.microsoft.com/office/powerpoint/2010/main" val="9042747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3">
            <a:extLst>
              <a:ext uri="{FF2B5EF4-FFF2-40B4-BE49-F238E27FC236}">
                <a16:creationId xmlns:a16="http://schemas.microsoft.com/office/drawing/2014/main" id="{75049D27-4427-AD46-8BC7-A321B73C3D62}"/>
              </a:ext>
            </a:extLst>
          </p:cNvPr>
          <p:cNvSpPr>
            <a:spLocks noGrp="1"/>
          </p:cNvSpPr>
          <p:nvPr>
            <p:ph type="dt" sz="half" idx="10"/>
          </p:nvPr>
        </p:nvSpPr>
        <p:spPr/>
        <p:txBody>
          <a:bodyPr/>
          <a:lstStyle>
            <a:lvl1pPr>
              <a:defRPr/>
            </a:lvl1pPr>
          </a:lstStyle>
          <a:p>
            <a:pPr>
              <a:defRPr/>
            </a:pPr>
            <a:fld id="{4F99EE66-3A14-4146-99A0-F734F993AC4D}" type="datetime1">
              <a:rPr lang="fi-FI"/>
              <a:pPr>
                <a:defRPr/>
              </a:pPr>
              <a:t>14.2.2022</a:t>
            </a:fld>
            <a:endParaRPr lang="fi-FI" dirty="0"/>
          </a:p>
        </p:txBody>
      </p:sp>
      <p:sp>
        <p:nvSpPr>
          <p:cNvPr id="4" name="Alatunnisteen paikkamerkki 4">
            <a:extLst>
              <a:ext uri="{FF2B5EF4-FFF2-40B4-BE49-F238E27FC236}">
                <a16:creationId xmlns:a16="http://schemas.microsoft.com/office/drawing/2014/main" id="{C5969E96-43CF-B840-B1C2-B1384537AF56}"/>
              </a:ext>
            </a:extLst>
          </p:cNvPr>
          <p:cNvSpPr>
            <a:spLocks noGrp="1"/>
          </p:cNvSpPr>
          <p:nvPr>
            <p:ph type="ftr" sz="quarter" idx="11"/>
          </p:nvPr>
        </p:nvSpPr>
        <p:spPr/>
        <p:txBody>
          <a:bodyPr/>
          <a:lstStyle>
            <a:lvl1pPr>
              <a:defRPr/>
            </a:lvl1pPr>
          </a:lstStyle>
          <a:p>
            <a:pPr>
              <a:defRPr/>
            </a:pPr>
            <a:r>
              <a:rPr lang="fi-FI"/>
              <a:t>Etunimi Sukunimi</a:t>
            </a:r>
            <a:endParaRPr lang="fi-FI" dirty="0"/>
          </a:p>
        </p:txBody>
      </p:sp>
      <p:sp>
        <p:nvSpPr>
          <p:cNvPr id="5" name="Dian numeron paikkamerkki 5">
            <a:extLst>
              <a:ext uri="{FF2B5EF4-FFF2-40B4-BE49-F238E27FC236}">
                <a16:creationId xmlns:a16="http://schemas.microsoft.com/office/drawing/2014/main" id="{4AA1A6FC-1F23-AB40-ABD4-BE5120D93F7E}"/>
              </a:ext>
            </a:extLst>
          </p:cNvPr>
          <p:cNvSpPr>
            <a:spLocks noGrp="1"/>
          </p:cNvSpPr>
          <p:nvPr>
            <p:ph type="sldNum" sz="quarter" idx="12"/>
          </p:nvPr>
        </p:nvSpPr>
        <p:spPr/>
        <p:txBody>
          <a:bodyPr/>
          <a:lstStyle>
            <a:lvl1pPr>
              <a:defRPr/>
            </a:lvl1pPr>
          </a:lstStyle>
          <a:p>
            <a:pPr>
              <a:defRPr/>
            </a:pPr>
            <a:fld id="{58765647-A26E-AA49-B040-B1840D8DD7AF}" type="slidenum">
              <a:rPr lang="fi-FI"/>
              <a:pPr>
                <a:defRPr/>
              </a:pPr>
              <a:t>‹#›</a:t>
            </a:fld>
            <a:endParaRPr lang="fi-FI" dirty="0"/>
          </a:p>
        </p:txBody>
      </p:sp>
    </p:spTree>
    <p:extLst>
      <p:ext uri="{BB962C8B-B14F-4D97-AF65-F5344CB8AC3E}">
        <p14:creationId xmlns:p14="http://schemas.microsoft.com/office/powerpoint/2010/main" val="18232550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a:extLst>
              <a:ext uri="{FF2B5EF4-FFF2-40B4-BE49-F238E27FC236}">
                <a16:creationId xmlns:a16="http://schemas.microsoft.com/office/drawing/2014/main" id="{01B7121E-A397-A74D-AD5B-50BFC1491BCF}"/>
              </a:ext>
            </a:extLst>
          </p:cNvPr>
          <p:cNvSpPr>
            <a:spLocks noGrp="1"/>
          </p:cNvSpPr>
          <p:nvPr>
            <p:ph type="dt" sz="half" idx="10"/>
          </p:nvPr>
        </p:nvSpPr>
        <p:spPr/>
        <p:txBody>
          <a:bodyPr/>
          <a:lstStyle>
            <a:lvl1pPr>
              <a:defRPr/>
            </a:lvl1pPr>
          </a:lstStyle>
          <a:p>
            <a:pPr>
              <a:defRPr/>
            </a:pPr>
            <a:fld id="{E381623B-3FD5-CA40-952C-ED73F00BBFD2}" type="datetime1">
              <a:rPr lang="fi-FI"/>
              <a:pPr>
                <a:defRPr/>
              </a:pPr>
              <a:t>14.2.2022</a:t>
            </a:fld>
            <a:endParaRPr lang="fi-FI" dirty="0"/>
          </a:p>
        </p:txBody>
      </p:sp>
      <p:sp>
        <p:nvSpPr>
          <p:cNvPr id="3" name="Alatunnisteen paikkamerkki 4">
            <a:extLst>
              <a:ext uri="{FF2B5EF4-FFF2-40B4-BE49-F238E27FC236}">
                <a16:creationId xmlns:a16="http://schemas.microsoft.com/office/drawing/2014/main" id="{41D83A55-06E7-034B-9E64-4414B4FFFA60}"/>
              </a:ext>
            </a:extLst>
          </p:cNvPr>
          <p:cNvSpPr>
            <a:spLocks noGrp="1"/>
          </p:cNvSpPr>
          <p:nvPr>
            <p:ph type="ftr" sz="quarter" idx="11"/>
          </p:nvPr>
        </p:nvSpPr>
        <p:spPr/>
        <p:txBody>
          <a:bodyPr/>
          <a:lstStyle>
            <a:lvl1pPr>
              <a:defRPr/>
            </a:lvl1pPr>
          </a:lstStyle>
          <a:p>
            <a:pPr>
              <a:defRPr/>
            </a:pPr>
            <a:r>
              <a:rPr lang="fi-FI"/>
              <a:t>Etunimi Sukunimi</a:t>
            </a:r>
            <a:endParaRPr lang="fi-FI" dirty="0"/>
          </a:p>
        </p:txBody>
      </p:sp>
      <p:sp>
        <p:nvSpPr>
          <p:cNvPr id="4" name="Dian numeron paikkamerkki 5">
            <a:extLst>
              <a:ext uri="{FF2B5EF4-FFF2-40B4-BE49-F238E27FC236}">
                <a16:creationId xmlns:a16="http://schemas.microsoft.com/office/drawing/2014/main" id="{45B86D31-B69E-804A-BF98-5E670A2E9382}"/>
              </a:ext>
            </a:extLst>
          </p:cNvPr>
          <p:cNvSpPr>
            <a:spLocks noGrp="1"/>
          </p:cNvSpPr>
          <p:nvPr>
            <p:ph type="sldNum" sz="quarter" idx="12"/>
          </p:nvPr>
        </p:nvSpPr>
        <p:spPr/>
        <p:txBody>
          <a:bodyPr/>
          <a:lstStyle>
            <a:lvl1pPr>
              <a:defRPr/>
            </a:lvl1pPr>
          </a:lstStyle>
          <a:p>
            <a:pPr>
              <a:defRPr/>
            </a:pPr>
            <a:fld id="{4609A1C4-B1B6-B542-B3C1-45A3B166DDE9}" type="slidenum">
              <a:rPr lang="fi-FI"/>
              <a:pPr>
                <a:defRPr/>
              </a:pPr>
              <a:t>‹#›</a:t>
            </a:fld>
            <a:endParaRPr lang="fi-FI" dirty="0"/>
          </a:p>
        </p:txBody>
      </p:sp>
    </p:spTree>
    <p:extLst>
      <p:ext uri="{BB962C8B-B14F-4D97-AF65-F5344CB8AC3E}">
        <p14:creationId xmlns:p14="http://schemas.microsoft.com/office/powerpoint/2010/main" val="31188590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Kansi 1">
    <p:bg>
      <p:bgPr>
        <a:solidFill>
          <a:srgbClr val="00D7A6"/>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E6879746-B8EB-884E-AF7B-B78E8B1702FB}"/>
              </a:ext>
            </a:extLst>
          </p:cNvPr>
          <p:cNvSpPr>
            <a:spLocks/>
          </p:cNvSpPr>
          <p:nvPr userDrawn="1"/>
        </p:nvSpPr>
        <p:spPr bwMode="white">
          <a:xfrm>
            <a:off x="0" y="0"/>
            <a:ext cx="9393238" cy="6858000"/>
          </a:xfrm>
          <a:custGeom>
            <a:avLst/>
            <a:gdLst>
              <a:gd name="T0" fmla="*/ 1202620694 w 19559"/>
              <a:gd name="T1" fmla="*/ 2147483646 h 14300"/>
              <a:gd name="T2" fmla="*/ 1302493304 w 19559"/>
              <a:gd name="T3" fmla="*/ 2147483646 h 14300"/>
              <a:gd name="T4" fmla="*/ 1651931459 w 19559"/>
              <a:gd name="T5" fmla="*/ 2147483646 h 14300"/>
              <a:gd name="T6" fmla="*/ 1854674889 w 19559"/>
              <a:gd name="T7" fmla="*/ 2147483646 h 14300"/>
              <a:gd name="T8" fmla="*/ 2147483646 w 19559"/>
              <a:gd name="T9" fmla="*/ 2147483646 h 14300"/>
              <a:gd name="T10" fmla="*/ 2147483646 w 19559"/>
              <a:gd name="T11" fmla="*/ 2018686830 h 14300"/>
              <a:gd name="T12" fmla="*/ 2147483646 w 19559"/>
              <a:gd name="T13" fmla="*/ 1816519224 h 14300"/>
              <a:gd name="T14" fmla="*/ 2147483646 w 19559"/>
              <a:gd name="T15" fmla="*/ 1467843158 h 14300"/>
              <a:gd name="T16" fmla="*/ 2147483646 w 19559"/>
              <a:gd name="T17" fmla="*/ 1265675552 h 14300"/>
              <a:gd name="T18" fmla="*/ 2147483646 w 19559"/>
              <a:gd name="T19" fmla="*/ 917229684 h 14300"/>
              <a:gd name="T20" fmla="*/ 2147483646 w 19559"/>
              <a:gd name="T21" fmla="*/ 715062079 h 14300"/>
              <a:gd name="T22" fmla="*/ 2147483646 w 19559"/>
              <a:gd name="T23" fmla="*/ 366615731 h 14300"/>
              <a:gd name="T24" fmla="*/ 2147483646 w 19559"/>
              <a:gd name="T25" fmla="*/ 164678324 h 14300"/>
              <a:gd name="T26" fmla="*/ 2147483646 w 19559"/>
              <a:gd name="T27" fmla="*/ 0 h 14300"/>
              <a:gd name="T28" fmla="*/ 0 w 19559"/>
              <a:gd name="T29" fmla="*/ 0 h 14300"/>
              <a:gd name="T30" fmla="*/ 0 w 19559"/>
              <a:gd name="T31" fmla="*/ 2147483646 h 14300"/>
              <a:gd name="T32" fmla="*/ 1202620694 w 19559"/>
              <a:gd name="T33" fmla="*/ 2147483646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559" h="14300">
                <a:moveTo>
                  <a:pt x="5214" y="14300"/>
                </a:moveTo>
                <a:cubicBezTo>
                  <a:pt x="5282" y="14078"/>
                  <a:pt x="5358" y="13854"/>
                  <a:pt x="5647" y="13565"/>
                </a:cubicBezTo>
                <a:cubicBezTo>
                  <a:pt x="6246" y="12966"/>
                  <a:pt x="6564" y="13285"/>
                  <a:pt x="7162" y="12686"/>
                </a:cubicBezTo>
                <a:cubicBezTo>
                  <a:pt x="7761" y="12087"/>
                  <a:pt x="7443" y="11769"/>
                  <a:pt x="8041" y="11171"/>
                </a:cubicBezTo>
                <a:cubicBezTo>
                  <a:pt x="8640" y="10572"/>
                  <a:pt x="8958" y="10890"/>
                  <a:pt x="9556" y="10292"/>
                </a:cubicBezTo>
                <a:cubicBezTo>
                  <a:pt x="10155" y="9693"/>
                  <a:pt x="9837" y="9375"/>
                  <a:pt x="10435" y="8777"/>
                </a:cubicBezTo>
                <a:cubicBezTo>
                  <a:pt x="11034" y="8178"/>
                  <a:pt x="11352" y="8496"/>
                  <a:pt x="11951" y="7898"/>
                </a:cubicBezTo>
                <a:cubicBezTo>
                  <a:pt x="12549" y="7299"/>
                  <a:pt x="12231" y="6981"/>
                  <a:pt x="12830" y="6382"/>
                </a:cubicBezTo>
                <a:cubicBezTo>
                  <a:pt x="13428" y="5784"/>
                  <a:pt x="13746" y="6102"/>
                  <a:pt x="14345" y="5503"/>
                </a:cubicBezTo>
                <a:cubicBezTo>
                  <a:pt x="14943" y="4905"/>
                  <a:pt x="14625" y="4587"/>
                  <a:pt x="15224" y="3988"/>
                </a:cubicBezTo>
                <a:cubicBezTo>
                  <a:pt x="15822" y="3390"/>
                  <a:pt x="16140" y="3708"/>
                  <a:pt x="16739" y="3109"/>
                </a:cubicBezTo>
                <a:cubicBezTo>
                  <a:pt x="17338" y="2511"/>
                  <a:pt x="17020" y="2192"/>
                  <a:pt x="17618" y="1594"/>
                </a:cubicBezTo>
                <a:cubicBezTo>
                  <a:pt x="18216" y="996"/>
                  <a:pt x="18534" y="1314"/>
                  <a:pt x="19132" y="716"/>
                </a:cubicBezTo>
                <a:cubicBezTo>
                  <a:pt x="19413" y="435"/>
                  <a:pt x="19492" y="216"/>
                  <a:pt x="19559" y="0"/>
                </a:cubicBezTo>
                <a:lnTo>
                  <a:pt x="0" y="0"/>
                </a:lnTo>
                <a:lnTo>
                  <a:pt x="0" y="14300"/>
                </a:lnTo>
                <a:lnTo>
                  <a:pt x="5214" y="14300"/>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9B8A6BB4-EEA6-EF45-BF28-FB18FDA966F2}"/>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0ED67AAB-AF16-594B-878E-EF3533F2D741}"/>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79CE9A4E-A03B-354F-8414-1748C02C9BD0}"/>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27BB90FA-0CA1-D946-A182-932EF7997855}"/>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B27BD8C5-83A9-FB49-B39A-CDE9803E0792}"/>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7B9F1E13-2A7F-3041-96C4-20BF24B378C3}"/>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F27896C8-0E9B-EB4F-A0BF-D0D28A09109B}"/>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1167786E-3258-6747-9FAD-4F51E14A8963}"/>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CD59A392-AFE5-894F-AC9A-086B8E232292}"/>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BC9937A5-0181-2F43-B3F9-5BBF9E89D942}"/>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1ECADD16-758B-A640-89C6-EBAB42EDBDD7}"/>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76C0F365-A963-7841-971F-3D5D3E427E7C}"/>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1312111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Kansi 1 B">
    <p:bg>
      <p:bgPr>
        <a:solidFill>
          <a:srgbClr val="00D7A7"/>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87122B99-D2F2-894A-B4D1-5C9ACF708BA3}"/>
              </a:ext>
            </a:extLst>
          </p:cNvPr>
          <p:cNvSpPr>
            <a:spLocks/>
          </p:cNvSpPr>
          <p:nvPr userDrawn="1"/>
        </p:nvSpPr>
        <p:spPr bwMode="auto">
          <a:xfrm>
            <a:off x="0" y="0"/>
            <a:ext cx="12192000" cy="6858000"/>
          </a:xfrm>
          <a:custGeom>
            <a:avLst/>
            <a:gdLst>
              <a:gd name="T0" fmla="*/ 2147483646 w 25400"/>
              <a:gd name="T1" fmla="*/ 2147483646 h 14300"/>
              <a:gd name="T2" fmla="*/ 2147483646 w 25400"/>
              <a:gd name="T3" fmla="*/ 2147483646 h 14300"/>
              <a:gd name="T4" fmla="*/ 2147483646 w 25400"/>
              <a:gd name="T5" fmla="*/ 2147483646 h 14300"/>
              <a:gd name="T6" fmla="*/ 2147483646 w 25400"/>
              <a:gd name="T7" fmla="*/ 2147483646 h 14300"/>
              <a:gd name="T8" fmla="*/ 2147483646 w 25400"/>
              <a:gd name="T9" fmla="*/ 2147483646 h 14300"/>
              <a:gd name="T10" fmla="*/ 2147483646 w 25400"/>
              <a:gd name="T11" fmla="*/ 2018686830 h 14300"/>
              <a:gd name="T12" fmla="*/ 2147483646 w 25400"/>
              <a:gd name="T13" fmla="*/ 1816519224 h 14300"/>
              <a:gd name="T14" fmla="*/ 2147483646 w 25400"/>
              <a:gd name="T15" fmla="*/ 1467843158 h 14300"/>
              <a:gd name="T16" fmla="*/ 2147483646 w 25400"/>
              <a:gd name="T17" fmla="*/ 1265675552 h 14300"/>
              <a:gd name="T18" fmla="*/ 2147483646 w 25400"/>
              <a:gd name="T19" fmla="*/ 917229684 h 14300"/>
              <a:gd name="T20" fmla="*/ 2147483646 w 25400"/>
              <a:gd name="T21" fmla="*/ 715062079 h 14300"/>
              <a:gd name="T22" fmla="*/ 2147483646 w 25400"/>
              <a:gd name="T23" fmla="*/ 366615731 h 14300"/>
              <a:gd name="T24" fmla="*/ 2147483646 w 25400"/>
              <a:gd name="T25" fmla="*/ 164678324 h 14300"/>
              <a:gd name="T26" fmla="*/ 2147483646 w 25400"/>
              <a:gd name="T27" fmla="*/ 11039941 h 14300"/>
              <a:gd name="T28" fmla="*/ 2147483646 w 25400"/>
              <a:gd name="T29" fmla="*/ 0 h 14300"/>
              <a:gd name="T30" fmla="*/ 0 w 25400"/>
              <a:gd name="T31" fmla="*/ 0 h 14300"/>
              <a:gd name="T32" fmla="*/ 0 w 25400"/>
              <a:gd name="T33" fmla="*/ 2147483646 h 14300"/>
              <a:gd name="T34" fmla="*/ 2147483646 w 25400"/>
              <a:gd name="T35" fmla="*/ 2147483646 h 14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01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00B7ABF4-F4CE-7747-995D-ADC825C3F4A9}"/>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BC8BDA53-A3CF-CD4E-BBAF-9EDBAF21C1C6}"/>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61D6009F-C9D4-DB42-90A2-988D68F1FFF6}"/>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3189C8FC-77F3-D045-A88B-B4FCBA9F173A}"/>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9BBACA01-CAA9-4147-B59D-8FD2D35F90BE}"/>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4877B54B-F152-6C46-9FB5-1278832F4FDA}"/>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9A27C712-A89A-1D4B-8F45-BAD9BD53D1D3}"/>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8FABDF27-ECAE-604A-9E9A-DA9434304A97}"/>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F18C98AE-78D3-9948-ADA9-E422CCDA6738}"/>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A14B7AB1-3C60-7243-80AF-1143298FCF0E}"/>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DCA9A25B-3DB7-6C43-9DAB-F9374407E32F}"/>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D6D5F953-ED5B-7A40-A002-5D241E705C36}"/>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20296202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Kansi 2">
    <p:bg>
      <p:bgPr>
        <a:solidFill>
          <a:srgbClr val="00D7A6"/>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B59CE684-3445-A349-B408-FC0F9AE63151}"/>
              </a:ext>
            </a:extLst>
          </p:cNvPr>
          <p:cNvSpPr>
            <a:spLocks/>
          </p:cNvSpPr>
          <p:nvPr userDrawn="1"/>
        </p:nvSpPr>
        <p:spPr bwMode="white">
          <a:xfrm>
            <a:off x="0" y="0"/>
            <a:ext cx="12192000" cy="3887788"/>
          </a:xfrm>
          <a:custGeom>
            <a:avLst/>
            <a:gdLst>
              <a:gd name="T0" fmla="*/ 0 w 25400"/>
              <a:gd name="T1" fmla="*/ 1484978791 h 8063"/>
              <a:gd name="T2" fmla="*/ 585216000 w 25400"/>
              <a:gd name="T3" fmla="*/ 1874942780 h 8063"/>
              <a:gd name="T4" fmla="*/ 1170432000 w 25400"/>
              <a:gd name="T5" fmla="*/ 1484978791 h 8063"/>
              <a:gd name="T6" fmla="*/ 1755648000 w 25400"/>
              <a:gd name="T7" fmla="*/ 1874942780 h 8063"/>
              <a:gd name="T8" fmla="*/ 2147483646 w 25400"/>
              <a:gd name="T9" fmla="*/ 1484978791 h 8063"/>
              <a:gd name="T10" fmla="*/ 2147483646 w 25400"/>
              <a:gd name="T11" fmla="*/ 1874942780 h 8063"/>
              <a:gd name="T12" fmla="*/ 2147483646 w 25400"/>
              <a:gd name="T13" fmla="*/ 1484978791 h 8063"/>
              <a:gd name="T14" fmla="*/ 2147483646 w 25400"/>
              <a:gd name="T15" fmla="*/ 1874942780 h 8063"/>
              <a:gd name="T16" fmla="*/ 2147483646 w 25400"/>
              <a:gd name="T17" fmla="*/ 1484978791 h 8063"/>
              <a:gd name="T18" fmla="*/ 2147483646 w 25400"/>
              <a:gd name="T19" fmla="*/ 1874942780 h 8063"/>
              <a:gd name="T20" fmla="*/ 2147483646 w 25400"/>
              <a:gd name="T21" fmla="*/ 1484978791 h 8063"/>
              <a:gd name="T22" fmla="*/ 2147483646 w 25400"/>
              <a:gd name="T23" fmla="*/ 0 h 8063"/>
              <a:gd name="T24" fmla="*/ 0 w 25400"/>
              <a:gd name="T25" fmla="*/ 0 h 8063"/>
              <a:gd name="T26" fmla="*/ 0 w 25400"/>
              <a:gd name="T27" fmla="*/ 1484978791 h 80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8063">
                <a:moveTo>
                  <a:pt x="0" y="6386"/>
                </a:moveTo>
                <a:cubicBezTo>
                  <a:pt x="1140" y="6386"/>
                  <a:pt x="2118" y="7077"/>
                  <a:pt x="2540" y="8063"/>
                </a:cubicBezTo>
                <a:cubicBezTo>
                  <a:pt x="2962" y="7077"/>
                  <a:pt x="3940" y="6386"/>
                  <a:pt x="5080" y="6386"/>
                </a:cubicBezTo>
                <a:cubicBezTo>
                  <a:pt x="6220" y="6386"/>
                  <a:pt x="7198" y="7077"/>
                  <a:pt x="7620" y="8063"/>
                </a:cubicBezTo>
                <a:cubicBezTo>
                  <a:pt x="8042" y="7077"/>
                  <a:pt x="9020" y="6386"/>
                  <a:pt x="10160" y="6386"/>
                </a:cubicBezTo>
                <a:cubicBezTo>
                  <a:pt x="11300" y="6386"/>
                  <a:pt x="12278" y="7077"/>
                  <a:pt x="12700" y="8063"/>
                </a:cubicBezTo>
                <a:cubicBezTo>
                  <a:pt x="13122" y="7077"/>
                  <a:pt x="14100" y="6386"/>
                  <a:pt x="15240" y="6386"/>
                </a:cubicBezTo>
                <a:cubicBezTo>
                  <a:pt x="16380" y="6386"/>
                  <a:pt x="17358" y="7077"/>
                  <a:pt x="17780" y="8063"/>
                </a:cubicBezTo>
                <a:cubicBezTo>
                  <a:pt x="18202" y="7077"/>
                  <a:pt x="19180" y="6386"/>
                  <a:pt x="20320" y="6386"/>
                </a:cubicBezTo>
                <a:cubicBezTo>
                  <a:pt x="21460" y="6386"/>
                  <a:pt x="22438" y="7077"/>
                  <a:pt x="22860" y="8063"/>
                </a:cubicBezTo>
                <a:cubicBezTo>
                  <a:pt x="23282" y="7077"/>
                  <a:pt x="24260" y="6386"/>
                  <a:pt x="25400" y="6386"/>
                </a:cubicBezTo>
                <a:lnTo>
                  <a:pt x="25400" y="0"/>
                </a:lnTo>
                <a:lnTo>
                  <a:pt x="0" y="0"/>
                </a:lnTo>
                <a:lnTo>
                  <a:pt x="0" y="6386"/>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B594D053-CAA3-124B-A248-54FBD5431818}"/>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8A62D8D1-F988-AB42-AE97-EDCC14FEFC16}"/>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6F966D78-CF6D-FF43-BCD7-EAA6D494185B}"/>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75B2A524-6334-374C-8276-83D79F0B5D03}"/>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1C029C37-5399-4B48-994F-458C24418294}"/>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989DDBED-8774-EF4F-9AE1-BBF695CC721A}"/>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63657B50-C9AE-0A47-8640-59D91CF79090}"/>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0047D908-052E-564A-93D9-C0C4528AC247}"/>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A9A8A33F-4A4D-1240-A7F0-475CCA170D1E}"/>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08FA1113-518E-B047-9036-64AE92D188F0}"/>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B56C1108-E32D-0C41-9E13-B37E26492759}"/>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E4359BCE-FAB3-3B4F-A83F-565FB6764069}"/>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35770972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Kansi 2 B">
    <p:bg>
      <p:bgPr>
        <a:solidFill>
          <a:srgbClr val="00D7A7"/>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5FF2C10D-31F1-D542-99F4-7BE1672E513B}"/>
              </a:ext>
            </a:extLst>
          </p:cNvPr>
          <p:cNvSpPr>
            <a:spLocks/>
          </p:cNvSpPr>
          <p:nvPr userDrawn="1"/>
        </p:nvSpPr>
        <p:spPr bwMode="auto">
          <a:xfrm>
            <a:off x="0" y="0"/>
            <a:ext cx="12193588" cy="5572125"/>
          </a:xfrm>
          <a:custGeom>
            <a:avLst/>
            <a:gdLst>
              <a:gd name="T0" fmla="*/ 0 w 25400"/>
              <a:gd name="T1" fmla="*/ 2147483646 h 11590"/>
              <a:gd name="T2" fmla="*/ 585349832 w 25400"/>
              <a:gd name="T3" fmla="*/ 2147483646 h 11590"/>
              <a:gd name="T4" fmla="*/ 1170699663 w 25400"/>
              <a:gd name="T5" fmla="*/ 2147483646 h 11590"/>
              <a:gd name="T6" fmla="*/ 1756049495 w 25400"/>
              <a:gd name="T7" fmla="*/ 2147483646 h 11590"/>
              <a:gd name="T8" fmla="*/ 2147483646 w 25400"/>
              <a:gd name="T9" fmla="*/ 2147483646 h 11590"/>
              <a:gd name="T10" fmla="*/ 2147483646 w 25400"/>
              <a:gd name="T11" fmla="*/ 2147483646 h 11590"/>
              <a:gd name="T12" fmla="*/ 2147483646 w 25400"/>
              <a:gd name="T13" fmla="*/ 2147483646 h 11590"/>
              <a:gd name="T14" fmla="*/ 2147483646 w 25400"/>
              <a:gd name="T15" fmla="*/ 2147483646 h 11590"/>
              <a:gd name="T16" fmla="*/ 2147483646 w 25400"/>
              <a:gd name="T17" fmla="*/ 2147483646 h 11590"/>
              <a:gd name="T18" fmla="*/ 2147483646 w 25400"/>
              <a:gd name="T19" fmla="*/ 2147483646 h 11590"/>
              <a:gd name="T20" fmla="*/ 2147483646 w 25400"/>
              <a:gd name="T21" fmla="*/ 2147483646 h 11590"/>
              <a:gd name="T22" fmla="*/ 2147483646 w 25400"/>
              <a:gd name="T23" fmla="*/ 0 h 11590"/>
              <a:gd name="T24" fmla="*/ 0 w 25400"/>
              <a:gd name="T25" fmla="*/ 0 h 11590"/>
              <a:gd name="T26" fmla="*/ 0 w 25400"/>
              <a:gd name="T27" fmla="*/ 2147483646 h 11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0001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D5FEE065-3F10-954A-ABFB-61294995B07C}"/>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A1945AFA-F801-6949-93D4-3F1608572950}"/>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3AD21A0D-E4BB-4649-9920-AC11107EAE25}"/>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36A8CC55-ABE2-1D49-BC87-AA6903124234}"/>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B5D06264-F627-DB41-9606-ED26FA869838}"/>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42E2E5A7-A94A-8047-89DF-BD90D52F8277}"/>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5F579C93-C027-454D-93D6-7E65EFD08410}"/>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E089B2B3-B52D-7F44-8123-CBA1EC8B7047}"/>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DE30173E-DEB1-2546-90E9-857A773BFD76}"/>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5DCE0D3C-F9C2-B046-BC36-175C5A3BC6C2}"/>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49EE4E09-1121-4C47-94E7-8858474E8A08}"/>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AC56BE14-7FF0-6949-8FF3-87D4A7C643C0}"/>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2153835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Väliotsikko vaakuna">
    <p:bg>
      <p:bgPr>
        <a:solidFill>
          <a:srgbClr val="0001BE"/>
        </a:solidFill>
        <a:effectLst/>
      </p:bgPr>
    </p:bg>
    <p:spTree>
      <p:nvGrpSpPr>
        <p:cNvPr id="1" name=""/>
        <p:cNvGrpSpPr/>
        <p:nvPr/>
      </p:nvGrpSpPr>
      <p:grpSpPr>
        <a:xfrm>
          <a:off x="0" y="0"/>
          <a:ext cx="0" cy="0"/>
          <a:chOff x="0" y="0"/>
          <a:chExt cx="0" cy="0"/>
        </a:xfrm>
      </p:grpSpPr>
      <p:grpSp>
        <p:nvGrpSpPr>
          <p:cNvPr id="3" name="Ryhmä 8">
            <a:extLst>
              <a:ext uri="{FF2B5EF4-FFF2-40B4-BE49-F238E27FC236}">
                <a16:creationId xmlns:a16="http://schemas.microsoft.com/office/drawing/2014/main" id="{593CA356-E177-0F43-97AC-8C704F4FA0DE}"/>
              </a:ext>
            </a:extLst>
          </p:cNvPr>
          <p:cNvGrpSpPr/>
          <p:nvPr userDrawn="1"/>
        </p:nvGrpSpPr>
        <p:grpSpPr bwMode="black">
          <a:xfrm>
            <a:off x="465667" y="6222027"/>
            <a:ext cx="804333" cy="373549"/>
            <a:chOff x="228601" y="704851"/>
            <a:chExt cx="11734800" cy="5449888"/>
          </a:xfrm>
          <a:solidFill>
            <a:srgbClr val="FFFFFF"/>
          </a:solidFill>
        </p:grpSpPr>
        <p:sp>
          <p:nvSpPr>
            <p:cNvPr id="4" name="Freeform 5">
              <a:extLst>
                <a:ext uri="{FF2B5EF4-FFF2-40B4-BE49-F238E27FC236}">
                  <a16:creationId xmlns:a16="http://schemas.microsoft.com/office/drawing/2014/main" id="{254D8541-0949-0243-8275-A1E9BD533965}"/>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a:extLst>
                <a:ext uri="{FF2B5EF4-FFF2-40B4-BE49-F238E27FC236}">
                  <a16:creationId xmlns:a16="http://schemas.microsoft.com/office/drawing/2014/main" id="{635A1974-627D-D648-835D-4F95C2A66E5E}"/>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a:extLst>
                <a:ext uri="{FF2B5EF4-FFF2-40B4-BE49-F238E27FC236}">
                  <a16:creationId xmlns:a16="http://schemas.microsoft.com/office/drawing/2014/main" id="{42102F3C-F48E-D041-B57C-94BD2F64CBBD}"/>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a:extLst>
                <a:ext uri="{FF2B5EF4-FFF2-40B4-BE49-F238E27FC236}">
                  <a16:creationId xmlns:a16="http://schemas.microsoft.com/office/drawing/2014/main" id="{B19556AF-2923-D24B-860B-CF8A247495EF}"/>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a:extLst>
                <a:ext uri="{FF2B5EF4-FFF2-40B4-BE49-F238E27FC236}">
                  <a16:creationId xmlns:a16="http://schemas.microsoft.com/office/drawing/2014/main" id="{9949E8AF-9D43-DF4C-BBAB-8AF9B09E31A0}"/>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a:extLst>
                <a:ext uri="{FF2B5EF4-FFF2-40B4-BE49-F238E27FC236}">
                  <a16:creationId xmlns:a16="http://schemas.microsoft.com/office/drawing/2014/main" id="{1174F93E-7381-6E4A-A70F-DEC24033CF23}"/>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a:extLst>
                <a:ext uri="{FF2B5EF4-FFF2-40B4-BE49-F238E27FC236}">
                  <a16:creationId xmlns:a16="http://schemas.microsoft.com/office/drawing/2014/main" id="{D8C45D1D-CADB-5942-A259-7FDF2C360B35}"/>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a:extLst>
                <a:ext uri="{FF2B5EF4-FFF2-40B4-BE49-F238E27FC236}">
                  <a16:creationId xmlns:a16="http://schemas.microsoft.com/office/drawing/2014/main" id="{F0A16D9B-108C-5C4A-A304-C02186C7660D}"/>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a:extLst>
                <a:ext uri="{FF2B5EF4-FFF2-40B4-BE49-F238E27FC236}">
                  <a16:creationId xmlns:a16="http://schemas.microsoft.com/office/drawing/2014/main" id="{5DB44975-9BFE-1145-AE56-0D5D15012E16}"/>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a:extLst>
                <a:ext uri="{FF2B5EF4-FFF2-40B4-BE49-F238E27FC236}">
                  <a16:creationId xmlns:a16="http://schemas.microsoft.com/office/drawing/2014/main" id="{CC6BC2EC-BF9A-7344-8121-E4167C644AFC}"/>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a:extLst>
                <a:ext uri="{FF2B5EF4-FFF2-40B4-BE49-F238E27FC236}">
                  <a16:creationId xmlns:a16="http://schemas.microsoft.com/office/drawing/2014/main" id="{2D4AD8C8-AE8F-534E-83DE-9BF80D1987E6}"/>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en-US"/>
              <a:t>Click to edit Master title style</a:t>
            </a:r>
            <a:endParaRPr lang="fi-FI" dirty="0"/>
          </a:p>
        </p:txBody>
      </p:sp>
      <p:sp>
        <p:nvSpPr>
          <p:cNvPr id="15" name="Päivämäärän paikkamerkki 3">
            <a:extLst>
              <a:ext uri="{FF2B5EF4-FFF2-40B4-BE49-F238E27FC236}">
                <a16:creationId xmlns:a16="http://schemas.microsoft.com/office/drawing/2014/main" id="{0ADFD305-8E6C-8E4B-A35F-7F2628FD0387}"/>
              </a:ext>
            </a:extLst>
          </p:cNvPr>
          <p:cNvSpPr>
            <a:spLocks noGrp="1"/>
          </p:cNvSpPr>
          <p:nvPr>
            <p:ph type="dt" sz="half" idx="10"/>
          </p:nvPr>
        </p:nvSpPr>
        <p:spPr/>
        <p:txBody>
          <a:bodyPr/>
          <a:lstStyle>
            <a:lvl1pPr>
              <a:defRPr>
                <a:solidFill>
                  <a:srgbClr val="FFFFFF"/>
                </a:solidFill>
              </a:defRPr>
            </a:lvl1pPr>
          </a:lstStyle>
          <a:p>
            <a:pPr>
              <a:defRPr/>
            </a:pPr>
            <a:fld id="{6468D5FA-3C7E-184E-9403-E2668FA67C40}" type="datetime1">
              <a:rPr lang="fi-FI"/>
              <a:pPr>
                <a:defRPr/>
              </a:pPr>
              <a:t>14.2.2022</a:t>
            </a:fld>
            <a:endParaRPr lang="fi-FI"/>
          </a:p>
        </p:txBody>
      </p:sp>
      <p:sp>
        <p:nvSpPr>
          <p:cNvPr id="16" name="Alatunnisteen paikkamerkki 4">
            <a:extLst>
              <a:ext uri="{FF2B5EF4-FFF2-40B4-BE49-F238E27FC236}">
                <a16:creationId xmlns:a16="http://schemas.microsoft.com/office/drawing/2014/main" id="{3CB86E5D-431D-E74C-935C-CD66E134A64A}"/>
              </a:ext>
            </a:extLst>
          </p:cNvPr>
          <p:cNvSpPr>
            <a:spLocks noGrp="1"/>
          </p:cNvSpPr>
          <p:nvPr>
            <p:ph type="ftr" sz="quarter" idx="11"/>
          </p:nvPr>
        </p:nvSpPr>
        <p:spPr/>
        <p:txBody>
          <a:bodyPr/>
          <a:lstStyle>
            <a:lvl1pPr>
              <a:defRPr>
                <a:solidFill>
                  <a:srgbClr val="FFFFFF"/>
                </a:solidFill>
              </a:defRPr>
            </a:lvl1pPr>
          </a:lstStyle>
          <a:p>
            <a:pPr>
              <a:defRPr/>
            </a:pPr>
            <a:r>
              <a:rPr lang="fi-FI"/>
              <a:t>Etunimi Sukunimi</a:t>
            </a:r>
          </a:p>
        </p:txBody>
      </p:sp>
      <p:sp>
        <p:nvSpPr>
          <p:cNvPr id="17" name="Dian numeron paikkamerkki 5">
            <a:extLst>
              <a:ext uri="{FF2B5EF4-FFF2-40B4-BE49-F238E27FC236}">
                <a16:creationId xmlns:a16="http://schemas.microsoft.com/office/drawing/2014/main" id="{4ECD76C1-92F4-C14C-8738-B40BDBFE1665}"/>
              </a:ext>
            </a:extLst>
          </p:cNvPr>
          <p:cNvSpPr>
            <a:spLocks noGrp="1"/>
          </p:cNvSpPr>
          <p:nvPr>
            <p:ph type="sldNum" sz="quarter" idx="12"/>
          </p:nvPr>
        </p:nvSpPr>
        <p:spPr/>
        <p:txBody>
          <a:bodyPr/>
          <a:lstStyle>
            <a:lvl1pPr>
              <a:defRPr>
                <a:solidFill>
                  <a:srgbClr val="FFFFFF"/>
                </a:solidFill>
              </a:defRPr>
            </a:lvl1pPr>
          </a:lstStyle>
          <a:p>
            <a:pPr>
              <a:defRPr/>
            </a:pPr>
            <a:fld id="{13CB3E92-6A96-8E4D-9A1F-FF1A0FD39426}" type="slidenum">
              <a:rPr lang="fi-FI"/>
              <a:pPr>
                <a:defRPr/>
              </a:pPr>
              <a:t>‹#›</a:t>
            </a:fld>
            <a:endParaRPr lang="fi-FI"/>
          </a:p>
        </p:txBody>
      </p:sp>
    </p:spTree>
    <p:extLst>
      <p:ext uri="{BB962C8B-B14F-4D97-AF65-F5344CB8AC3E}">
        <p14:creationId xmlns:p14="http://schemas.microsoft.com/office/powerpoint/2010/main" val="12137566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Kansi 3">
    <p:bg>
      <p:bgPr>
        <a:solidFill>
          <a:srgbClr val="00D7A6"/>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C1D46BA6-8D44-F744-B23E-F6ACB844B889}"/>
              </a:ext>
            </a:extLst>
          </p:cNvPr>
          <p:cNvSpPr>
            <a:spLocks/>
          </p:cNvSpPr>
          <p:nvPr userDrawn="1"/>
        </p:nvSpPr>
        <p:spPr bwMode="white">
          <a:xfrm>
            <a:off x="0" y="0"/>
            <a:ext cx="7305675" cy="6858000"/>
          </a:xfrm>
          <a:custGeom>
            <a:avLst/>
            <a:gdLst>
              <a:gd name="T0" fmla="*/ 2147483646 w 15203"/>
              <a:gd name="T1" fmla="*/ 2147483646 h 14300"/>
              <a:gd name="T2" fmla="*/ 2147483646 w 15203"/>
              <a:gd name="T3" fmla="*/ 2147483646 h 14300"/>
              <a:gd name="T4" fmla="*/ 2147483646 w 15203"/>
              <a:gd name="T5" fmla="*/ 2147483646 h 14300"/>
              <a:gd name="T6" fmla="*/ 2147483646 w 15203"/>
              <a:gd name="T7" fmla="*/ 2052956687 h 14300"/>
              <a:gd name="T8" fmla="*/ 2147483646 w 15203"/>
              <a:gd name="T9" fmla="*/ 1640111322 h 14300"/>
              <a:gd name="T10" fmla="*/ 2147483646 w 15203"/>
              <a:gd name="T11" fmla="*/ 1227036237 h 14300"/>
              <a:gd name="T12" fmla="*/ 2147483646 w 15203"/>
              <a:gd name="T13" fmla="*/ 814190872 h 14300"/>
              <a:gd name="T14" fmla="*/ 2147483646 w 15203"/>
              <a:gd name="T15" fmla="*/ 401115308 h 14300"/>
              <a:gd name="T16" fmla="*/ 2147483646 w 15203"/>
              <a:gd name="T17" fmla="*/ 0 h 14300"/>
              <a:gd name="T18" fmla="*/ 0 w 15203"/>
              <a:gd name="T19" fmla="*/ 0 h 14300"/>
              <a:gd name="T20" fmla="*/ 0 w 15203"/>
              <a:gd name="T21" fmla="*/ 752321641 h 14300"/>
              <a:gd name="T22" fmla="*/ 0 w 15203"/>
              <a:gd name="T23" fmla="*/ 2147483646 h 14300"/>
              <a:gd name="T24" fmla="*/ 2147483646 w 15203"/>
              <a:gd name="T25" fmla="*/ 2147483646 h 143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03" h="14300">
                <a:moveTo>
                  <a:pt x="15203" y="14300"/>
                </a:moveTo>
                <a:cubicBezTo>
                  <a:pt x="15197" y="13500"/>
                  <a:pt x="14711" y="12814"/>
                  <a:pt x="14018" y="12518"/>
                </a:cubicBezTo>
                <a:cubicBezTo>
                  <a:pt x="14714" y="12219"/>
                  <a:pt x="15203" y="11528"/>
                  <a:pt x="15203" y="10722"/>
                </a:cubicBezTo>
                <a:cubicBezTo>
                  <a:pt x="15203" y="9916"/>
                  <a:pt x="14714" y="9225"/>
                  <a:pt x="14018" y="8926"/>
                </a:cubicBezTo>
                <a:cubicBezTo>
                  <a:pt x="14714" y="8628"/>
                  <a:pt x="15203" y="7937"/>
                  <a:pt x="15203" y="7131"/>
                </a:cubicBezTo>
                <a:cubicBezTo>
                  <a:pt x="15203" y="6325"/>
                  <a:pt x="14714" y="5634"/>
                  <a:pt x="14018" y="5335"/>
                </a:cubicBezTo>
                <a:cubicBezTo>
                  <a:pt x="14714" y="5037"/>
                  <a:pt x="15203" y="4345"/>
                  <a:pt x="15203" y="3540"/>
                </a:cubicBezTo>
                <a:cubicBezTo>
                  <a:pt x="15203" y="2734"/>
                  <a:pt x="14714" y="2042"/>
                  <a:pt x="14018" y="1744"/>
                </a:cubicBezTo>
                <a:cubicBezTo>
                  <a:pt x="14699" y="1452"/>
                  <a:pt x="15182" y="784"/>
                  <a:pt x="15202" y="0"/>
                </a:cubicBezTo>
                <a:lnTo>
                  <a:pt x="0" y="0"/>
                </a:lnTo>
                <a:lnTo>
                  <a:pt x="0" y="3271"/>
                </a:lnTo>
                <a:lnTo>
                  <a:pt x="0" y="14300"/>
                </a:lnTo>
                <a:lnTo>
                  <a:pt x="15203" y="14300"/>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746EC615-8869-C048-AFD2-42659EDC0EDE}"/>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2C11F2A5-AB13-9C4A-B324-C4088DAB5120}"/>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4C340D4D-0E91-C445-94D3-4DF57649DA0A}"/>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42C4B2FE-29AF-D74E-AD56-5A45B16288D1}"/>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D8EFDA48-35D0-804E-A0F4-96FE2A603BBF}"/>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B51DA428-90FF-294A-9191-FDE39D06D964}"/>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CBB5F349-7B6E-4C41-9A7B-04E2841D202C}"/>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72E42CAD-9720-2948-AA7D-0C6EBEDF2B88}"/>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1C992A6D-2926-BD4F-95C5-49D7C0276A96}"/>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6AFE7D9D-6BB9-9F43-B2F0-334A39FE09FA}"/>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58FA5A8D-7D49-DB40-95D6-BFBEAE5B06D7}"/>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14BCB445-C549-3B4B-AE1D-8E280F7BF414}"/>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12639973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Kansi 3 B">
    <p:bg>
      <p:bgPr>
        <a:solidFill>
          <a:srgbClr val="00D7A7"/>
        </a:solidFill>
        <a:effectLst/>
      </p:bgPr>
    </p:bg>
    <p:spTree>
      <p:nvGrpSpPr>
        <p:cNvPr id="1" name=""/>
        <p:cNvGrpSpPr/>
        <p:nvPr/>
      </p:nvGrpSpPr>
      <p:grpSpPr>
        <a:xfrm>
          <a:off x="0" y="0"/>
          <a:ext cx="0" cy="0"/>
          <a:chOff x="0" y="0"/>
          <a:chExt cx="0" cy="0"/>
        </a:xfrm>
      </p:grpSpPr>
      <p:sp>
        <p:nvSpPr>
          <p:cNvPr id="4" name="Freeform 18">
            <a:extLst>
              <a:ext uri="{FF2B5EF4-FFF2-40B4-BE49-F238E27FC236}">
                <a16:creationId xmlns:a16="http://schemas.microsoft.com/office/drawing/2014/main" id="{A9B10385-00DD-9642-8346-B2AA4BAFBED1}"/>
              </a:ext>
            </a:extLst>
          </p:cNvPr>
          <p:cNvSpPr>
            <a:spLocks/>
          </p:cNvSpPr>
          <p:nvPr userDrawn="1"/>
        </p:nvSpPr>
        <p:spPr bwMode="auto">
          <a:xfrm>
            <a:off x="0" y="0"/>
            <a:ext cx="9678988" cy="6858000"/>
          </a:xfrm>
          <a:custGeom>
            <a:avLst/>
            <a:gdLst>
              <a:gd name="T0" fmla="*/ 0 w 20142"/>
              <a:gd name="T1" fmla="*/ 0 h 14300"/>
              <a:gd name="T2" fmla="*/ 0 w 20142"/>
              <a:gd name="T3" fmla="*/ 2147483646 h 14300"/>
              <a:gd name="T4" fmla="*/ 2147483646 w 20142"/>
              <a:gd name="T5" fmla="*/ 2147483646 h 14300"/>
              <a:gd name="T6" fmla="*/ 2147483646 w 20142"/>
              <a:gd name="T7" fmla="*/ 2147483646 h 14300"/>
              <a:gd name="T8" fmla="*/ 2147483646 w 20142"/>
              <a:gd name="T9" fmla="*/ 2147483646 h 14300"/>
              <a:gd name="T10" fmla="*/ 2147483646 w 20142"/>
              <a:gd name="T11" fmla="*/ 2052956687 h 14300"/>
              <a:gd name="T12" fmla="*/ 2147483646 w 20142"/>
              <a:gd name="T13" fmla="*/ 1640111322 h 14300"/>
              <a:gd name="T14" fmla="*/ 2147483646 w 20142"/>
              <a:gd name="T15" fmla="*/ 1227036237 h 14300"/>
              <a:gd name="T16" fmla="*/ 2147483646 w 20142"/>
              <a:gd name="T17" fmla="*/ 814190872 h 14300"/>
              <a:gd name="T18" fmla="*/ 2147483646 w 20142"/>
              <a:gd name="T19" fmla="*/ 401115308 h 14300"/>
              <a:gd name="T20" fmla="*/ 2147483646 w 20142"/>
              <a:gd name="T21" fmla="*/ 0 h 14300"/>
              <a:gd name="T22" fmla="*/ 0 w 20142"/>
              <a:gd name="T23" fmla="*/ 0 h 14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142" h="1430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0001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5DCBAF33-79C3-4B47-9E29-4140ADB3D130}"/>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69E6CA55-91D7-154A-B5AA-32F15989FD3E}"/>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9EC1024F-C101-5943-9EB0-13F04008BEF5}"/>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C24DFE52-7D46-4047-9456-96F20EB076F8}"/>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F25F7EAC-3B69-2F46-9AEC-01729B802AE4}"/>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679870DD-59D8-1740-8CD2-5D517F60867A}"/>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0AB70703-C760-444C-9E4F-C5131AB358EB}"/>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C7BF081C-E930-AA46-9C33-6D13AD9479ED}"/>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67054B52-A3CA-2743-A7D2-A5C3A39F9719}"/>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42FCFED9-7763-5140-9E09-2458FEC969ED}"/>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BCD8F0CB-CBAA-EB4E-8763-E81154958420}"/>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8012AEAE-C37A-BF48-ABD8-A57FAA06B9B6}"/>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32570305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Kansi 4">
    <p:bg>
      <p:bgPr>
        <a:solidFill>
          <a:srgbClr val="00D7A6"/>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344C58AA-C39D-A64D-AB6B-A4CA0DF101EA}"/>
              </a:ext>
            </a:extLst>
          </p:cNvPr>
          <p:cNvSpPr>
            <a:spLocks/>
          </p:cNvSpPr>
          <p:nvPr userDrawn="1"/>
        </p:nvSpPr>
        <p:spPr bwMode="white">
          <a:xfrm>
            <a:off x="0" y="0"/>
            <a:ext cx="9815513" cy="6858000"/>
          </a:xfrm>
          <a:custGeom>
            <a:avLst/>
            <a:gdLst>
              <a:gd name="T0" fmla="*/ 0 w 20470"/>
              <a:gd name="T1" fmla="*/ 2147483646 h 14293"/>
              <a:gd name="T2" fmla="*/ 1306865788 w 20470"/>
              <a:gd name="T3" fmla="*/ 2147483646 h 14293"/>
              <a:gd name="T4" fmla="*/ 1219956061 w 20470"/>
              <a:gd name="T5" fmla="*/ 2147483646 h 14293"/>
              <a:gd name="T6" fmla="*/ 1258122439 w 20470"/>
              <a:gd name="T7" fmla="*/ 2147483646 h 14293"/>
              <a:gd name="T8" fmla="*/ 1458842727 w 20470"/>
              <a:gd name="T9" fmla="*/ 2147483646 h 14293"/>
              <a:gd name="T10" fmla="*/ 1820277056 w 20470"/>
              <a:gd name="T11" fmla="*/ 2147483646 h 14293"/>
              <a:gd name="T12" fmla="*/ 2012030559 w 20470"/>
              <a:gd name="T13" fmla="*/ 2147483646 h 14293"/>
              <a:gd name="T14" fmla="*/ 2051117111 w 20470"/>
              <a:gd name="T15" fmla="*/ 2147483646 h 14293"/>
              <a:gd name="T16" fmla="*/ 1877067495 w 20470"/>
              <a:gd name="T17" fmla="*/ 2147483646 h 14293"/>
              <a:gd name="T18" fmla="*/ 1915234352 w 20470"/>
              <a:gd name="T19" fmla="*/ 2147483646 h 14293"/>
              <a:gd name="T20" fmla="*/ 2115954161 w 20470"/>
              <a:gd name="T21" fmla="*/ 2147483646 h 14293"/>
              <a:gd name="T22" fmla="*/ 2147483646 w 20470"/>
              <a:gd name="T23" fmla="*/ 2147483646 h 14293"/>
              <a:gd name="T24" fmla="*/ 2147483646 w 20470"/>
              <a:gd name="T25" fmla="*/ 2147483646 h 14293"/>
              <a:gd name="T26" fmla="*/ 2147483646 w 20470"/>
              <a:gd name="T27" fmla="*/ 2147483646 h 14293"/>
              <a:gd name="T28" fmla="*/ 2147483646 w 20470"/>
              <a:gd name="T29" fmla="*/ 1795967359 h 14293"/>
              <a:gd name="T30" fmla="*/ 2147483646 w 20470"/>
              <a:gd name="T31" fmla="*/ 1594752977 h 14293"/>
              <a:gd name="T32" fmla="*/ 2147483646 w 20470"/>
              <a:gd name="T33" fmla="*/ 1556766000 h 14293"/>
              <a:gd name="T34" fmla="*/ 2147483646 w 20470"/>
              <a:gd name="T35" fmla="*/ 1734037599 h 14293"/>
              <a:gd name="T36" fmla="*/ 2147483646 w 20470"/>
              <a:gd name="T37" fmla="*/ 1693748468 h 14293"/>
              <a:gd name="T38" fmla="*/ 2147483646 w 20470"/>
              <a:gd name="T39" fmla="*/ 1496447460 h 14293"/>
              <a:gd name="T40" fmla="*/ 2147483646 w 20470"/>
              <a:gd name="T41" fmla="*/ 1139141965 h 14293"/>
              <a:gd name="T42" fmla="*/ 2147483646 w 20470"/>
              <a:gd name="T43" fmla="*/ 938157415 h 14293"/>
              <a:gd name="T44" fmla="*/ 2147483646 w 20470"/>
              <a:gd name="T45" fmla="*/ 900170918 h 14293"/>
              <a:gd name="T46" fmla="*/ 2147483646 w 20470"/>
              <a:gd name="T47" fmla="*/ 1076521271 h 14293"/>
              <a:gd name="T48" fmla="*/ 2147483646 w 20470"/>
              <a:gd name="T49" fmla="*/ 1035771998 h 14293"/>
              <a:gd name="T50" fmla="*/ 2147483646 w 20470"/>
              <a:gd name="T51" fmla="*/ 838470989 h 14293"/>
              <a:gd name="T52" fmla="*/ 2147483646 w 20470"/>
              <a:gd name="T53" fmla="*/ 481165494 h 14293"/>
              <a:gd name="T54" fmla="*/ 2147483646 w 20470"/>
              <a:gd name="T55" fmla="*/ 280180944 h 14293"/>
              <a:gd name="T56" fmla="*/ 2147483646 w 20470"/>
              <a:gd name="T57" fmla="*/ 241964135 h 14293"/>
              <a:gd name="T58" fmla="*/ 2147483646 w 20470"/>
              <a:gd name="T59" fmla="*/ 418544800 h 14293"/>
              <a:gd name="T60" fmla="*/ 2147483646 w 20470"/>
              <a:gd name="T61" fmla="*/ 377334904 h 14293"/>
              <a:gd name="T62" fmla="*/ 2147483646 w 20470"/>
              <a:gd name="T63" fmla="*/ 180264207 h 14293"/>
              <a:gd name="T64" fmla="*/ 2147483646 w 20470"/>
              <a:gd name="T65" fmla="*/ 0 h 14293"/>
              <a:gd name="T66" fmla="*/ 0 w 20470"/>
              <a:gd name="T67" fmla="*/ 0 h 14293"/>
              <a:gd name="T68" fmla="*/ 0 w 20470"/>
              <a:gd name="T69" fmla="*/ 2147483646 h 14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470" h="14293">
                <a:moveTo>
                  <a:pt x="0" y="14293"/>
                </a:moveTo>
                <a:lnTo>
                  <a:pt x="5684" y="14293"/>
                </a:lnTo>
                <a:cubicBezTo>
                  <a:pt x="5495" y="13905"/>
                  <a:pt x="5306" y="13517"/>
                  <a:pt x="5306" y="13517"/>
                </a:cubicBezTo>
                <a:cubicBezTo>
                  <a:pt x="5306" y="13517"/>
                  <a:pt x="5077" y="13038"/>
                  <a:pt x="5472" y="12643"/>
                </a:cubicBezTo>
                <a:cubicBezTo>
                  <a:pt x="5708" y="12407"/>
                  <a:pt x="6053" y="12349"/>
                  <a:pt x="6345" y="12478"/>
                </a:cubicBezTo>
                <a:cubicBezTo>
                  <a:pt x="6357" y="12483"/>
                  <a:pt x="7917" y="13245"/>
                  <a:pt x="7917" y="13245"/>
                </a:cubicBezTo>
                <a:cubicBezTo>
                  <a:pt x="7917" y="13245"/>
                  <a:pt x="8353" y="13466"/>
                  <a:pt x="8751" y="13067"/>
                </a:cubicBezTo>
                <a:cubicBezTo>
                  <a:pt x="8982" y="12837"/>
                  <a:pt x="9042" y="12503"/>
                  <a:pt x="8921" y="12211"/>
                </a:cubicBezTo>
                <a:cubicBezTo>
                  <a:pt x="8913" y="12193"/>
                  <a:pt x="8164" y="10659"/>
                  <a:pt x="8164" y="10659"/>
                </a:cubicBezTo>
                <a:cubicBezTo>
                  <a:pt x="8164" y="10659"/>
                  <a:pt x="7935" y="10180"/>
                  <a:pt x="8330" y="9785"/>
                </a:cubicBezTo>
                <a:cubicBezTo>
                  <a:pt x="8566" y="9549"/>
                  <a:pt x="8912" y="9491"/>
                  <a:pt x="9203" y="9620"/>
                </a:cubicBezTo>
                <a:cubicBezTo>
                  <a:pt x="9215" y="9625"/>
                  <a:pt x="10775" y="10387"/>
                  <a:pt x="10775" y="10387"/>
                </a:cubicBezTo>
                <a:cubicBezTo>
                  <a:pt x="10775" y="10387"/>
                  <a:pt x="11211" y="10608"/>
                  <a:pt x="11609" y="10209"/>
                </a:cubicBezTo>
                <a:cubicBezTo>
                  <a:pt x="11840" y="9979"/>
                  <a:pt x="11901" y="9645"/>
                  <a:pt x="11780" y="9353"/>
                </a:cubicBezTo>
                <a:cubicBezTo>
                  <a:pt x="11771" y="9335"/>
                  <a:pt x="11022" y="7801"/>
                  <a:pt x="11022" y="7801"/>
                </a:cubicBezTo>
                <a:cubicBezTo>
                  <a:pt x="11022" y="7801"/>
                  <a:pt x="10793" y="7322"/>
                  <a:pt x="11188" y="6927"/>
                </a:cubicBezTo>
                <a:cubicBezTo>
                  <a:pt x="11425" y="6691"/>
                  <a:pt x="11770" y="6633"/>
                  <a:pt x="12061" y="6762"/>
                </a:cubicBezTo>
                <a:cubicBezTo>
                  <a:pt x="12074" y="6767"/>
                  <a:pt x="13631" y="7532"/>
                  <a:pt x="13631" y="7532"/>
                </a:cubicBezTo>
                <a:cubicBezTo>
                  <a:pt x="13631" y="7532"/>
                  <a:pt x="14095" y="7723"/>
                  <a:pt x="14462" y="7357"/>
                </a:cubicBezTo>
                <a:cubicBezTo>
                  <a:pt x="14692" y="7127"/>
                  <a:pt x="14753" y="6793"/>
                  <a:pt x="14632" y="6500"/>
                </a:cubicBezTo>
                <a:cubicBezTo>
                  <a:pt x="14623" y="6483"/>
                  <a:pt x="13875" y="4948"/>
                  <a:pt x="13875" y="4948"/>
                </a:cubicBezTo>
                <a:cubicBezTo>
                  <a:pt x="13875" y="4948"/>
                  <a:pt x="13646" y="4470"/>
                  <a:pt x="14040" y="4075"/>
                </a:cubicBezTo>
                <a:cubicBezTo>
                  <a:pt x="14277" y="3838"/>
                  <a:pt x="14622" y="3781"/>
                  <a:pt x="14913" y="3910"/>
                </a:cubicBezTo>
                <a:cubicBezTo>
                  <a:pt x="14926" y="3915"/>
                  <a:pt x="16486" y="4676"/>
                  <a:pt x="16486" y="4676"/>
                </a:cubicBezTo>
                <a:cubicBezTo>
                  <a:pt x="16486" y="4676"/>
                  <a:pt x="16921" y="4897"/>
                  <a:pt x="17320" y="4499"/>
                </a:cubicBezTo>
                <a:cubicBezTo>
                  <a:pt x="17550" y="4268"/>
                  <a:pt x="17611" y="3935"/>
                  <a:pt x="17490" y="3642"/>
                </a:cubicBezTo>
                <a:cubicBezTo>
                  <a:pt x="17481" y="3624"/>
                  <a:pt x="16733" y="2090"/>
                  <a:pt x="16733" y="2090"/>
                </a:cubicBezTo>
                <a:cubicBezTo>
                  <a:pt x="16733" y="2090"/>
                  <a:pt x="16504" y="1611"/>
                  <a:pt x="16899" y="1217"/>
                </a:cubicBezTo>
                <a:cubicBezTo>
                  <a:pt x="17135" y="980"/>
                  <a:pt x="17480" y="922"/>
                  <a:pt x="17772" y="1051"/>
                </a:cubicBezTo>
                <a:cubicBezTo>
                  <a:pt x="17784" y="1056"/>
                  <a:pt x="19345" y="1818"/>
                  <a:pt x="19345" y="1818"/>
                </a:cubicBezTo>
                <a:cubicBezTo>
                  <a:pt x="19345" y="1818"/>
                  <a:pt x="19807" y="2012"/>
                  <a:pt x="20179" y="1639"/>
                </a:cubicBezTo>
                <a:cubicBezTo>
                  <a:pt x="20409" y="1409"/>
                  <a:pt x="20470" y="1075"/>
                  <a:pt x="20349" y="783"/>
                </a:cubicBezTo>
                <a:cubicBezTo>
                  <a:pt x="20345" y="774"/>
                  <a:pt x="20156" y="386"/>
                  <a:pt x="19967" y="0"/>
                </a:cubicBezTo>
                <a:lnTo>
                  <a:pt x="0" y="0"/>
                </a:lnTo>
                <a:lnTo>
                  <a:pt x="0" y="14293"/>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30BC116C-DB35-864F-A296-ECDA07DD2F6A}"/>
              </a:ext>
            </a:extLst>
          </p:cNvPr>
          <p:cNvGrpSpPr/>
          <p:nvPr userDrawn="1"/>
        </p:nvGrpSpPr>
        <p:grpSpPr bwMode="black">
          <a:xfrm>
            <a:off x="465667" y="5813465"/>
            <a:ext cx="1295039" cy="601443"/>
            <a:chOff x="228601" y="704851"/>
            <a:chExt cx="11734800" cy="5449888"/>
          </a:xfrm>
          <a:solidFill>
            <a:schemeClr val="bg1"/>
          </a:solidFill>
        </p:grpSpPr>
        <p:sp>
          <p:nvSpPr>
            <p:cNvPr id="6" name="Freeform 5">
              <a:extLst>
                <a:ext uri="{FF2B5EF4-FFF2-40B4-BE49-F238E27FC236}">
                  <a16:creationId xmlns:a16="http://schemas.microsoft.com/office/drawing/2014/main" id="{5DA7868B-DA2D-8E4A-9C1E-3A0DA5894D55}"/>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7329AA32-AAB1-7344-9431-83C27CF50DA9}"/>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D5D3F623-C7DB-6C4E-BFAD-977669CF2C6A}"/>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C1095517-A734-8146-B4DC-56E869B10284}"/>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116FB6D5-362A-E440-9F9D-A96E01F77100}"/>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FD44FF57-F4AD-A24A-8C1C-B7A314E9FC96}"/>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725AFB1E-83C5-BA4F-B311-FE162D2697E2}"/>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89230292-E9D3-3F45-9975-1C1929B3A79E}"/>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AF549973-0A03-6C47-A155-5F221C0025B3}"/>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69AE071E-372C-E34E-89A0-E62EAB8F4AA5}"/>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5217F42A-544F-DD4B-BD07-295854507094}"/>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7400576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Kansi 4 B">
    <p:bg>
      <p:bgPr>
        <a:solidFill>
          <a:srgbClr val="00D7A7"/>
        </a:solidFill>
        <a:effectLst/>
      </p:bgPr>
    </p:bg>
    <p:spTree>
      <p:nvGrpSpPr>
        <p:cNvPr id="1" name=""/>
        <p:cNvGrpSpPr/>
        <p:nvPr/>
      </p:nvGrpSpPr>
      <p:grpSpPr>
        <a:xfrm>
          <a:off x="0" y="0"/>
          <a:ext cx="0" cy="0"/>
          <a:chOff x="0" y="0"/>
          <a:chExt cx="0" cy="0"/>
        </a:xfrm>
      </p:grpSpPr>
      <p:sp>
        <p:nvSpPr>
          <p:cNvPr id="4" name="Freeform 18">
            <a:extLst>
              <a:ext uri="{FF2B5EF4-FFF2-40B4-BE49-F238E27FC236}">
                <a16:creationId xmlns:a16="http://schemas.microsoft.com/office/drawing/2014/main" id="{D79E88CE-5C2D-5D40-B38F-2E881AF0DDB0}"/>
              </a:ext>
            </a:extLst>
          </p:cNvPr>
          <p:cNvSpPr>
            <a:spLocks/>
          </p:cNvSpPr>
          <p:nvPr userDrawn="1"/>
        </p:nvSpPr>
        <p:spPr bwMode="auto">
          <a:xfrm>
            <a:off x="0" y="0"/>
            <a:ext cx="12193588" cy="6858000"/>
          </a:xfrm>
          <a:custGeom>
            <a:avLst/>
            <a:gdLst>
              <a:gd name="T0" fmla="*/ 0 w 25400"/>
              <a:gd name="T1" fmla="*/ 2147483646 h 14293"/>
              <a:gd name="T2" fmla="*/ 2147483646 w 25400"/>
              <a:gd name="T3" fmla="*/ 2147483646 h 14293"/>
              <a:gd name="T4" fmla="*/ 2147483646 w 25400"/>
              <a:gd name="T5" fmla="*/ 2147483646 h 14293"/>
              <a:gd name="T6" fmla="*/ 2147483646 w 25400"/>
              <a:gd name="T7" fmla="*/ 2147483646 h 14293"/>
              <a:gd name="T8" fmla="*/ 2147483646 w 25400"/>
              <a:gd name="T9" fmla="*/ 2147483646 h 14293"/>
              <a:gd name="T10" fmla="*/ 2147483646 w 25400"/>
              <a:gd name="T11" fmla="*/ 2147483646 h 14293"/>
              <a:gd name="T12" fmla="*/ 2147483646 w 25400"/>
              <a:gd name="T13" fmla="*/ 2147483646 h 14293"/>
              <a:gd name="T14" fmla="*/ 2147483646 w 25400"/>
              <a:gd name="T15" fmla="*/ 2147483646 h 14293"/>
              <a:gd name="T16" fmla="*/ 2147483646 w 25400"/>
              <a:gd name="T17" fmla="*/ 2147483646 h 14293"/>
              <a:gd name="T18" fmla="*/ 2147483646 w 25400"/>
              <a:gd name="T19" fmla="*/ 2147483646 h 14293"/>
              <a:gd name="T20" fmla="*/ 2147483646 w 25400"/>
              <a:gd name="T21" fmla="*/ 2147483646 h 14293"/>
              <a:gd name="T22" fmla="*/ 2147483646 w 25400"/>
              <a:gd name="T23" fmla="*/ 2147483646 h 14293"/>
              <a:gd name="T24" fmla="*/ 2147483646 w 25400"/>
              <a:gd name="T25" fmla="*/ 2147483646 h 14293"/>
              <a:gd name="T26" fmla="*/ 2147483646 w 25400"/>
              <a:gd name="T27" fmla="*/ 2147483646 h 14293"/>
              <a:gd name="T28" fmla="*/ 2147483646 w 25400"/>
              <a:gd name="T29" fmla="*/ 1795967359 h 14293"/>
              <a:gd name="T30" fmla="*/ 2147483646 w 25400"/>
              <a:gd name="T31" fmla="*/ 1594752977 h 14293"/>
              <a:gd name="T32" fmla="*/ 2147483646 w 25400"/>
              <a:gd name="T33" fmla="*/ 1556766000 h 14293"/>
              <a:gd name="T34" fmla="*/ 2147483646 w 25400"/>
              <a:gd name="T35" fmla="*/ 1734037599 h 14293"/>
              <a:gd name="T36" fmla="*/ 2147483646 w 25400"/>
              <a:gd name="T37" fmla="*/ 1693748468 h 14293"/>
              <a:gd name="T38" fmla="*/ 2147483646 w 25400"/>
              <a:gd name="T39" fmla="*/ 1496447460 h 14293"/>
              <a:gd name="T40" fmla="*/ 2147483646 w 25400"/>
              <a:gd name="T41" fmla="*/ 1139141965 h 14293"/>
              <a:gd name="T42" fmla="*/ 2147483646 w 25400"/>
              <a:gd name="T43" fmla="*/ 938157415 h 14293"/>
              <a:gd name="T44" fmla="*/ 2147483646 w 25400"/>
              <a:gd name="T45" fmla="*/ 900170918 h 14293"/>
              <a:gd name="T46" fmla="*/ 2147483646 w 25400"/>
              <a:gd name="T47" fmla="*/ 1076521271 h 14293"/>
              <a:gd name="T48" fmla="*/ 2147483646 w 25400"/>
              <a:gd name="T49" fmla="*/ 1035771998 h 14293"/>
              <a:gd name="T50" fmla="*/ 2147483646 w 25400"/>
              <a:gd name="T51" fmla="*/ 838470989 h 14293"/>
              <a:gd name="T52" fmla="*/ 2147483646 w 25400"/>
              <a:gd name="T53" fmla="*/ 481165494 h 14293"/>
              <a:gd name="T54" fmla="*/ 2147483646 w 25400"/>
              <a:gd name="T55" fmla="*/ 280180944 h 14293"/>
              <a:gd name="T56" fmla="*/ 2147483646 w 25400"/>
              <a:gd name="T57" fmla="*/ 241964135 h 14293"/>
              <a:gd name="T58" fmla="*/ 2147483646 w 25400"/>
              <a:gd name="T59" fmla="*/ 418544800 h 14293"/>
              <a:gd name="T60" fmla="*/ 2147483646 w 25400"/>
              <a:gd name="T61" fmla="*/ 422919276 h 14293"/>
              <a:gd name="T62" fmla="*/ 2147483646 w 25400"/>
              <a:gd name="T63" fmla="*/ 0 h 14293"/>
              <a:gd name="T64" fmla="*/ 0 w 25400"/>
              <a:gd name="T65" fmla="*/ 0 h 14293"/>
              <a:gd name="T66" fmla="*/ 0 w 25400"/>
              <a:gd name="T67" fmla="*/ 2147483646 h 142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400" h="14293">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0001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F450C314-EA30-294C-BDDD-08E4DE67707A}"/>
              </a:ext>
            </a:extLst>
          </p:cNvPr>
          <p:cNvGrpSpPr/>
          <p:nvPr userDrawn="1"/>
        </p:nvGrpSpPr>
        <p:grpSpPr bwMode="black">
          <a:xfrm>
            <a:off x="465667" y="5813465"/>
            <a:ext cx="1295039" cy="601443"/>
            <a:chOff x="228601" y="704851"/>
            <a:chExt cx="11734800" cy="5449888"/>
          </a:xfrm>
          <a:solidFill>
            <a:schemeClr val="bg1"/>
          </a:solidFill>
        </p:grpSpPr>
        <p:sp>
          <p:nvSpPr>
            <p:cNvPr id="6" name="Freeform 5">
              <a:extLst>
                <a:ext uri="{FF2B5EF4-FFF2-40B4-BE49-F238E27FC236}">
                  <a16:creationId xmlns:a16="http://schemas.microsoft.com/office/drawing/2014/main" id="{BFC9AC34-EE00-E148-ADBD-E2C7B77C3A78}"/>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D541FB03-9B5A-AE49-B4E9-1C34EA311782}"/>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2EC0001F-9B8C-0B4E-826C-92A6D2818569}"/>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15B6C218-0517-4E41-A6B3-42477FCACF8B}"/>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322B84E5-1653-4F4B-B9FB-C2F06B75AD5D}"/>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6241D0BD-D7E4-484D-AF81-0D63206CB97B}"/>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9FE67444-0C9B-DE4A-8D8A-2E5383C7A583}"/>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13F5229B-0E09-3845-BDF1-7BB3A35A5049}"/>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AF2978FF-C672-3E42-8C4A-45188396F29A}"/>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84C92B86-A9D3-D94B-A9C6-C50897818E70}"/>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70646021-13D2-7D45-85D3-4F63C854B150}"/>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11680649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Kansi 5">
    <p:bg>
      <p:bgPr>
        <a:solidFill>
          <a:srgbClr val="00D7A6"/>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F36AE19B-25D0-9741-AFD3-331AA5CDD2C7}"/>
              </a:ext>
            </a:extLst>
          </p:cNvPr>
          <p:cNvSpPr>
            <a:spLocks noChangeAspect="1"/>
          </p:cNvSpPr>
          <p:nvPr userDrawn="1"/>
        </p:nvSpPr>
        <p:spPr bwMode="auto">
          <a:xfrm>
            <a:off x="-17463" y="-17463"/>
            <a:ext cx="9726613" cy="6875463"/>
          </a:xfrm>
          <a:custGeom>
            <a:avLst/>
            <a:gdLst>
              <a:gd name="T0" fmla="*/ 6240358 w 20233"/>
              <a:gd name="T1" fmla="*/ 3005491 h 14300"/>
              <a:gd name="T2" fmla="*/ 6240358 w 20233"/>
              <a:gd name="T3" fmla="*/ 2147483646 h 14300"/>
              <a:gd name="T4" fmla="*/ 1735565616 w 20233"/>
              <a:gd name="T5" fmla="*/ 2147483646 h 14300"/>
              <a:gd name="T6" fmla="*/ 1734641172 w 20233"/>
              <a:gd name="T7" fmla="*/ 2147483646 h 14300"/>
              <a:gd name="T8" fmla="*/ 2147483646 w 20233"/>
              <a:gd name="T9" fmla="*/ 2147483646 h 14300"/>
              <a:gd name="T10" fmla="*/ 2147483646 w 20233"/>
              <a:gd name="T11" fmla="*/ 2147483646 h 14300"/>
              <a:gd name="T12" fmla="*/ 2147483646 w 20233"/>
              <a:gd name="T13" fmla="*/ 2147483646 h 14300"/>
              <a:gd name="T14" fmla="*/ 2147483646 w 20233"/>
              <a:gd name="T15" fmla="*/ 2100345285 h 14300"/>
              <a:gd name="T16" fmla="*/ 2147483646 w 20233"/>
              <a:gd name="T17" fmla="*/ 2101501132 h 14300"/>
              <a:gd name="T18" fmla="*/ 2147483646 w 20233"/>
              <a:gd name="T19" fmla="*/ 1680044867 h 14300"/>
              <a:gd name="T20" fmla="*/ 2147483646 w 20233"/>
              <a:gd name="T21" fmla="*/ 1681200714 h 14300"/>
              <a:gd name="T22" fmla="*/ 2147483646 w 20233"/>
              <a:gd name="T23" fmla="*/ 1259975713 h 14300"/>
              <a:gd name="T24" fmla="*/ 2147483646 w 20233"/>
              <a:gd name="T25" fmla="*/ 1261132041 h 14300"/>
              <a:gd name="T26" fmla="*/ 2147483646 w 20233"/>
              <a:gd name="T27" fmla="*/ 839675775 h 14300"/>
              <a:gd name="T28" fmla="*/ 2147483646 w 20233"/>
              <a:gd name="T29" fmla="*/ 840831622 h 14300"/>
              <a:gd name="T30" fmla="*/ 2147483646 w 20233"/>
              <a:gd name="T31" fmla="*/ 419606622 h 14300"/>
              <a:gd name="T32" fmla="*/ 2147483646 w 20233"/>
              <a:gd name="T33" fmla="*/ 420762469 h 14300"/>
              <a:gd name="T34" fmla="*/ 2147483646 w 20233"/>
              <a:gd name="T35" fmla="*/ 0 h 14300"/>
              <a:gd name="T36" fmla="*/ 6240358 w 20233"/>
              <a:gd name="T37" fmla="*/ 3005491 h 14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233" h="14300">
                <a:moveTo>
                  <a:pt x="27" y="13"/>
                </a:moveTo>
                <a:cubicBezTo>
                  <a:pt x="-68" y="4714"/>
                  <a:pt x="122" y="9599"/>
                  <a:pt x="27" y="14300"/>
                </a:cubicBezTo>
                <a:lnTo>
                  <a:pt x="7509" y="14300"/>
                </a:lnTo>
                <a:cubicBezTo>
                  <a:pt x="7508" y="13732"/>
                  <a:pt x="7506" y="13163"/>
                  <a:pt x="7505" y="12595"/>
                </a:cubicBezTo>
                <a:lnTo>
                  <a:pt x="9327" y="12600"/>
                </a:lnTo>
                <a:cubicBezTo>
                  <a:pt x="9325" y="11992"/>
                  <a:pt x="9324" y="11385"/>
                  <a:pt x="9322" y="10777"/>
                </a:cubicBezTo>
                <a:lnTo>
                  <a:pt x="11145" y="10782"/>
                </a:lnTo>
                <a:cubicBezTo>
                  <a:pt x="11143" y="10216"/>
                  <a:pt x="11142" y="9651"/>
                  <a:pt x="11140" y="9085"/>
                </a:cubicBezTo>
                <a:lnTo>
                  <a:pt x="12962" y="9090"/>
                </a:lnTo>
                <a:cubicBezTo>
                  <a:pt x="12960" y="8482"/>
                  <a:pt x="12959" y="7875"/>
                  <a:pt x="12957" y="7267"/>
                </a:cubicBezTo>
                <a:lnTo>
                  <a:pt x="14780" y="7272"/>
                </a:lnTo>
                <a:cubicBezTo>
                  <a:pt x="14778" y="6665"/>
                  <a:pt x="14777" y="6057"/>
                  <a:pt x="14775" y="5450"/>
                </a:cubicBezTo>
                <a:lnTo>
                  <a:pt x="16598" y="5455"/>
                </a:lnTo>
                <a:cubicBezTo>
                  <a:pt x="16596" y="4847"/>
                  <a:pt x="16595" y="4240"/>
                  <a:pt x="16593" y="3632"/>
                </a:cubicBezTo>
                <a:lnTo>
                  <a:pt x="18415" y="3637"/>
                </a:lnTo>
                <a:cubicBezTo>
                  <a:pt x="18413" y="3030"/>
                  <a:pt x="18412" y="2422"/>
                  <a:pt x="18410" y="1815"/>
                </a:cubicBezTo>
                <a:lnTo>
                  <a:pt x="20233" y="1820"/>
                </a:lnTo>
                <a:cubicBezTo>
                  <a:pt x="20231" y="1213"/>
                  <a:pt x="20230" y="607"/>
                  <a:pt x="20228" y="0"/>
                </a:cubicBezTo>
                <a:lnTo>
                  <a:pt x="27" y="13"/>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1CE39D50-F156-114C-9946-3F910BCFADD2}"/>
              </a:ext>
            </a:extLst>
          </p:cNvPr>
          <p:cNvGrpSpPr/>
          <p:nvPr userDrawn="1"/>
        </p:nvGrpSpPr>
        <p:grpSpPr bwMode="black">
          <a:xfrm>
            <a:off x="465667" y="5813465"/>
            <a:ext cx="1295039" cy="601443"/>
            <a:chOff x="228601" y="704851"/>
            <a:chExt cx="11734800" cy="5449888"/>
          </a:xfrm>
          <a:solidFill>
            <a:schemeClr val="bg1"/>
          </a:solidFill>
        </p:grpSpPr>
        <p:sp>
          <p:nvSpPr>
            <p:cNvPr id="6" name="Freeform 5">
              <a:extLst>
                <a:ext uri="{FF2B5EF4-FFF2-40B4-BE49-F238E27FC236}">
                  <a16:creationId xmlns:a16="http://schemas.microsoft.com/office/drawing/2014/main" id="{C2728A40-9FD6-954F-92ED-ED2E35B1374C}"/>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5321139C-514A-FB43-9C17-CBC1BDAA8569}"/>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6D0F4833-3C5F-2C42-870B-A4CBC4DAAE54}"/>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C9C706DE-5CAE-894F-B66F-88570DD03229}"/>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6693DAD1-738C-6447-8010-24BDB53A1908}"/>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B3A78055-D6BD-FC42-9655-859D683050DD}"/>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F77D7FD9-5F47-5040-9BFE-024C58A33A6D}"/>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883C2B4E-5EEB-C148-8E70-333332A634E1}"/>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C431C8AA-147B-C84A-8F8E-B8D143A39974}"/>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A5267E47-8E18-F747-B92C-C7EFDB159A61}"/>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F597E80B-34A9-784B-8C60-4D4A13DBE52D}"/>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18633861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Kansi 5 B">
    <p:bg>
      <p:bgPr>
        <a:solidFill>
          <a:srgbClr val="00D7A7"/>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61CB7F88-77C4-C240-9BD5-E6F8DE573B3E}"/>
              </a:ext>
            </a:extLst>
          </p:cNvPr>
          <p:cNvSpPr>
            <a:spLocks/>
          </p:cNvSpPr>
          <p:nvPr userDrawn="1"/>
        </p:nvSpPr>
        <p:spPr bwMode="auto">
          <a:xfrm>
            <a:off x="0" y="0"/>
            <a:ext cx="12193588" cy="6858000"/>
          </a:xfrm>
          <a:custGeom>
            <a:avLst/>
            <a:gdLst>
              <a:gd name="T0" fmla="*/ 0 w 25400"/>
              <a:gd name="T1" fmla="*/ 0 h 14300"/>
              <a:gd name="T2" fmla="*/ 0 w 25400"/>
              <a:gd name="T3" fmla="*/ 2147483646 h 14300"/>
              <a:gd name="T4" fmla="*/ 2147483646 w 25400"/>
              <a:gd name="T5" fmla="*/ 2147483646 h 14300"/>
              <a:gd name="T6" fmla="*/ 2147483646 w 25400"/>
              <a:gd name="T7" fmla="*/ 2147483646 h 14300"/>
              <a:gd name="T8" fmla="*/ 2147483646 w 25400"/>
              <a:gd name="T9" fmla="*/ 2147483646 h 14300"/>
              <a:gd name="T10" fmla="*/ 2147483646 w 25400"/>
              <a:gd name="T11" fmla="*/ 2147483646 h 14300"/>
              <a:gd name="T12" fmla="*/ 2147483646 w 25400"/>
              <a:gd name="T13" fmla="*/ 2147483646 h 14300"/>
              <a:gd name="T14" fmla="*/ 2147483646 w 25400"/>
              <a:gd name="T15" fmla="*/ 2089526133 h 14300"/>
              <a:gd name="T16" fmla="*/ 2147483646 w 25400"/>
              <a:gd name="T17" fmla="*/ 2090676167 h 14300"/>
              <a:gd name="T18" fmla="*/ 2147483646 w 25400"/>
              <a:gd name="T19" fmla="*/ 1671390996 h 14300"/>
              <a:gd name="T20" fmla="*/ 2147483646 w 25400"/>
              <a:gd name="T21" fmla="*/ 1672541030 h 14300"/>
              <a:gd name="T22" fmla="*/ 2147483646 w 25400"/>
              <a:gd name="T23" fmla="*/ 1253485577 h 14300"/>
              <a:gd name="T24" fmla="*/ 2147483646 w 25400"/>
              <a:gd name="T25" fmla="*/ 1254635611 h 14300"/>
              <a:gd name="T26" fmla="*/ 2147483646 w 25400"/>
              <a:gd name="T27" fmla="*/ 835350440 h 14300"/>
              <a:gd name="T28" fmla="*/ 2147483646 w 25400"/>
              <a:gd name="T29" fmla="*/ 836500474 h 14300"/>
              <a:gd name="T30" fmla="*/ 2147483646 w 25400"/>
              <a:gd name="T31" fmla="*/ 0 h 14300"/>
              <a:gd name="T32" fmla="*/ 0 w 25400"/>
              <a:gd name="T33" fmla="*/ 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400" h="14300">
                <a:moveTo>
                  <a:pt x="0" y="0"/>
                </a:moveTo>
                <a:lnTo>
                  <a:pt x="0" y="14300"/>
                </a:lnTo>
                <a:lnTo>
                  <a:pt x="14503" y="14300"/>
                </a:lnTo>
                <a:lnTo>
                  <a:pt x="14498" y="12595"/>
                </a:lnTo>
                <a:lnTo>
                  <a:pt x="16321" y="12600"/>
                </a:lnTo>
                <a:lnTo>
                  <a:pt x="16316" y="10777"/>
                </a:lnTo>
                <a:lnTo>
                  <a:pt x="18138" y="10782"/>
                </a:lnTo>
                <a:lnTo>
                  <a:pt x="18133" y="9085"/>
                </a:lnTo>
                <a:lnTo>
                  <a:pt x="19956" y="9090"/>
                </a:lnTo>
                <a:lnTo>
                  <a:pt x="19951" y="7267"/>
                </a:lnTo>
                <a:lnTo>
                  <a:pt x="21773" y="7272"/>
                </a:lnTo>
                <a:lnTo>
                  <a:pt x="21768" y="5450"/>
                </a:lnTo>
                <a:lnTo>
                  <a:pt x="23591" y="5455"/>
                </a:lnTo>
                <a:lnTo>
                  <a:pt x="23586" y="3632"/>
                </a:lnTo>
                <a:lnTo>
                  <a:pt x="25400" y="3637"/>
                </a:lnTo>
                <a:lnTo>
                  <a:pt x="25400" y="0"/>
                </a:lnTo>
                <a:lnTo>
                  <a:pt x="0" y="0"/>
                </a:lnTo>
                <a:close/>
              </a:path>
            </a:pathLst>
          </a:custGeom>
          <a:solidFill>
            <a:srgbClr val="0001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F6DF14DA-8AFF-DE42-BC78-C58E15E931BD}"/>
              </a:ext>
            </a:extLst>
          </p:cNvPr>
          <p:cNvGrpSpPr/>
          <p:nvPr userDrawn="1"/>
        </p:nvGrpSpPr>
        <p:grpSpPr bwMode="black">
          <a:xfrm>
            <a:off x="465667" y="5813465"/>
            <a:ext cx="1295039" cy="601443"/>
            <a:chOff x="228601" y="704851"/>
            <a:chExt cx="11734800" cy="5449888"/>
          </a:xfrm>
          <a:solidFill>
            <a:schemeClr val="bg1"/>
          </a:solidFill>
        </p:grpSpPr>
        <p:sp>
          <p:nvSpPr>
            <p:cNvPr id="6" name="Freeform 5">
              <a:extLst>
                <a:ext uri="{FF2B5EF4-FFF2-40B4-BE49-F238E27FC236}">
                  <a16:creationId xmlns:a16="http://schemas.microsoft.com/office/drawing/2014/main" id="{27089D99-244B-3B4D-931B-240945F1063D}"/>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C1D46479-B0AF-F24C-A9E8-14C6EFD14D1B}"/>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F16CB5F4-81FE-8D4C-B3D7-8C9CB89F0906}"/>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D8F44F81-9B51-004C-BD91-F0268303AD50}"/>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454C40A7-DB47-DA4F-BDA3-A13979BBDB02}"/>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7B4FC4BF-7079-7F45-ACCC-955F009E4A73}"/>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A87C3040-847F-8741-879B-14D5E59DF55F}"/>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EA67B998-E5AC-284B-BFC7-347DD1659F67}"/>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2D681BC7-71EF-F34C-8CE0-0C3C5C2230A4}"/>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5F7A0749-FEBA-A240-953C-FB0D09A412AC}"/>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D3D39D96-D4EA-1341-B8AE-51F8C3151C9C}"/>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7124808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D4F00"/>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3" name="Päivämäärän paikkamerkki 3">
            <a:extLst>
              <a:ext uri="{FF2B5EF4-FFF2-40B4-BE49-F238E27FC236}">
                <a16:creationId xmlns:a16="http://schemas.microsoft.com/office/drawing/2014/main" id="{D13761BF-F66C-2F44-8667-BC6000C916B7}"/>
              </a:ext>
            </a:extLst>
          </p:cNvPr>
          <p:cNvSpPr>
            <a:spLocks noGrp="1"/>
          </p:cNvSpPr>
          <p:nvPr>
            <p:ph type="dt" sz="half" idx="10"/>
          </p:nvPr>
        </p:nvSpPr>
        <p:spPr/>
        <p:txBody>
          <a:bodyPr/>
          <a:lstStyle>
            <a:lvl1pPr>
              <a:defRPr/>
            </a:lvl1pPr>
          </a:lstStyle>
          <a:p>
            <a:pPr>
              <a:defRPr/>
            </a:pPr>
            <a:fld id="{F183A22F-B90D-874D-AEF1-384C96759C56}" type="datetime1">
              <a:rPr lang="fi-FI"/>
              <a:pPr>
                <a:defRPr/>
              </a:pPr>
              <a:t>14.2.2022</a:t>
            </a:fld>
            <a:endParaRPr lang="fi-FI" dirty="0"/>
          </a:p>
        </p:txBody>
      </p:sp>
      <p:sp>
        <p:nvSpPr>
          <p:cNvPr id="4" name="Alatunnisteen paikkamerkki 4">
            <a:extLst>
              <a:ext uri="{FF2B5EF4-FFF2-40B4-BE49-F238E27FC236}">
                <a16:creationId xmlns:a16="http://schemas.microsoft.com/office/drawing/2014/main" id="{577472FB-2C69-DE4D-9C00-99B37485E2A2}"/>
              </a:ext>
            </a:extLst>
          </p:cNvPr>
          <p:cNvSpPr>
            <a:spLocks noGrp="1"/>
          </p:cNvSpPr>
          <p:nvPr>
            <p:ph type="ftr" sz="quarter" idx="11"/>
          </p:nvPr>
        </p:nvSpPr>
        <p:spPr/>
        <p:txBody>
          <a:bodyPr/>
          <a:lstStyle>
            <a:lvl1pPr>
              <a:defRPr/>
            </a:lvl1pPr>
          </a:lstStyle>
          <a:p>
            <a:pPr>
              <a:defRPr/>
            </a:pPr>
            <a:r>
              <a:rPr lang="fi-FI"/>
              <a:t>Etunimi Sukunimi</a:t>
            </a:r>
            <a:endParaRPr lang="fi-FI" dirty="0"/>
          </a:p>
        </p:txBody>
      </p:sp>
      <p:sp>
        <p:nvSpPr>
          <p:cNvPr id="5" name="Dian numeron paikkamerkki 5">
            <a:extLst>
              <a:ext uri="{FF2B5EF4-FFF2-40B4-BE49-F238E27FC236}">
                <a16:creationId xmlns:a16="http://schemas.microsoft.com/office/drawing/2014/main" id="{2CABFF9B-3874-D043-9C3E-D991FFF91347}"/>
              </a:ext>
            </a:extLst>
          </p:cNvPr>
          <p:cNvSpPr>
            <a:spLocks noGrp="1"/>
          </p:cNvSpPr>
          <p:nvPr>
            <p:ph type="sldNum" sz="quarter" idx="12"/>
          </p:nvPr>
        </p:nvSpPr>
        <p:spPr/>
        <p:txBody>
          <a:bodyPr/>
          <a:lstStyle>
            <a:lvl1pPr>
              <a:defRPr/>
            </a:lvl1pPr>
          </a:lstStyle>
          <a:p>
            <a:pPr>
              <a:defRPr/>
            </a:pPr>
            <a:fld id="{08EBD6D9-F3D5-C44D-A85B-56FF48416D9A}" type="slidenum">
              <a:rPr lang="fi-FI"/>
              <a:pPr>
                <a:defRPr/>
              </a:pPr>
              <a:t>‹#›</a:t>
            </a:fld>
            <a:endParaRPr lang="fi-FI" dirty="0"/>
          </a:p>
        </p:txBody>
      </p:sp>
    </p:spTree>
    <p:extLst>
      <p:ext uri="{BB962C8B-B14F-4D97-AF65-F5344CB8AC3E}">
        <p14:creationId xmlns:p14="http://schemas.microsoft.com/office/powerpoint/2010/main" val="38457417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Väliotsikko">
    <p:bg>
      <p:bgPr>
        <a:solidFill>
          <a:schemeClr val="accent2"/>
        </a:solidFill>
        <a:effectLst/>
      </p:bgPr>
    </p:bg>
    <p:spTree>
      <p:nvGrpSpPr>
        <p:cNvPr id="1" name=""/>
        <p:cNvGrpSpPr/>
        <p:nvPr/>
      </p:nvGrpSpPr>
      <p:grpSpPr>
        <a:xfrm>
          <a:off x="0" y="0"/>
          <a:ext cx="0" cy="0"/>
          <a:chOff x="0" y="0"/>
          <a:chExt cx="0" cy="0"/>
        </a:xfrm>
      </p:grpSpPr>
      <p:grpSp>
        <p:nvGrpSpPr>
          <p:cNvPr id="3" name="Ryhmä 8">
            <a:extLst>
              <a:ext uri="{FF2B5EF4-FFF2-40B4-BE49-F238E27FC236}">
                <a16:creationId xmlns:a16="http://schemas.microsoft.com/office/drawing/2014/main" id="{0FC656B6-2329-DF41-974E-3EEE0F6493C9}"/>
              </a:ext>
            </a:extLst>
          </p:cNvPr>
          <p:cNvGrpSpPr/>
          <p:nvPr userDrawn="1"/>
        </p:nvGrpSpPr>
        <p:grpSpPr bwMode="black">
          <a:xfrm>
            <a:off x="465667" y="6222027"/>
            <a:ext cx="804333" cy="373549"/>
            <a:chOff x="228601" y="704851"/>
            <a:chExt cx="11734800" cy="5449888"/>
          </a:xfrm>
          <a:solidFill>
            <a:srgbClr val="FFFFFF"/>
          </a:solidFill>
        </p:grpSpPr>
        <p:sp>
          <p:nvSpPr>
            <p:cNvPr id="4" name="Freeform 5">
              <a:extLst>
                <a:ext uri="{FF2B5EF4-FFF2-40B4-BE49-F238E27FC236}">
                  <a16:creationId xmlns:a16="http://schemas.microsoft.com/office/drawing/2014/main" id="{18C84629-253A-D047-AAE8-640FB8BF98EA}"/>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a:extLst>
                <a:ext uri="{FF2B5EF4-FFF2-40B4-BE49-F238E27FC236}">
                  <a16:creationId xmlns:a16="http://schemas.microsoft.com/office/drawing/2014/main" id="{7E007EDF-80F2-784D-89B0-E9CA6474A2E2}"/>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a:extLst>
                <a:ext uri="{FF2B5EF4-FFF2-40B4-BE49-F238E27FC236}">
                  <a16:creationId xmlns:a16="http://schemas.microsoft.com/office/drawing/2014/main" id="{FB89F411-539C-AC4F-B553-ABF22AB13B74}"/>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a:extLst>
                <a:ext uri="{FF2B5EF4-FFF2-40B4-BE49-F238E27FC236}">
                  <a16:creationId xmlns:a16="http://schemas.microsoft.com/office/drawing/2014/main" id="{C5110CB0-2C99-CC4C-B69F-4D09C1E0F581}"/>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a:extLst>
                <a:ext uri="{FF2B5EF4-FFF2-40B4-BE49-F238E27FC236}">
                  <a16:creationId xmlns:a16="http://schemas.microsoft.com/office/drawing/2014/main" id="{31125939-31B8-D14E-88B5-C7A80082D321}"/>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a:extLst>
                <a:ext uri="{FF2B5EF4-FFF2-40B4-BE49-F238E27FC236}">
                  <a16:creationId xmlns:a16="http://schemas.microsoft.com/office/drawing/2014/main" id="{134F25DE-48E2-6D4F-89A2-8CA477F10470}"/>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a:extLst>
                <a:ext uri="{FF2B5EF4-FFF2-40B4-BE49-F238E27FC236}">
                  <a16:creationId xmlns:a16="http://schemas.microsoft.com/office/drawing/2014/main" id="{36B4E865-9031-6445-9DE7-639BE1C2076F}"/>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a:extLst>
                <a:ext uri="{FF2B5EF4-FFF2-40B4-BE49-F238E27FC236}">
                  <a16:creationId xmlns:a16="http://schemas.microsoft.com/office/drawing/2014/main" id="{871F421B-CE4A-2646-BE21-D81BD3D33027}"/>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a:extLst>
                <a:ext uri="{FF2B5EF4-FFF2-40B4-BE49-F238E27FC236}">
                  <a16:creationId xmlns:a16="http://schemas.microsoft.com/office/drawing/2014/main" id="{B862561F-94C7-E844-8F4C-B10056B074E2}"/>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a:extLst>
                <a:ext uri="{FF2B5EF4-FFF2-40B4-BE49-F238E27FC236}">
                  <a16:creationId xmlns:a16="http://schemas.microsoft.com/office/drawing/2014/main" id="{92962B35-DEB9-6744-97A0-DD40CA5DFAD0}"/>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a:extLst>
                <a:ext uri="{FF2B5EF4-FFF2-40B4-BE49-F238E27FC236}">
                  <a16:creationId xmlns:a16="http://schemas.microsoft.com/office/drawing/2014/main" id="{1E51FB5B-7EB6-A546-9193-5C44743E600F}"/>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5" name="Päivämäärän paikkamerkki 3">
            <a:extLst>
              <a:ext uri="{FF2B5EF4-FFF2-40B4-BE49-F238E27FC236}">
                <a16:creationId xmlns:a16="http://schemas.microsoft.com/office/drawing/2014/main" id="{EA300CC3-438E-1543-863D-30BA5B619C05}"/>
              </a:ext>
            </a:extLst>
          </p:cNvPr>
          <p:cNvSpPr>
            <a:spLocks noGrp="1"/>
          </p:cNvSpPr>
          <p:nvPr>
            <p:ph type="dt" sz="half" idx="10"/>
          </p:nvPr>
        </p:nvSpPr>
        <p:spPr/>
        <p:txBody>
          <a:bodyPr/>
          <a:lstStyle>
            <a:lvl1pPr>
              <a:defRPr>
                <a:solidFill>
                  <a:srgbClr val="FFFFFF"/>
                </a:solidFill>
              </a:defRPr>
            </a:lvl1pPr>
          </a:lstStyle>
          <a:p>
            <a:pPr>
              <a:defRPr/>
            </a:pPr>
            <a:fld id="{AFEFAF2F-97A9-1C46-AF0E-7EC21D66184C}" type="datetime1">
              <a:rPr lang="fi-FI"/>
              <a:pPr>
                <a:defRPr/>
              </a:pPr>
              <a:t>14.2.2022</a:t>
            </a:fld>
            <a:endParaRPr lang="fi-FI"/>
          </a:p>
        </p:txBody>
      </p:sp>
      <p:sp>
        <p:nvSpPr>
          <p:cNvPr id="16" name="Alatunnisteen paikkamerkki 4">
            <a:extLst>
              <a:ext uri="{FF2B5EF4-FFF2-40B4-BE49-F238E27FC236}">
                <a16:creationId xmlns:a16="http://schemas.microsoft.com/office/drawing/2014/main" id="{BF319FF2-4C59-044B-9DE1-95FFC08FDCDD}"/>
              </a:ext>
            </a:extLst>
          </p:cNvPr>
          <p:cNvSpPr>
            <a:spLocks noGrp="1"/>
          </p:cNvSpPr>
          <p:nvPr>
            <p:ph type="ftr" sz="quarter" idx="11"/>
          </p:nvPr>
        </p:nvSpPr>
        <p:spPr/>
        <p:txBody>
          <a:bodyPr/>
          <a:lstStyle>
            <a:lvl1pPr>
              <a:defRPr>
                <a:solidFill>
                  <a:srgbClr val="FFFFFF"/>
                </a:solidFill>
              </a:defRPr>
            </a:lvl1pPr>
          </a:lstStyle>
          <a:p>
            <a:pPr>
              <a:defRPr/>
            </a:pPr>
            <a:r>
              <a:rPr lang="fi-FI"/>
              <a:t>Etunimi Sukunimi</a:t>
            </a:r>
          </a:p>
        </p:txBody>
      </p:sp>
      <p:sp>
        <p:nvSpPr>
          <p:cNvPr id="17" name="Dian numeron paikkamerkki 5">
            <a:extLst>
              <a:ext uri="{FF2B5EF4-FFF2-40B4-BE49-F238E27FC236}">
                <a16:creationId xmlns:a16="http://schemas.microsoft.com/office/drawing/2014/main" id="{11EBC6B4-5551-3F4B-9466-92BB3035AAAD}"/>
              </a:ext>
            </a:extLst>
          </p:cNvPr>
          <p:cNvSpPr>
            <a:spLocks noGrp="1"/>
          </p:cNvSpPr>
          <p:nvPr>
            <p:ph type="sldNum" sz="quarter" idx="12"/>
          </p:nvPr>
        </p:nvSpPr>
        <p:spPr/>
        <p:txBody>
          <a:bodyPr/>
          <a:lstStyle>
            <a:lvl1pPr>
              <a:defRPr>
                <a:solidFill>
                  <a:srgbClr val="FFFFFF"/>
                </a:solidFill>
              </a:defRPr>
            </a:lvl1pPr>
          </a:lstStyle>
          <a:p>
            <a:pPr>
              <a:defRPr/>
            </a:pPr>
            <a:fld id="{331F21A2-5C02-1146-9F1F-1F1355ABC17E}" type="slidenum">
              <a:rPr lang="fi-FI"/>
              <a:pPr>
                <a:defRPr/>
              </a:pPr>
              <a:t>‹#›</a:t>
            </a:fld>
            <a:endParaRPr lang="fi-FI"/>
          </a:p>
        </p:txBody>
      </p:sp>
    </p:spTree>
    <p:extLst>
      <p:ext uri="{BB962C8B-B14F-4D97-AF65-F5344CB8AC3E}">
        <p14:creationId xmlns:p14="http://schemas.microsoft.com/office/powerpoint/2010/main" val="33221803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642BA5F2-DB93-EC42-B41C-73EBEC0D714A}"/>
              </a:ext>
            </a:extLst>
          </p:cNvPr>
          <p:cNvSpPr>
            <a:spLocks noGrp="1"/>
          </p:cNvSpPr>
          <p:nvPr>
            <p:ph type="dt" sz="half" idx="10"/>
          </p:nvPr>
        </p:nvSpPr>
        <p:spPr/>
        <p:txBody>
          <a:bodyPr/>
          <a:lstStyle>
            <a:lvl1pPr>
              <a:defRPr/>
            </a:lvl1pPr>
          </a:lstStyle>
          <a:p>
            <a:pPr>
              <a:defRPr/>
            </a:pPr>
            <a:fld id="{F5286464-8BF3-1D4F-965F-2D49852D83FD}" type="datetime1">
              <a:rPr lang="fi-FI"/>
              <a:pPr>
                <a:defRPr/>
              </a:pPr>
              <a:t>14.2.2022</a:t>
            </a:fld>
            <a:endParaRPr lang="fi-FI" dirty="0"/>
          </a:p>
        </p:txBody>
      </p:sp>
      <p:sp>
        <p:nvSpPr>
          <p:cNvPr id="5" name="Alatunnisteen paikkamerkki 4">
            <a:extLst>
              <a:ext uri="{FF2B5EF4-FFF2-40B4-BE49-F238E27FC236}">
                <a16:creationId xmlns:a16="http://schemas.microsoft.com/office/drawing/2014/main" id="{B82A4BE0-2DB3-8649-BC51-662368B58F85}"/>
              </a:ext>
            </a:extLst>
          </p:cNvPr>
          <p:cNvSpPr>
            <a:spLocks noGrp="1"/>
          </p:cNvSpPr>
          <p:nvPr>
            <p:ph type="ftr" sz="quarter" idx="11"/>
          </p:nvPr>
        </p:nvSpPr>
        <p:spPr/>
        <p:txBody>
          <a:bodyPr/>
          <a:lstStyle>
            <a:lvl1pPr>
              <a:defRPr/>
            </a:lvl1pPr>
          </a:lstStyle>
          <a:p>
            <a:pPr>
              <a:defRPr/>
            </a:pPr>
            <a:r>
              <a:rPr lang="fi-FI"/>
              <a:t>Etunimi Sukunimi</a:t>
            </a:r>
            <a:endParaRPr lang="fi-FI" dirty="0"/>
          </a:p>
        </p:txBody>
      </p:sp>
      <p:sp>
        <p:nvSpPr>
          <p:cNvPr id="6" name="Dian numeron paikkamerkki 5">
            <a:extLst>
              <a:ext uri="{FF2B5EF4-FFF2-40B4-BE49-F238E27FC236}">
                <a16:creationId xmlns:a16="http://schemas.microsoft.com/office/drawing/2014/main" id="{66EE1C20-3272-B147-8FCB-A30AAAFAB80F}"/>
              </a:ext>
            </a:extLst>
          </p:cNvPr>
          <p:cNvSpPr>
            <a:spLocks noGrp="1"/>
          </p:cNvSpPr>
          <p:nvPr>
            <p:ph type="sldNum" sz="quarter" idx="12"/>
          </p:nvPr>
        </p:nvSpPr>
        <p:spPr/>
        <p:txBody>
          <a:bodyPr/>
          <a:lstStyle>
            <a:lvl1pPr>
              <a:defRPr/>
            </a:lvl1pPr>
          </a:lstStyle>
          <a:p>
            <a:pPr>
              <a:defRPr/>
            </a:pPr>
            <a:fld id="{627408E6-D391-9C45-AD18-209397017E79}" type="slidenum">
              <a:rPr lang="fi-FI"/>
              <a:pPr>
                <a:defRPr/>
              </a:pPr>
              <a:t>‹#›</a:t>
            </a:fld>
            <a:endParaRPr lang="fi-FI" dirty="0"/>
          </a:p>
        </p:txBody>
      </p:sp>
    </p:spTree>
    <p:extLst>
      <p:ext uri="{BB962C8B-B14F-4D97-AF65-F5344CB8AC3E}">
        <p14:creationId xmlns:p14="http://schemas.microsoft.com/office/powerpoint/2010/main" val="30647425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Otsikko ja sisältö B">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F9905C2C-264C-6447-A18E-113AE1481ACF}"/>
              </a:ext>
            </a:extLst>
          </p:cNvPr>
          <p:cNvSpPr>
            <a:spLocks noChangeAspect="1"/>
          </p:cNvSpPr>
          <p:nvPr userDrawn="1"/>
        </p:nvSpPr>
        <p:spPr bwMode="auto">
          <a:xfrm>
            <a:off x="10806113" y="0"/>
            <a:ext cx="1395412" cy="6858000"/>
          </a:xfrm>
          <a:custGeom>
            <a:avLst/>
            <a:gdLst>
              <a:gd name="T0" fmla="*/ 14741065 w 2885"/>
              <a:gd name="T1" fmla="*/ 0 h 14300"/>
              <a:gd name="T2" fmla="*/ 8891459 w 2885"/>
              <a:gd name="T3" fmla="*/ 5750169 h 14300"/>
              <a:gd name="T4" fmla="*/ 138754739 w 2885"/>
              <a:gd name="T5" fmla="*/ 132708535 h 14300"/>
              <a:gd name="T6" fmla="*/ 8891459 w 2885"/>
              <a:gd name="T7" fmla="*/ 259437181 h 14300"/>
              <a:gd name="T8" fmla="*/ 129863280 w 2885"/>
              <a:gd name="T9" fmla="*/ 377885871 h 14300"/>
              <a:gd name="T10" fmla="*/ 0 w 2885"/>
              <a:gd name="T11" fmla="*/ 504614038 h 14300"/>
              <a:gd name="T12" fmla="*/ 129863280 w 2885"/>
              <a:gd name="T13" fmla="*/ 631572883 h 14300"/>
              <a:gd name="T14" fmla="*/ 0 w 2885"/>
              <a:gd name="T15" fmla="*/ 758531248 h 14300"/>
              <a:gd name="T16" fmla="*/ 129863280 w 2885"/>
              <a:gd name="T17" fmla="*/ 885490093 h 14300"/>
              <a:gd name="T18" fmla="*/ 0 w 2885"/>
              <a:gd name="T19" fmla="*/ 1012448458 h 14300"/>
              <a:gd name="T20" fmla="*/ 129863280 w 2885"/>
              <a:gd name="T21" fmla="*/ 1139406824 h 14300"/>
              <a:gd name="T22" fmla="*/ 0 w 2885"/>
              <a:gd name="T23" fmla="*/ 1266365669 h 14300"/>
              <a:gd name="T24" fmla="*/ 129863280 w 2885"/>
              <a:gd name="T25" fmla="*/ 1393324034 h 14300"/>
              <a:gd name="T26" fmla="*/ 0 w 2885"/>
              <a:gd name="T27" fmla="*/ 1520282879 h 14300"/>
              <a:gd name="T28" fmla="*/ 136181087 w 2885"/>
              <a:gd name="T29" fmla="*/ 1653451331 h 14300"/>
              <a:gd name="T30" fmla="*/ 8891459 w 2885"/>
              <a:gd name="T31" fmla="*/ 1777649711 h 14300"/>
              <a:gd name="T32" fmla="*/ 138754739 w 2885"/>
              <a:gd name="T33" fmla="*/ 1904608076 h 14300"/>
              <a:gd name="T34" fmla="*/ 8891459 w 2885"/>
              <a:gd name="T35" fmla="*/ 2031566921 h 14300"/>
              <a:gd name="T36" fmla="*/ 138754739 w 2885"/>
              <a:gd name="T37" fmla="*/ 2147483646 h 14300"/>
              <a:gd name="T38" fmla="*/ 8891459 w 2885"/>
              <a:gd name="T39" fmla="*/ 2147483646 h 14300"/>
              <a:gd name="T40" fmla="*/ 138754739 w 2885"/>
              <a:gd name="T41" fmla="*/ 2147483646 h 14300"/>
              <a:gd name="T42" fmla="*/ 8891459 w 2885"/>
              <a:gd name="T43" fmla="*/ 2147483646 h 14300"/>
              <a:gd name="T44" fmla="*/ 129863280 w 2885"/>
              <a:gd name="T45" fmla="*/ 2147483646 h 14300"/>
              <a:gd name="T46" fmla="*/ 0 w 2885"/>
              <a:gd name="T47" fmla="*/ 2147483646 h 14300"/>
              <a:gd name="T48" fmla="*/ 129863280 w 2885"/>
              <a:gd name="T49" fmla="*/ 2147483646 h 14300"/>
              <a:gd name="T50" fmla="*/ 0 w 2885"/>
              <a:gd name="T51" fmla="*/ 2147483646 h 14300"/>
              <a:gd name="T52" fmla="*/ 129863280 w 2885"/>
              <a:gd name="T53" fmla="*/ 2147483646 h 14300"/>
              <a:gd name="T54" fmla="*/ 3510054 w 2885"/>
              <a:gd name="T55" fmla="*/ 2147483646 h 14300"/>
              <a:gd name="T56" fmla="*/ 675055827 w 2885"/>
              <a:gd name="T57" fmla="*/ 2147483646 h 14300"/>
              <a:gd name="T58" fmla="*/ 675055827 w 2885"/>
              <a:gd name="T59" fmla="*/ 0 h 14300"/>
              <a:gd name="T60" fmla="*/ 14741065 w 2885"/>
              <a:gd name="T61" fmla="*/ 0 h 143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885" h="14300">
                <a:moveTo>
                  <a:pt x="63" y="0"/>
                </a:moveTo>
                <a:lnTo>
                  <a:pt x="38" y="25"/>
                </a:lnTo>
                <a:lnTo>
                  <a:pt x="593" y="577"/>
                </a:lnTo>
                <a:lnTo>
                  <a:pt x="38" y="1128"/>
                </a:lnTo>
                <a:lnTo>
                  <a:pt x="555" y="1643"/>
                </a:lnTo>
                <a:lnTo>
                  <a:pt x="0" y="2194"/>
                </a:lnTo>
                <a:lnTo>
                  <a:pt x="555" y="2746"/>
                </a:lnTo>
                <a:lnTo>
                  <a:pt x="0" y="3298"/>
                </a:lnTo>
                <a:lnTo>
                  <a:pt x="555" y="3850"/>
                </a:lnTo>
                <a:lnTo>
                  <a:pt x="0" y="4402"/>
                </a:lnTo>
                <a:lnTo>
                  <a:pt x="555" y="4954"/>
                </a:lnTo>
                <a:lnTo>
                  <a:pt x="0" y="5506"/>
                </a:lnTo>
                <a:lnTo>
                  <a:pt x="555" y="6058"/>
                </a:lnTo>
                <a:lnTo>
                  <a:pt x="0" y="6610"/>
                </a:lnTo>
                <a:lnTo>
                  <a:pt x="582" y="7189"/>
                </a:lnTo>
                <a:lnTo>
                  <a:pt x="38" y="7729"/>
                </a:lnTo>
                <a:lnTo>
                  <a:pt x="593" y="8281"/>
                </a:lnTo>
                <a:lnTo>
                  <a:pt x="38" y="8833"/>
                </a:lnTo>
                <a:lnTo>
                  <a:pt x="593" y="9385"/>
                </a:lnTo>
                <a:lnTo>
                  <a:pt x="38" y="9937"/>
                </a:lnTo>
                <a:lnTo>
                  <a:pt x="593" y="10489"/>
                </a:lnTo>
                <a:lnTo>
                  <a:pt x="38" y="11041"/>
                </a:lnTo>
                <a:lnTo>
                  <a:pt x="555" y="11555"/>
                </a:lnTo>
                <a:lnTo>
                  <a:pt x="0" y="12107"/>
                </a:lnTo>
                <a:lnTo>
                  <a:pt x="555" y="12659"/>
                </a:lnTo>
                <a:lnTo>
                  <a:pt x="0" y="13211"/>
                </a:lnTo>
                <a:lnTo>
                  <a:pt x="555" y="13763"/>
                </a:lnTo>
                <a:lnTo>
                  <a:pt x="15" y="14300"/>
                </a:lnTo>
                <a:lnTo>
                  <a:pt x="2885" y="14300"/>
                </a:lnTo>
                <a:cubicBezTo>
                  <a:pt x="2885" y="9533"/>
                  <a:pt x="2885" y="4767"/>
                  <a:pt x="2885" y="0"/>
                </a:cubicBezTo>
                <a:lnTo>
                  <a:pt x="63" y="0"/>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3">
            <a:extLst>
              <a:ext uri="{FF2B5EF4-FFF2-40B4-BE49-F238E27FC236}">
                <a16:creationId xmlns:a16="http://schemas.microsoft.com/office/drawing/2014/main" id="{9ABD609B-85D1-DC49-9C29-5669E5323528}"/>
              </a:ext>
            </a:extLst>
          </p:cNvPr>
          <p:cNvSpPr>
            <a:spLocks noGrp="1"/>
          </p:cNvSpPr>
          <p:nvPr>
            <p:ph type="dt" sz="half" idx="10"/>
          </p:nvPr>
        </p:nvSpPr>
        <p:spPr/>
        <p:txBody>
          <a:bodyPr/>
          <a:lstStyle>
            <a:lvl1pPr>
              <a:defRPr/>
            </a:lvl1pPr>
          </a:lstStyle>
          <a:p>
            <a:pPr>
              <a:defRPr/>
            </a:pPr>
            <a:fld id="{84D8B560-1340-8844-993C-016DCE3C5C3F}" type="datetime1">
              <a:rPr lang="fi-FI"/>
              <a:pPr>
                <a:defRPr/>
              </a:pPr>
              <a:t>14.2.2022</a:t>
            </a:fld>
            <a:endParaRPr lang="fi-FI"/>
          </a:p>
        </p:txBody>
      </p:sp>
      <p:sp>
        <p:nvSpPr>
          <p:cNvPr id="6" name="Alatunnisteen paikkamerkki 4">
            <a:extLst>
              <a:ext uri="{FF2B5EF4-FFF2-40B4-BE49-F238E27FC236}">
                <a16:creationId xmlns:a16="http://schemas.microsoft.com/office/drawing/2014/main" id="{FDBE1206-A163-4B49-99F6-23054FD4DD40}"/>
              </a:ext>
            </a:extLst>
          </p:cNvPr>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a:extLst>
              <a:ext uri="{FF2B5EF4-FFF2-40B4-BE49-F238E27FC236}">
                <a16:creationId xmlns:a16="http://schemas.microsoft.com/office/drawing/2014/main" id="{EED6DCCD-B335-B242-AF7B-583A14E0B198}"/>
              </a:ext>
            </a:extLst>
          </p:cNvPr>
          <p:cNvSpPr>
            <a:spLocks noGrp="1"/>
          </p:cNvSpPr>
          <p:nvPr>
            <p:ph type="sldNum" sz="quarter" idx="12"/>
          </p:nvPr>
        </p:nvSpPr>
        <p:spPr/>
        <p:txBody>
          <a:bodyPr/>
          <a:lstStyle>
            <a:lvl1pPr>
              <a:defRPr>
                <a:solidFill>
                  <a:schemeClr val="bg1"/>
                </a:solidFill>
              </a:defRPr>
            </a:lvl1pPr>
          </a:lstStyle>
          <a:p>
            <a:pPr>
              <a:defRPr/>
            </a:pPr>
            <a:fld id="{71165EBD-1262-764F-A3B9-9F5F49A6171B}" type="slidenum">
              <a:rPr lang="fi-FI"/>
              <a:pPr>
                <a:defRPr/>
              </a:pPr>
              <a:t>‹#›</a:t>
            </a:fld>
            <a:endParaRPr lang="fi-FI"/>
          </a:p>
        </p:txBody>
      </p:sp>
    </p:spTree>
    <p:extLst>
      <p:ext uri="{BB962C8B-B14F-4D97-AF65-F5344CB8AC3E}">
        <p14:creationId xmlns:p14="http://schemas.microsoft.com/office/powerpoint/2010/main" val="4047584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Väliotsikko tiili">
    <p:bg>
      <p:bgPr>
        <a:solidFill>
          <a:srgbClr val="DB2719"/>
        </a:solidFill>
        <a:effectLst/>
      </p:bgPr>
    </p:bg>
    <p:spTree>
      <p:nvGrpSpPr>
        <p:cNvPr id="1" name=""/>
        <p:cNvGrpSpPr/>
        <p:nvPr/>
      </p:nvGrpSpPr>
      <p:grpSpPr>
        <a:xfrm>
          <a:off x="0" y="0"/>
          <a:ext cx="0" cy="0"/>
          <a:chOff x="0" y="0"/>
          <a:chExt cx="0" cy="0"/>
        </a:xfrm>
      </p:grpSpPr>
      <p:grpSp>
        <p:nvGrpSpPr>
          <p:cNvPr id="3" name="Ryhmä 8">
            <a:extLst>
              <a:ext uri="{FF2B5EF4-FFF2-40B4-BE49-F238E27FC236}">
                <a16:creationId xmlns:a16="http://schemas.microsoft.com/office/drawing/2014/main" id="{39C16803-3DFD-2444-B137-C13C00D500AD}"/>
              </a:ext>
            </a:extLst>
          </p:cNvPr>
          <p:cNvGrpSpPr/>
          <p:nvPr userDrawn="1"/>
        </p:nvGrpSpPr>
        <p:grpSpPr bwMode="black">
          <a:xfrm>
            <a:off x="465667" y="6222027"/>
            <a:ext cx="804333" cy="373549"/>
            <a:chOff x="228601" y="704851"/>
            <a:chExt cx="11734800" cy="5449888"/>
          </a:xfrm>
          <a:solidFill>
            <a:srgbClr val="FFFFFF"/>
          </a:solidFill>
        </p:grpSpPr>
        <p:sp>
          <p:nvSpPr>
            <p:cNvPr id="4" name="Freeform 5">
              <a:extLst>
                <a:ext uri="{FF2B5EF4-FFF2-40B4-BE49-F238E27FC236}">
                  <a16:creationId xmlns:a16="http://schemas.microsoft.com/office/drawing/2014/main" id="{4D4AE324-A4A0-1742-AF85-B1A72AE72ED6}"/>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a:extLst>
                <a:ext uri="{FF2B5EF4-FFF2-40B4-BE49-F238E27FC236}">
                  <a16:creationId xmlns:a16="http://schemas.microsoft.com/office/drawing/2014/main" id="{6FBF3435-B4AD-5042-B3A8-AE5EBFD0D2E7}"/>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a:extLst>
                <a:ext uri="{FF2B5EF4-FFF2-40B4-BE49-F238E27FC236}">
                  <a16:creationId xmlns:a16="http://schemas.microsoft.com/office/drawing/2014/main" id="{D38D4AC0-FE35-1745-B88B-EAF82633B40A}"/>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a:extLst>
                <a:ext uri="{FF2B5EF4-FFF2-40B4-BE49-F238E27FC236}">
                  <a16:creationId xmlns:a16="http://schemas.microsoft.com/office/drawing/2014/main" id="{84CB9EAF-8B4D-284E-937B-D2514CDCC225}"/>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a:extLst>
                <a:ext uri="{FF2B5EF4-FFF2-40B4-BE49-F238E27FC236}">
                  <a16:creationId xmlns:a16="http://schemas.microsoft.com/office/drawing/2014/main" id="{8373BE55-F2F5-3641-A4D3-F84540B41904}"/>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a:extLst>
                <a:ext uri="{FF2B5EF4-FFF2-40B4-BE49-F238E27FC236}">
                  <a16:creationId xmlns:a16="http://schemas.microsoft.com/office/drawing/2014/main" id="{A710EE63-C713-974F-92A2-1071575ECB2E}"/>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a:extLst>
                <a:ext uri="{FF2B5EF4-FFF2-40B4-BE49-F238E27FC236}">
                  <a16:creationId xmlns:a16="http://schemas.microsoft.com/office/drawing/2014/main" id="{8A7B2164-4195-2445-A7B0-5BB4BA79A23A}"/>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a:extLst>
                <a:ext uri="{FF2B5EF4-FFF2-40B4-BE49-F238E27FC236}">
                  <a16:creationId xmlns:a16="http://schemas.microsoft.com/office/drawing/2014/main" id="{B437C67C-B22E-6641-8F7A-2949CBB59671}"/>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a:extLst>
                <a:ext uri="{FF2B5EF4-FFF2-40B4-BE49-F238E27FC236}">
                  <a16:creationId xmlns:a16="http://schemas.microsoft.com/office/drawing/2014/main" id="{1E297872-C3D9-0E4B-B1C7-7447C5CCEF95}"/>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a:extLst>
                <a:ext uri="{FF2B5EF4-FFF2-40B4-BE49-F238E27FC236}">
                  <a16:creationId xmlns:a16="http://schemas.microsoft.com/office/drawing/2014/main" id="{3D2D6358-65A0-3B46-BC14-88313C406BFB}"/>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a:extLst>
                <a:ext uri="{FF2B5EF4-FFF2-40B4-BE49-F238E27FC236}">
                  <a16:creationId xmlns:a16="http://schemas.microsoft.com/office/drawing/2014/main" id="{42B43803-D00D-244C-9227-122DA6D6ADB6}"/>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en-US"/>
              <a:t>Click to edit Master title style</a:t>
            </a:r>
            <a:endParaRPr lang="fi-FI" dirty="0"/>
          </a:p>
        </p:txBody>
      </p:sp>
      <p:sp>
        <p:nvSpPr>
          <p:cNvPr id="15" name="Päivämäärän paikkamerkki 3">
            <a:extLst>
              <a:ext uri="{FF2B5EF4-FFF2-40B4-BE49-F238E27FC236}">
                <a16:creationId xmlns:a16="http://schemas.microsoft.com/office/drawing/2014/main" id="{342F8A62-DFFF-7D45-BDD9-D5743AD6BE10}"/>
              </a:ext>
            </a:extLst>
          </p:cNvPr>
          <p:cNvSpPr>
            <a:spLocks noGrp="1"/>
          </p:cNvSpPr>
          <p:nvPr>
            <p:ph type="dt" sz="half" idx="10"/>
          </p:nvPr>
        </p:nvSpPr>
        <p:spPr/>
        <p:txBody>
          <a:bodyPr/>
          <a:lstStyle>
            <a:lvl1pPr>
              <a:defRPr>
                <a:solidFill>
                  <a:srgbClr val="FFFFFF"/>
                </a:solidFill>
              </a:defRPr>
            </a:lvl1pPr>
          </a:lstStyle>
          <a:p>
            <a:pPr>
              <a:defRPr/>
            </a:pPr>
            <a:fld id="{1BD1B6EC-D67A-334F-82DF-25F908628BCF}" type="datetime1">
              <a:rPr lang="fi-FI"/>
              <a:pPr>
                <a:defRPr/>
              </a:pPr>
              <a:t>14.2.2022</a:t>
            </a:fld>
            <a:endParaRPr lang="fi-FI"/>
          </a:p>
        </p:txBody>
      </p:sp>
      <p:sp>
        <p:nvSpPr>
          <p:cNvPr id="16" name="Alatunnisteen paikkamerkki 4">
            <a:extLst>
              <a:ext uri="{FF2B5EF4-FFF2-40B4-BE49-F238E27FC236}">
                <a16:creationId xmlns:a16="http://schemas.microsoft.com/office/drawing/2014/main" id="{6456A532-0813-3548-8E83-6F5D6C490F57}"/>
              </a:ext>
            </a:extLst>
          </p:cNvPr>
          <p:cNvSpPr>
            <a:spLocks noGrp="1"/>
          </p:cNvSpPr>
          <p:nvPr>
            <p:ph type="ftr" sz="quarter" idx="11"/>
          </p:nvPr>
        </p:nvSpPr>
        <p:spPr/>
        <p:txBody>
          <a:bodyPr/>
          <a:lstStyle>
            <a:lvl1pPr>
              <a:defRPr>
                <a:solidFill>
                  <a:srgbClr val="FFFFFF"/>
                </a:solidFill>
              </a:defRPr>
            </a:lvl1pPr>
          </a:lstStyle>
          <a:p>
            <a:pPr>
              <a:defRPr/>
            </a:pPr>
            <a:r>
              <a:rPr lang="fi-FI"/>
              <a:t>Etunimi Sukunimi</a:t>
            </a:r>
          </a:p>
        </p:txBody>
      </p:sp>
      <p:sp>
        <p:nvSpPr>
          <p:cNvPr id="17" name="Dian numeron paikkamerkki 5">
            <a:extLst>
              <a:ext uri="{FF2B5EF4-FFF2-40B4-BE49-F238E27FC236}">
                <a16:creationId xmlns:a16="http://schemas.microsoft.com/office/drawing/2014/main" id="{199AE858-E347-A74D-B9B2-3ADCE8D689C2}"/>
              </a:ext>
            </a:extLst>
          </p:cNvPr>
          <p:cNvSpPr>
            <a:spLocks noGrp="1"/>
          </p:cNvSpPr>
          <p:nvPr>
            <p:ph type="sldNum" sz="quarter" idx="12"/>
          </p:nvPr>
        </p:nvSpPr>
        <p:spPr/>
        <p:txBody>
          <a:bodyPr/>
          <a:lstStyle>
            <a:lvl1pPr>
              <a:defRPr>
                <a:solidFill>
                  <a:srgbClr val="FFFFFF"/>
                </a:solidFill>
              </a:defRPr>
            </a:lvl1pPr>
          </a:lstStyle>
          <a:p>
            <a:pPr>
              <a:defRPr/>
            </a:pPr>
            <a:fld id="{965EBF97-81AE-454F-B79D-33516FAD8CA8}" type="slidenum">
              <a:rPr lang="fi-FI"/>
              <a:pPr>
                <a:defRPr/>
              </a:pPr>
              <a:t>‹#›</a:t>
            </a:fld>
            <a:endParaRPr lang="fi-FI"/>
          </a:p>
        </p:txBody>
      </p:sp>
    </p:spTree>
    <p:extLst>
      <p:ext uri="{BB962C8B-B14F-4D97-AF65-F5344CB8AC3E}">
        <p14:creationId xmlns:p14="http://schemas.microsoft.com/office/powerpoint/2010/main" val="37673523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195200"/>
            <a:ext cx="5364000" cy="49824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p:nvPr>
        </p:nvSpPr>
        <p:spPr>
          <a:xfrm>
            <a:off x="6172200" y="1195200"/>
            <a:ext cx="5364000"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a:extLst>
              <a:ext uri="{FF2B5EF4-FFF2-40B4-BE49-F238E27FC236}">
                <a16:creationId xmlns:a16="http://schemas.microsoft.com/office/drawing/2014/main" id="{421CA2EC-C398-4C43-8A0D-3671E05BD218}"/>
              </a:ext>
            </a:extLst>
          </p:cNvPr>
          <p:cNvSpPr>
            <a:spLocks noGrp="1"/>
          </p:cNvSpPr>
          <p:nvPr>
            <p:ph type="dt" sz="half" idx="10"/>
          </p:nvPr>
        </p:nvSpPr>
        <p:spPr/>
        <p:txBody>
          <a:bodyPr/>
          <a:lstStyle>
            <a:lvl1pPr>
              <a:defRPr/>
            </a:lvl1pPr>
          </a:lstStyle>
          <a:p>
            <a:pPr>
              <a:defRPr/>
            </a:pPr>
            <a:fld id="{06360F78-DF7E-9842-B1CE-7D086B7D5D28}" type="datetime1">
              <a:rPr lang="fi-FI"/>
              <a:pPr>
                <a:defRPr/>
              </a:pPr>
              <a:t>14.2.2022</a:t>
            </a:fld>
            <a:endParaRPr lang="fi-FI" dirty="0"/>
          </a:p>
        </p:txBody>
      </p:sp>
      <p:sp>
        <p:nvSpPr>
          <p:cNvPr id="6" name="Alatunnisteen paikkamerkki 4">
            <a:extLst>
              <a:ext uri="{FF2B5EF4-FFF2-40B4-BE49-F238E27FC236}">
                <a16:creationId xmlns:a16="http://schemas.microsoft.com/office/drawing/2014/main" id="{3726F734-2F57-8F49-89DD-E089AF96E942}"/>
              </a:ext>
            </a:extLst>
          </p:cNvPr>
          <p:cNvSpPr>
            <a:spLocks noGrp="1"/>
          </p:cNvSpPr>
          <p:nvPr>
            <p:ph type="ftr" sz="quarter" idx="11"/>
          </p:nvPr>
        </p:nvSpPr>
        <p:spPr/>
        <p:txBody>
          <a:bodyPr/>
          <a:lstStyle>
            <a:lvl1pPr>
              <a:defRPr/>
            </a:lvl1pPr>
          </a:lstStyle>
          <a:p>
            <a:pPr>
              <a:defRPr/>
            </a:pPr>
            <a:r>
              <a:rPr lang="fi-FI"/>
              <a:t>Etunimi Sukunimi</a:t>
            </a:r>
            <a:endParaRPr lang="fi-FI" dirty="0"/>
          </a:p>
        </p:txBody>
      </p:sp>
      <p:sp>
        <p:nvSpPr>
          <p:cNvPr id="7" name="Dian numeron paikkamerkki 5">
            <a:extLst>
              <a:ext uri="{FF2B5EF4-FFF2-40B4-BE49-F238E27FC236}">
                <a16:creationId xmlns:a16="http://schemas.microsoft.com/office/drawing/2014/main" id="{0485CC12-3372-BE42-8288-6B425195F62F}"/>
              </a:ext>
            </a:extLst>
          </p:cNvPr>
          <p:cNvSpPr>
            <a:spLocks noGrp="1"/>
          </p:cNvSpPr>
          <p:nvPr>
            <p:ph type="sldNum" sz="quarter" idx="12"/>
          </p:nvPr>
        </p:nvSpPr>
        <p:spPr/>
        <p:txBody>
          <a:bodyPr/>
          <a:lstStyle>
            <a:lvl1pPr>
              <a:defRPr/>
            </a:lvl1pPr>
          </a:lstStyle>
          <a:p>
            <a:pPr>
              <a:defRPr/>
            </a:pPr>
            <a:fld id="{B717612C-A99C-7948-8C56-EB0CAAD28B50}" type="slidenum">
              <a:rPr lang="fi-FI"/>
              <a:pPr>
                <a:defRPr/>
              </a:pPr>
              <a:t>‹#›</a:t>
            </a:fld>
            <a:endParaRPr lang="fi-FI" dirty="0"/>
          </a:p>
        </p:txBody>
      </p:sp>
    </p:spTree>
    <p:extLst>
      <p:ext uri="{BB962C8B-B14F-4D97-AF65-F5344CB8AC3E}">
        <p14:creationId xmlns:p14="http://schemas.microsoft.com/office/powerpoint/2010/main" val="22871126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935804"/>
            <a:ext cx="5364000" cy="4241795"/>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p:nvPr>
        </p:nvSpPr>
        <p:spPr>
          <a:xfrm>
            <a:off x="6172200" y="1935804"/>
            <a:ext cx="5364000" cy="4241795"/>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0" name="Tekstin paikkamerkki 9"/>
          <p:cNvSpPr>
            <a:spLocks noGrp="1"/>
          </p:cNvSpPr>
          <p:nvPr>
            <p:ph type="body" sz="quarter" idx="13"/>
          </p:nvPr>
        </p:nvSpPr>
        <p:spPr>
          <a:xfrm>
            <a:off x="457200" y="1555784"/>
            <a:ext cx="5364163" cy="409203"/>
          </a:xfrm>
        </p:spPr>
        <p:txBody>
          <a:bodyPr/>
          <a:lstStyle>
            <a:lvl1pPr marL="0" indent="0">
              <a:buNone/>
              <a:defRPr>
                <a:latin typeface="Arial Black" panose="020B0A04020102020204" pitchFamily="34" charset="0"/>
              </a:defRPr>
            </a:lvl1pPr>
          </a:lstStyle>
          <a:p>
            <a:pPr lvl="0"/>
            <a:r>
              <a:rPr lang="en-US"/>
              <a:t>Click to edit Master text styles</a:t>
            </a:r>
          </a:p>
        </p:txBody>
      </p:sp>
      <p:sp>
        <p:nvSpPr>
          <p:cNvPr id="11" name="Tekstin paikkamerkki 9"/>
          <p:cNvSpPr>
            <a:spLocks noGrp="1"/>
          </p:cNvSpPr>
          <p:nvPr>
            <p:ph type="body" sz="quarter" idx="14"/>
          </p:nvPr>
        </p:nvSpPr>
        <p:spPr>
          <a:xfrm>
            <a:off x="6174000" y="1555784"/>
            <a:ext cx="5364163" cy="409203"/>
          </a:xfrm>
        </p:spPr>
        <p:txBody>
          <a:bodyPr/>
          <a:lstStyle>
            <a:lvl1pPr marL="0" indent="0">
              <a:buNone/>
              <a:defRPr>
                <a:latin typeface="Arial Black" panose="020B0A04020102020204" pitchFamily="34" charset="0"/>
              </a:defRPr>
            </a:lvl1pPr>
          </a:lstStyle>
          <a:p>
            <a:pPr lvl="0"/>
            <a:r>
              <a:rPr lang="en-US"/>
              <a:t>Click to edit Master text styles</a:t>
            </a:r>
          </a:p>
        </p:txBody>
      </p:sp>
      <p:sp>
        <p:nvSpPr>
          <p:cNvPr id="7" name="Päivämäärän paikkamerkki 3">
            <a:extLst>
              <a:ext uri="{FF2B5EF4-FFF2-40B4-BE49-F238E27FC236}">
                <a16:creationId xmlns:a16="http://schemas.microsoft.com/office/drawing/2014/main" id="{3D7C3B89-E5FD-E741-B174-1A198FD6CB0D}"/>
              </a:ext>
            </a:extLst>
          </p:cNvPr>
          <p:cNvSpPr>
            <a:spLocks noGrp="1"/>
          </p:cNvSpPr>
          <p:nvPr>
            <p:ph type="dt" sz="half" idx="15"/>
          </p:nvPr>
        </p:nvSpPr>
        <p:spPr/>
        <p:txBody>
          <a:bodyPr/>
          <a:lstStyle>
            <a:lvl1pPr>
              <a:defRPr/>
            </a:lvl1pPr>
          </a:lstStyle>
          <a:p>
            <a:pPr>
              <a:defRPr/>
            </a:pPr>
            <a:fld id="{5B0B4189-2BCC-6F48-956E-C12F1CE967FB}" type="datetime1">
              <a:rPr lang="fi-FI"/>
              <a:pPr>
                <a:defRPr/>
              </a:pPr>
              <a:t>14.2.2022</a:t>
            </a:fld>
            <a:endParaRPr lang="fi-FI" dirty="0"/>
          </a:p>
        </p:txBody>
      </p:sp>
      <p:sp>
        <p:nvSpPr>
          <p:cNvPr id="8" name="Alatunnisteen paikkamerkki 4">
            <a:extLst>
              <a:ext uri="{FF2B5EF4-FFF2-40B4-BE49-F238E27FC236}">
                <a16:creationId xmlns:a16="http://schemas.microsoft.com/office/drawing/2014/main" id="{492ED451-06F2-DD40-86B4-0804349B8555}"/>
              </a:ext>
            </a:extLst>
          </p:cNvPr>
          <p:cNvSpPr>
            <a:spLocks noGrp="1"/>
          </p:cNvSpPr>
          <p:nvPr>
            <p:ph type="ftr" sz="quarter" idx="16"/>
          </p:nvPr>
        </p:nvSpPr>
        <p:spPr/>
        <p:txBody>
          <a:bodyPr/>
          <a:lstStyle>
            <a:lvl1pPr>
              <a:defRPr/>
            </a:lvl1pPr>
          </a:lstStyle>
          <a:p>
            <a:pPr>
              <a:defRPr/>
            </a:pPr>
            <a:r>
              <a:rPr lang="fi-FI"/>
              <a:t>Etunimi Sukunimi</a:t>
            </a:r>
            <a:endParaRPr lang="fi-FI" dirty="0"/>
          </a:p>
        </p:txBody>
      </p:sp>
      <p:sp>
        <p:nvSpPr>
          <p:cNvPr id="9" name="Dian numeron paikkamerkki 5">
            <a:extLst>
              <a:ext uri="{FF2B5EF4-FFF2-40B4-BE49-F238E27FC236}">
                <a16:creationId xmlns:a16="http://schemas.microsoft.com/office/drawing/2014/main" id="{9C0FB419-E8A8-8B41-B506-4728DA102102}"/>
              </a:ext>
            </a:extLst>
          </p:cNvPr>
          <p:cNvSpPr>
            <a:spLocks noGrp="1"/>
          </p:cNvSpPr>
          <p:nvPr>
            <p:ph type="sldNum" sz="quarter" idx="17"/>
          </p:nvPr>
        </p:nvSpPr>
        <p:spPr/>
        <p:txBody>
          <a:bodyPr/>
          <a:lstStyle>
            <a:lvl1pPr>
              <a:defRPr/>
            </a:lvl1pPr>
          </a:lstStyle>
          <a:p>
            <a:pPr>
              <a:defRPr/>
            </a:pPr>
            <a:fld id="{EC7C0D7B-2124-D94E-A2EF-26F2E37928A3}" type="slidenum">
              <a:rPr lang="fi-FI"/>
              <a:pPr>
                <a:defRPr/>
              </a:pPr>
              <a:t>‹#›</a:t>
            </a:fld>
            <a:endParaRPr lang="fi-FI" dirty="0"/>
          </a:p>
        </p:txBody>
      </p:sp>
    </p:spTree>
    <p:extLst>
      <p:ext uri="{BB962C8B-B14F-4D97-AF65-F5344CB8AC3E}">
        <p14:creationId xmlns:p14="http://schemas.microsoft.com/office/powerpoint/2010/main" val="14769482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2"/>
            <a:ext cx="6371618" cy="787615"/>
          </a:xfrm>
        </p:spPr>
        <p:txBody>
          <a:body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sz="half" idx="1"/>
          </p:nvPr>
        </p:nvSpPr>
        <p:spPr>
          <a:xfrm>
            <a:off x="457200" y="1195200"/>
            <a:ext cx="6371618" cy="49824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0" name="Kuvan paikkamerkki 9"/>
          <p:cNvSpPr>
            <a:spLocks noGrp="1"/>
          </p:cNvSpPr>
          <p:nvPr>
            <p:ph type="pic" sz="quarter" idx="13"/>
          </p:nvPr>
        </p:nvSpPr>
        <p:spPr>
          <a:xfrm>
            <a:off x="7131050" y="0"/>
            <a:ext cx="5060950" cy="6858000"/>
          </a:xfrm>
          <a:solidFill>
            <a:schemeClr val="bg1">
              <a:lumMod val="85000"/>
            </a:schemeClr>
          </a:solidFill>
        </p:spPr>
        <p:txBody>
          <a:bodyPr rtlCol="0">
            <a:noAutofit/>
          </a:bodyPr>
          <a:lstStyle>
            <a:lvl1pPr marL="0" indent="0" algn="r">
              <a:buNone/>
              <a:defRPr/>
            </a:lvl1pPr>
          </a:lstStyle>
          <a:p>
            <a:pPr lvl="0"/>
            <a:endParaRPr lang="fi-FI" noProof="0"/>
          </a:p>
        </p:txBody>
      </p:sp>
      <p:sp>
        <p:nvSpPr>
          <p:cNvPr id="5" name="Päivämäärän paikkamerkki 3">
            <a:extLst>
              <a:ext uri="{FF2B5EF4-FFF2-40B4-BE49-F238E27FC236}">
                <a16:creationId xmlns:a16="http://schemas.microsoft.com/office/drawing/2014/main" id="{2C78A365-7CA7-B54E-974B-656897236CE2}"/>
              </a:ext>
            </a:extLst>
          </p:cNvPr>
          <p:cNvSpPr>
            <a:spLocks noGrp="1"/>
          </p:cNvSpPr>
          <p:nvPr>
            <p:ph type="dt" sz="half" idx="14"/>
          </p:nvPr>
        </p:nvSpPr>
        <p:spPr/>
        <p:txBody>
          <a:bodyPr/>
          <a:lstStyle>
            <a:lvl1pPr>
              <a:defRPr/>
            </a:lvl1pPr>
          </a:lstStyle>
          <a:p>
            <a:pPr>
              <a:defRPr/>
            </a:pPr>
            <a:fld id="{0828501F-1539-EA4D-B390-79377D3E320A}" type="datetime1">
              <a:rPr lang="fi-FI"/>
              <a:pPr>
                <a:defRPr/>
              </a:pPr>
              <a:t>14.2.2022</a:t>
            </a:fld>
            <a:endParaRPr lang="fi-FI" dirty="0"/>
          </a:p>
        </p:txBody>
      </p:sp>
      <p:sp>
        <p:nvSpPr>
          <p:cNvPr id="6" name="Alatunnisteen paikkamerkki 4">
            <a:extLst>
              <a:ext uri="{FF2B5EF4-FFF2-40B4-BE49-F238E27FC236}">
                <a16:creationId xmlns:a16="http://schemas.microsoft.com/office/drawing/2014/main" id="{90026331-C79F-834E-9C8A-801CE51E926F}"/>
              </a:ext>
            </a:extLst>
          </p:cNvPr>
          <p:cNvSpPr>
            <a:spLocks noGrp="1"/>
          </p:cNvSpPr>
          <p:nvPr>
            <p:ph type="ftr" sz="quarter" idx="15"/>
          </p:nvPr>
        </p:nvSpPr>
        <p:spPr/>
        <p:txBody>
          <a:bodyPr/>
          <a:lstStyle>
            <a:lvl1pPr>
              <a:defRPr/>
            </a:lvl1pPr>
          </a:lstStyle>
          <a:p>
            <a:pPr>
              <a:defRPr/>
            </a:pPr>
            <a:r>
              <a:rPr lang="fi-FI"/>
              <a:t>Etunimi Sukunimi</a:t>
            </a:r>
            <a:endParaRPr lang="fi-FI" dirty="0"/>
          </a:p>
        </p:txBody>
      </p:sp>
      <p:sp>
        <p:nvSpPr>
          <p:cNvPr id="7" name="Dian numeron paikkamerkki 5">
            <a:extLst>
              <a:ext uri="{FF2B5EF4-FFF2-40B4-BE49-F238E27FC236}">
                <a16:creationId xmlns:a16="http://schemas.microsoft.com/office/drawing/2014/main" id="{58E513C4-D52A-A444-B9CF-E023080B693E}"/>
              </a:ext>
            </a:extLst>
          </p:cNvPr>
          <p:cNvSpPr>
            <a:spLocks noGrp="1"/>
          </p:cNvSpPr>
          <p:nvPr>
            <p:ph type="sldNum" sz="quarter" idx="16"/>
          </p:nvPr>
        </p:nvSpPr>
        <p:spPr/>
        <p:txBody>
          <a:bodyPr/>
          <a:lstStyle>
            <a:lvl1pPr>
              <a:defRPr/>
            </a:lvl1pPr>
          </a:lstStyle>
          <a:p>
            <a:pPr>
              <a:defRPr/>
            </a:pPr>
            <a:fld id="{82C59992-CC6D-E744-B772-569EF2097497}" type="slidenum">
              <a:rPr lang="fi-FI"/>
              <a:pPr>
                <a:defRPr/>
              </a:pPr>
              <a:t>‹#›</a:t>
            </a:fld>
            <a:endParaRPr lang="fi-FI" dirty="0"/>
          </a:p>
        </p:txBody>
      </p:sp>
    </p:spTree>
    <p:extLst>
      <p:ext uri="{BB962C8B-B14F-4D97-AF65-F5344CB8AC3E}">
        <p14:creationId xmlns:p14="http://schemas.microsoft.com/office/powerpoint/2010/main" val="30739108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3">
            <a:extLst>
              <a:ext uri="{FF2B5EF4-FFF2-40B4-BE49-F238E27FC236}">
                <a16:creationId xmlns:a16="http://schemas.microsoft.com/office/drawing/2014/main" id="{147E44C3-C481-E24D-88BC-03BE6B2A4D4D}"/>
              </a:ext>
            </a:extLst>
          </p:cNvPr>
          <p:cNvSpPr>
            <a:spLocks noGrp="1"/>
          </p:cNvSpPr>
          <p:nvPr>
            <p:ph type="dt" sz="half" idx="10"/>
          </p:nvPr>
        </p:nvSpPr>
        <p:spPr/>
        <p:txBody>
          <a:bodyPr/>
          <a:lstStyle>
            <a:lvl1pPr>
              <a:defRPr/>
            </a:lvl1pPr>
          </a:lstStyle>
          <a:p>
            <a:pPr>
              <a:defRPr/>
            </a:pPr>
            <a:fld id="{74855CC0-C05E-9B4C-874F-E5BB1C4FB02C}" type="datetime1">
              <a:rPr lang="fi-FI"/>
              <a:pPr>
                <a:defRPr/>
              </a:pPr>
              <a:t>14.2.2022</a:t>
            </a:fld>
            <a:endParaRPr lang="fi-FI" dirty="0"/>
          </a:p>
        </p:txBody>
      </p:sp>
      <p:sp>
        <p:nvSpPr>
          <p:cNvPr id="4" name="Alatunnisteen paikkamerkki 4">
            <a:extLst>
              <a:ext uri="{FF2B5EF4-FFF2-40B4-BE49-F238E27FC236}">
                <a16:creationId xmlns:a16="http://schemas.microsoft.com/office/drawing/2014/main" id="{420141FC-0F97-7242-BFEE-AECFBA1BD6F3}"/>
              </a:ext>
            </a:extLst>
          </p:cNvPr>
          <p:cNvSpPr>
            <a:spLocks noGrp="1"/>
          </p:cNvSpPr>
          <p:nvPr>
            <p:ph type="ftr" sz="quarter" idx="11"/>
          </p:nvPr>
        </p:nvSpPr>
        <p:spPr/>
        <p:txBody>
          <a:bodyPr/>
          <a:lstStyle>
            <a:lvl1pPr>
              <a:defRPr/>
            </a:lvl1pPr>
          </a:lstStyle>
          <a:p>
            <a:pPr>
              <a:defRPr/>
            </a:pPr>
            <a:r>
              <a:rPr lang="fi-FI"/>
              <a:t>Etunimi Sukunimi</a:t>
            </a:r>
            <a:endParaRPr lang="fi-FI" dirty="0"/>
          </a:p>
        </p:txBody>
      </p:sp>
      <p:sp>
        <p:nvSpPr>
          <p:cNvPr id="5" name="Dian numeron paikkamerkki 5">
            <a:extLst>
              <a:ext uri="{FF2B5EF4-FFF2-40B4-BE49-F238E27FC236}">
                <a16:creationId xmlns:a16="http://schemas.microsoft.com/office/drawing/2014/main" id="{0AAB8B1A-2360-AE4A-A676-877BD3EE4D39}"/>
              </a:ext>
            </a:extLst>
          </p:cNvPr>
          <p:cNvSpPr>
            <a:spLocks noGrp="1"/>
          </p:cNvSpPr>
          <p:nvPr>
            <p:ph type="sldNum" sz="quarter" idx="12"/>
          </p:nvPr>
        </p:nvSpPr>
        <p:spPr/>
        <p:txBody>
          <a:bodyPr/>
          <a:lstStyle>
            <a:lvl1pPr>
              <a:defRPr/>
            </a:lvl1pPr>
          </a:lstStyle>
          <a:p>
            <a:pPr>
              <a:defRPr/>
            </a:pPr>
            <a:fld id="{144D0A0B-9379-BE44-99C7-F529A0FF51CC}" type="slidenum">
              <a:rPr lang="fi-FI"/>
              <a:pPr>
                <a:defRPr/>
              </a:pPr>
              <a:t>‹#›</a:t>
            </a:fld>
            <a:endParaRPr lang="fi-FI" dirty="0"/>
          </a:p>
        </p:txBody>
      </p:sp>
    </p:spTree>
    <p:extLst>
      <p:ext uri="{BB962C8B-B14F-4D97-AF65-F5344CB8AC3E}">
        <p14:creationId xmlns:p14="http://schemas.microsoft.com/office/powerpoint/2010/main" val="36717015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a:extLst>
              <a:ext uri="{FF2B5EF4-FFF2-40B4-BE49-F238E27FC236}">
                <a16:creationId xmlns:a16="http://schemas.microsoft.com/office/drawing/2014/main" id="{4F8B4917-D236-BE42-9479-107245109818}"/>
              </a:ext>
            </a:extLst>
          </p:cNvPr>
          <p:cNvSpPr>
            <a:spLocks noGrp="1"/>
          </p:cNvSpPr>
          <p:nvPr>
            <p:ph type="dt" sz="half" idx="10"/>
          </p:nvPr>
        </p:nvSpPr>
        <p:spPr/>
        <p:txBody>
          <a:bodyPr/>
          <a:lstStyle>
            <a:lvl1pPr>
              <a:defRPr/>
            </a:lvl1pPr>
          </a:lstStyle>
          <a:p>
            <a:pPr>
              <a:defRPr/>
            </a:pPr>
            <a:fld id="{F6CD3FE9-781C-7541-B3FA-C4CBED3F3810}" type="datetime1">
              <a:rPr lang="fi-FI"/>
              <a:pPr>
                <a:defRPr/>
              </a:pPr>
              <a:t>14.2.2022</a:t>
            </a:fld>
            <a:endParaRPr lang="fi-FI" dirty="0"/>
          </a:p>
        </p:txBody>
      </p:sp>
      <p:sp>
        <p:nvSpPr>
          <p:cNvPr id="3" name="Alatunnisteen paikkamerkki 4">
            <a:extLst>
              <a:ext uri="{FF2B5EF4-FFF2-40B4-BE49-F238E27FC236}">
                <a16:creationId xmlns:a16="http://schemas.microsoft.com/office/drawing/2014/main" id="{0693988A-5AFA-6545-881C-06FC60BEBFBE}"/>
              </a:ext>
            </a:extLst>
          </p:cNvPr>
          <p:cNvSpPr>
            <a:spLocks noGrp="1"/>
          </p:cNvSpPr>
          <p:nvPr>
            <p:ph type="ftr" sz="quarter" idx="11"/>
          </p:nvPr>
        </p:nvSpPr>
        <p:spPr/>
        <p:txBody>
          <a:bodyPr/>
          <a:lstStyle>
            <a:lvl1pPr>
              <a:defRPr/>
            </a:lvl1pPr>
          </a:lstStyle>
          <a:p>
            <a:pPr>
              <a:defRPr/>
            </a:pPr>
            <a:r>
              <a:rPr lang="fi-FI"/>
              <a:t>Etunimi Sukunimi</a:t>
            </a:r>
            <a:endParaRPr lang="fi-FI" dirty="0"/>
          </a:p>
        </p:txBody>
      </p:sp>
      <p:sp>
        <p:nvSpPr>
          <p:cNvPr id="4" name="Dian numeron paikkamerkki 5">
            <a:extLst>
              <a:ext uri="{FF2B5EF4-FFF2-40B4-BE49-F238E27FC236}">
                <a16:creationId xmlns:a16="http://schemas.microsoft.com/office/drawing/2014/main" id="{7E9DB597-C119-CB42-971C-9FA0A56D87B2}"/>
              </a:ext>
            </a:extLst>
          </p:cNvPr>
          <p:cNvSpPr>
            <a:spLocks noGrp="1"/>
          </p:cNvSpPr>
          <p:nvPr>
            <p:ph type="sldNum" sz="quarter" idx="12"/>
          </p:nvPr>
        </p:nvSpPr>
        <p:spPr/>
        <p:txBody>
          <a:bodyPr/>
          <a:lstStyle>
            <a:lvl1pPr>
              <a:defRPr/>
            </a:lvl1pPr>
          </a:lstStyle>
          <a:p>
            <a:pPr>
              <a:defRPr/>
            </a:pPr>
            <a:fld id="{AC8D7AD4-352B-BF4F-BA21-E16EDB9AFAE0}" type="slidenum">
              <a:rPr lang="fi-FI"/>
              <a:pPr>
                <a:defRPr/>
              </a:pPr>
              <a:t>‹#›</a:t>
            </a:fld>
            <a:endParaRPr lang="fi-FI" dirty="0"/>
          </a:p>
        </p:txBody>
      </p:sp>
    </p:spTree>
    <p:extLst>
      <p:ext uri="{BB962C8B-B14F-4D97-AF65-F5344CB8AC3E}">
        <p14:creationId xmlns:p14="http://schemas.microsoft.com/office/powerpoint/2010/main" val="12914652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Kansi 1">
    <p:bg>
      <p:bgPr>
        <a:solidFill>
          <a:srgbClr val="9FC9EB"/>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8CC428B7-AB89-8F4A-B85F-DBEC2259B519}"/>
              </a:ext>
            </a:extLst>
          </p:cNvPr>
          <p:cNvSpPr>
            <a:spLocks/>
          </p:cNvSpPr>
          <p:nvPr userDrawn="1"/>
        </p:nvSpPr>
        <p:spPr bwMode="white">
          <a:xfrm>
            <a:off x="0" y="0"/>
            <a:ext cx="9393238" cy="6858000"/>
          </a:xfrm>
          <a:custGeom>
            <a:avLst/>
            <a:gdLst>
              <a:gd name="T0" fmla="*/ 1202620694 w 19559"/>
              <a:gd name="T1" fmla="*/ 2147483646 h 14300"/>
              <a:gd name="T2" fmla="*/ 1302493304 w 19559"/>
              <a:gd name="T3" fmla="*/ 2147483646 h 14300"/>
              <a:gd name="T4" fmla="*/ 1651931459 w 19559"/>
              <a:gd name="T5" fmla="*/ 2147483646 h 14300"/>
              <a:gd name="T6" fmla="*/ 1854674889 w 19559"/>
              <a:gd name="T7" fmla="*/ 2147483646 h 14300"/>
              <a:gd name="T8" fmla="*/ 2147483646 w 19559"/>
              <a:gd name="T9" fmla="*/ 2147483646 h 14300"/>
              <a:gd name="T10" fmla="*/ 2147483646 w 19559"/>
              <a:gd name="T11" fmla="*/ 2018686830 h 14300"/>
              <a:gd name="T12" fmla="*/ 2147483646 w 19559"/>
              <a:gd name="T13" fmla="*/ 1816519224 h 14300"/>
              <a:gd name="T14" fmla="*/ 2147483646 w 19559"/>
              <a:gd name="T15" fmla="*/ 1467843158 h 14300"/>
              <a:gd name="T16" fmla="*/ 2147483646 w 19559"/>
              <a:gd name="T17" fmla="*/ 1265675552 h 14300"/>
              <a:gd name="T18" fmla="*/ 2147483646 w 19559"/>
              <a:gd name="T19" fmla="*/ 917229684 h 14300"/>
              <a:gd name="T20" fmla="*/ 2147483646 w 19559"/>
              <a:gd name="T21" fmla="*/ 715062079 h 14300"/>
              <a:gd name="T22" fmla="*/ 2147483646 w 19559"/>
              <a:gd name="T23" fmla="*/ 366615731 h 14300"/>
              <a:gd name="T24" fmla="*/ 2147483646 w 19559"/>
              <a:gd name="T25" fmla="*/ 164678324 h 14300"/>
              <a:gd name="T26" fmla="*/ 2147483646 w 19559"/>
              <a:gd name="T27" fmla="*/ 0 h 14300"/>
              <a:gd name="T28" fmla="*/ 0 w 19559"/>
              <a:gd name="T29" fmla="*/ 0 h 14300"/>
              <a:gd name="T30" fmla="*/ 0 w 19559"/>
              <a:gd name="T31" fmla="*/ 2147483646 h 14300"/>
              <a:gd name="T32" fmla="*/ 1202620694 w 19559"/>
              <a:gd name="T33" fmla="*/ 2147483646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559" h="14300">
                <a:moveTo>
                  <a:pt x="5214" y="14300"/>
                </a:moveTo>
                <a:cubicBezTo>
                  <a:pt x="5282" y="14078"/>
                  <a:pt x="5358" y="13854"/>
                  <a:pt x="5647" y="13565"/>
                </a:cubicBezTo>
                <a:cubicBezTo>
                  <a:pt x="6246" y="12966"/>
                  <a:pt x="6564" y="13285"/>
                  <a:pt x="7162" y="12686"/>
                </a:cubicBezTo>
                <a:cubicBezTo>
                  <a:pt x="7761" y="12087"/>
                  <a:pt x="7443" y="11769"/>
                  <a:pt x="8041" y="11171"/>
                </a:cubicBezTo>
                <a:cubicBezTo>
                  <a:pt x="8640" y="10572"/>
                  <a:pt x="8958" y="10890"/>
                  <a:pt x="9556" y="10292"/>
                </a:cubicBezTo>
                <a:cubicBezTo>
                  <a:pt x="10155" y="9693"/>
                  <a:pt x="9837" y="9375"/>
                  <a:pt x="10435" y="8777"/>
                </a:cubicBezTo>
                <a:cubicBezTo>
                  <a:pt x="11034" y="8178"/>
                  <a:pt x="11352" y="8496"/>
                  <a:pt x="11951" y="7898"/>
                </a:cubicBezTo>
                <a:cubicBezTo>
                  <a:pt x="12549" y="7299"/>
                  <a:pt x="12231" y="6981"/>
                  <a:pt x="12830" y="6382"/>
                </a:cubicBezTo>
                <a:cubicBezTo>
                  <a:pt x="13428" y="5784"/>
                  <a:pt x="13746" y="6102"/>
                  <a:pt x="14345" y="5503"/>
                </a:cubicBezTo>
                <a:cubicBezTo>
                  <a:pt x="14943" y="4905"/>
                  <a:pt x="14625" y="4587"/>
                  <a:pt x="15224" y="3988"/>
                </a:cubicBezTo>
                <a:cubicBezTo>
                  <a:pt x="15822" y="3390"/>
                  <a:pt x="16140" y="3708"/>
                  <a:pt x="16739" y="3109"/>
                </a:cubicBezTo>
                <a:cubicBezTo>
                  <a:pt x="17338" y="2511"/>
                  <a:pt x="17020" y="2192"/>
                  <a:pt x="17618" y="1594"/>
                </a:cubicBezTo>
                <a:cubicBezTo>
                  <a:pt x="18216" y="996"/>
                  <a:pt x="18534" y="1314"/>
                  <a:pt x="19132" y="716"/>
                </a:cubicBezTo>
                <a:cubicBezTo>
                  <a:pt x="19413" y="435"/>
                  <a:pt x="19492" y="216"/>
                  <a:pt x="19559" y="0"/>
                </a:cubicBezTo>
                <a:lnTo>
                  <a:pt x="0" y="0"/>
                </a:lnTo>
                <a:lnTo>
                  <a:pt x="0" y="14300"/>
                </a:lnTo>
                <a:lnTo>
                  <a:pt x="5214" y="14300"/>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337E3CFC-E7DB-4D4A-95FB-303DB15B8C6E}"/>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CA2DC243-7E59-AD44-A482-2996FDC689A5}"/>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BADBDA1D-007C-314F-B9D5-C57FA3BC5486}"/>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F4622937-CDD2-CB49-85A0-3F3FC9C08E1C}"/>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69D51699-71E4-1B42-B64C-684956C2A661}"/>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43B96169-FB4D-4E40-A5AB-CAC0F77868A9}"/>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EE1718BE-F6E9-3E46-A2E2-C091941C68DD}"/>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F2CC32A3-AF1E-8A49-82E9-C77712B67B07}"/>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D6306CBF-047A-F94A-8486-8D20AA5EAE50}"/>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DF317835-AA69-BB43-8EA3-017B27247891}"/>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6E218E8E-3892-9449-905E-65CF5A01F97D}"/>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89D79493-4669-EE46-9AC8-1971F62B41B9}"/>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6287297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Kansi 1 B">
    <p:bg>
      <p:bgPr>
        <a:solidFill>
          <a:srgbClr val="9FC9EB"/>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B862038F-20ED-5D43-AF2A-BFDB5977C9B6}"/>
              </a:ext>
            </a:extLst>
          </p:cNvPr>
          <p:cNvSpPr>
            <a:spLocks/>
          </p:cNvSpPr>
          <p:nvPr userDrawn="1"/>
        </p:nvSpPr>
        <p:spPr bwMode="auto">
          <a:xfrm>
            <a:off x="0" y="0"/>
            <a:ext cx="12192000" cy="6858000"/>
          </a:xfrm>
          <a:custGeom>
            <a:avLst/>
            <a:gdLst>
              <a:gd name="T0" fmla="*/ 2147483646 w 25400"/>
              <a:gd name="T1" fmla="*/ 2147483646 h 14300"/>
              <a:gd name="T2" fmla="*/ 2147483646 w 25400"/>
              <a:gd name="T3" fmla="*/ 2147483646 h 14300"/>
              <a:gd name="T4" fmla="*/ 2147483646 w 25400"/>
              <a:gd name="T5" fmla="*/ 2147483646 h 14300"/>
              <a:gd name="T6" fmla="*/ 2147483646 w 25400"/>
              <a:gd name="T7" fmla="*/ 2147483646 h 14300"/>
              <a:gd name="T8" fmla="*/ 2147483646 w 25400"/>
              <a:gd name="T9" fmla="*/ 2147483646 h 14300"/>
              <a:gd name="T10" fmla="*/ 2147483646 w 25400"/>
              <a:gd name="T11" fmla="*/ 2018686830 h 14300"/>
              <a:gd name="T12" fmla="*/ 2147483646 w 25400"/>
              <a:gd name="T13" fmla="*/ 1816519224 h 14300"/>
              <a:gd name="T14" fmla="*/ 2147483646 w 25400"/>
              <a:gd name="T15" fmla="*/ 1467843158 h 14300"/>
              <a:gd name="T16" fmla="*/ 2147483646 w 25400"/>
              <a:gd name="T17" fmla="*/ 1265675552 h 14300"/>
              <a:gd name="T18" fmla="*/ 2147483646 w 25400"/>
              <a:gd name="T19" fmla="*/ 917229684 h 14300"/>
              <a:gd name="T20" fmla="*/ 2147483646 w 25400"/>
              <a:gd name="T21" fmla="*/ 715062079 h 14300"/>
              <a:gd name="T22" fmla="*/ 2147483646 w 25400"/>
              <a:gd name="T23" fmla="*/ 366615731 h 14300"/>
              <a:gd name="T24" fmla="*/ 2147483646 w 25400"/>
              <a:gd name="T25" fmla="*/ 164678324 h 14300"/>
              <a:gd name="T26" fmla="*/ 2147483646 w 25400"/>
              <a:gd name="T27" fmla="*/ 11039941 h 14300"/>
              <a:gd name="T28" fmla="*/ 2147483646 w 25400"/>
              <a:gd name="T29" fmla="*/ 0 h 14300"/>
              <a:gd name="T30" fmla="*/ 0 w 25400"/>
              <a:gd name="T31" fmla="*/ 0 h 14300"/>
              <a:gd name="T32" fmla="*/ 0 w 25400"/>
              <a:gd name="T33" fmla="*/ 2147483646 h 14300"/>
              <a:gd name="T34" fmla="*/ 2147483646 w 25400"/>
              <a:gd name="T35" fmla="*/ 2147483646 h 14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E48D47A9-7746-EC45-BF55-D6B7817A7337}"/>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1C350FE0-FE4F-9249-B2D0-AACB81AEF469}"/>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3F6E7F9D-9BD8-7F43-BE9A-182DF99D75CA}"/>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8FCE1EB3-F218-9846-BD85-2329EC916D65}"/>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BC568DD8-3460-4840-A113-628ED98707B3}"/>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BD93FACC-14BF-4D4C-A0C4-2401C1ADDA2A}"/>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E4EB5E6B-77F7-D643-A640-ED8D458CF913}"/>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44B08DEE-90BD-3E48-B85B-CEB929218053}"/>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CD152D6A-C0B3-C544-8998-293E7A220DEA}"/>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21FBC4C2-ABD4-8B4E-ACB7-FDF89E2C86DE}"/>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C9BA0F8E-D6D0-244D-8E8B-1406836D3498}"/>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CE70B44D-7B54-EC43-A3EE-2A48D92A029D}"/>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40173770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Kansi 2">
    <p:bg>
      <p:bgPr>
        <a:solidFill>
          <a:srgbClr val="9FC9EB"/>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B90D5334-14FA-FA43-AB65-B197DFC95967}"/>
              </a:ext>
            </a:extLst>
          </p:cNvPr>
          <p:cNvSpPr>
            <a:spLocks/>
          </p:cNvSpPr>
          <p:nvPr userDrawn="1"/>
        </p:nvSpPr>
        <p:spPr bwMode="white">
          <a:xfrm>
            <a:off x="0" y="0"/>
            <a:ext cx="12192000" cy="3887788"/>
          </a:xfrm>
          <a:custGeom>
            <a:avLst/>
            <a:gdLst>
              <a:gd name="T0" fmla="*/ 0 w 25400"/>
              <a:gd name="T1" fmla="*/ 1484978791 h 8063"/>
              <a:gd name="T2" fmla="*/ 585216000 w 25400"/>
              <a:gd name="T3" fmla="*/ 1874942780 h 8063"/>
              <a:gd name="T4" fmla="*/ 1170432000 w 25400"/>
              <a:gd name="T5" fmla="*/ 1484978791 h 8063"/>
              <a:gd name="T6" fmla="*/ 1755648000 w 25400"/>
              <a:gd name="T7" fmla="*/ 1874942780 h 8063"/>
              <a:gd name="T8" fmla="*/ 2147483646 w 25400"/>
              <a:gd name="T9" fmla="*/ 1484978791 h 8063"/>
              <a:gd name="T10" fmla="*/ 2147483646 w 25400"/>
              <a:gd name="T11" fmla="*/ 1874942780 h 8063"/>
              <a:gd name="T12" fmla="*/ 2147483646 w 25400"/>
              <a:gd name="T13" fmla="*/ 1484978791 h 8063"/>
              <a:gd name="T14" fmla="*/ 2147483646 w 25400"/>
              <a:gd name="T15" fmla="*/ 1874942780 h 8063"/>
              <a:gd name="T16" fmla="*/ 2147483646 w 25400"/>
              <a:gd name="T17" fmla="*/ 1484978791 h 8063"/>
              <a:gd name="T18" fmla="*/ 2147483646 w 25400"/>
              <a:gd name="T19" fmla="*/ 1874942780 h 8063"/>
              <a:gd name="T20" fmla="*/ 2147483646 w 25400"/>
              <a:gd name="T21" fmla="*/ 1484978791 h 8063"/>
              <a:gd name="T22" fmla="*/ 2147483646 w 25400"/>
              <a:gd name="T23" fmla="*/ 0 h 8063"/>
              <a:gd name="T24" fmla="*/ 0 w 25400"/>
              <a:gd name="T25" fmla="*/ 0 h 8063"/>
              <a:gd name="T26" fmla="*/ 0 w 25400"/>
              <a:gd name="T27" fmla="*/ 1484978791 h 80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8063">
                <a:moveTo>
                  <a:pt x="0" y="6386"/>
                </a:moveTo>
                <a:cubicBezTo>
                  <a:pt x="1140" y="6386"/>
                  <a:pt x="2118" y="7077"/>
                  <a:pt x="2540" y="8063"/>
                </a:cubicBezTo>
                <a:cubicBezTo>
                  <a:pt x="2962" y="7077"/>
                  <a:pt x="3940" y="6386"/>
                  <a:pt x="5080" y="6386"/>
                </a:cubicBezTo>
                <a:cubicBezTo>
                  <a:pt x="6220" y="6386"/>
                  <a:pt x="7198" y="7077"/>
                  <a:pt x="7620" y="8063"/>
                </a:cubicBezTo>
                <a:cubicBezTo>
                  <a:pt x="8042" y="7077"/>
                  <a:pt x="9020" y="6386"/>
                  <a:pt x="10160" y="6386"/>
                </a:cubicBezTo>
                <a:cubicBezTo>
                  <a:pt x="11300" y="6386"/>
                  <a:pt x="12278" y="7077"/>
                  <a:pt x="12700" y="8063"/>
                </a:cubicBezTo>
                <a:cubicBezTo>
                  <a:pt x="13122" y="7077"/>
                  <a:pt x="14100" y="6386"/>
                  <a:pt x="15240" y="6386"/>
                </a:cubicBezTo>
                <a:cubicBezTo>
                  <a:pt x="16380" y="6386"/>
                  <a:pt x="17358" y="7077"/>
                  <a:pt x="17780" y="8063"/>
                </a:cubicBezTo>
                <a:cubicBezTo>
                  <a:pt x="18202" y="7077"/>
                  <a:pt x="19180" y="6386"/>
                  <a:pt x="20320" y="6386"/>
                </a:cubicBezTo>
                <a:cubicBezTo>
                  <a:pt x="21460" y="6386"/>
                  <a:pt x="22438" y="7077"/>
                  <a:pt x="22860" y="8063"/>
                </a:cubicBezTo>
                <a:cubicBezTo>
                  <a:pt x="23282" y="7077"/>
                  <a:pt x="24260" y="6386"/>
                  <a:pt x="25400" y="6386"/>
                </a:cubicBezTo>
                <a:lnTo>
                  <a:pt x="25400" y="0"/>
                </a:lnTo>
                <a:lnTo>
                  <a:pt x="0" y="0"/>
                </a:lnTo>
                <a:lnTo>
                  <a:pt x="0" y="6386"/>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288586A3-9228-7441-993D-AA21B65703DE}"/>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B6062CB8-9D81-694C-B527-8538388CCEF8}"/>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45AE01C4-8CE5-DD44-B5BE-10B882B7FA75}"/>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62D513F7-4D77-1D41-B290-3775D50DB95E}"/>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786592EC-EE24-AF4F-9EEF-18C5F74D9ADD}"/>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EE34D014-1D81-734E-B9A1-671EDFDD979A}"/>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A2267212-97F3-E94C-9EFE-3B359A11859E}"/>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32F47357-E639-654E-90CE-A06469878E68}"/>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7479A29B-9C77-B945-B4B1-F89CA63EC7B3}"/>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F25A13A3-91B2-E14F-B55D-63215168BF54}"/>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A8A43FC7-A6D9-D64F-9B08-FC5B88B39D4F}"/>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9C8785D4-05CB-0747-A171-D2ACC04B4B35}"/>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13856148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Kansi 2 B">
    <p:bg>
      <p:bgPr>
        <a:solidFill>
          <a:srgbClr val="9FC9EB"/>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B33B4A94-0BB9-7746-8CC2-3E71C3631CB5}"/>
              </a:ext>
            </a:extLst>
          </p:cNvPr>
          <p:cNvSpPr>
            <a:spLocks/>
          </p:cNvSpPr>
          <p:nvPr userDrawn="1"/>
        </p:nvSpPr>
        <p:spPr bwMode="auto">
          <a:xfrm>
            <a:off x="0" y="0"/>
            <a:ext cx="12193588" cy="5572125"/>
          </a:xfrm>
          <a:custGeom>
            <a:avLst/>
            <a:gdLst>
              <a:gd name="T0" fmla="*/ 0 w 25400"/>
              <a:gd name="T1" fmla="*/ 2147483646 h 11590"/>
              <a:gd name="T2" fmla="*/ 585349832 w 25400"/>
              <a:gd name="T3" fmla="*/ 2147483646 h 11590"/>
              <a:gd name="T4" fmla="*/ 1170699663 w 25400"/>
              <a:gd name="T5" fmla="*/ 2147483646 h 11590"/>
              <a:gd name="T6" fmla="*/ 1756049495 w 25400"/>
              <a:gd name="T7" fmla="*/ 2147483646 h 11590"/>
              <a:gd name="T8" fmla="*/ 2147483646 w 25400"/>
              <a:gd name="T9" fmla="*/ 2147483646 h 11590"/>
              <a:gd name="T10" fmla="*/ 2147483646 w 25400"/>
              <a:gd name="T11" fmla="*/ 2147483646 h 11590"/>
              <a:gd name="T12" fmla="*/ 2147483646 w 25400"/>
              <a:gd name="T13" fmla="*/ 2147483646 h 11590"/>
              <a:gd name="T14" fmla="*/ 2147483646 w 25400"/>
              <a:gd name="T15" fmla="*/ 2147483646 h 11590"/>
              <a:gd name="T16" fmla="*/ 2147483646 w 25400"/>
              <a:gd name="T17" fmla="*/ 2147483646 h 11590"/>
              <a:gd name="T18" fmla="*/ 2147483646 w 25400"/>
              <a:gd name="T19" fmla="*/ 2147483646 h 11590"/>
              <a:gd name="T20" fmla="*/ 2147483646 w 25400"/>
              <a:gd name="T21" fmla="*/ 2147483646 h 11590"/>
              <a:gd name="T22" fmla="*/ 2147483646 w 25400"/>
              <a:gd name="T23" fmla="*/ 0 h 11590"/>
              <a:gd name="T24" fmla="*/ 0 w 25400"/>
              <a:gd name="T25" fmla="*/ 0 h 11590"/>
              <a:gd name="T26" fmla="*/ 0 w 25400"/>
              <a:gd name="T27" fmla="*/ 2147483646 h 11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E64ECD9A-1D1E-D64C-92E4-827882340526}"/>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53C92FE6-7517-6943-BC55-6AA1E4DC6B78}"/>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DD85208E-BB02-1145-8984-626172A8F62A}"/>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1FF515B6-B751-744C-9C71-7405E102E444}"/>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781CC234-FAE1-6345-99E9-BD04FE754182}"/>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6A94C35D-EA98-464F-B086-32AF6FDDAA35}"/>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841E87D3-E9D2-9046-BF5D-4CC555A41CDC}"/>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B0997062-39A9-E24E-83CA-1DCC5FA1BB20}"/>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77EEBF52-A524-F241-A09C-9A889594804E}"/>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B2131FE6-5D92-A54C-91AA-F6EF1CD1A9EF}"/>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4A998505-C191-264A-A124-A881FA1FE522}"/>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953BE6D0-EE92-1F4C-8792-F7B4EE07D399}"/>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22419882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Kansi 3">
    <p:bg>
      <p:bgPr>
        <a:solidFill>
          <a:srgbClr val="9FC9EB"/>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0D056C6B-4137-5A4B-9BA0-A30BB6370479}"/>
              </a:ext>
            </a:extLst>
          </p:cNvPr>
          <p:cNvSpPr>
            <a:spLocks/>
          </p:cNvSpPr>
          <p:nvPr userDrawn="1"/>
        </p:nvSpPr>
        <p:spPr bwMode="white">
          <a:xfrm>
            <a:off x="0" y="0"/>
            <a:ext cx="7305675" cy="6858000"/>
          </a:xfrm>
          <a:custGeom>
            <a:avLst/>
            <a:gdLst>
              <a:gd name="T0" fmla="*/ 2147483646 w 15203"/>
              <a:gd name="T1" fmla="*/ 2147483646 h 14300"/>
              <a:gd name="T2" fmla="*/ 2147483646 w 15203"/>
              <a:gd name="T3" fmla="*/ 2147483646 h 14300"/>
              <a:gd name="T4" fmla="*/ 2147483646 w 15203"/>
              <a:gd name="T5" fmla="*/ 2147483646 h 14300"/>
              <a:gd name="T6" fmla="*/ 2147483646 w 15203"/>
              <a:gd name="T7" fmla="*/ 2052956687 h 14300"/>
              <a:gd name="T8" fmla="*/ 2147483646 w 15203"/>
              <a:gd name="T9" fmla="*/ 1640111322 h 14300"/>
              <a:gd name="T10" fmla="*/ 2147483646 w 15203"/>
              <a:gd name="T11" fmla="*/ 1227036237 h 14300"/>
              <a:gd name="T12" fmla="*/ 2147483646 w 15203"/>
              <a:gd name="T13" fmla="*/ 814190872 h 14300"/>
              <a:gd name="T14" fmla="*/ 2147483646 w 15203"/>
              <a:gd name="T15" fmla="*/ 401115308 h 14300"/>
              <a:gd name="T16" fmla="*/ 2147483646 w 15203"/>
              <a:gd name="T17" fmla="*/ 0 h 14300"/>
              <a:gd name="T18" fmla="*/ 0 w 15203"/>
              <a:gd name="T19" fmla="*/ 0 h 14300"/>
              <a:gd name="T20" fmla="*/ 0 w 15203"/>
              <a:gd name="T21" fmla="*/ 752321641 h 14300"/>
              <a:gd name="T22" fmla="*/ 0 w 15203"/>
              <a:gd name="T23" fmla="*/ 2147483646 h 14300"/>
              <a:gd name="T24" fmla="*/ 2147483646 w 15203"/>
              <a:gd name="T25" fmla="*/ 2147483646 h 143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03" h="14300">
                <a:moveTo>
                  <a:pt x="15203" y="14300"/>
                </a:moveTo>
                <a:cubicBezTo>
                  <a:pt x="15197" y="13500"/>
                  <a:pt x="14711" y="12814"/>
                  <a:pt x="14018" y="12518"/>
                </a:cubicBezTo>
                <a:cubicBezTo>
                  <a:pt x="14714" y="12219"/>
                  <a:pt x="15203" y="11528"/>
                  <a:pt x="15203" y="10722"/>
                </a:cubicBezTo>
                <a:cubicBezTo>
                  <a:pt x="15203" y="9916"/>
                  <a:pt x="14714" y="9225"/>
                  <a:pt x="14018" y="8926"/>
                </a:cubicBezTo>
                <a:cubicBezTo>
                  <a:pt x="14714" y="8628"/>
                  <a:pt x="15203" y="7937"/>
                  <a:pt x="15203" y="7131"/>
                </a:cubicBezTo>
                <a:cubicBezTo>
                  <a:pt x="15203" y="6325"/>
                  <a:pt x="14714" y="5634"/>
                  <a:pt x="14018" y="5335"/>
                </a:cubicBezTo>
                <a:cubicBezTo>
                  <a:pt x="14714" y="5037"/>
                  <a:pt x="15203" y="4345"/>
                  <a:pt x="15203" y="3540"/>
                </a:cubicBezTo>
                <a:cubicBezTo>
                  <a:pt x="15203" y="2734"/>
                  <a:pt x="14714" y="2042"/>
                  <a:pt x="14018" y="1744"/>
                </a:cubicBezTo>
                <a:cubicBezTo>
                  <a:pt x="14699" y="1452"/>
                  <a:pt x="15182" y="784"/>
                  <a:pt x="15202" y="0"/>
                </a:cubicBezTo>
                <a:lnTo>
                  <a:pt x="0" y="0"/>
                </a:lnTo>
                <a:lnTo>
                  <a:pt x="0" y="3271"/>
                </a:lnTo>
                <a:lnTo>
                  <a:pt x="0" y="14300"/>
                </a:lnTo>
                <a:lnTo>
                  <a:pt x="15203" y="14300"/>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4F4F60EE-7379-0743-9A4B-9FDC25E6D332}"/>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C47A1EAC-4F2C-5A40-99AD-BEB1F3348B4A}"/>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4CFDD4AD-16BC-B04F-A85C-2602C0A1DD75}"/>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0132C6F3-BEA3-A643-96A6-77751C74A442}"/>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A5EADF5C-FAF7-8547-A3B4-7BF325BD88DB}"/>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660C52F9-B059-0F48-A90E-9803D99B247E}"/>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5DEEB4B3-4CA2-4848-A546-C2E23FE83BA6}"/>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4BB4709B-6CAE-2C4D-BC09-6EDA2A0CC1A0}"/>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4BBF7C44-50DC-A041-A0B1-C979CC6DF9EF}"/>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04A77A7A-9E20-F44F-84B8-2A06B5C495EB}"/>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38F2EE97-5757-4047-81FB-ED42A10F762C}"/>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88192054-A21C-2742-A688-B120F18F2F11}"/>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4218448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Väliotsikko sumu">
    <p:bg>
      <p:bgPr>
        <a:solidFill>
          <a:srgbClr val="9FC9EB"/>
        </a:solidFill>
        <a:effectLst/>
      </p:bgPr>
    </p:bg>
    <p:spTree>
      <p:nvGrpSpPr>
        <p:cNvPr id="1" name=""/>
        <p:cNvGrpSpPr/>
        <p:nvPr/>
      </p:nvGrpSpPr>
      <p:grpSpPr>
        <a:xfrm>
          <a:off x="0" y="0"/>
          <a:ext cx="0" cy="0"/>
          <a:chOff x="0" y="0"/>
          <a:chExt cx="0" cy="0"/>
        </a:xfrm>
      </p:grpSpPr>
      <p:grpSp>
        <p:nvGrpSpPr>
          <p:cNvPr id="3" name="Ryhmä 8">
            <a:extLst>
              <a:ext uri="{FF2B5EF4-FFF2-40B4-BE49-F238E27FC236}">
                <a16:creationId xmlns:a16="http://schemas.microsoft.com/office/drawing/2014/main" id="{C7A2BB8F-4C2B-0D44-B135-62BC4497B0A0}"/>
              </a:ext>
            </a:extLst>
          </p:cNvPr>
          <p:cNvGrpSpPr/>
          <p:nvPr userDrawn="1"/>
        </p:nvGrpSpPr>
        <p:grpSpPr bwMode="black">
          <a:xfrm>
            <a:off x="465667" y="6222027"/>
            <a:ext cx="804333" cy="373549"/>
            <a:chOff x="228601" y="704851"/>
            <a:chExt cx="11734800" cy="5449888"/>
          </a:xfrm>
          <a:solidFill>
            <a:srgbClr val="FFFFFF"/>
          </a:solidFill>
        </p:grpSpPr>
        <p:sp>
          <p:nvSpPr>
            <p:cNvPr id="4" name="Freeform 5">
              <a:extLst>
                <a:ext uri="{FF2B5EF4-FFF2-40B4-BE49-F238E27FC236}">
                  <a16:creationId xmlns:a16="http://schemas.microsoft.com/office/drawing/2014/main" id="{05CD37A7-26A4-0241-8C89-C5BD305F6486}"/>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a:extLst>
                <a:ext uri="{FF2B5EF4-FFF2-40B4-BE49-F238E27FC236}">
                  <a16:creationId xmlns:a16="http://schemas.microsoft.com/office/drawing/2014/main" id="{C990EC93-A1BA-B748-9823-97E03A929B98}"/>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a:extLst>
                <a:ext uri="{FF2B5EF4-FFF2-40B4-BE49-F238E27FC236}">
                  <a16:creationId xmlns:a16="http://schemas.microsoft.com/office/drawing/2014/main" id="{6C0F144C-DDBB-CF4D-A564-676719D50C5F}"/>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a:extLst>
                <a:ext uri="{FF2B5EF4-FFF2-40B4-BE49-F238E27FC236}">
                  <a16:creationId xmlns:a16="http://schemas.microsoft.com/office/drawing/2014/main" id="{D310538A-9E0E-2548-97C9-5FCD47181F84}"/>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a:extLst>
                <a:ext uri="{FF2B5EF4-FFF2-40B4-BE49-F238E27FC236}">
                  <a16:creationId xmlns:a16="http://schemas.microsoft.com/office/drawing/2014/main" id="{B064EAED-E44B-3B45-A311-F630A333EF29}"/>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a:extLst>
                <a:ext uri="{FF2B5EF4-FFF2-40B4-BE49-F238E27FC236}">
                  <a16:creationId xmlns:a16="http://schemas.microsoft.com/office/drawing/2014/main" id="{48EAAE89-9802-2949-965D-3A1456957815}"/>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a:extLst>
                <a:ext uri="{FF2B5EF4-FFF2-40B4-BE49-F238E27FC236}">
                  <a16:creationId xmlns:a16="http://schemas.microsoft.com/office/drawing/2014/main" id="{E2D26F96-564F-F34F-88E8-B8FA96800D13}"/>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a:extLst>
                <a:ext uri="{FF2B5EF4-FFF2-40B4-BE49-F238E27FC236}">
                  <a16:creationId xmlns:a16="http://schemas.microsoft.com/office/drawing/2014/main" id="{FAC812F9-8129-7749-8748-D84967DFA752}"/>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a:extLst>
                <a:ext uri="{FF2B5EF4-FFF2-40B4-BE49-F238E27FC236}">
                  <a16:creationId xmlns:a16="http://schemas.microsoft.com/office/drawing/2014/main" id="{E1C313F6-FEDE-2C4C-9705-32F3F7F7918E}"/>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a:extLst>
                <a:ext uri="{FF2B5EF4-FFF2-40B4-BE49-F238E27FC236}">
                  <a16:creationId xmlns:a16="http://schemas.microsoft.com/office/drawing/2014/main" id="{7A6607C3-DD2D-8148-8E46-3078585D94C2}"/>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a:extLst>
                <a:ext uri="{FF2B5EF4-FFF2-40B4-BE49-F238E27FC236}">
                  <a16:creationId xmlns:a16="http://schemas.microsoft.com/office/drawing/2014/main" id="{6373C8CF-D0DD-6844-9003-DBF1C16E3E24}"/>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en-US"/>
              <a:t>Click to edit Master title style</a:t>
            </a:r>
            <a:endParaRPr lang="fi-FI" dirty="0"/>
          </a:p>
        </p:txBody>
      </p:sp>
      <p:sp>
        <p:nvSpPr>
          <p:cNvPr id="15" name="Päivämäärän paikkamerkki 3">
            <a:extLst>
              <a:ext uri="{FF2B5EF4-FFF2-40B4-BE49-F238E27FC236}">
                <a16:creationId xmlns:a16="http://schemas.microsoft.com/office/drawing/2014/main" id="{815FED5F-74F0-774D-8349-1B8F7E716877}"/>
              </a:ext>
            </a:extLst>
          </p:cNvPr>
          <p:cNvSpPr>
            <a:spLocks noGrp="1"/>
          </p:cNvSpPr>
          <p:nvPr>
            <p:ph type="dt" sz="half" idx="10"/>
          </p:nvPr>
        </p:nvSpPr>
        <p:spPr/>
        <p:txBody>
          <a:bodyPr/>
          <a:lstStyle>
            <a:lvl1pPr>
              <a:defRPr>
                <a:solidFill>
                  <a:srgbClr val="FFFFFF"/>
                </a:solidFill>
              </a:defRPr>
            </a:lvl1pPr>
          </a:lstStyle>
          <a:p>
            <a:pPr>
              <a:defRPr/>
            </a:pPr>
            <a:fld id="{3CCF001B-6CF4-0E45-9A46-B7AF4A05ACBC}" type="datetime1">
              <a:rPr lang="fi-FI"/>
              <a:pPr>
                <a:defRPr/>
              </a:pPr>
              <a:t>14.2.2022</a:t>
            </a:fld>
            <a:endParaRPr lang="fi-FI"/>
          </a:p>
        </p:txBody>
      </p:sp>
      <p:sp>
        <p:nvSpPr>
          <p:cNvPr id="16" name="Alatunnisteen paikkamerkki 4">
            <a:extLst>
              <a:ext uri="{FF2B5EF4-FFF2-40B4-BE49-F238E27FC236}">
                <a16:creationId xmlns:a16="http://schemas.microsoft.com/office/drawing/2014/main" id="{F188DF62-0157-A643-A697-CE1E7862B30E}"/>
              </a:ext>
            </a:extLst>
          </p:cNvPr>
          <p:cNvSpPr>
            <a:spLocks noGrp="1"/>
          </p:cNvSpPr>
          <p:nvPr>
            <p:ph type="ftr" sz="quarter" idx="11"/>
          </p:nvPr>
        </p:nvSpPr>
        <p:spPr/>
        <p:txBody>
          <a:bodyPr/>
          <a:lstStyle>
            <a:lvl1pPr>
              <a:defRPr>
                <a:solidFill>
                  <a:srgbClr val="FFFFFF"/>
                </a:solidFill>
              </a:defRPr>
            </a:lvl1pPr>
          </a:lstStyle>
          <a:p>
            <a:pPr>
              <a:defRPr/>
            </a:pPr>
            <a:r>
              <a:rPr lang="fi-FI"/>
              <a:t>Etunimi Sukunimi</a:t>
            </a:r>
          </a:p>
        </p:txBody>
      </p:sp>
      <p:sp>
        <p:nvSpPr>
          <p:cNvPr id="17" name="Dian numeron paikkamerkki 5">
            <a:extLst>
              <a:ext uri="{FF2B5EF4-FFF2-40B4-BE49-F238E27FC236}">
                <a16:creationId xmlns:a16="http://schemas.microsoft.com/office/drawing/2014/main" id="{14EC941C-ED5E-EE43-9A99-ADC2DEC97B22}"/>
              </a:ext>
            </a:extLst>
          </p:cNvPr>
          <p:cNvSpPr>
            <a:spLocks noGrp="1"/>
          </p:cNvSpPr>
          <p:nvPr>
            <p:ph type="sldNum" sz="quarter" idx="12"/>
          </p:nvPr>
        </p:nvSpPr>
        <p:spPr/>
        <p:txBody>
          <a:bodyPr/>
          <a:lstStyle>
            <a:lvl1pPr>
              <a:defRPr>
                <a:solidFill>
                  <a:srgbClr val="FFFFFF"/>
                </a:solidFill>
              </a:defRPr>
            </a:lvl1pPr>
          </a:lstStyle>
          <a:p>
            <a:pPr>
              <a:defRPr/>
            </a:pPr>
            <a:fld id="{C1BD7A11-E96E-A647-A6EE-E88936E27E52}" type="slidenum">
              <a:rPr lang="fi-FI"/>
              <a:pPr>
                <a:defRPr/>
              </a:pPr>
              <a:t>‹#›</a:t>
            </a:fld>
            <a:endParaRPr lang="fi-FI"/>
          </a:p>
        </p:txBody>
      </p:sp>
    </p:spTree>
    <p:extLst>
      <p:ext uri="{BB962C8B-B14F-4D97-AF65-F5344CB8AC3E}">
        <p14:creationId xmlns:p14="http://schemas.microsoft.com/office/powerpoint/2010/main" val="33067453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Kansi 3 B">
    <p:bg>
      <p:bgPr>
        <a:solidFill>
          <a:srgbClr val="9FC9EB"/>
        </a:solidFill>
        <a:effectLst/>
      </p:bgPr>
    </p:bg>
    <p:spTree>
      <p:nvGrpSpPr>
        <p:cNvPr id="1" name=""/>
        <p:cNvGrpSpPr/>
        <p:nvPr/>
      </p:nvGrpSpPr>
      <p:grpSpPr>
        <a:xfrm>
          <a:off x="0" y="0"/>
          <a:ext cx="0" cy="0"/>
          <a:chOff x="0" y="0"/>
          <a:chExt cx="0" cy="0"/>
        </a:xfrm>
      </p:grpSpPr>
      <p:sp>
        <p:nvSpPr>
          <p:cNvPr id="4" name="Freeform 18">
            <a:extLst>
              <a:ext uri="{FF2B5EF4-FFF2-40B4-BE49-F238E27FC236}">
                <a16:creationId xmlns:a16="http://schemas.microsoft.com/office/drawing/2014/main" id="{EBFDF15E-9F07-104E-96DD-9352084827CF}"/>
              </a:ext>
            </a:extLst>
          </p:cNvPr>
          <p:cNvSpPr>
            <a:spLocks/>
          </p:cNvSpPr>
          <p:nvPr userDrawn="1"/>
        </p:nvSpPr>
        <p:spPr bwMode="auto">
          <a:xfrm>
            <a:off x="0" y="0"/>
            <a:ext cx="9678988" cy="6858000"/>
          </a:xfrm>
          <a:custGeom>
            <a:avLst/>
            <a:gdLst>
              <a:gd name="T0" fmla="*/ 0 w 20142"/>
              <a:gd name="T1" fmla="*/ 0 h 14300"/>
              <a:gd name="T2" fmla="*/ 0 w 20142"/>
              <a:gd name="T3" fmla="*/ 2147483646 h 14300"/>
              <a:gd name="T4" fmla="*/ 2147483646 w 20142"/>
              <a:gd name="T5" fmla="*/ 2147483646 h 14300"/>
              <a:gd name="T6" fmla="*/ 2147483646 w 20142"/>
              <a:gd name="T7" fmla="*/ 2147483646 h 14300"/>
              <a:gd name="T8" fmla="*/ 2147483646 w 20142"/>
              <a:gd name="T9" fmla="*/ 2147483646 h 14300"/>
              <a:gd name="T10" fmla="*/ 2147483646 w 20142"/>
              <a:gd name="T11" fmla="*/ 2052956687 h 14300"/>
              <a:gd name="T12" fmla="*/ 2147483646 w 20142"/>
              <a:gd name="T13" fmla="*/ 1640111322 h 14300"/>
              <a:gd name="T14" fmla="*/ 2147483646 w 20142"/>
              <a:gd name="T15" fmla="*/ 1227036237 h 14300"/>
              <a:gd name="T16" fmla="*/ 2147483646 w 20142"/>
              <a:gd name="T17" fmla="*/ 814190872 h 14300"/>
              <a:gd name="T18" fmla="*/ 2147483646 w 20142"/>
              <a:gd name="T19" fmla="*/ 401115308 h 14300"/>
              <a:gd name="T20" fmla="*/ 2147483646 w 20142"/>
              <a:gd name="T21" fmla="*/ 0 h 14300"/>
              <a:gd name="T22" fmla="*/ 0 w 20142"/>
              <a:gd name="T23" fmla="*/ 0 h 14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142" h="1430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6D383EFD-C266-C546-87E8-12FB043E470F}"/>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3D2DA521-4B54-914F-B9E1-A4F3C0A4423B}"/>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D0DF5481-4AEA-4644-98B5-ED3A4427582F}"/>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010B34FE-7A0F-714B-8125-77DF6CDA0EB3}"/>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8D029219-844C-174E-B439-33118811303D}"/>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D089DD35-3570-9545-99FB-FEC506C878D0}"/>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0A13CF1D-112C-6A40-87AA-9C6E0F871ECF}"/>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E128647A-7066-C94F-8915-5F56800F4E5B}"/>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6B700F0A-2081-9D40-B27D-7212B54C120A}"/>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B210209E-F90C-A747-A470-B882B8D57CED}"/>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8019032C-C5D9-BD43-A056-9454C8C43C3D}"/>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DFEC84E3-4862-2540-BFC7-E38470740473}"/>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15858203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Kansi 4">
    <p:bg>
      <p:bgPr>
        <a:solidFill>
          <a:srgbClr val="9FC9EB"/>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BB329BF6-6AD6-464A-895D-A2AD1FC43EDD}"/>
              </a:ext>
            </a:extLst>
          </p:cNvPr>
          <p:cNvSpPr>
            <a:spLocks/>
          </p:cNvSpPr>
          <p:nvPr userDrawn="1"/>
        </p:nvSpPr>
        <p:spPr bwMode="white">
          <a:xfrm>
            <a:off x="0" y="0"/>
            <a:ext cx="9815513" cy="6858000"/>
          </a:xfrm>
          <a:custGeom>
            <a:avLst/>
            <a:gdLst>
              <a:gd name="T0" fmla="*/ 0 w 20470"/>
              <a:gd name="T1" fmla="*/ 2147483646 h 14293"/>
              <a:gd name="T2" fmla="*/ 1306865788 w 20470"/>
              <a:gd name="T3" fmla="*/ 2147483646 h 14293"/>
              <a:gd name="T4" fmla="*/ 1219956061 w 20470"/>
              <a:gd name="T5" fmla="*/ 2147483646 h 14293"/>
              <a:gd name="T6" fmla="*/ 1258122439 w 20470"/>
              <a:gd name="T7" fmla="*/ 2147483646 h 14293"/>
              <a:gd name="T8" fmla="*/ 1458842727 w 20470"/>
              <a:gd name="T9" fmla="*/ 2147483646 h 14293"/>
              <a:gd name="T10" fmla="*/ 1820277056 w 20470"/>
              <a:gd name="T11" fmla="*/ 2147483646 h 14293"/>
              <a:gd name="T12" fmla="*/ 2012030559 w 20470"/>
              <a:gd name="T13" fmla="*/ 2147483646 h 14293"/>
              <a:gd name="T14" fmla="*/ 2051117111 w 20470"/>
              <a:gd name="T15" fmla="*/ 2147483646 h 14293"/>
              <a:gd name="T16" fmla="*/ 1877067495 w 20470"/>
              <a:gd name="T17" fmla="*/ 2147483646 h 14293"/>
              <a:gd name="T18" fmla="*/ 1915234352 w 20470"/>
              <a:gd name="T19" fmla="*/ 2147483646 h 14293"/>
              <a:gd name="T20" fmla="*/ 2115954161 w 20470"/>
              <a:gd name="T21" fmla="*/ 2147483646 h 14293"/>
              <a:gd name="T22" fmla="*/ 2147483646 w 20470"/>
              <a:gd name="T23" fmla="*/ 2147483646 h 14293"/>
              <a:gd name="T24" fmla="*/ 2147483646 w 20470"/>
              <a:gd name="T25" fmla="*/ 2147483646 h 14293"/>
              <a:gd name="T26" fmla="*/ 2147483646 w 20470"/>
              <a:gd name="T27" fmla="*/ 2147483646 h 14293"/>
              <a:gd name="T28" fmla="*/ 2147483646 w 20470"/>
              <a:gd name="T29" fmla="*/ 1795967359 h 14293"/>
              <a:gd name="T30" fmla="*/ 2147483646 w 20470"/>
              <a:gd name="T31" fmla="*/ 1594752977 h 14293"/>
              <a:gd name="T32" fmla="*/ 2147483646 w 20470"/>
              <a:gd name="T33" fmla="*/ 1556766000 h 14293"/>
              <a:gd name="T34" fmla="*/ 2147483646 w 20470"/>
              <a:gd name="T35" fmla="*/ 1734037599 h 14293"/>
              <a:gd name="T36" fmla="*/ 2147483646 w 20470"/>
              <a:gd name="T37" fmla="*/ 1693748468 h 14293"/>
              <a:gd name="T38" fmla="*/ 2147483646 w 20470"/>
              <a:gd name="T39" fmla="*/ 1496447460 h 14293"/>
              <a:gd name="T40" fmla="*/ 2147483646 w 20470"/>
              <a:gd name="T41" fmla="*/ 1139141965 h 14293"/>
              <a:gd name="T42" fmla="*/ 2147483646 w 20470"/>
              <a:gd name="T43" fmla="*/ 938157415 h 14293"/>
              <a:gd name="T44" fmla="*/ 2147483646 w 20470"/>
              <a:gd name="T45" fmla="*/ 900170918 h 14293"/>
              <a:gd name="T46" fmla="*/ 2147483646 w 20470"/>
              <a:gd name="T47" fmla="*/ 1076521271 h 14293"/>
              <a:gd name="T48" fmla="*/ 2147483646 w 20470"/>
              <a:gd name="T49" fmla="*/ 1035771998 h 14293"/>
              <a:gd name="T50" fmla="*/ 2147483646 w 20470"/>
              <a:gd name="T51" fmla="*/ 838470989 h 14293"/>
              <a:gd name="T52" fmla="*/ 2147483646 w 20470"/>
              <a:gd name="T53" fmla="*/ 481165494 h 14293"/>
              <a:gd name="T54" fmla="*/ 2147483646 w 20470"/>
              <a:gd name="T55" fmla="*/ 280180944 h 14293"/>
              <a:gd name="T56" fmla="*/ 2147483646 w 20470"/>
              <a:gd name="T57" fmla="*/ 241964135 h 14293"/>
              <a:gd name="T58" fmla="*/ 2147483646 w 20470"/>
              <a:gd name="T59" fmla="*/ 418544800 h 14293"/>
              <a:gd name="T60" fmla="*/ 2147483646 w 20470"/>
              <a:gd name="T61" fmla="*/ 377334904 h 14293"/>
              <a:gd name="T62" fmla="*/ 2147483646 w 20470"/>
              <a:gd name="T63" fmla="*/ 180264207 h 14293"/>
              <a:gd name="T64" fmla="*/ 2147483646 w 20470"/>
              <a:gd name="T65" fmla="*/ 0 h 14293"/>
              <a:gd name="T66" fmla="*/ 0 w 20470"/>
              <a:gd name="T67" fmla="*/ 0 h 14293"/>
              <a:gd name="T68" fmla="*/ 0 w 20470"/>
              <a:gd name="T69" fmla="*/ 2147483646 h 14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470" h="14293">
                <a:moveTo>
                  <a:pt x="0" y="14293"/>
                </a:moveTo>
                <a:lnTo>
                  <a:pt x="5684" y="14293"/>
                </a:lnTo>
                <a:cubicBezTo>
                  <a:pt x="5495" y="13905"/>
                  <a:pt x="5306" y="13517"/>
                  <a:pt x="5306" y="13517"/>
                </a:cubicBezTo>
                <a:cubicBezTo>
                  <a:pt x="5306" y="13517"/>
                  <a:pt x="5077" y="13038"/>
                  <a:pt x="5472" y="12643"/>
                </a:cubicBezTo>
                <a:cubicBezTo>
                  <a:pt x="5708" y="12407"/>
                  <a:pt x="6053" y="12349"/>
                  <a:pt x="6345" y="12478"/>
                </a:cubicBezTo>
                <a:cubicBezTo>
                  <a:pt x="6357" y="12483"/>
                  <a:pt x="7917" y="13245"/>
                  <a:pt x="7917" y="13245"/>
                </a:cubicBezTo>
                <a:cubicBezTo>
                  <a:pt x="7917" y="13245"/>
                  <a:pt x="8353" y="13466"/>
                  <a:pt x="8751" y="13067"/>
                </a:cubicBezTo>
                <a:cubicBezTo>
                  <a:pt x="8982" y="12837"/>
                  <a:pt x="9042" y="12503"/>
                  <a:pt x="8921" y="12211"/>
                </a:cubicBezTo>
                <a:cubicBezTo>
                  <a:pt x="8913" y="12193"/>
                  <a:pt x="8164" y="10659"/>
                  <a:pt x="8164" y="10659"/>
                </a:cubicBezTo>
                <a:cubicBezTo>
                  <a:pt x="8164" y="10659"/>
                  <a:pt x="7935" y="10180"/>
                  <a:pt x="8330" y="9785"/>
                </a:cubicBezTo>
                <a:cubicBezTo>
                  <a:pt x="8566" y="9549"/>
                  <a:pt x="8912" y="9491"/>
                  <a:pt x="9203" y="9620"/>
                </a:cubicBezTo>
                <a:cubicBezTo>
                  <a:pt x="9215" y="9625"/>
                  <a:pt x="10775" y="10387"/>
                  <a:pt x="10775" y="10387"/>
                </a:cubicBezTo>
                <a:cubicBezTo>
                  <a:pt x="10775" y="10387"/>
                  <a:pt x="11211" y="10608"/>
                  <a:pt x="11609" y="10209"/>
                </a:cubicBezTo>
                <a:cubicBezTo>
                  <a:pt x="11840" y="9979"/>
                  <a:pt x="11901" y="9645"/>
                  <a:pt x="11780" y="9353"/>
                </a:cubicBezTo>
                <a:cubicBezTo>
                  <a:pt x="11771" y="9335"/>
                  <a:pt x="11022" y="7801"/>
                  <a:pt x="11022" y="7801"/>
                </a:cubicBezTo>
                <a:cubicBezTo>
                  <a:pt x="11022" y="7801"/>
                  <a:pt x="10793" y="7322"/>
                  <a:pt x="11188" y="6927"/>
                </a:cubicBezTo>
                <a:cubicBezTo>
                  <a:pt x="11425" y="6691"/>
                  <a:pt x="11770" y="6633"/>
                  <a:pt x="12061" y="6762"/>
                </a:cubicBezTo>
                <a:cubicBezTo>
                  <a:pt x="12074" y="6767"/>
                  <a:pt x="13631" y="7532"/>
                  <a:pt x="13631" y="7532"/>
                </a:cubicBezTo>
                <a:cubicBezTo>
                  <a:pt x="13631" y="7532"/>
                  <a:pt x="14095" y="7723"/>
                  <a:pt x="14462" y="7357"/>
                </a:cubicBezTo>
                <a:cubicBezTo>
                  <a:pt x="14692" y="7127"/>
                  <a:pt x="14753" y="6793"/>
                  <a:pt x="14632" y="6500"/>
                </a:cubicBezTo>
                <a:cubicBezTo>
                  <a:pt x="14623" y="6483"/>
                  <a:pt x="13875" y="4948"/>
                  <a:pt x="13875" y="4948"/>
                </a:cubicBezTo>
                <a:cubicBezTo>
                  <a:pt x="13875" y="4948"/>
                  <a:pt x="13646" y="4470"/>
                  <a:pt x="14040" y="4075"/>
                </a:cubicBezTo>
                <a:cubicBezTo>
                  <a:pt x="14277" y="3838"/>
                  <a:pt x="14622" y="3781"/>
                  <a:pt x="14913" y="3910"/>
                </a:cubicBezTo>
                <a:cubicBezTo>
                  <a:pt x="14926" y="3915"/>
                  <a:pt x="16486" y="4676"/>
                  <a:pt x="16486" y="4676"/>
                </a:cubicBezTo>
                <a:cubicBezTo>
                  <a:pt x="16486" y="4676"/>
                  <a:pt x="16921" y="4897"/>
                  <a:pt x="17320" y="4499"/>
                </a:cubicBezTo>
                <a:cubicBezTo>
                  <a:pt x="17550" y="4268"/>
                  <a:pt x="17611" y="3935"/>
                  <a:pt x="17490" y="3642"/>
                </a:cubicBezTo>
                <a:cubicBezTo>
                  <a:pt x="17481" y="3624"/>
                  <a:pt x="16733" y="2090"/>
                  <a:pt x="16733" y="2090"/>
                </a:cubicBezTo>
                <a:cubicBezTo>
                  <a:pt x="16733" y="2090"/>
                  <a:pt x="16504" y="1611"/>
                  <a:pt x="16899" y="1217"/>
                </a:cubicBezTo>
                <a:cubicBezTo>
                  <a:pt x="17135" y="980"/>
                  <a:pt x="17480" y="922"/>
                  <a:pt x="17772" y="1051"/>
                </a:cubicBezTo>
                <a:cubicBezTo>
                  <a:pt x="17784" y="1056"/>
                  <a:pt x="19345" y="1818"/>
                  <a:pt x="19345" y="1818"/>
                </a:cubicBezTo>
                <a:cubicBezTo>
                  <a:pt x="19345" y="1818"/>
                  <a:pt x="19807" y="2012"/>
                  <a:pt x="20179" y="1639"/>
                </a:cubicBezTo>
                <a:cubicBezTo>
                  <a:pt x="20409" y="1409"/>
                  <a:pt x="20470" y="1075"/>
                  <a:pt x="20349" y="783"/>
                </a:cubicBezTo>
                <a:cubicBezTo>
                  <a:pt x="20345" y="774"/>
                  <a:pt x="20156" y="386"/>
                  <a:pt x="19967" y="0"/>
                </a:cubicBezTo>
                <a:lnTo>
                  <a:pt x="0" y="0"/>
                </a:lnTo>
                <a:lnTo>
                  <a:pt x="0" y="14293"/>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25A108B8-BEF9-DD44-8D2B-9F9BA6FE98A5}"/>
              </a:ext>
            </a:extLst>
          </p:cNvPr>
          <p:cNvGrpSpPr/>
          <p:nvPr userDrawn="1"/>
        </p:nvGrpSpPr>
        <p:grpSpPr bwMode="black">
          <a:xfrm>
            <a:off x="465667" y="5813465"/>
            <a:ext cx="1295039" cy="601443"/>
            <a:chOff x="228601" y="704851"/>
            <a:chExt cx="11734800" cy="5449888"/>
          </a:xfrm>
          <a:solidFill>
            <a:schemeClr val="bg1"/>
          </a:solidFill>
        </p:grpSpPr>
        <p:sp>
          <p:nvSpPr>
            <p:cNvPr id="6" name="Freeform 5">
              <a:extLst>
                <a:ext uri="{FF2B5EF4-FFF2-40B4-BE49-F238E27FC236}">
                  <a16:creationId xmlns:a16="http://schemas.microsoft.com/office/drawing/2014/main" id="{AACFC253-4FEF-A047-A411-E40694F963C1}"/>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99FFBDE4-6679-9B4E-9EA0-0CEC4777BB1C}"/>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26B36516-A261-1849-B895-25EF1E845F83}"/>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8B90468A-E7C6-6540-8547-18D92267FAFF}"/>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20508C38-6817-4E44-B432-29D6A7759CA3}"/>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E0BF0471-557E-6346-B87C-F12FE1136121}"/>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684E02FD-00D4-4F4B-BF9D-AAD40ADED80E}"/>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FA64697E-9099-9742-8417-3F003E95DD67}"/>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8A9D2E0A-86CC-4741-BADD-B643B31589B9}"/>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C3FEB43C-D94C-4F42-9DF3-209BAAA210BF}"/>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5AD1A276-9B62-8748-8F88-6430DCBE8441}"/>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4789625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Kansi 4 B">
    <p:bg>
      <p:bgPr>
        <a:solidFill>
          <a:srgbClr val="9FC9EB"/>
        </a:solidFill>
        <a:effectLst/>
      </p:bgPr>
    </p:bg>
    <p:spTree>
      <p:nvGrpSpPr>
        <p:cNvPr id="1" name=""/>
        <p:cNvGrpSpPr/>
        <p:nvPr/>
      </p:nvGrpSpPr>
      <p:grpSpPr>
        <a:xfrm>
          <a:off x="0" y="0"/>
          <a:ext cx="0" cy="0"/>
          <a:chOff x="0" y="0"/>
          <a:chExt cx="0" cy="0"/>
        </a:xfrm>
      </p:grpSpPr>
      <p:sp>
        <p:nvSpPr>
          <p:cNvPr id="4" name="Freeform 18">
            <a:extLst>
              <a:ext uri="{FF2B5EF4-FFF2-40B4-BE49-F238E27FC236}">
                <a16:creationId xmlns:a16="http://schemas.microsoft.com/office/drawing/2014/main" id="{D966EF28-0812-6746-B38A-83630A6E8471}"/>
              </a:ext>
            </a:extLst>
          </p:cNvPr>
          <p:cNvSpPr>
            <a:spLocks/>
          </p:cNvSpPr>
          <p:nvPr userDrawn="1"/>
        </p:nvSpPr>
        <p:spPr bwMode="auto">
          <a:xfrm>
            <a:off x="0" y="0"/>
            <a:ext cx="12193588" cy="6858000"/>
          </a:xfrm>
          <a:custGeom>
            <a:avLst/>
            <a:gdLst>
              <a:gd name="T0" fmla="*/ 0 w 25400"/>
              <a:gd name="T1" fmla="*/ 2147483646 h 14293"/>
              <a:gd name="T2" fmla="*/ 2147483646 w 25400"/>
              <a:gd name="T3" fmla="*/ 2147483646 h 14293"/>
              <a:gd name="T4" fmla="*/ 2147483646 w 25400"/>
              <a:gd name="T5" fmla="*/ 2147483646 h 14293"/>
              <a:gd name="T6" fmla="*/ 2147483646 w 25400"/>
              <a:gd name="T7" fmla="*/ 2147483646 h 14293"/>
              <a:gd name="T8" fmla="*/ 2147483646 w 25400"/>
              <a:gd name="T9" fmla="*/ 2147483646 h 14293"/>
              <a:gd name="T10" fmla="*/ 2147483646 w 25400"/>
              <a:gd name="T11" fmla="*/ 2147483646 h 14293"/>
              <a:gd name="T12" fmla="*/ 2147483646 w 25400"/>
              <a:gd name="T13" fmla="*/ 2147483646 h 14293"/>
              <a:gd name="T14" fmla="*/ 2147483646 w 25400"/>
              <a:gd name="T15" fmla="*/ 2147483646 h 14293"/>
              <a:gd name="T16" fmla="*/ 2147483646 w 25400"/>
              <a:gd name="T17" fmla="*/ 2147483646 h 14293"/>
              <a:gd name="T18" fmla="*/ 2147483646 w 25400"/>
              <a:gd name="T19" fmla="*/ 2147483646 h 14293"/>
              <a:gd name="T20" fmla="*/ 2147483646 w 25400"/>
              <a:gd name="T21" fmla="*/ 2147483646 h 14293"/>
              <a:gd name="T22" fmla="*/ 2147483646 w 25400"/>
              <a:gd name="T23" fmla="*/ 2147483646 h 14293"/>
              <a:gd name="T24" fmla="*/ 2147483646 w 25400"/>
              <a:gd name="T25" fmla="*/ 2147483646 h 14293"/>
              <a:gd name="T26" fmla="*/ 2147483646 w 25400"/>
              <a:gd name="T27" fmla="*/ 2147483646 h 14293"/>
              <a:gd name="T28" fmla="*/ 2147483646 w 25400"/>
              <a:gd name="T29" fmla="*/ 1795967359 h 14293"/>
              <a:gd name="T30" fmla="*/ 2147483646 w 25400"/>
              <a:gd name="T31" fmla="*/ 1594752977 h 14293"/>
              <a:gd name="T32" fmla="*/ 2147483646 w 25400"/>
              <a:gd name="T33" fmla="*/ 1556766000 h 14293"/>
              <a:gd name="T34" fmla="*/ 2147483646 w 25400"/>
              <a:gd name="T35" fmla="*/ 1734037599 h 14293"/>
              <a:gd name="T36" fmla="*/ 2147483646 w 25400"/>
              <a:gd name="T37" fmla="*/ 1693748468 h 14293"/>
              <a:gd name="T38" fmla="*/ 2147483646 w 25400"/>
              <a:gd name="T39" fmla="*/ 1496447460 h 14293"/>
              <a:gd name="T40" fmla="*/ 2147483646 w 25400"/>
              <a:gd name="T41" fmla="*/ 1139141965 h 14293"/>
              <a:gd name="T42" fmla="*/ 2147483646 w 25400"/>
              <a:gd name="T43" fmla="*/ 938157415 h 14293"/>
              <a:gd name="T44" fmla="*/ 2147483646 w 25400"/>
              <a:gd name="T45" fmla="*/ 900170918 h 14293"/>
              <a:gd name="T46" fmla="*/ 2147483646 w 25400"/>
              <a:gd name="T47" fmla="*/ 1076521271 h 14293"/>
              <a:gd name="T48" fmla="*/ 2147483646 w 25400"/>
              <a:gd name="T49" fmla="*/ 1035771998 h 14293"/>
              <a:gd name="T50" fmla="*/ 2147483646 w 25400"/>
              <a:gd name="T51" fmla="*/ 838470989 h 14293"/>
              <a:gd name="T52" fmla="*/ 2147483646 w 25400"/>
              <a:gd name="T53" fmla="*/ 481165494 h 14293"/>
              <a:gd name="T54" fmla="*/ 2147483646 w 25400"/>
              <a:gd name="T55" fmla="*/ 280180944 h 14293"/>
              <a:gd name="T56" fmla="*/ 2147483646 w 25400"/>
              <a:gd name="T57" fmla="*/ 241964135 h 14293"/>
              <a:gd name="T58" fmla="*/ 2147483646 w 25400"/>
              <a:gd name="T59" fmla="*/ 418544800 h 14293"/>
              <a:gd name="T60" fmla="*/ 2147483646 w 25400"/>
              <a:gd name="T61" fmla="*/ 422919276 h 14293"/>
              <a:gd name="T62" fmla="*/ 2147483646 w 25400"/>
              <a:gd name="T63" fmla="*/ 0 h 14293"/>
              <a:gd name="T64" fmla="*/ 0 w 25400"/>
              <a:gd name="T65" fmla="*/ 0 h 14293"/>
              <a:gd name="T66" fmla="*/ 0 w 25400"/>
              <a:gd name="T67" fmla="*/ 2147483646 h 142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400" h="14293">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545B714D-596D-2340-86B9-A2BAA39C7F86}"/>
              </a:ext>
            </a:extLst>
          </p:cNvPr>
          <p:cNvGrpSpPr/>
          <p:nvPr userDrawn="1"/>
        </p:nvGrpSpPr>
        <p:grpSpPr bwMode="black">
          <a:xfrm>
            <a:off x="465667" y="5813465"/>
            <a:ext cx="1295039" cy="601443"/>
            <a:chOff x="228601" y="704851"/>
            <a:chExt cx="11734800" cy="5449888"/>
          </a:xfrm>
          <a:solidFill>
            <a:schemeClr val="bg1"/>
          </a:solidFill>
        </p:grpSpPr>
        <p:sp>
          <p:nvSpPr>
            <p:cNvPr id="6" name="Freeform 5">
              <a:extLst>
                <a:ext uri="{FF2B5EF4-FFF2-40B4-BE49-F238E27FC236}">
                  <a16:creationId xmlns:a16="http://schemas.microsoft.com/office/drawing/2014/main" id="{17131D29-15C6-EC4B-AA51-E8E7D2046F36}"/>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48DACE1D-ABBE-6249-B2E9-1D30E4DA00EB}"/>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016F7351-21AA-C447-B1FA-36D968854B7D}"/>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5CB2E564-64C0-A64F-BE7F-20DB8E931A03}"/>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B228F4A1-9867-1248-8ECD-E3DAB3121CE8}"/>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8D33DC02-DF0C-DD4A-A5CE-55655CFD8764}"/>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6670E061-CAA1-E141-B856-4ADFAE5B9C57}"/>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2C2338D0-4EF6-1040-B4C4-E786F5EF58A9}"/>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55260B98-7B8C-AE43-A19B-FD1E224A72EF}"/>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8B27C733-81B7-4E4D-B588-C2CF114C3A3C}"/>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ED43B3D3-E5BD-CC4A-9F08-BED40E4E0322}"/>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416492806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Kansi 5">
    <p:bg>
      <p:bgPr>
        <a:solidFill>
          <a:srgbClr val="9FC9EB"/>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2543D4DE-5B6F-1548-A6EF-F8E453CFD8F1}"/>
              </a:ext>
            </a:extLst>
          </p:cNvPr>
          <p:cNvSpPr>
            <a:spLocks noChangeAspect="1"/>
          </p:cNvSpPr>
          <p:nvPr userDrawn="1"/>
        </p:nvSpPr>
        <p:spPr bwMode="auto">
          <a:xfrm>
            <a:off x="-17463" y="-17463"/>
            <a:ext cx="9726613" cy="6875463"/>
          </a:xfrm>
          <a:custGeom>
            <a:avLst/>
            <a:gdLst>
              <a:gd name="T0" fmla="*/ 6240358 w 20233"/>
              <a:gd name="T1" fmla="*/ 3005491 h 14300"/>
              <a:gd name="T2" fmla="*/ 6240358 w 20233"/>
              <a:gd name="T3" fmla="*/ 2147483646 h 14300"/>
              <a:gd name="T4" fmla="*/ 1735565616 w 20233"/>
              <a:gd name="T5" fmla="*/ 2147483646 h 14300"/>
              <a:gd name="T6" fmla="*/ 1734641172 w 20233"/>
              <a:gd name="T7" fmla="*/ 2147483646 h 14300"/>
              <a:gd name="T8" fmla="*/ 2147483646 w 20233"/>
              <a:gd name="T9" fmla="*/ 2147483646 h 14300"/>
              <a:gd name="T10" fmla="*/ 2147483646 w 20233"/>
              <a:gd name="T11" fmla="*/ 2147483646 h 14300"/>
              <a:gd name="T12" fmla="*/ 2147483646 w 20233"/>
              <a:gd name="T13" fmla="*/ 2147483646 h 14300"/>
              <a:gd name="T14" fmla="*/ 2147483646 w 20233"/>
              <a:gd name="T15" fmla="*/ 2100345285 h 14300"/>
              <a:gd name="T16" fmla="*/ 2147483646 w 20233"/>
              <a:gd name="T17" fmla="*/ 2101501132 h 14300"/>
              <a:gd name="T18" fmla="*/ 2147483646 w 20233"/>
              <a:gd name="T19" fmla="*/ 1680044867 h 14300"/>
              <a:gd name="T20" fmla="*/ 2147483646 w 20233"/>
              <a:gd name="T21" fmla="*/ 1681200714 h 14300"/>
              <a:gd name="T22" fmla="*/ 2147483646 w 20233"/>
              <a:gd name="T23" fmla="*/ 1259975713 h 14300"/>
              <a:gd name="T24" fmla="*/ 2147483646 w 20233"/>
              <a:gd name="T25" fmla="*/ 1261132041 h 14300"/>
              <a:gd name="T26" fmla="*/ 2147483646 w 20233"/>
              <a:gd name="T27" fmla="*/ 839675775 h 14300"/>
              <a:gd name="T28" fmla="*/ 2147483646 w 20233"/>
              <a:gd name="T29" fmla="*/ 840831622 h 14300"/>
              <a:gd name="T30" fmla="*/ 2147483646 w 20233"/>
              <a:gd name="T31" fmla="*/ 419606622 h 14300"/>
              <a:gd name="T32" fmla="*/ 2147483646 w 20233"/>
              <a:gd name="T33" fmla="*/ 420762469 h 14300"/>
              <a:gd name="T34" fmla="*/ 2147483646 w 20233"/>
              <a:gd name="T35" fmla="*/ 0 h 14300"/>
              <a:gd name="T36" fmla="*/ 6240358 w 20233"/>
              <a:gd name="T37" fmla="*/ 3005491 h 14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233" h="14300">
                <a:moveTo>
                  <a:pt x="27" y="13"/>
                </a:moveTo>
                <a:cubicBezTo>
                  <a:pt x="-68" y="4714"/>
                  <a:pt x="122" y="9599"/>
                  <a:pt x="27" y="14300"/>
                </a:cubicBezTo>
                <a:lnTo>
                  <a:pt x="7509" y="14300"/>
                </a:lnTo>
                <a:cubicBezTo>
                  <a:pt x="7508" y="13732"/>
                  <a:pt x="7506" y="13163"/>
                  <a:pt x="7505" y="12595"/>
                </a:cubicBezTo>
                <a:lnTo>
                  <a:pt x="9327" y="12600"/>
                </a:lnTo>
                <a:cubicBezTo>
                  <a:pt x="9325" y="11992"/>
                  <a:pt x="9324" y="11385"/>
                  <a:pt x="9322" y="10777"/>
                </a:cubicBezTo>
                <a:lnTo>
                  <a:pt x="11145" y="10782"/>
                </a:lnTo>
                <a:cubicBezTo>
                  <a:pt x="11143" y="10216"/>
                  <a:pt x="11142" y="9651"/>
                  <a:pt x="11140" y="9085"/>
                </a:cubicBezTo>
                <a:lnTo>
                  <a:pt x="12962" y="9090"/>
                </a:lnTo>
                <a:cubicBezTo>
                  <a:pt x="12960" y="8482"/>
                  <a:pt x="12959" y="7875"/>
                  <a:pt x="12957" y="7267"/>
                </a:cubicBezTo>
                <a:lnTo>
                  <a:pt x="14780" y="7272"/>
                </a:lnTo>
                <a:cubicBezTo>
                  <a:pt x="14778" y="6665"/>
                  <a:pt x="14777" y="6057"/>
                  <a:pt x="14775" y="5450"/>
                </a:cubicBezTo>
                <a:lnTo>
                  <a:pt x="16598" y="5455"/>
                </a:lnTo>
                <a:cubicBezTo>
                  <a:pt x="16596" y="4847"/>
                  <a:pt x="16595" y="4240"/>
                  <a:pt x="16593" y="3632"/>
                </a:cubicBezTo>
                <a:lnTo>
                  <a:pt x="18415" y="3637"/>
                </a:lnTo>
                <a:cubicBezTo>
                  <a:pt x="18413" y="3030"/>
                  <a:pt x="18412" y="2422"/>
                  <a:pt x="18410" y="1815"/>
                </a:cubicBezTo>
                <a:lnTo>
                  <a:pt x="20233" y="1820"/>
                </a:lnTo>
                <a:cubicBezTo>
                  <a:pt x="20231" y="1213"/>
                  <a:pt x="20230" y="607"/>
                  <a:pt x="20228" y="0"/>
                </a:cubicBezTo>
                <a:lnTo>
                  <a:pt x="27" y="13"/>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08FC238B-BFA5-C34A-A223-2DE4D22FA6B6}"/>
              </a:ext>
            </a:extLst>
          </p:cNvPr>
          <p:cNvGrpSpPr/>
          <p:nvPr userDrawn="1"/>
        </p:nvGrpSpPr>
        <p:grpSpPr bwMode="black">
          <a:xfrm>
            <a:off x="465667" y="5813465"/>
            <a:ext cx="1295039" cy="601443"/>
            <a:chOff x="228601" y="704851"/>
            <a:chExt cx="11734800" cy="5449888"/>
          </a:xfrm>
          <a:solidFill>
            <a:schemeClr val="bg1"/>
          </a:solidFill>
        </p:grpSpPr>
        <p:sp>
          <p:nvSpPr>
            <p:cNvPr id="6" name="Freeform 5">
              <a:extLst>
                <a:ext uri="{FF2B5EF4-FFF2-40B4-BE49-F238E27FC236}">
                  <a16:creationId xmlns:a16="http://schemas.microsoft.com/office/drawing/2014/main" id="{70AFCE7E-E449-824D-8EE5-09B082CBE250}"/>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1321D00B-9C76-E344-9F25-8C6AC5493AB6}"/>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C9E30390-B1CD-5343-9548-B41ADB7048D2}"/>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1FD44E75-D80E-B34B-A8FF-52A85AF396E9}"/>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32780334-9CEE-914D-B2E0-4F2F8D5747A4}"/>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501F984C-F5EE-B14F-81AD-29B5A9400200}"/>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5AFCB33F-41B0-1344-B907-F01A63E6A758}"/>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D474253C-F0FE-5044-BAA4-B9FA5BF8CFAA}"/>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C1288E46-363D-6944-8BDE-F87C5E072605}"/>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AF5D3696-185F-7F43-8D06-37E6E3F8B9E2}"/>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0249C1B9-1E6E-634F-999C-DDDDFE0DD0DA}"/>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134405267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Kansi 5 B">
    <p:bg>
      <p:bgPr>
        <a:solidFill>
          <a:srgbClr val="9FC9EB"/>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0198CBC9-9B2D-4B42-A602-0ECC51A0F8BA}"/>
              </a:ext>
            </a:extLst>
          </p:cNvPr>
          <p:cNvSpPr>
            <a:spLocks/>
          </p:cNvSpPr>
          <p:nvPr userDrawn="1"/>
        </p:nvSpPr>
        <p:spPr bwMode="auto">
          <a:xfrm>
            <a:off x="0" y="0"/>
            <a:ext cx="12193588" cy="6858000"/>
          </a:xfrm>
          <a:custGeom>
            <a:avLst/>
            <a:gdLst>
              <a:gd name="T0" fmla="*/ 0 w 25400"/>
              <a:gd name="T1" fmla="*/ 0 h 14300"/>
              <a:gd name="T2" fmla="*/ 0 w 25400"/>
              <a:gd name="T3" fmla="*/ 2147483646 h 14300"/>
              <a:gd name="T4" fmla="*/ 2147483646 w 25400"/>
              <a:gd name="T5" fmla="*/ 2147483646 h 14300"/>
              <a:gd name="T6" fmla="*/ 2147483646 w 25400"/>
              <a:gd name="T7" fmla="*/ 2147483646 h 14300"/>
              <a:gd name="T8" fmla="*/ 2147483646 w 25400"/>
              <a:gd name="T9" fmla="*/ 2147483646 h 14300"/>
              <a:gd name="T10" fmla="*/ 2147483646 w 25400"/>
              <a:gd name="T11" fmla="*/ 2147483646 h 14300"/>
              <a:gd name="T12" fmla="*/ 2147483646 w 25400"/>
              <a:gd name="T13" fmla="*/ 2147483646 h 14300"/>
              <a:gd name="T14" fmla="*/ 2147483646 w 25400"/>
              <a:gd name="T15" fmla="*/ 2089526133 h 14300"/>
              <a:gd name="T16" fmla="*/ 2147483646 w 25400"/>
              <a:gd name="T17" fmla="*/ 2090676167 h 14300"/>
              <a:gd name="T18" fmla="*/ 2147483646 w 25400"/>
              <a:gd name="T19" fmla="*/ 1671390996 h 14300"/>
              <a:gd name="T20" fmla="*/ 2147483646 w 25400"/>
              <a:gd name="T21" fmla="*/ 1672541030 h 14300"/>
              <a:gd name="T22" fmla="*/ 2147483646 w 25400"/>
              <a:gd name="T23" fmla="*/ 1253485577 h 14300"/>
              <a:gd name="T24" fmla="*/ 2147483646 w 25400"/>
              <a:gd name="T25" fmla="*/ 1254635611 h 14300"/>
              <a:gd name="T26" fmla="*/ 2147483646 w 25400"/>
              <a:gd name="T27" fmla="*/ 835350440 h 14300"/>
              <a:gd name="T28" fmla="*/ 2147483646 w 25400"/>
              <a:gd name="T29" fmla="*/ 836500474 h 14300"/>
              <a:gd name="T30" fmla="*/ 2147483646 w 25400"/>
              <a:gd name="T31" fmla="*/ 0 h 14300"/>
              <a:gd name="T32" fmla="*/ 0 w 25400"/>
              <a:gd name="T33" fmla="*/ 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400" h="14300">
                <a:moveTo>
                  <a:pt x="0" y="0"/>
                </a:moveTo>
                <a:lnTo>
                  <a:pt x="0" y="14300"/>
                </a:lnTo>
                <a:lnTo>
                  <a:pt x="14503" y="14300"/>
                </a:lnTo>
                <a:lnTo>
                  <a:pt x="14498" y="12595"/>
                </a:lnTo>
                <a:lnTo>
                  <a:pt x="16321" y="12600"/>
                </a:lnTo>
                <a:lnTo>
                  <a:pt x="16316" y="10777"/>
                </a:lnTo>
                <a:lnTo>
                  <a:pt x="18138" y="10782"/>
                </a:lnTo>
                <a:lnTo>
                  <a:pt x="18133" y="9085"/>
                </a:lnTo>
                <a:lnTo>
                  <a:pt x="19956" y="9090"/>
                </a:lnTo>
                <a:lnTo>
                  <a:pt x="19951" y="7267"/>
                </a:lnTo>
                <a:lnTo>
                  <a:pt x="21773" y="7272"/>
                </a:lnTo>
                <a:lnTo>
                  <a:pt x="21768" y="5450"/>
                </a:lnTo>
                <a:lnTo>
                  <a:pt x="23591" y="5455"/>
                </a:lnTo>
                <a:lnTo>
                  <a:pt x="23586" y="3632"/>
                </a:lnTo>
                <a:lnTo>
                  <a:pt x="25400" y="3637"/>
                </a:lnTo>
                <a:lnTo>
                  <a:pt x="25400" y="0"/>
                </a:lnTo>
                <a:lnTo>
                  <a:pt x="0" y="0"/>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008FE38B-BE1A-B742-8221-A392678BAA0F}"/>
              </a:ext>
            </a:extLst>
          </p:cNvPr>
          <p:cNvGrpSpPr/>
          <p:nvPr userDrawn="1"/>
        </p:nvGrpSpPr>
        <p:grpSpPr bwMode="black">
          <a:xfrm>
            <a:off x="465667" y="5813465"/>
            <a:ext cx="1295039" cy="601443"/>
            <a:chOff x="228601" y="704851"/>
            <a:chExt cx="11734800" cy="5449888"/>
          </a:xfrm>
          <a:solidFill>
            <a:schemeClr val="bg1"/>
          </a:solidFill>
        </p:grpSpPr>
        <p:sp>
          <p:nvSpPr>
            <p:cNvPr id="6" name="Freeform 5">
              <a:extLst>
                <a:ext uri="{FF2B5EF4-FFF2-40B4-BE49-F238E27FC236}">
                  <a16:creationId xmlns:a16="http://schemas.microsoft.com/office/drawing/2014/main" id="{CCC23E7A-81B2-094A-A8A9-7B2C9A13BFAA}"/>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9DC8A0CE-B74D-7E43-A127-F7218EA03A9F}"/>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A0C2F3A6-5C6D-C24D-9B95-C669D82E2AA9}"/>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9F2D8B54-319D-9B49-B323-AFEF6C5CDD50}"/>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E5735243-DF29-D14C-A8BB-3D3C1F8E6CC9}"/>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1B9DDA02-E357-F240-BD77-F31034859671}"/>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E2C66098-480F-D44F-A743-F29E3DF85E1B}"/>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9E644C07-8AA0-C242-B948-053EDB226224}"/>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6FEB4D71-6FEE-6F47-9E15-0A4D7636D169}"/>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ADC089F8-335A-ED49-B9DE-28B75C5DA02E}"/>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36EFFC85-F92F-5B41-A824-DA2577B99AA2}"/>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42821972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009246"/>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3" name="Päivämäärän paikkamerkki 3">
            <a:extLst>
              <a:ext uri="{FF2B5EF4-FFF2-40B4-BE49-F238E27FC236}">
                <a16:creationId xmlns:a16="http://schemas.microsoft.com/office/drawing/2014/main" id="{903D7D53-46A4-3143-99DD-FC6728B9FAC9}"/>
              </a:ext>
            </a:extLst>
          </p:cNvPr>
          <p:cNvSpPr>
            <a:spLocks noGrp="1"/>
          </p:cNvSpPr>
          <p:nvPr>
            <p:ph type="dt" sz="half" idx="10"/>
          </p:nvPr>
        </p:nvSpPr>
        <p:spPr/>
        <p:txBody>
          <a:bodyPr/>
          <a:lstStyle>
            <a:lvl1pPr>
              <a:defRPr/>
            </a:lvl1pPr>
          </a:lstStyle>
          <a:p>
            <a:pPr>
              <a:defRPr/>
            </a:pPr>
            <a:fld id="{83B9C3C3-7881-6E42-816F-9BD57891F662}" type="datetime1">
              <a:rPr lang="fi-FI"/>
              <a:pPr>
                <a:defRPr/>
              </a:pPr>
              <a:t>14.2.2022</a:t>
            </a:fld>
            <a:endParaRPr lang="fi-FI" dirty="0"/>
          </a:p>
        </p:txBody>
      </p:sp>
      <p:sp>
        <p:nvSpPr>
          <p:cNvPr id="4" name="Alatunnisteen paikkamerkki 4">
            <a:extLst>
              <a:ext uri="{FF2B5EF4-FFF2-40B4-BE49-F238E27FC236}">
                <a16:creationId xmlns:a16="http://schemas.microsoft.com/office/drawing/2014/main" id="{01E8BBAA-C232-F94A-A68C-BE1B03D5CDC9}"/>
              </a:ext>
            </a:extLst>
          </p:cNvPr>
          <p:cNvSpPr>
            <a:spLocks noGrp="1"/>
          </p:cNvSpPr>
          <p:nvPr>
            <p:ph type="ftr" sz="quarter" idx="11"/>
          </p:nvPr>
        </p:nvSpPr>
        <p:spPr/>
        <p:txBody>
          <a:bodyPr/>
          <a:lstStyle>
            <a:lvl1pPr>
              <a:defRPr/>
            </a:lvl1pPr>
          </a:lstStyle>
          <a:p>
            <a:pPr>
              <a:defRPr/>
            </a:pPr>
            <a:r>
              <a:rPr lang="fi-FI"/>
              <a:t>Etunimi Sukunimi</a:t>
            </a:r>
            <a:endParaRPr lang="fi-FI" dirty="0"/>
          </a:p>
        </p:txBody>
      </p:sp>
      <p:sp>
        <p:nvSpPr>
          <p:cNvPr id="5" name="Dian numeron paikkamerkki 5">
            <a:extLst>
              <a:ext uri="{FF2B5EF4-FFF2-40B4-BE49-F238E27FC236}">
                <a16:creationId xmlns:a16="http://schemas.microsoft.com/office/drawing/2014/main" id="{7CB41934-8E7C-CC47-9298-108FC4603860}"/>
              </a:ext>
            </a:extLst>
          </p:cNvPr>
          <p:cNvSpPr>
            <a:spLocks noGrp="1"/>
          </p:cNvSpPr>
          <p:nvPr>
            <p:ph type="sldNum" sz="quarter" idx="12"/>
          </p:nvPr>
        </p:nvSpPr>
        <p:spPr/>
        <p:txBody>
          <a:bodyPr/>
          <a:lstStyle>
            <a:lvl1pPr>
              <a:defRPr/>
            </a:lvl1pPr>
          </a:lstStyle>
          <a:p>
            <a:pPr>
              <a:defRPr/>
            </a:pPr>
            <a:fld id="{1160EC95-FA4D-C349-B791-B7A7FA0FC639}" type="slidenum">
              <a:rPr lang="fi-FI"/>
              <a:pPr>
                <a:defRPr/>
              </a:pPr>
              <a:t>‹#›</a:t>
            </a:fld>
            <a:endParaRPr lang="fi-FI" dirty="0"/>
          </a:p>
        </p:txBody>
      </p:sp>
    </p:spTree>
    <p:extLst>
      <p:ext uri="{BB962C8B-B14F-4D97-AF65-F5344CB8AC3E}">
        <p14:creationId xmlns:p14="http://schemas.microsoft.com/office/powerpoint/2010/main" val="107034965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Väliotsikko">
    <p:bg>
      <p:bgPr>
        <a:solidFill>
          <a:srgbClr val="009246"/>
        </a:solidFill>
        <a:effectLst/>
      </p:bgPr>
    </p:bg>
    <p:spTree>
      <p:nvGrpSpPr>
        <p:cNvPr id="1" name=""/>
        <p:cNvGrpSpPr/>
        <p:nvPr/>
      </p:nvGrpSpPr>
      <p:grpSpPr>
        <a:xfrm>
          <a:off x="0" y="0"/>
          <a:ext cx="0" cy="0"/>
          <a:chOff x="0" y="0"/>
          <a:chExt cx="0" cy="0"/>
        </a:xfrm>
      </p:grpSpPr>
      <p:grpSp>
        <p:nvGrpSpPr>
          <p:cNvPr id="3" name="Ryhmä 8">
            <a:extLst>
              <a:ext uri="{FF2B5EF4-FFF2-40B4-BE49-F238E27FC236}">
                <a16:creationId xmlns:a16="http://schemas.microsoft.com/office/drawing/2014/main" id="{DD55EEFD-E582-294C-BCDC-07DF44E7659E}"/>
              </a:ext>
            </a:extLst>
          </p:cNvPr>
          <p:cNvGrpSpPr/>
          <p:nvPr userDrawn="1"/>
        </p:nvGrpSpPr>
        <p:grpSpPr bwMode="black">
          <a:xfrm>
            <a:off x="465667" y="6222027"/>
            <a:ext cx="804333" cy="373549"/>
            <a:chOff x="228601" y="704851"/>
            <a:chExt cx="11734800" cy="5449888"/>
          </a:xfrm>
          <a:solidFill>
            <a:srgbClr val="FFFFFF"/>
          </a:solidFill>
        </p:grpSpPr>
        <p:sp>
          <p:nvSpPr>
            <p:cNvPr id="4" name="Freeform 5">
              <a:extLst>
                <a:ext uri="{FF2B5EF4-FFF2-40B4-BE49-F238E27FC236}">
                  <a16:creationId xmlns:a16="http://schemas.microsoft.com/office/drawing/2014/main" id="{B73BA208-7F8D-C547-B89F-6336D937CA8A}"/>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a:extLst>
                <a:ext uri="{FF2B5EF4-FFF2-40B4-BE49-F238E27FC236}">
                  <a16:creationId xmlns:a16="http://schemas.microsoft.com/office/drawing/2014/main" id="{88F8E546-218F-4F45-ACFF-E6873D42EE94}"/>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a:extLst>
                <a:ext uri="{FF2B5EF4-FFF2-40B4-BE49-F238E27FC236}">
                  <a16:creationId xmlns:a16="http://schemas.microsoft.com/office/drawing/2014/main" id="{B572B999-172D-D14E-A5B9-641088C102F8}"/>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a:extLst>
                <a:ext uri="{FF2B5EF4-FFF2-40B4-BE49-F238E27FC236}">
                  <a16:creationId xmlns:a16="http://schemas.microsoft.com/office/drawing/2014/main" id="{8E2C0146-6F97-3F42-B3F3-0C75F4BA5752}"/>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a:extLst>
                <a:ext uri="{FF2B5EF4-FFF2-40B4-BE49-F238E27FC236}">
                  <a16:creationId xmlns:a16="http://schemas.microsoft.com/office/drawing/2014/main" id="{C5FB946C-6136-1040-ABB9-4E8C82BA76C7}"/>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a:extLst>
                <a:ext uri="{FF2B5EF4-FFF2-40B4-BE49-F238E27FC236}">
                  <a16:creationId xmlns:a16="http://schemas.microsoft.com/office/drawing/2014/main" id="{2BEE1481-7A50-9C4C-9AD8-884FB64B28A3}"/>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a:extLst>
                <a:ext uri="{FF2B5EF4-FFF2-40B4-BE49-F238E27FC236}">
                  <a16:creationId xmlns:a16="http://schemas.microsoft.com/office/drawing/2014/main" id="{DC784CF2-57EE-4645-9CB2-154087E8982E}"/>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a:extLst>
                <a:ext uri="{FF2B5EF4-FFF2-40B4-BE49-F238E27FC236}">
                  <a16:creationId xmlns:a16="http://schemas.microsoft.com/office/drawing/2014/main" id="{ACCEBE39-75D7-304E-94AE-82A7A1AFFA2F}"/>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a:extLst>
                <a:ext uri="{FF2B5EF4-FFF2-40B4-BE49-F238E27FC236}">
                  <a16:creationId xmlns:a16="http://schemas.microsoft.com/office/drawing/2014/main" id="{F42D90E7-ABDE-BC46-8D75-F3699F8186E2}"/>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a:extLst>
                <a:ext uri="{FF2B5EF4-FFF2-40B4-BE49-F238E27FC236}">
                  <a16:creationId xmlns:a16="http://schemas.microsoft.com/office/drawing/2014/main" id="{4DD5267E-79B7-F048-B4F0-62F70CDB3B4D}"/>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a:extLst>
                <a:ext uri="{FF2B5EF4-FFF2-40B4-BE49-F238E27FC236}">
                  <a16:creationId xmlns:a16="http://schemas.microsoft.com/office/drawing/2014/main" id="{86DFF427-419B-E646-A8FE-E74E53C01FFE}"/>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5" name="Päivämäärän paikkamerkki 3">
            <a:extLst>
              <a:ext uri="{FF2B5EF4-FFF2-40B4-BE49-F238E27FC236}">
                <a16:creationId xmlns:a16="http://schemas.microsoft.com/office/drawing/2014/main" id="{86504484-DA3B-B642-AF97-C1A06B1FAC1E}"/>
              </a:ext>
            </a:extLst>
          </p:cNvPr>
          <p:cNvSpPr>
            <a:spLocks noGrp="1"/>
          </p:cNvSpPr>
          <p:nvPr>
            <p:ph type="dt" sz="half" idx="10"/>
          </p:nvPr>
        </p:nvSpPr>
        <p:spPr/>
        <p:txBody>
          <a:bodyPr/>
          <a:lstStyle>
            <a:lvl1pPr>
              <a:defRPr>
                <a:solidFill>
                  <a:srgbClr val="FFFFFF"/>
                </a:solidFill>
              </a:defRPr>
            </a:lvl1pPr>
          </a:lstStyle>
          <a:p>
            <a:pPr>
              <a:defRPr/>
            </a:pPr>
            <a:fld id="{76532649-A9D6-C64B-B067-D7500248247C}" type="datetime1">
              <a:rPr lang="fi-FI"/>
              <a:pPr>
                <a:defRPr/>
              </a:pPr>
              <a:t>14.2.2022</a:t>
            </a:fld>
            <a:endParaRPr lang="fi-FI"/>
          </a:p>
        </p:txBody>
      </p:sp>
      <p:sp>
        <p:nvSpPr>
          <p:cNvPr id="16" name="Alatunnisteen paikkamerkki 4">
            <a:extLst>
              <a:ext uri="{FF2B5EF4-FFF2-40B4-BE49-F238E27FC236}">
                <a16:creationId xmlns:a16="http://schemas.microsoft.com/office/drawing/2014/main" id="{93215B1E-96C9-064D-A53D-12E10FB8473F}"/>
              </a:ext>
            </a:extLst>
          </p:cNvPr>
          <p:cNvSpPr>
            <a:spLocks noGrp="1"/>
          </p:cNvSpPr>
          <p:nvPr>
            <p:ph type="ftr" sz="quarter" idx="11"/>
          </p:nvPr>
        </p:nvSpPr>
        <p:spPr/>
        <p:txBody>
          <a:bodyPr/>
          <a:lstStyle>
            <a:lvl1pPr>
              <a:defRPr>
                <a:solidFill>
                  <a:srgbClr val="FFFFFF"/>
                </a:solidFill>
              </a:defRPr>
            </a:lvl1pPr>
          </a:lstStyle>
          <a:p>
            <a:pPr>
              <a:defRPr/>
            </a:pPr>
            <a:r>
              <a:rPr lang="fi-FI"/>
              <a:t>Etunimi Sukunimi</a:t>
            </a:r>
          </a:p>
        </p:txBody>
      </p:sp>
      <p:sp>
        <p:nvSpPr>
          <p:cNvPr id="17" name="Dian numeron paikkamerkki 5">
            <a:extLst>
              <a:ext uri="{FF2B5EF4-FFF2-40B4-BE49-F238E27FC236}">
                <a16:creationId xmlns:a16="http://schemas.microsoft.com/office/drawing/2014/main" id="{35055C11-9C96-F847-9873-B02DCE9EBCF1}"/>
              </a:ext>
            </a:extLst>
          </p:cNvPr>
          <p:cNvSpPr>
            <a:spLocks noGrp="1"/>
          </p:cNvSpPr>
          <p:nvPr>
            <p:ph type="sldNum" sz="quarter" idx="12"/>
          </p:nvPr>
        </p:nvSpPr>
        <p:spPr/>
        <p:txBody>
          <a:bodyPr/>
          <a:lstStyle>
            <a:lvl1pPr>
              <a:defRPr>
                <a:solidFill>
                  <a:srgbClr val="FFFFFF"/>
                </a:solidFill>
              </a:defRPr>
            </a:lvl1pPr>
          </a:lstStyle>
          <a:p>
            <a:pPr>
              <a:defRPr/>
            </a:pPr>
            <a:fld id="{71BAE439-3398-3E41-8BC6-FE1C8FB8A0A4}" type="slidenum">
              <a:rPr lang="fi-FI"/>
              <a:pPr>
                <a:defRPr/>
              </a:pPr>
              <a:t>‹#›</a:t>
            </a:fld>
            <a:endParaRPr lang="fi-FI"/>
          </a:p>
        </p:txBody>
      </p:sp>
    </p:spTree>
    <p:extLst>
      <p:ext uri="{BB962C8B-B14F-4D97-AF65-F5344CB8AC3E}">
        <p14:creationId xmlns:p14="http://schemas.microsoft.com/office/powerpoint/2010/main" val="94847216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F2FF27DB-4B64-BC46-85CA-3823275B0233}"/>
              </a:ext>
            </a:extLst>
          </p:cNvPr>
          <p:cNvSpPr>
            <a:spLocks noGrp="1"/>
          </p:cNvSpPr>
          <p:nvPr>
            <p:ph type="dt" sz="half" idx="10"/>
          </p:nvPr>
        </p:nvSpPr>
        <p:spPr/>
        <p:txBody>
          <a:bodyPr/>
          <a:lstStyle>
            <a:lvl1pPr>
              <a:defRPr/>
            </a:lvl1pPr>
          </a:lstStyle>
          <a:p>
            <a:pPr>
              <a:defRPr/>
            </a:pPr>
            <a:fld id="{94222A3A-6AC1-6B4C-BBAC-4626E10D6D6A}" type="datetime1">
              <a:rPr lang="fi-FI"/>
              <a:pPr>
                <a:defRPr/>
              </a:pPr>
              <a:t>14.2.2022</a:t>
            </a:fld>
            <a:endParaRPr lang="fi-FI" dirty="0"/>
          </a:p>
        </p:txBody>
      </p:sp>
      <p:sp>
        <p:nvSpPr>
          <p:cNvPr id="5" name="Alatunnisteen paikkamerkki 4">
            <a:extLst>
              <a:ext uri="{FF2B5EF4-FFF2-40B4-BE49-F238E27FC236}">
                <a16:creationId xmlns:a16="http://schemas.microsoft.com/office/drawing/2014/main" id="{C40E915B-69E2-C148-8B11-21F7F6257999}"/>
              </a:ext>
            </a:extLst>
          </p:cNvPr>
          <p:cNvSpPr>
            <a:spLocks noGrp="1"/>
          </p:cNvSpPr>
          <p:nvPr>
            <p:ph type="ftr" sz="quarter" idx="11"/>
          </p:nvPr>
        </p:nvSpPr>
        <p:spPr/>
        <p:txBody>
          <a:bodyPr/>
          <a:lstStyle>
            <a:lvl1pPr>
              <a:defRPr/>
            </a:lvl1pPr>
          </a:lstStyle>
          <a:p>
            <a:pPr>
              <a:defRPr/>
            </a:pPr>
            <a:r>
              <a:rPr lang="fi-FI"/>
              <a:t>Etunimi Sukunimi</a:t>
            </a:r>
            <a:endParaRPr lang="fi-FI" dirty="0"/>
          </a:p>
        </p:txBody>
      </p:sp>
      <p:sp>
        <p:nvSpPr>
          <p:cNvPr id="6" name="Dian numeron paikkamerkki 5">
            <a:extLst>
              <a:ext uri="{FF2B5EF4-FFF2-40B4-BE49-F238E27FC236}">
                <a16:creationId xmlns:a16="http://schemas.microsoft.com/office/drawing/2014/main" id="{056B0E25-AE12-8148-B83C-980220BEB179}"/>
              </a:ext>
            </a:extLst>
          </p:cNvPr>
          <p:cNvSpPr>
            <a:spLocks noGrp="1"/>
          </p:cNvSpPr>
          <p:nvPr>
            <p:ph type="sldNum" sz="quarter" idx="12"/>
          </p:nvPr>
        </p:nvSpPr>
        <p:spPr/>
        <p:txBody>
          <a:bodyPr/>
          <a:lstStyle>
            <a:lvl1pPr>
              <a:defRPr/>
            </a:lvl1pPr>
          </a:lstStyle>
          <a:p>
            <a:pPr>
              <a:defRPr/>
            </a:pPr>
            <a:fld id="{EDAB7C29-DB73-8547-9811-176A6939CD87}" type="slidenum">
              <a:rPr lang="fi-FI"/>
              <a:pPr>
                <a:defRPr/>
              </a:pPr>
              <a:t>‹#›</a:t>
            </a:fld>
            <a:endParaRPr lang="fi-FI" dirty="0"/>
          </a:p>
        </p:txBody>
      </p:sp>
    </p:spTree>
    <p:extLst>
      <p:ext uri="{BB962C8B-B14F-4D97-AF65-F5344CB8AC3E}">
        <p14:creationId xmlns:p14="http://schemas.microsoft.com/office/powerpoint/2010/main" val="36882558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Otsikko ja sisältö B">
    <p:spTree>
      <p:nvGrpSpPr>
        <p:cNvPr id="1" name=""/>
        <p:cNvGrpSpPr/>
        <p:nvPr/>
      </p:nvGrpSpPr>
      <p:grpSpPr>
        <a:xfrm>
          <a:off x="0" y="0"/>
          <a:ext cx="0" cy="0"/>
          <a:chOff x="0" y="0"/>
          <a:chExt cx="0" cy="0"/>
        </a:xfrm>
      </p:grpSpPr>
      <p:sp>
        <p:nvSpPr>
          <p:cNvPr id="4" name="Suorakulmio 6">
            <a:extLst>
              <a:ext uri="{FF2B5EF4-FFF2-40B4-BE49-F238E27FC236}">
                <a16:creationId xmlns:a16="http://schemas.microsoft.com/office/drawing/2014/main" id="{09E44C3C-E982-5940-B925-E61962AD20C0}"/>
              </a:ext>
            </a:extLst>
          </p:cNvPr>
          <p:cNvSpPr>
            <a:spLocks noChangeArrowheads="1"/>
          </p:cNvSpPr>
          <p:nvPr userDrawn="1"/>
        </p:nvSpPr>
        <p:spPr bwMode="auto">
          <a:xfrm>
            <a:off x="11050588" y="0"/>
            <a:ext cx="1141412" cy="6858000"/>
          </a:xfrm>
          <a:prstGeom prst="rect">
            <a:avLst/>
          </a:prstGeom>
          <a:solidFill>
            <a:srgbClr val="00924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defRPr/>
            </a:pPr>
            <a:endParaRPr lang="fi-FI" altLang="fi-FI"/>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3">
            <a:extLst>
              <a:ext uri="{FF2B5EF4-FFF2-40B4-BE49-F238E27FC236}">
                <a16:creationId xmlns:a16="http://schemas.microsoft.com/office/drawing/2014/main" id="{EA4472A0-8557-EC4D-A929-269AFC1DF57C}"/>
              </a:ext>
            </a:extLst>
          </p:cNvPr>
          <p:cNvSpPr>
            <a:spLocks noGrp="1"/>
          </p:cNvSpPr>
          <p:nvPr>
            <p:ph type="dt" sz="half" idx="10"/>
          </p:nvPr>
        </p:nvSpPr>
        <p:spPr/>
        <p:txBody>
          <a:bodyPr/>
          <a:lstStyle>
            <a:lvl1pPr>
              <a:defRPr/>
            </a:lvl1pPr>
          </a:lstStyle>
          <a:p>
            <a:pPr>
              <a:defRPr/>
            </a:pPr>
            <a:fld id="{BAA05DE8-60B6-7843-BC68-88C55B1A2E45}" type="datetime1">
              <a:rPr lang="fi-FI"/>
              <a:pPr>
                <a:defRPr/>
              </a:pPr>
              <a:t>14.2.2022</a:t>
            </a:fld>
            <a:endParaRPr lang="fi-FI"/>
          </a:p>
        </p:txBody>
      </p:sp>
      <p:sp>
        <p:nvSpPr>
          <p:cNvPr id="6" name="Alatunnisteen paikkamerkki 4">
            <a:extLst>
              <a:ext uri="{FF2B5EF4-FFF2-40B4-BE49-F238E27FC236}">
                <a16:creationId xmlns:a16="http://schemas.microsoft.com/office/drawing/2014/main" id="{444F33DF-2200-5346-8E7C-C932D53D20EC}"/>
              </a:ext>
            </a:extLst>
          </p:cNvPr>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a:extLst>
              <a:ext uri="{FF2B5EF4-FFF2-40B4-BE49-F238E27FC236}">
                <a16:creationId xmlns:a16="http://schemas.microsoft.com/office/drawing/2014/main" id="{10F6AB39-1B11-FC40-B81E-0F388C6C5736}"/>
              </a:ext>
            </a:extLst>
          </p:cNvPr>
          <p:cNvSpPr>
            <a:spLocks noGrp="1"/>
          </p:cNvSpPr>
          <p:nvPr>
            <p:ph type="sldNum" sz="quarter" idx="12"/>
          </p:nvPr>
        </p:nvSpPr>
        <p:spPr/>
        <p:txBody>
          <a:bodyPr/>
          <a:lstStyle>
            <a:lvl1pPr>
              <a:defRPr>
                <a:solidFill>
                  <a:schemeClr val="bg1"/>
                </a:solidFill>
              </a:defRPr>
            </a:lvl1pPr>
          </a:lstStyle>
          <a:p>
            <a:pPr>
              <a:defRPr/>
            </a:pPr>
            <a:fld id="{E6B87487-27E2-844C-9320-20C4C0389E59}" type="slidenum">
              <a:rPr lang="fi-FI"/>
              <a:pPr>
                <a:defRPr/>
              </a:pPr>
              <a:t>‹#›</a:t>
            </a:fld>
            <a:endParaRPr lang="fi-FI"/>
          </a:p>
        </p:txBody>
      </p:sp>
    </p:spTree>
    <p:extLst>
      <p:ext uri="{BB962C8B-B14F-4D97-AF65-F5344CB8AC3E}">
        <p14:creationId xmlns:p14="http://schemas.microsoft.com/office/powerpoint/2010/main" val="22356158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195200"/>
            <a:ext cx="5364000" cy="49824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p:nvPr>
        </p:nvSpPr>
        <p:spPr>
          <a:xfrm>
            <a:off x="6172200" y="1195200"/>
            <a:ext cx="5364000"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a:extLst>
              <a:ext uri="{FF2B5EF4-FFF2-40B4-BE49-F238E27FC236}">
                <a16:creationId xmlns:a16="http://schemas.microsoft.com/office/drawing/2014/main" id="{2E7784DB-A40F-6948-BB3A-B74118FF595B}"/>
              </a:ext>
            </a:extLst>
          </p:cNvPr>
          <p:cNvSpPr>
            <a:spLocks noGrp="1"/>
          </p:cNvSpPr>
          <p:nvPr>
            <p:ph type="dt" sz="half" idx="10"/>
          </p:nvPr>
        </p:nvSpPr>
        <p:spPr/>
        <p:txBody>
          <a:bodyPr/>
          <a:lstStyle>
            <a:lvl1pPr>
              <a:defRPr/>
            </a:lvl1pPr>
          </a:lstStyle>
          <a:p>
            <a:pPr>
              <a:defRPr/>
            </a:pPr>
            <a:fld id="{C98BC216-E771-DE47-93E6-36E8A3970688}" type="datetime1">
              <a:rPr lang="fi-FI"/>
              <a:pPr>
                <a:defRPr/>
              </a:pPr>
              <a:t>14.2.2022</a:t>
            </a:fld>
            <a:endParaRPr lang="fi-FI" dirty="0"/>
          </a:p>
        </p:txBody>
      </p:sp>
      <p:sp>
        <p:nvSpPr>
          <p:cNvPr id="6" name="Alatunnisteen paikkamerkki 4">
            <a:extLst>
              <a:ext uri="{FF2B5EF4-FFF2-40B4-BE49-F238E27FC236}">
                <a16:creationId xmlns:a16="http://schemas.microsoft.com/office/drawing/2014/main" id="{B5E288BB-20AA-3B4B-813B-B692295BC136}"/>
              </a:ext>
            </a:extLst>
          </p:cNvPr>
          <p:cNvSpPr>
            <a:spLocks noGrp="1"/>
          </p:cNvSpPr>
          <p:nvPr>
            <p:ph type="ftr" sz="quarter" idx="11"/>
          </p:nvPr>
        </p:nvSpPr>
        <p:spPr/>
        <p:txBody>
          <a:bodyPr/>
          <a:lstStyle>
            <a:lvl1pPr>
              <a:defRPr/>
            </a:lvl1pPr>
          </a:lstStyle>
          <a:p>
            <a:pPr>
              <a:defRPr/>
            </a:pPr>
            <a:r>
              <a:rPr lang="fi-FI"/>
              <a:t>Etunimi Sukunimi</a:t>
            </a:r>
            <a:endParaRPr lang="fi-FI" dirty="0"/>
          </a:p>
        </p:txBody>
      </p:sp>
      <p:sp>
        <p:nvSpPr>
          <p:cNvPr id="7" name="Dian numeron paikkamerkki 5">
            <a:extLst>
              <a:ext uri="{FF2B5EF4-FFF2-40B4-BE49-F238E27FC236}">
                <a16:creationId xmlns:a16="http://schemas.microsoft.com/office/drawing/2014/main" id="{B2F546B8-064D-2E4C-B78C-6C8D0118A754}"/>
              </a:ext>
            </a:extLst>
          </p:cNvPr>
          <p:cNvSpPr>
            <a:spLocks noGrp="1"/>
          </p:cNvSpPr>
          <p:nvPr>
            <p:ph type="sldNum" sz="quarter" idx="12"/>
          </p:nvPr>
        </p:nvSpPr>
        <p:spPr/>
        <p:txBody>
          <a:bodyPr/>
          <a:lstStyle>
            <a:lvl1pPr>
              <a:defRPr/>
            </a:lvl1pPr>
          </a:lstStyle>
          <a:p>
            <a:pPr>
              <a:defRPr/>
            </a:pPr>
            <a:fld id="{39387829-B4A3-C34F-A5BD-387FB5956A40}" type="slidenum">
              <a:rPr lang="fi-FI"/>
              <a:pPr>
                <a:defRPr/>
              </a:pPr>
              <a:t>‹#›</a:t>
            </a:fld>
            <a:endParaRPr lang="fi-FI" dirty="0"/>
          </a:p>
        </p:txBody>
      </p:sp>
    </p:spTree>
    <p:extLst>
      <p:ext uri="{BB962C8B-B14F-4D97-AF65-F5344CB8AC3E}">
        <p14:creationId xmlns:p14="http://schemas.microsoft.com/office/powerpoint/2010/main" val="2989011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Väliotsikko metro">
    <p:bg>
      <p:bgPr>
        <a:solidFill>
          <a:schemeClr val="accent2"/>
        </a:solidFill>
        <a:effectLst/>
      </p:bgPr>
    </p:bg>
    <p:spTree>
      <p:nvGrpSpPr>
        <p:cNvPr id="1" name=""/>
        <p:cNvGrpSpPr/>
        <p:nvPr/>
      </p:nvGrpSpPr>
      <p:grpSpPr>
        <a:xfrm>
          <a:off x="0" y="0"/>
          <a:ext cx="0" cy="0"/>
          <a:chOff x="0" y="0"/>
          <a:chExt cx="0" cy="0"/>
        </a:xfrm>
      </p:grpSpPr>
      <p:grpSp>
        <p:nvGrpSpPr>
          <p:cNvPr id="3" name="Ryhmä 8">
            <a:extLst>
              <a:ext uri="{FF2B5EF4-FFF2-40B4-BE49-F238E27FC236}">
                <a16:creationId xmlns:a16="http://schemas.microsoft.com/office/drawing/2014/main" id="{D3BCF45F-058B-F54B-864B-4384C94D5594}"/>
              </a:ext>
            </a:extLst>
          </p:cNvPr>
          <p:cNvGrpSpPr/>
          <p:nvPr userDrawn="1"/>
        </p:nvGrpSpPr>
        <p:grpSpPr bwMode="black">
          <a:xfrm>
            <a:off x="465667" y="6222027"/>
            <a:ext cx="804333" cy="373549"/>
            <a:chOff x="228601" y="704851"/>
            <a:chExt cx="11734800" cy="5449888"/>
          </a:xfrm>
          <a:solidFill>
            <a:srgbClr val="FFFFFF"/>
          </a:solidFill>
        </p:grpSpPr>
        <p:sp>
          <p:nvSpPr>
            <p:cNvPr id="4" name="Freeform 5">
              <a:extLst>
                <a:ext uri="{FF2B5EF4-FFF2-40B4-BE49-F238E27FC236}">
                  <a16:creationId xmlns:a16="http://schemas.microsoft.com/office/drawing/2014/main" id="{D7BEB1A6-BDF9-B549-A569-D84503CBAC95}"/>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a:extLst>
                <a:ext uri="{FF2B5EF4-FFF2-40B4-BE49-F238E27FC236}">
                  <a16:creationId xmlns:a16="http://schemas.microsoft.com/office/drawing/2014/main" id="{4CAA62F5-2744-BA48-BB9B-8AED188DAD71}"/>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a:extLst>
                <a:ext uri="{FF2B5EF4-FFF2-40B4-BE49-F238E27FC236}">
                  <a16:creationId xmlns:a16="http://schemas.microsoft.com/office/drawing/2014/main" id="{CCD41613-CE7B-DB4F-895E-CA034746A96C}"/>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a:extLst>
                <a:ext uri="{FF2B5EF4-FFF2-40B4-BE49-F238E27FC236}">
                  <a16:creationId xmlns:a16="http://schemas.microsoft.com/office/drawing/2014/main" id="{BB25BB9C-C565-894C-B40C-7F6FD86131C0}"/>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a:extLst>
                <a:ext uri="{FF2B5EF4-FFF2-40B4-BE49-F238E27FC236}">
                  <a16:creationId xmlns:a16="http://schemas.microsoft.com/office/drawing/2014/main" id="{7D332ED0-3A61-AA43-B232-616A336C99B3}"/>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a:extLst>
                <a:ext uri="{FF2B5EF4-FFF2-40B4-BE49-F238E27FC236}">
                  <a16:creationId xmlns:a16="http://schemas.microsoft.com/office/drawing/2014/main" id="{47E88615-EB04-1A4F-923F-96F9FC27204F}"/>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a:extLst>
                <a:ext uri="{FF2B5EF4-FFF2-40B4-BE49-F238E27FC236}">
                  <a16:creationId xmlns:a16="http://schemas.microsoft.com/office/drawing/2014/main" id="{3839D75D-4484-2848-BCDC-EF364FB2CFCD}"/>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a:extLst>
                <a:ext uri="{FF2B5EF4-FFF2-40B4-BE49-F238E27FC236}">
                  <a16:creationId xmlns:a16="http://schemas.microsoft.com/office/drawing/2014/main" id="{A44A91D2-4267-E24E-A342-3C4325628897}"/>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a:extLst>
                <a:ext uri="{FF2B5EF4-FFF2-40B4-BE49-F238E27FC236}">
                  <a16:creationId xmlns:a16="http://schemas.microsoft.com/office/drawing/2014/main" id="{4F8575DC-3F85-324B-BB50-B164E9838121}"/>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a:extLst>
                <a:ext uri="{FF2B5EF4-FFF2-40B4-BE49-F238E27FC236}">
                  <a16:creationId xmlns:a16="http://schemas.microsoft.com/office/drawing/2014/main" id="{2DB2E5B7-E8AE-BA4F-8632-E690AA6A80F0}"/>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a:extLst>
                <a:ext uri="{FF2B5EF4-FFF2-40B4-BE49-F238E27FC236}">
                  <a16:creationId xmlns:a16="http://schemas.microsoft.com/office/drawing/2014/main" id="{D5A4ABDC-B8EE-6E4A-88DF-8EE4F8C27E83}"/>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en-US"/>
              <a:t>Click to edit Master title style</a:t>
            </a:r>
            <a:endParaRPr lang="fi-FI" dirty="0"/>
          </a:p>
        </p:txBody>
      </p:sp>
      <p:sp>
        <p:nvSpPr>
          <p:cNvPr id="15" name="Päivämäärän paikkamerkki 3">
            <a:extLst>
              <a:ext uri="{FF2B5EF4-FFF2-40B4-BE49-F238E27FC236}">
                <a16:creationId xmlns:a16="http://schemas.microsoft.com/office/drawing/2014/main" id="{4831BCAE-0148-C84C-84AD-B60B49894405}"/>
              </a:ext>
            </a:extLst>
          </p:cNvPr>
          <p:cNvSpPr>
            <a:spLocks noGrp="1"/>
          </p:cNvSpPr>
          <p:nvPr>
            <p:ph type="dt" sz="half" idx="10"/>
          </p:nvPr>
        </p:nvSpPr>
        <p:spPr/>
        <p:txBody>
          <a:bodyPr/>
          <a:lstStyle>
            <a:lvl1pPr>
              <a:defRPr>
                <a:solidFill>
                  <a:srgbClr val="FFFFFF"/>
                </a:solidFill>
              </a:defRPr>
            </a:lvl1pPr>
          </a:lstStyle>
          <a:p>
            <a:pPr>
              <a:defRPr/>
            </a:pPr>
            <a:fld id="{982B1B97-CB45-BD44-9898-23484FB75DC1}" type="datetime1">
              <a:rPr lang="fi-FI"/>
              <a:pPr>
                <a:defRPr/>
              </a:pPr>
              <a:t>14.2.2022</a:t>
            </a:fld>
            <a:endParaRPr lang="fi-FI"/>
          </a:p>
        </p:txBody>
      </p:sp>
      <p:sp>
        <p:nvSpPr>
          <p:cNvPr id="16" name="Alatunnisteen paikkamerkki 4">
            <a:extLst>
              <a:ext uri="{FF2B5EF4-FFF2-40B4-BE49-F238E27FC236}">
                <a16:creationId xmlns:a16="http://schemas.microsoft.com/office/drawing/2014/main" id="{F5C5C293-3B83-5F41-8443-3863C5AF3630}"/>
              </a:ext>
            </a:extLst>
          </p:cNvPr>
          <p:cNvSpPr>
            <a:spLocks noGrp="1"/>
          </p:cNvSpPr>
          <p:nvPr>
            <p:ph type="ftr" sz="quarter" idx="11"/>
          </p:nvPr>
        </p:nvSpPr>
        <p:spPr/>
        <p:txBody>
          <a:bodyPr/>
          <a:lstStyle>
            <a:lvl1pPr>
              <a:defRPr>
                <a:solidFill>
                  <a:srgbClr val="FFFFFF"/>
                </a:solidFill>
              </a:defRPr>
            </a:lvl1pPr>
          </a:lstStyle>
          <a:p>
            <a:pPr>
              <a:defRPr/>
            </a:pPr>
            <a:r>
              <a:rPr lang="fi-FI"/>
              <a:t>Etunimi Sukunimi</a:t>
            </a:r>
          </a:p>
        </p:txBody>
      </p:sp>
      <p:sp>
        <p:nvSpPr>
          <p:cNvPr id="17" name="Dian numeron paikkamerkki 5">
            <a:extLst>
              <a:ext uri="{FF2B5EF4-FFF2-40B4-BE49-F238E27FC236}">
                <a16:creationId xmlns:a16="http://schemas.microsoft.com/office/drawing/2014/main" id="{FEEF590B-916C-D745-8A4E-429A850521C1}"/>
              </a:ext>
            </a:extLst>
          </p:cNvPr>
          <p:cNvSpPr>
            <a:spLocks noGrp="1"/>
          </p:cNvSpPr>
          <p:nvPr>
            <p:ph type="sldNum" sz="quarter" idx="12"/>
          </p:nvPr>
        </p:nvSpPr>
        <p:spPr/>
        <p:txBody>
          <a:bodyPr/>
          <a:lstStyle>
            <a:lvl1pPr>
              <a:defRPr>
                <a:solidFill>
                  <a:srgbClr val="FFFFFF"/>
                </a:solidFill>
              </a:defRPr>
            </a:lvl1pPr>
          </a:lstStyle>
          <a:p>
            <a:pPr>
              <a:defRPr/>
            </a:pPr>
            <a:fld id="{B6BD388D-F077-C146-BDB8-5E4EB72EE779}" type="slidenum">
              <a:rPr lang="fi-FI"/>
              <a:pPr>
                <a:defRPr/>
              </a:pPr>
              <a:t>‹#›</a:t>
            </a:fld>
            <a:endParaRPr lang="fi-FI"/>
          </a:p>
        </p:txBody>
      </p:sp>
    </p:spTree>
    <p:extLst>
      <p:ext uri="{BB962C8B-B14F-4D97-AF65-F5344CB8AC3E}">
        <p14:creationId xmlns:p14="http://schemas.microsoft.com/office/powerpoint/2010/main" val="423290656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935804"/>
            <a:ext cx="5364000" cy="4241795"/>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p:nvPr>
        </p:nvSpPr>
        <p:spPr>
          <a:xfrm>
            <a:off x="6172200" y="1935804"/>
            <a:ext cx="5364000" cy="4241795"/>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0" name="Tekstin paikkamerkki 9"/>
          <p:cNvSpPr>
            <a:spLocks noGrp="1"/>
          </p:cNvSpPr>
          <p:nvPr>
            <p:ph type="body" sz="quarter" idx="13"/>
          </p:nvPr>
        </p:nvSpPr>
        <p:spPr>
          <a:xfrm>
            <a:off x="457200" y="1555784"/>
            <a:ext cx="5364163" cy="409203"/>
          </a:xfrm>
        </p:spPr>
        <p:txBody>
          <a:bodyPr/>
          <a:lstStyle>
            <a:lvl1pPr marL="0" indent="0">
              <a:buNone/>
              <a:defRPr>
                <a:latin typeface="Arial Black" panose="020B0A04020102020204" pitchFamily="34" charset="0"/>
              </a:defRPr>
            </a:lvl1pPr>
          </a:lstStyle>
          <a:p>
            <a:pPr lvl="0"/>
            <a:r>
              <a:rPr lang="en-US"/>
              <a:t>Click to edit Master text styles</a:t>
            </a:r>
          </a:p>
        </p:txBody>
      </p:sp>
      <p:sp>
        <p:nvSpPr>
          <p:cNvPr id="11" name="Tekstin paikkamerkki 9"/>
          <p:cNvSpPr>
            <a:spLocks noGrp="1"/>
          </p:cNvSpPr>
          <p:nvPr>
            <p:ph type="body" sz="quarter" idx="14"/>
          </p:nvPr>
        </p:nvSpPr>
        <p:spPr>
          <a:xfrm>
            <a:off x="6174000" y="1555784"/>
            <a:ext cx="5364163" cy="409203"/>
          </a:xfrm>
        </p:spPr>
        <p:txBody>
          <a:bodyPr/>
          <a:lstStyle>
            <a:lvl1pPr marL="0" indent="0">
              <a:buNone/>
              <a:defRPr>
                <a:latin typeface="Arial Black" panose="020B0A04020102020204" pitchFamily="34" charset="0"/>
              </a:defRPr>
            </a:lvl1pPr>
          </a:lstStyle>
          <a:p>
            <a:pPr lvl="0"/>
            <a:r>
              <a:rPr lang="en-US"/>
              <a:t>Click to edit Master text styles</a:t>
            </a:r>
          </a:p>
        </p:txBody>
      </p:sp>
      <p:sp>
        <p:nvSpPr>
          <p:cNvPr id="7" name="Päivämäärän paikkamerkki 3">
            <a:extLst>
              <a:ext uri="{FF2B5EF4-FFF2-40B4-BE49-F238E27FC236}">
                <a16:creationId xmlns:a16="http://schemas.microsoft.com/office/drawing/2014/main" id="{A3D13DC7-4787-E644-BCB5-4CC184DBDAF4}"/>
              </a:ext>
            </a:extLst>
          </p:cNvPr>
          <p:cNvSpPr>
            <a:spLocks noGrp="1"/>
          </p:cNvSpPr>
          <p:nvPr>
            <p:ph type="dt" sz="half" idx="15"/>
          </p:nvPr>
        </p:nvSpPr>
        <p:spPr/>
        <p:txBody>
          <a:bodyPr/>
          <a:lstStyle>
            <a:lvl1pPr>
              <a:defRPr/>
            </a:lvl1pPr>
          </a:lstStyle>
          <a:p>
            <a:pPr>
              <a:defRPr/>
            </a:pPr>
            <a:fld id="{6FF17A88-1BCE-984F-AFF4-63CB06EE72FB}" type="datetime1">
              <a:rPr lang="fi-FI"/>
              <a:pPr>
                <a:defRPr/>
              </a:pPr>
              <a:t>14.2.2022</a:t>
            </a:fld>
            <a:endParaRPr lang="fi-FI" dirty="0"/>
          </a:p>
        </p:txBody>
      </p:sp>
      <p:sp>
        <p:nvSpPr>
          <p:cNvPr id="8" name="Alatunnisteen paikkamerkki 4">
            <a:extLst>
              <a:ext uri="{FF2B5EF4-FFF2-40B4-BE49-F238E27FC236}">
                <a16:creationId xmlns:a16="http://schemas.microsoft.com/office/drawing/2014/main" id="{286E0C2D-C2E1-9D40-A012-7E1CEC63F1C6}"/>
              </a:ext>
            </a:extLst>
          </p:cNvPr>
          <p:cNvSpPr>
            <a:spLocks noGrp="1"/>
          </p:cNvSpPr>
          <p:nvPr>
            <p:ph type="ftr" sz="quarter" idx="16"/>
          </p:nvPr>
        </p:nvSpPr>
        <p:spPr/>
        <p:txBody>
          <a:bodyPr/>
          <a:lstStyle>
            <a:lvl1pPr>
              <a:defRPr/>
            </a:lvl1pPr>
          </a:lstStyle>
          <a:p>
            <a:pPr>
              <a:defRPr/>
            </a:pPr>
            <a:r>
              <a:rPr lang="fi-FI"/>
              <a:t>Etunimi Sukunimi</a:t>
            </a:r>
            <a:endParaRPr lang="fi-FI" dirty="0"/>
          </a:p>
        </p:txBody>
      </p:sp>
      <p:sp>
        <p:nvSpPr>
          <p:cNvPr id="9" name="Dian numeron paikkamerkki 5">
            <a:extLst>
              <a:ext uri="{FF2B5EF4-FFF2-40B4-BE49-F238E27FC236}">
                <a16:creationId xmlns:a16="http://schemas.microsoft.com/office/drawing/2014/main" id="{08B0320B-98E9-F144-8DFA-DB78C9827274}"/>
              </a:ext>
            </a:extLst>
          </p:cNvPr>
          <p:cNvSpPr>
            <a:spLocks noGrp="1"/>
          </p:cNvSpPr>
          <p:nvPr>
            <p:ph type="sldNum" sz="quarter" idx="17"/>
          </p:nvPr>
        </p:nvSpPr>
        <p:spPr/>
        <p:txBody>
          <a:bodyPr/>
          <a:lstStyle>
            <a:lvl1pPr>
              <a:defRPr/>
            </a:lvl1pPr>
          </a:lstStyle>
          <a:p>
            <a:pPr>
              <a:defRPr/>
            </a:pPr>
            <a:fld id="{88A0853A-84D0-C34B-96A8-B31EE15E18DB}" type="slidenum">
              <a:rPr lang="fi-FI"/>
              <a:pPr>
                <a:defRPr/>
              </a:pPr>
              <a:t>‹#›</a:t>
            </a:fld>
            <a:endParaRPr lang="fi-FI" dirty="0"/>
          </a:p>
        </p:txBody>
      </p:sp>
    </p:spTree>
    <p:extLst>
      <p:ext uri="{BB962C8B-B14F-4D97-AF65-F5344CB8AC3E}">
        <p14:creationId xmlns:p14="http://schemas.microsoft.com/office/powerpoint/2010/main" val="130719837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2"/>
            <a:ext cx="6371618" cy="787615"/>
          </a:xfrm>
        </p:spPr>
        <p:txBody>
          <a:body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sz="half" idx="1"/>
          </p:nvPr>
        </p:nvSpPr>
        <p:spPr>
          <a:xfrm>
            <a:off x="457200" y="1195200"/>
            <a:ext cx="6371618" cy="49824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0" name="Kuvan paikkamerkki 9"/>
          <p:cNvSpPr>
            <a:spLocks noGrp="1"/>
          </p:cNvSpPr>
          <p:nvPr>
            <p:ph type="pic" sz="quarter" idx="13"/>
          </p:nvPr>
        </p:nvSpPr>
        <p:spPr>
          <a:xfrm>
            <a:off x="7131050" y="0"/>
            <a:ext cx="5060950" cy="6858000"/>
          </a:xfrm>
          <a:solidFill>
            <a:schemeClr val="bg1">
              <a:lumMod val="85000"/>
            </a:schemeClr>
          </a:solidFill>
        </p:spPr>
        <p:txBody>
          <a:bodyPr rtlCol="0">
            <a:noAutofit/>
          </a:bodyPr>
          <a:lstStyle>
            <a:lvl1pPr marL="0" indent="0" algn="r">
              <a:buNone/>
              <a:defRPr/>
            </a:lvl1pPr>
          </a:lstStyle>
          <a:p>
            <a:pPr lvl="0"/>
            <a:endParaRPr lang="fi-FI" noProof="0"/>
          </a:p>
        </p:txBody>
      </p:sp>
      <p:sp>
        <p:nvSpPr>
          <p:cNvPr id="5" name="Päivämäärän paikkamerkki 3">
            <a:extLst>
              <a:ext uri="{FF2B5EF4-FFF2-40B4-BE49-F238E27FC236}">
                <a16:creationId xmlns:a16="http://schemas.microsoft.com/office/drawing/2014/main" id="{55CECEBA-4098-734F-A645-CB502AB86171}"/>
              </a:ext>
            </a:extLst>
          </p:cNvPr>
          <p:cNvSpPr>
            <a:spLocks noGrp="1"/>
          </p:cNvSpPr>
          <p:nvPr>
            <p:ph type="dt" sz="half" idx="14"/>
          </p:nvPr>
        </p:nvSpPr>
        <p:spPr/>
        <p:txBody>
          <a:bodyPr/>
          <a:lstStyle>
            <a:lvl1pPr>
              <a:defRPr/>
            </a:lvl1pPr>
          </a:lstStyle>
          <a:p>
            <a:pPr>
              <a:defRPr/>
            </a:pPr>
            <a:fld id="{709D35B3-91FF-834D-A073-16D8744D4605}" type="datetime1">
              <a:rPr lang="fi-FI"/>
              <a:pPr>
                <a:defRPr/>
              </a:pPr>
              <a:t>14.2.2022</a:t>
            </a:fld>
            <a:endParaRPr lang="fi-FI" dirty="0"/>
          </a:p>
        </p:txBody>
      </p:sp>
      <p:sp>
        <p:nvSpPr>
          <p:cNvPr id="6" name="Alatunnisteen paikkamerkki 4">
            <a:extLst>
              <a:ext uri="{FF2B5EF4-FFF2-40B4-BE49-F238E27FC236}">
                <a16:creationId xmlns:a16="http://schemas.microsoft.com/office/drawing/2014/main" id="{391DF5C6-B080-D84B-B9F3-A3C6612F603C}"/>
              </a:ext>
            </a:extLst>
          </p:cNvPr>
          <p:cNvSpPr>
            <a:spLocks noGrp="1"/>
          </p:cNvSpPr>
          <p:nvPr>
            <p:ph type="ftr" sz="quarter" idx="15"/>
          </p:nvPr>
        </p:nvSpPr>
        <p:spPr/>
        <p:txBody>
          <a:bodyPr/>
          <a:lstStyle>
            <a:lvl1pPr>
              <a:defRPr/>
            </a:lvl1pPr>
          </a:lstStyle>
          <a:p>
            <a:pPr>
              <a:defRPr/>
            </a:pPr>
            <a:r>
              <a:rPr lang="fi-FI"/>
              <a:t>Etunimi Sukunimi</a:t>
            </a:r>
            <a:endParaRPr lang="fi-FI" dirty="0"/>
          </a:p>
        </p:txBody>
      </p:sp>
      <p:sp>
        <p:nvSpPr>
          <p:cNvPr id="7" name="Dian numeron paikkamerkki 5">
            <a:extLst>
              <a:ext uri="{FF2B5EF4-FFF2-40B4-BE49-F238E27FC236}">
                <a16:creationId xmlns:a16="http://schemas.microsoft.com/office/drawing/2014/main" id="{02A90598-6250-124F-8369-95DD1456609B}"/>
              </a:ext>
            </a:extLst>
          </p:cNvPr>
          <p:cNvSpPr>
            <a:spLocks noGrp="1"/>
          </p:cNvSpPr>
          <p:nvPr>
            <p:ph type="sldNum" sz="quarter" idx="16"/>
          </p:nvPr>
        </p:nvSpPr>
        <p:spPr/>
        <p:txBody>
          <a:bodyPr/>
          <a:lstStyle>
            <a:lvl1pPr>
              <a:defRPr/>
            </a:lvl1pPr>
          </a:lstStyle>
          <a:p>
            <a:pPr>
              <a:defRPr/>
            </a:pPr>
            <a:fld id="{4DEFCB40-8DBD-AA43-938C-34E5B6960BF0}" type="slidenum">
              <a:rPr lang="fi-FI"/>
              <a:pPr>
                <a:defRPr/>
              </a:pPr>
              <a:t>‹#›</a:t>
            </a:fld>
            <a:endParaRPr lang="fi-FI" dirty="0"/>
          </a:p>
        </p:txBody>
      </p:sp>
    </p:spTree>
    <p:extLst>
      <p:ext uri="{BB962C8B-B14F-4D97-AF65-F5344CB8AC3E}">
        <p14:creationId xmlns:p14="http://schemas.microsoft.com/office/powerpoint/2010/main" val="891719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3">
            <a:extLst>
              <a:ext uri="{FF2B5EF4-FFF2-40B4-BE49-F238E27FC236}">
                <a16:creationId xmlns:a16="http://schemas.microsoft.com/office/drawing/2014/main" id="{34C82A33-B5C4-E044-9686-8CA604678B2F}"/>
              </a:ext>
            </a:extLst>
          </p:cNvPr>
          <p:cNvSpPr>
            <a:spLocks noGrp="1"/>
          </p:cNvSpPr>
          <p:nvPr>
            <p:ph type="dt" sz="half" idx="10"/>
          </p:nvPr>
        </p:nvSpPr>
        <p:spPr/>
        <p:txBody>
          <a:bodyPr/>
          <a:lstStyle>
            <a:lvl1pPr>
              <a:defRPr/>
            </a:lvl1pPr>
          </a:lstStyle>
          <a:p>
            <a:pPr>
              <a:defRPr/>
            </a:pPr>
            <a:fld id="{B32DBC87-C6C4-4441-9C66-91AA3BABDBC0}" type="datetime1">
              <a:rPr lang="fi-FI"/>
              <a:pPr>
                <a:defRPr/>
              </a:pPr>
              <a:t>14.2.2022</a:t>
            </a:fld>
            <a:endParaRPr lang="fi-FI" dirty="0"/>
          </a:p>
        </p:txBody>
      </p:sp>
      <p:sp>
        <p:nvSpPr>
          <p:cNvPr id="4" name="Alatunnisteen paikkamerkki 4">
            <a:extLst>
              <a:ext uri="{FF2B5EF4-FFF2-40B4-BE49-F238E27FC236}">
                <a16:creationId xmlns:a16="http://schemas.microsoft.com/office/drawing/2014/main" id="{7569114C-6352-2944-A840-417133D9CDAC}"/>
              </a:ext>
            </a:extLst>
          </p:cNvPr>
          <p:cNvSpPr>
            <a:spLocks noGrp="1"/>
          </p:cNvSpPr>
          <p:nvPr>
            <p:ph type="ftr" sz="quarter" idx="11"/>
          </p:nvPr>
        </p:nvSpPr>
        <p:spPr/>
        <p:txBody>
          <a:bodyPr/>
          <a:lstStyle>
            <a:lvl1pPr>
              <a:defRPr/>
            </a:lvl1pPr>
          </a:lstStyle>
          <a:p>
            <a:pPr>
              <a:defRPr/>
            </a:pPr>
            <a:r>
              <a:rPr lang="fi-FI"/>
              <a:t>Etunimi Sukunimi</a:t>
            </a:r>
            <a:endParaRPr lang="fi-FI" dirty="0"/>
          </a:p>
        </p:txBody>
      </p:sp>
      <p:sp>
        <p:nvSpPr>
          <p:cNvPr id="5" name="Dian numeron paikkamerkki 5">
            <a:extLst>
              <a:ext uri="{FF2B5EF4-FFF2-40B4-BE49-F238E27FC236}">
                <a16:creationId xmlns:a16="http://schemas.microsoft.com/office/drawing/2014/main" id="{870CB56D-AFA3-9541-8E15-5D0E04D6A2AC}"/>
              </a:ext>
            </a:extLst>
          </p:cNvPr>
          <p:cNvSpPr>
            <a:spLocks noGrp="1"/>
          </p:cNvSpPr>
          <p:nvPr>
            <p:ph type="sldNum" sz="quarter" idx="12"/>
          </p:nvPr>
        </p:nvSpPr>
        <p:spPr/>
        <p:txBody>
          <a:bodyPr/>
          <a:lstStyle>
            <a:lvl1pPr>
              <a:defRPr/>
            </a:lvl1pPr>
          </a:lstStyle>
          <a:p>
            <a:pPr>
              <a:defRPr/>
            </a:pPr>
            <a:fld id="{4C478AC8-DCCB-3643-88B8-AE62391B263E}" type="slidenum">
              <a:rPr lang="fi-FI"/>
              <a:pPr>
                <a:defRPr/>
              </a:pPr>
              <a:t>‹#›</a:t>
            </a:fld>
            <a:endParaRPr lang="fi-FI" dirty="0"/>
          </a:p>
        </p:txBody>
      </p:sp>
    </p:spTree>
    <p:extLst>
      <p:ext uri="{BB962C8B-B14F-4D97-AF65-F5344CB8AC3E}">
        <p14:creationId xmlns:p14="http://schemas.microsoft.com/office/powerpoint/2010/main" val="37279736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a:extLst>
              <a:ext uri="{FF2B5EF4-FFF2-40B4-BE49-F238E27FC236}">
                <a16:creationId xmlns:a16="http://schemas.microsoft.com/office/drawing/2014/main" id="{D882121D-3BB8-8248-BB5A-A95A3B7ED0A1}"/>
              </a:ext>
            </a:extLst>
          </p:cNvPr>
          <p:cNvSpPr>
            <a:spLocks noGrp="1"/>
          </p:cNvSpPr>
          <p:nvPr>
            <p:ph type="dt" sz="half" idx="10"/>
          </p:nvPr>
        </p:nvSpPr>
        <p:spPr/>
        <p:txBody>
          <a:bodyPr/>
          <a:lstStyle>
            <a:lvl1pPr>
              <a:defRPr/>
            </a:lvl1pPr>
          </a:lstStyle>
          <a:p>
            <a:pPr>
              <a:defRPr/>
            </a:pPr>
            <a:fld id="{7D1BF32C-2CE8-B240-B27E-B57E2B22AA26}" type="datetime1">
              <a:rPr lang="fi-FI"/>
              <a:pPr>
                <a:defRPr/>
              </a:pPr>
              <a:t>14.2.2022</a:t>
            </a:fld>
            <a:endParaRPr lang="fi-FI" dirty="0"/>
          </a:p>
        </p:txBody>
      </p:sp>
      <p:sp>
        <p:nvSpPr>
          <p:cNvPr id="3" name="Alatunnisteen paikkamerkki 4">
            <a:extLst>
              <a:ext uri="{FF2B5EF4-FFF2-40B4-BE49-F238E27FC236}">
                <a16:creationId xmlns:a16="http://schemas.microsoft.com/office/drawing/2014/main" id="{1657AC71-099F-C24B-A86C-793D3043617A}"/>
              </a:ext>
            </a:extLst>
          </p:cNvPr>
          <p:cNvSpPr>
            <a:spLocks noGrp="1"/>
          </p:cNvSpPr>
          <p:nvPr>
            <p:ph type="ftr" sz="quarter" idx="11"/>
          </p:nvPr>
        </p:nvSpPr>
        <p:spPr/>
        <p:txBody>
          <a:bodyPr/>
          <a:lstStyle>
            <a:lvl1pPr>
              <a:defRPr/>
            </a:lvl1pPr>
          </a:lstStyle>
          <a:p>
            <a:pPr>
              <a:defRPr/>
            </a:pPr>
            <a:r>
              <a:rPr lang="fi-FI"/>
              <a:t>Etunimi Sukunimi</a:t>
            </a:r>
            <a:endParaRPr lang="fi-FI" dirty="0"/>
          </a:p>
        </p:txBody>
      </p:sp>
      <p:sp>
        <p:nvSpPr>
          <p:cNvPr id="4" name="Dian numeron paikkamerkki 5">
            <a:extLst>
              <a:ext uri="{FF2B5EF4-FFF2-40B4-BE49-F238E27FC236}">
                <a16:creationId xmlns:a16="http://schemas.microsoft.com/office/drawing/2014/main" id="{265DB19B-52FE-2141-85CA-3A6C95C5C696}"/>
              </a:ext>
            </a:extLst>
          </p:cNvPr>
          <p:cNvSpPr>
            <a:spLocks noGrp="1"/>
          </p:cNvSpPr>
          <p:nvPr>
            <p:ph type="sldNum" sz="quarter" idx="12"/>
          </p:nvPr>
        </p:nvSpPr>
        <p:spPr/>
        <p:txBody>
          <a:bodyPr/>
          <a:lstStyle>
            <a:lvl1pPr>
              <a:defRPr/>
            </a:lvl1pPr>
          </a:lstStyle>
          <a:p>
            <a:pPr>
              <a:defRPr/>
            </a:pPr>
            <a:fld id="{BDB3F036-729F-894D-B012-D4A43E382C2C}" type="slidenum">
              <a:rPr lang="fi-FI"/>
              <a:pPr>
                <a:defRPr/>
              </a:pPr>
              <a:t>‹#›</a:t>
            </a:fld>
            <a:endParaRPr lang="fi-FI" dirty="0"/>
          </a:p>
        </p:txBody>
      </p:sp>
    </p:spTree>
    <p:extLst>
      <p:ext uri="{BB962C8B-B14F-4D97-AF65-F5344CB8AC3E}">
        <p14:creationId xmlns:p14="http://schemas.microsoft.com/office/powerpoint/2010/main" val="100923060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Kansi 1">
    <p:bg>
      <p:bgPr>
        <a:solidFill>
          <a:srgbClr val="FFC61E"/>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522C056B-AD02-CC41-9BAC-591688D06BB1}"/>
              </a:ext>
            </a:extLst>
          </p:cNvPr>
          <p:cNvSpPr>
            <a:spLocks/>
          </p:cNvSpPr>
          <p:nvPr userDrawn="1"/>
        </p:nvSpPr>
        <p:spPr bwMode="white">
          <a:xfrm>
            <a:off x="0" y="0"/>
            <a:ext cx="9393238" cy="6858000"/>
          </a:xfrm>
          <a:custGeom>
            <a:avLst/>
            <a:gdLst>
              <a:gd name="T0" fmla="*/ 1202620694 w 19559"/>
              <a:gd name="T1" fmla="*/ 2147483646 h 14300"/>
              <a:gd name="T2" fmla="*/ 1302493304 w 19559"/>
              <a:gd name="T3" fmla="*/ 2147483646 h 14300"/>
              <a:gd name="T4" fmla="*/ 1651931459 w 19559"/>
              <a:gd name="T5" fmla="*/ 2147483646 h 14300"/>
              <a:gd name="T6" fmla="*/ 1854674889 w 19559"/>
              <a:gd name="T7" fmla="*/ 2147483646 h 14300"/>
              <a:gd name="T8" fmla="*/ 2147483646 w 19559"/>
              <a:gd name="T9" fmla="*/ 2147483646 h 14300"/>
              <a:gd name="T10" fmla="*/ 2147483646 w 19559"/>
              <a:gd name="T11" fmla="*/ 2018686830 h 14300"/>
              <a:gd name="T12" fmla="*/ 2147483646 w 19559"/>
              <a:gd name="T13" fmla="*/ 1816519224 h 14300"/>
              <a:gd name="T14" fmla="*/ 2147483646 w 19559"/>
              <a:gd name="T15" fmla="*/ 1467843158 h 14300"/>
              <a:gd name="T16" fmla="*/ 2147483646 w 19559"/>
              <a:gd name="T17" fmla="*/ 1265675552 h 14300"/>
              <a:gd name="T18" fmla="*/ 2147483646 w 19559"/>
              <a:gd name="T19" fmla="*/ 917229684 h 14300"/>
              <a:gd name="T20" fmla="*/ 2147483646 w 19559"/>
              <a:gd name="T21" fmla="*/ 715062079 h 14300"/>
              <a:gd name="T22" fmla="*/ 2147483646 w 19559"/>
              <a:gd name="T23" fmla="*/ 366615731 h 14300"/>
              <a:gd name="T24" fmla="*/ 2147483646 w 19559"/>
              <a:gd name="T25" fmla="*/ 164678324 h 14300"/>
              <a:gd name="T26" fmla="*/ 2147483646 w 19559"/>
              <a:gd name="T27" fmla="*/ 0 h 14300"/>
              <a:gd name="T28" fmla="*/ 0 w 19559"/>
              <a:gd name="T29" fmla="*/ 0 h 14300"/>
              <a:gd name="T30" fmla="*/ 0 w 19559"/>
              <a:gd name="T31" fmla="*/ 2147483646 h 14300"/>
              <a:gd name="T32" fmla="*/ 1202620694 w 19559"/>
              <a:gd name="T33" fmla="*/ 2147483646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559" h="14300">
                <a:moveTo>
                  <a:pt x="5214" y="14300"/>
                </a:moveTo>
                <a:cubicBezTo>
                  <a:pt x="5282" y="14078"/>
                  <a:pt x="5358" y="13854"/>
                  <a:pt x="5647" y="13565"/>
                </a:cubicBezTo>
                <a:cubicBezTo>
                  <a:pt x="6246" y="12966"/>
                  <a:pt x="6564" y="13285"/>
                  <a:pt x="7162" y="12686"/>
                </a:cubicBezTo>
                <a:cubicBezTo>
                  <a:pt x="7761" y="12087"/>
                  <a:pt x="7443" y="11769"/>
                  <a:pt x="8041" y="11171"/>
                </a:cubicBezTo>
                <a:cubicBezTo>
                  <a:pt x="8640" y="10572"/>
                  <a:pt x="8958" y="10890"/>
                  <a:pt x="9556" y="10292"/>
                </a:cubicBezTo>
                <a:cubicBezTo>
                  <a:pt x="10155" y="9693"/>
                  <a:pt x="9837" y="9375"/>
                  <a:pt x="10435" y="8777"/>
                </a:cubicBezTo>
                <a:cubicBezTo>
                  <a:pt x="11034" y="8178"/>
                  <a:pt x="11352" y="8496"/>
                  <a:pt x="11951" y="7898"/>
                </a:cubicBezTo>
                <a:cubicBezTo>
                  <a:pt x="12549" y="7299"/>
                  <a:pt x="12231" y="6981"/>
                  <a:pt x="12830" y="6382"/>
                </a:cubicBezTo>
                <a:cubicBezTo>
                  <a:pt x="13428" y="5784"/>
                  <a:pt x="13746" y="6102"/>
                  <a:pt x="14345" y="5503"/>
                </a:cubicBezTo>
                <a:cubicBezTo>
                  <a:pt x="14943" y="4905"/>
                  <a:pt x="14625" y="4587"/>
                  <a:pt x="15224" y="3988"/>
                </a:cubicBezTo>
                <a:cubicBezTo>
                  <a:pt x="15822" y="3390"/>
                  <a:pt x="16140" y="3708"/>
                  <a:pt x="16739" y="3109"/>
                </a:cubicBezTo>
                <a:cubicBezTo>
                  <a:pt x="17338" y="2511"/>
                  <a:pt x="17020" y="2192"/>
                  <a:pt x="17618" y="1594"/>
                </a:cubicBezTo>
                <a:cubicBezTo>
                  <a:pt x="18216" y="996"/>
                  <a:pt x="18534" y="1314"/>
                  <a:pt x="19132" y="716"/>
                </a:cubicBezTo>
                <a:cubicBezTo>
                  <a:pt x="19413" y="435"/>
                  <a:pt x="19492" y="216"/>
                  <a:pt x="19559" y="0"/>
                </a:cubicBezTo>
                <a:lnTo>
                  <a:pt x="0" y="0"/>
                </a:lnTo>
                <a:lnTo>
                  <a:pt x="0" y="14300"/>
                </a:lnTo>
                <a:lnTo>
                  <a:pt x="5214" y="14300"/>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DA35A674-9678-AD44-90CB-71ACC939F041}"/>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9C4FFD00-4B00-8B41-B159-532195C06418}"/>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7F8B3C3F-FB51-B54D-9E66-7A26B807B164}"/>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81DF265A-F4A2-734A-8647-1CA830F57786}"/>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81B23E4D-9B7A-684E-BD8D-B2E7BF7507C4}"/>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A9D5D103-D602-3E4D-A4A8-EF1F82FDBA3D}"/>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C1B58410-E822-C04C-9795-78BE03687127}"/>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1CCFB153-7E53-1D48-84FD-5A0D5EE4EC03}"/>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C1D6A16C-26F1-0B49-B923-6F5B18E12104}"/>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FCDA07B8-04C9-914A-859E-24845E889A93}"/>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1915335C-AB34-1B48-941F-7FF7EF4CF376}"/>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B790AF0D-AF2C-E043-9F3D-4C2B3298461B}"/>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159093754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Kansi 1 B">
    <p:bg>
      <p:bgPr>
        <a:solidFill>
          <a:srgbClr val="FFC61E"/>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6BD61C03-048B-B849-92D5-D1FDB0F1703E}"/>
              </a:ext>
            </a:extLst>
          </p:cNvPr>
          <p:cNvSpPr>
            <a:spLocks/>
          </p:cNvSpPr>
          <p:nvPr userDrawn="1"/>
        </p:nvSpPr>
        <p:spPr bwMode="auto">
          <a:xfrm>
            <a:off x="0" y="0"/>
            <a:ext cx="12192000" cy="6858000"/>
          </a:xfrm>
          <a:custGeom>
            <a:avLst/>
            <a:gdLst>
              <a:gd name="T0" fmla="*/ 2147483646 w 25400"/>
              <a:gd name="T1" fmla="*/ 2147483646 h 14300"/>
              <a:gd name="T2" fmla="*/ 2147483646 w 25400"/>
              <a:gd name="T3" fmla="*/ 2147483646 h 14300"/>
              <a:gd name="T4" fmla="*/ 2147483646 w 25400"/>
              <a:gd name="T5" fmla="*/ 2147483646 h 14300"/>
              <a:gd name="T6" fmla="*/ 2147483646 w 25400"/>
              <a:gd name="T7" fmla="*/ 2147483646 h 14300"/>
              <a:gd name="T8" fmla="*/ 2147483646 w 25400"/>
              <a:gd name="T9" fmla="*/ 2147483646 h 14300"/>
              <a:gd name="T10" fmla="*/ 2147483646 w 25400"/>
              <a:gd name="T11" fmla="*/ 2018686830 h 14300"/>
              <a:gd name="T12" fmla="*/ 2147483646 w 25400"/>
              <a:gd name="T13" fmla="*/ 1816519224 h 14300"/>
              <a:gd name="T14" fmla="*/ 2147483646 w 25400"/>
              <a:gd name="T15" fmla="*/ 1467843158 h 14300"/>
              <a:gd name="T16" fmla="*/ 2147483646 w 25400"/>
              <a:gd name="T17" fmla="*/ 1265675552 h 14300"/>
              <a:gd name="T18" fmla="*/ 2147483646 w 25400"/>
              <a:gd name="T19" fmla="*/ 917229684 h 14300"/>
              <a:gd name="T20" fmla="*/ 2147483646 w 25400"/>
              <a:gd name="T21" fmla="*/ 715062079 h 14300"/>
              <a:gd name="T22" fmla="*/ 2147483646 w 25400"/>
              <a:gd name="T23" fmla="*/ 366615731 h 14300"/>
              <a:gd name="T24" fmla="*/ 2147483646 w 25400"/>
              <a:gd name="T25" fmla="*/ 164678324 h 14300"/>
              <a:gd name="T26" fmla="*/ 2147483646 w 25400"/>
              <a:gd name="T27" fmla="*/ 11039941 h 14300"/>
              <a:gd name="T28" fmla="*/ 2147483646 w 25400"/>
              <a:gd name="T29" fmla="*/ 0 h 14300"/>
              <a:gd name="T30" fmla="*/ 0 w 25400"/>
              <a:gd name="T31" fmla="*/ 0 h 14300"/>
              <a:gd name="T32" fmla="*/ 0 w 25400"/>
              <a:gd name="T33" fmla="*/ 2147483646 h 14300"/>
              <a:gd name="T34" fmla="*/ 2147483646 w 25400"/>
              <a:gd name="T35" fmla="*/ 2147483646 h 14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5B294887-4E80-754A-9705-B3C351BE23C3}"/>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88A03D70-27BF-754F-9B0D-C96A4B5893F3}"/>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5950A5B1-41D0-1D44-8A63-4647D929B21E}"/>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A02968A5-08FB-1541-BEEE-C8B1BF3A3D03}"/>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82B62754-94AF-E143-82C7-1C5B0B55C6BD}"/>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34532759-349B-7642-B912-CBB3D61B3E6B}"/>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79BF41E0-5652-8845-B252-EF28916082EC}"/>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078B95CB-C497-DC4F-9A86-F1E31B4544C5}"/>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ECEEB2F1-5F72-0840-83C3-838C98B80375}"/>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824348FE-C8CA-3B4F-B8E2-C37F6E9CB32A}"/>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B307CDEF-22EC-584D-BF74-BAF055AA523B}"/>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34852F49-08B0-5B4F-A2A0-153555D83EEB}"/>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254598221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Kansi 2">
    <p:bg>
      <p:bgPr>
        <a:solidFill>
          <a:srgbClr val="FFC61E"/>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C6F51A09-36D6-AB4F-8BCD-0CDF96B5F109}"/>
              </a:ext>
            </a:extLst>
          </p:cNvPr>
          <p:cNvSpPr>
            <a:spLocks/>
          </p:cNvSpPr>
          <p:nvPr userDrawn="1"/>
        </p:nvSpPr>
        <p:spPr bwMode="white">
          <a:xfrm>
            <a:off x="0" y="0"/>
            <a:ext cx="12192000" cy="3887788"/>
          </a:xfrm>
          <a:custGeom>
            <a:avLst/>
            <a:gdLst>
              <a:gd name="T0" fmla="*/ 0 w 25400"/>
              <a:gd name="T1" fmla="*/ 1484978791 h 8063"/>
              <a:gd name="T2" fmla="*/ 585216000 w 25400"/>
              <a:gd name="T3" fmla="*/ 1874942780 h 8063"/>
              <a:gd name="T4" fmla="*/ 1170432000 w 25400"/>
              <a:gd name="T5" fmla="*/ 1484978791 h 8063"/>
              <a:gd name="T6" fmla="*/ 1755648000 w 25400"/>
              <a:gd name="T7" fmla="*/ 1874942780 h 8063"/>
              <a:gd name="T8" fmla="*/ 2147483646 w 25400"/>
              <a:gd name="T9" fmla="*/ 1484978791 h 8063"/>
              <a:gd name="T10" fmla="*/ 2147483646 w 25400"/>
              <a:gd name="T11" fmla="*/ 1874942780 h 8063"/>
              <a:gd name="T12" fmla="*/ 2147483646 w 25400"/>
              <a:gd name="T13" fmla="*/ 1484978791 h 8063"/>
              <a:gd name="T14" fmla="*/ 2147483646 w 25400"/>
              <a:gd name="T15" fmla="*/ 1874942780 h 8063"/>
              <a:gd name="T16" fmla="*/ 2147483646 w 25400"/>
              <a:gd name="T17" fmla="*/ 1484978791 h 8063"/>
              <a:gd name="T18" fmla="*/ 2147483646 w 25400"/>
              <a:gd name="T19" fmla="*/ 1874942780 h 8063"/>
              <a:gd name="T20" fmla="*/ 2147483646 w 25400"/>
              <a:gd name="T21" fmla="*/ 1484978791 h 8063"/>
              <a:gd name="T22" fmla="*/ 2147483646 w 25400"/>
              <a:gd name="T23" fmla="*/ 0 h 8063"/>
              <a:gd name="T24" fmla="*/ 0 w 25400"/>
              <a:gd name="T25" fmla="*/ 0 h 8063"/>
              <a:gd name="T26" fmla="*/ 0 w 25400"/>
              <a:gd name="T27" fmla="*/ 1484978791 h 80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8063">
                <a:moveTo>
                  <a:pt x="0" y="6386"/>
                </a:moveTo>
                <a:cubicBezTo>
                  <a:pt x="1140" y="6386"/>
                  <a:pt x="2118" y="7077"/>
                  <a:pt x="2540" y="8063"/>
                </a:cubicBezTo>
                <a:cubicBezTo>
                  <a:pt x="2962" y="7077"/>
                  <a:pt x="3940" y="6386"/>
                  <a:pt x="5080" y="6386"/>
                </a:cubicBezTo>
                <a:cubicBezTo>
                  <a:pt x="6220" y="6386"/>
                  <a:pt x="7198" y="7077"/>
                  <a:pt x="7620" y="8063"/>
                </a:cubicBezTo>
                <a:cubicBezTo>
                  <a:pt x="8042" y="7077"/>
                  <a:pt x="9020" y="6386"/>
                  <a:pt x="10160" y="6386"/>
                </a:cubicBezTo>
                <a:cubicBezTo>
                  <a:pt x="11300" y="6386"/>
                  <a:pt x="12278" y="7077"/>
                  <a:pt x="12700" y="8063"/>
                </a:cubicBezTo>
                <a:cubicBezTo>
                  <a:pt x="13122" y="7077"/>
                  <a:pt x="14100" y="6386"/>
                  <a:pt x="15240" y="6386"/>
                </a:cubicBezTo>
                <a:cubicBezTo>
                  <a:pt x="16380" y="6386"/>
                  <a:pt x="17358" y="7077"/>
                  <a:pt x="17780" y="8063"/>
                </a:cubicBezTo>
                <a:cubicBezTo>
                  <a:pt x="18202" y="7077"/>
                  <a:pt x="19180" y="6386"/>
                  <a:pt x="20320" y="6386"/>
                </a:cubicBezTo>
                <a:cubicBezTo>
                  <a:pt x="21460" y="6386"/>
                  <a:pt x="22438" y="7077"/>
                  <a:pt x="22860" y="8063"/>
                </a:cubicBezTo>
                <a:cubicBezTo>
                  <a:pt x="23282" y="7077"/>
                  <a:pt x="24260" y="6386"/>
                  <a:pt x="25400" y="6386"/>
                </a:cubicBezTo>
                <a:lnTo>
                  <a:pt x="25400" y="0"/>
                </a:lnTo>
                <a:lnTo>
                  <a:pt x="0" y="0"/>
                </a:lnTo>
                <a:lnTo>
                  <a:pt x="0" y="6386"/>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654C47F4-46DC-F149-BFD2-BBE25EA17E16}"/>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A787E86E-E8C9-A249-B25D-61C20214E318}"/>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1350BF2E-93A7-3E49-B859-452F4288BEF0}"/>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0A472E20-5550-6641-A8D4-9CDA738CF2FD}"/>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98D20E5E-539C-E745-BDC8-1DFD8BDE22B2}"/>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86B2706C-580B-8642-857A-CADBF30FAD7C}"/>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88708B44-A5B2-A543-ACCA-9FAE5FE8AEF8}"/>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62B82225-6022-704E-B0A5-87C827FC3BD1}"/>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A40503F1-0B16-2F4C-B7C3-D6618849E129}"/>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310C3111-51E2-0C44-B466-5AA9A4317CCE}"/>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748F1C03-A233-E749-BDD6-B88EF1CA301E}"/>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06EF1240-FDCA-624C-9484-64EA8E6CE085}"/>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386554669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Kansi 2 B">
    <p:bg>
      <p:bgPr>
        <a:solidFill>
          <a:srgbClr val="FFC61E"/>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9CCD1A77-817B-4743-BC31-5CA5E27D0E59}"/>
              </a:ext>
            </a:extLst>
          </p:cNvPr>
          <p:cNvSpPr>
            <a:spLocks/>
          </p:cNvSpPr>
          <p:nvPr userDrawn="1"/>
        </p:nvSpPr>
        <p:spPr bwMode="auto">
          <a:xfrm>
            <a:off x="0" y="0"/>
            <a:ext cx="12193588" cy="5572125"/>
          </a:xfrm>
          <a:custGeom>
            <a:avLst/>
            <a:gdLst>
              <a:gd name="T0" fmla="*/ 0 w 25400"/>
              <a:gd name="T1" fmla="*/ 2147483646 h 11590"/>
              <a:gd name="T2" fmla="*/ 585349832 w 25400"/>
              <a:gd name="T3" fmla="*/ 2147483646 h 11590"/>
              <a:gd name="T4" fmla="*/ 1170699663 w 25400"/>
              <a:gd name="T5" fmla="*/ 2147483646 h 11590"/>
              <a:gd name="T6" fmla="*/ 1756049495 w 25400"/>
              <a:gd name="T7" fmla="*/ 2147483646 h 11590"/>
              <a:gd name="T8" fmla="*/ 2147483646 w 25400"/>
              <a:gd name="T9" fmla="*/ 2147483646 h 11590"/>
              <a:gd name="T10" fmla="*/ 2147483646 w 25400"/>
              <a:gd name="T11" fmla="*/ 2147483646 h 11590"/>
              <a:gd name="T12" fmla="*/ 2147483646 w 25400"/>
              <a:gd name="T13" fmla="*/ 2147483646 h 11590"/>
              <a:gd name="T14" fmla="*/ 2147483646 w 25400"/>
              <a:gd name="T15" fmla="*/ 2147483646 h 11590"/>
              <a:gd name="T16" fmla="*/ 2147483646 w 25400"/>
              <a:gd name="T17" fmla="*/ 2147483646 h 11590"/>
              <a:gd name="T18" fmla="*/ 2147483646 w 25400"/>
              <a:gd name="T19" fmla="*/ 2147483646 h 11590"/>
              <a:gd name="T20" fmla="*/ 2147483646 w 25400"/>
              <a:gd name="T21" fmla="*/ 2147483646 h 11590"/>
              <a:gd name="T22" fmla="*/ 2147483646 w 25400"/>
              <a:gd name="T23" fmla="*/ 0 h 11590"/>
              <a:gd name="T24" fmla="*/ 0 w 25400"/>
              <a:gd name="T25" fmla="*/ 0 h 11590"/>
              <a:gd name="T26" fmla="*/ 0 w 25400"/>
              <a:gd name="T27" fmla="*/ 2147483646 h 11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15E9DACE-D079-784B-977D-129D0FA05157}"/>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0048B4A1-8FB0-C544-B206-5E6D87474E4B}"/>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2C04AFBF-C025-F24E-A614-3B3D93DEA2B8}"/>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0C797742-D8DE-214F-873A-B5DF6F96F20D}"/>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29415CFD-4605-4C44-8E59-55B427BEF86A}"/>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2244F9F7-6BE6-0047-8069-3F897E1689CB}"/>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27680862-6F3A-C147-8E57-A11266DD9EC0}"/>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E9A6A094-CCB3-5346-9289-4459110D5E4A}"/>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7E16FCC4-89F3-A84B-BD4B-1D08DF8A0D11}"/>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478852C8-3E45-B84A-B083-B360E8DD0D11}"/>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CB0453E8-50E4-BA4F-BE94-1CC5DB7CB90E}"/>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1CA86B32-CCC8-A746-8962-BE6C8E5043C8}"/>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252140909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Kansi 3">
    <p:bg>
      <p:bgPr>
        <a:solidFill>
          <a:srgbClr val="FFC61E"/>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9BC2C2EF-95A0-B148-ADD4-877B83D9ADA2}"/>
              </a:ext>
            </a:extLst>
          </p:cNvPr>
          <p:cNvSpPr>
            <a:spLocks/>
          </p:cNvSpPr>
          <p:nvPr userDrawn="1"/>
        </p:nvSpPr>
        <p:spPr bwMode="white">
          <a:xfrm>
            <a:off x="0" y="0"/>
            <a:ext cx="7305675" cy="6858000"/>
          </a:xfrm>
          <a:custGeom>
            <a:avLst/>
            <a:gdLst>
              <a:gd name="T0" fmla="*/ 2147483646 w 15203"/>
              <a:gd name="T1" fmla="*/ 2147483646 h 14300"/>
              <a:gd name="T2" fmla="*/ 2147483646 w 15203"/>
              <a:gd name="T3" fmla="*/ 2147483646 h 14300"/>
              <a:gd name="T4" fmla="*/ 2147483646 w 15203"/>
              <a:gd name="T5" fmla="*/ 2147483646 h 14300"/>
              <a:gd name="T6" fmla="*/ 2147483646 w 15203"/>
              <a:gd name="T7" fmla="*/ 2052956687 h 14300"/>
              <a:gd name="T8" fmla="*/ 2147483646 w 15203"/>
              <a:gd name="T9" fmla="*/ 1640111322 h 14300"/>
              <a:gd name="T10" fmla="*/ 2147483646 w 15203"/>
              <a:gd name="T11" fmla="*/ 1227036237 h 14300"/>
              <a:gd name="T12" fmla="*/ 2147483646 w 15203"/>
              <a:gd name="T13" fmla="*/ 814190872 h 14300"/>
              <a:gd name="T14" fmla="*/ 2147483646 w 15203"/>
              <a:gd name="T15" fmla="*/ 401115308 h 14300"/>
              <a:gd name="T16" fmla="*/ 2147483646 w 15203"/>
              <a:gd name="T17" fmla="*/ 0 h 14300"/>
              <a:gd name="T18" fmla="*/ 0 w 15203"/>
              <a:gd name="T19" fmla="*/ 0 h 14300"/>
              <a:gd name="T20" fmla="*/ 0 w 15203"/>
              <a:gd name="T21" fmla="*/ 752321641 h 14300"/>
              <a:gd name="T22" fmla="*/ 0 w 15203"/>
              <a:gd name="T23" fmla="*/ 2147483646 h 14300"/>
              <a:gd name="T24" fmla="*/ 2147483646 w 15203"/>
              <a:gd name="T25" fmla="*/ 2147483646 h 143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03" h="14300">
                <a:moveTo>
                  <a:pt x="15203" y="14300"/>
                </a:moveTo>
                <a:cubicBezTo>
                  <a:pt x="15197" y="13500"/>
                  <a:pt x="14711" y="12814"/>
                  <a:pt x="14018" y="12518"/>
                </a:cubicBezTo>
                <a:cubicBezTo>
                  <a:pt x="14714" y="12219"/>
                  <a:pt x="15203" y="11528"/>
                  <a:pt x="15203" y="10722"/>
                </a:cubicBezTo>
                <a:cubicBezTo>
                  <a:pt x="15203" y="9916"/>
                  <a:pt x="14714" y="9225"/>
                  <a:pt x="14018" y="8926"/>
                </a:cubicBezTo>
                <a:cubicBezTo>
                  <a:pt x="14714" y="8628"/>
                  <a:pt x="15203" y="7937"/>
                  <a:pt x="15203" y="7131"/>
                </a:cubicBezTo>
                <a:cubicBezTo>
                  <a:pt x="15203" y="6325"/>
                  <a:pt x="14714" y="5634"/>
                  <a:pt x="14018" y="5335"/>
                </a:cubicBezTo>
                <a:cubicBezTo>
                  <a:pt x="14714" y="5037"/>
                  <a:pt x="15203" y="4345"/>
                  <a:pt x="15203" y="3540"/>
                </a:cubicBezTo>
                <a:cubicBezTo>
                  <a:pt x="15203" y="2734"/>
                  <a:pt x="14714" y="2042"/>
                  <a:pt x="14018" y="1744"/>
                </a:cubicBezTo>
                <a:cubicBezTo>
                  <a:pt x="14699" y="1452"/>
                  <a:pt x="15182" y="784"/>
                  <a:pt x="15202" y="0"/>
                </a:cubicBezTo>
                <a:lnTo>
                  <a:pt x="0" y="0"/>
                </a:lnTo>
                <a:lnTo>
                  <a:pt x="0" y="3271"/>
                </a:lnTo>
                <a:lnTo>
                  <a:pt x="0" y="14300"/>
                </a:lnTo>
                <a:lnTo>
                  <a:pt x="15203" y="14300"/>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F445306D-A78A-9F4F-B1B3-EA2F86E77CEC}"/>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27012CC7-E778-C040-94E4-BB46389A27A4}"/>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10D4A0DB-E445-3C46-B4D7-5C40BEFAA7AD}"/>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07A2E7C2-BB76-0F45-A122-9F427FDD051E}"/>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D3792347-C3C0-0842-A4A2-CCB4999BEF6A}"/>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E62C4EEF-EA4D-6B44-AEF9-DBD79CB70617}"/>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FA4FE435-7B5D-664F-B403-0654E734D639}"/>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8751307D-9B57-284F-9717-428259C48389}"/>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5F043FC1-CD2D-054E-B2F3-1AC748A45F6D}"/>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E15754D2-94A0-C145-9051-CAB5AB31C771}"/>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44553EEE-1D58-334E-A194-94B9F59CBA32}"/>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4D691404-FA52-0640-B57A-57C45E8C7ED1}"/>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333897211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Kansi 3 B">
    <p:bg>
      <p:bgPr>
        <a:solidFill>
          <a:srgbClr val="FFC61E"/>
        </a:solidFill>
        <a:effectLst/>
      </p:bgPr>
    </p:bg>
    <p:spTree>
      <p:nvGrpSpPr>
        <p:cNvPr id="1" name=""/>
        <p:cNvGrpSpPr/>
        <p:nvPr/>
      </p:nvGrpSpPr>
      <p:grpSpPr>
        <a:xfrm>
          <a:off x="0" y="0"/>
          <a:ext cx="0" cy="0"/>
          <a:chOff x="0" y="0"/>
          <a:chExt cx="0" cy="0"/>
        </a:xfrm>
      </p:grpSpPr>
      <p:sp>
        <p:nvSpPr>
          <p:cNvPr id="4" name="Freeform 18">
            <a:extLst>
              <a:ext uri="{FF2B5EF4-FFF2-40B4-BE49-F238E27FC236}">
                <a16:creationId xmlns:a16="http://schemas.microsoft.com/office/drawing/2014/main" id="{642CCEBD-ED22-AD4E-88DA-F8370BFD4E97}"/>
              </a:ext>
            </a:extLst>
          </p:cNvPr>
          <p:cNvSpPr>
            <a:spLocks/>
          </p:cNvSpPr>
          <p:nvPr userDrawn="1"/>
        </p:nvSpPr>
        <p:spPr bwMode="auto">
          <a:xfrm>
            <a:off x="0" y="0"/>
            <a:ext cx="9678988" cy="6858000"/>
          </a:xfrm>
          <a:custGeom>
            <a:avLst/>
            <a:gdLst>
              <a:gd name="T0" fmla="*/ 0 w 20142"/>
              <a:gd name="T1" fmla="*/ 0 h 14300"/>
              <a:gd name="T2" fmla="*/ 0 w 20142"/>
              <a:gd name="T3" fmla="*/ 2147483646 h 14300"/>
              <a:gd name="T4" fmla="*/ 2147483646 w 20142"/>
              <a:gd name="T5" fmla="*/ 2147483646 h 14300"/>
              <a:gd name="T6" fmla="*/ 2147483646 w 20142"/>
              <a:gd name="T7" fmla="*/ 2147483646 h 14300"/>
              <a:gd name="T8" fmla="*/ 2147483646 w 20142"/>
              <a:gd name="T9" fmla="*/ 2147483646 h 14300"/>
              <a:gd name="T10" fmla="*/ 2147483646 w 20142"/>
              <a:gd name="T11" fmla="*/ 2052956687 h 14300"/>
              <a:gd name="T12" fmla="*/ 2147483646 w 20142"/>
              <a:gd name="T13" fmla="*/ 1640111322 h 14300"/>
              <a:gd name="T14" fmla="*/ 2147483646 w 20142"/>
              <a:gd name="T15" fmla="*/ 1227036237 h 14300"/>
              <a:gd name="T16" fmla="*/ 2147483646 w 20142"/>
              <a:gd name="T17" fmla="*/ 814190872 h 14300"/>
              <a:gd name="T18" fmla="*/ 2147483646 w 20142"/>
              <a:gd name="T19" fmla="*/ 401115308 h 14300"/>
              <a:gd name="T20" fmla="*/ 2147483646 w 20142"/>
              <a:gd name="T21" fmla="*/ 0 h 14300"/>
              <a:gd name="T22" fmla="*/ 0 w 20142"/>
              <a:gd name="T23" fmla="*/ 0 h 14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142" h="1430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1BEDDB5D-53DC-2146-B6C3-9E490AA8F6AD}"/>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8E5B86A0-7EA5-264E-97B0-F93A702A4D38}"/>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1F275AE1-BF36-2649-9EEF-A10F993A33BA}"/>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26799A68-9308-6546-A9B2-33EC0965AD73}"/>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E7869CAF-4701-0D48-8B95-027A4CBAAF4D}"/>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EF2ABFB3-8148-DE4C-86C0-1779373F2046}"/>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AEC043F3-F492-9B4C-97EA-E8FE7388F3E7}"/>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E7339A8D-04B4-5D48-A5C0-796463F2E8E2}"/>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86EF6C24-6D2C-0743-BCDE-35622E86CCDA}"/>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349B5E1D-8F23-AF49-8CA5-922471DDE1C6}"/>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E3DAE54C-0582-DC43-9A7E-4D3C38D4918F}"/>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162A3F3D-8950-F242-8294-7C8FAAEF452F}"/>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1318901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a:t>Click to edit Master title style</a:t>
            </a:r>
            <a:endParaRPr lang="fi-FI"/>
          </a:p>
        </p:txBody>
      </p:sp>
      <p:sp>
        <p:nvSpPr>
          <p:cNvPr id="3" name="Sisällön paikkamerkki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Päivämäärän paikkamerkki 3">
            <a:extLst>
              <a:ext uri="{FF2B5EF4-FFF2-40B4-BE49-F238E27FC236}">
                <a16:creationId xmlns:a16="http://schemas.microsoft.com/office/drawing/2014/main" id="{B046DBEE-5EEA-E144-9BE0-61E37DC47A8C}"/>
              </a:ext>
            </a:extLst>
          </p:cNvPr>
          <p:cNvSpPr>
            <a:spLocks noGrp="1"/>
          </p:cNvSpPr>
          <p:nvPr>
            <p:ph type="dt" sz="half" idx="10"/>
          </p:nvPr>
        </p:nvSpPr>
        <p:spPr/>
        <p:txBody>
          <a:bodyPr/>
          <a:lstStyle>
            <a:lvl1pPr>
              <a:defRPr/>
            </a:lvl1pPr>
          </a:lstStyle>
          <a:p>
            <a:pPr>
              <a:defRPr/>
            </a:pPr>
            <a:fld id="{FFE302EC-7F9B-CD4E-987A-B617735BAB2E}" type="datetime1">
              <a:rPr lang="fi-FI"/>
              <a:pPr>
                <a:defRPr/>
              </a:pPr>
              <a:t>14.2.2022</a:t>
            </a:fld>
            <a:endParaRPr lang="fi-FI" dirty="0"/>
          </a:p>
        </p:txBody>
      </p:sp>
      <p:sp>
        <p:nvSpPr>
          <p:cNvPr id="5" name="Alatunnisteen paikkamerkki 4">
            <a:extLst>
              <a:ext uri="{FF2B5EF4-FFF2-40B4-BE49-F238E27FC236}">
                <a16:creationId xmlns:a16="http://schemas.microsoft.com/office/drawing/2014/main" id="{31609C4C-D7A8-A34A-90B1-C281BFE9B300}"/>
              </a:ext>
            </a:extLst>
          </p:cNvPr>
          <p:cNvSpPr>
            <a:spLocks noGrp="1"/>
          </p:cNvSpPr>
          <p:nvPr>
            <p:ph type="ftr" sz="quarter" idx="11"/>
          </p:nvPr>
        </p:nvSpPr>
        <p:spPr/>
        <p:txBody>
          <a:bodyPr/>
          <a:lstStyle>
            <a:lvl1pPr>
              <a:defRPr/>
            </a:lvl1pPr>
          </a:lstStyle>
          <a:p>
            <a:pPr>
              <a:defRPr/>
            </a:pPr>
            <a:r>
              <a:rPr lang="fi-FI"/>
              <a:t>Etunimi Sukunimi</a:t>
            </a:r>
            <a:endParaRPr lang="fi-FI" dirty="0"/>
          </a:p>
        </p:txBody>
      </p:sp>
      <p:sp>
        <p:nvSpPr>
          <p:cNvPr id="6" name="Dian numeron paikkamerkki 5">
            <a:extLst>
              <a:ext uri="{FF2B5EF4-FFF2-40B4-BE49-F238E27FC236}">
                <a16:creationId xmlns:a16="http://schemas.microsoft.com/office/drawing/2014/main" id="{A6F7C551-6520-4341-A009-AD993B871FA5}"/>
              </a:ext>
            </a:extLst>
          </p:cNvPr>
          <p:cNvSpPr>
            <a:spLocks noGrp="1"/>
          </p:cNvSpPr>
          <p:nvPr>
            <p:ph type="sldNum" sz="quarter" idx="12"/>
          </p:nvPr>
        </p:nvSpPr>
        <p:spPr/>
        <p:txBody>
          <a:bodyPr/>
          <a:lstStyle>
            <a:lvl1pPr>
              <a:defRPr/>
            </a:lvl1pPr>
          </a:lstStyle>
          <a:p>
            <a:pPr>
              <a:defRPr/>
            </a:pPr>
            <a:fld id="{B74D04B3-9A60-014C-B5BF-7AE59B5410A5}" type="slidenum">
              <a:rPr lang="fi-FI"/>
              <a:pPr>
                <a:defRPr/>
              </a:pPr>
              <a:t>‹#›</a:t>
            </a:fld>
            <a:endParaRPr lang="fi-FI" dirty="0"/>
          </a:p>
        </p:txBody>
      </p:sp>
    </p:spTree>
    <p:extLst>
      <p:ext uri="{BB962C8B-B14F-4D97-AF65-F5344CB8AC3E}">
        <p14:creationId xmlns:p14="http://schemas.microsoft.com/office/powerpoint/2010/main" val="30605597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Kansi 4">
    <p:bg>
      <p:bgPr>
        <a:solidFill>
          <a:srgbClr val="FFC61E"/>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8B4EB25E-A024-5A44-A9BC-7F8067073505}"/>
              </a:ext>
            </a:extLst>
          </p:cNvPr>
          <p:cNvSpPr>
            <a:spLocks/>
          </p:cNvSpPr>
          <p:nvPr userDrawn="1"/>
        </p:nvSpPr>
        <p:spPr bwMode="white">
          <a:xfrm>
            <a:off x="0" y="0"/>
            <a:ext cx="9815513" cy="6858000"/>
          </a:xfrm>
          <a:custGeom>
            <a:avLst/>
            <a:gdLst>
              <a:gd name="T0" fmla="*/ 0 w 20470"/>
              <a:gd name="T1" fmla="*/ 2147483646 h 14293"/>
              <a:gd name="T2" fmla="*/ 1306865788 w 20470"/>
              <a:gd name="T3" fmla="*/ 2147483646 h 14293"/>
              <a:gd name="T4" fmla="*/ 1219956061 w 20470"/>
              <a:gd name="T5" fmla="*/ 2147483646 h 14293"/>
              <a:gd name="T6" fmla="*/ 1258122439 w 20470"/>
              <a:gd name="T7" fmla="*/ 2147483646 h 14293"/>
              <a:gd name="T8" fmla="*/ 1458842727 w 20470"/>
              <a:gd name="T9" fmla="*/ 2147483646 h 14293"/>
              <a:gd name="T10" fmla="*/ 1820277056 w 20470"/>
              <a:gd name="T11" fmla="*/ 2147483646 h 14293"/>
              <a:gd name="T12" fmla="*/ 2012030559 w 20470"/>
              <a:gd name="T13" fmla="*/ 2147483646 h 14293"/>
              <a:gd name="T14" fmla="*/ 2051117111 w 20470"/>
              <a:gd name="T15" fmla="*/ 2147483646 h 14293"/>
              <a:gd name="T16" fmla="*/ 1877067495 w 20470"/>
              <a:gd name="T17" fmla="*/ 2147483646 h 14293"/>
              <a:gd name="T18" fmla="*/ 1915234352 w 20470"/>
              <a:gd name="T19" fmla="*/ 2147483646 h 14293"/>
              <a:gd name="T20" fmla="*/ 2115954161 w 20470"/>
              <a:gd name="T21" fmla="*/ 2147483646 h 14293"/>
              <a:gd name="T22" fmla="*/ 2147483646 w 20470"/>
              <a:gd name="T23" fmla="*/ 2147483646 h 14293"/>
              <a:gd name="T24" fmla="*/ 2147483646 w 20470"/>
              <a:gd name="T25" fmla="*/ 2147483646 h 14293"/>
              <a:gd name="T26" fmla="*/ 2147483646 w 20470"/>
              <a:gd name="T27" fmla="*/ 2147483646 h 14293"/>
              <a:gd name="T28" fmla="*/ 2147483646 w 20470"/>
              <a:gd name="T29" fmla="*/ 1795967359 h 14293"/>
              <a:gd name="T30" fmla="*/ 2147483646 w 20470"/>
              <a:gd name="T31" fmla="*/ 1594752977 h 14293"/>
              <a:gd name="T32" fmla="*/ 2147483646 w 20470"/>
              <a:gd name="T33" fmla="*/ 1556766000 h 14293"/>
              <a:gd name="T34" fmla="*/ 2147483646 w 20470"/>
              <a:gd name="T35" fmla="*/ 1734037599 h 14293"/>
              <a:gd name="T36" fmla="*/ 2147483646 w 20470"/>
              <a:gd name="T37" fmla="*/ 1693748468 h 14293"/>
              <a:gd name="T38" fmla="*/ 2147483646 w 20470"/>
              <a:gd name="T39" fmla="*/ 1496447460 h 14293"/>
              <a:gd name="T40" fmla="*/ 2147483646 w 20470"/>
              <a:gd name="T41" fmla="*/ 1139141965 h 14293"/>
              <a:gd name="T42" fmla="*/ 2147483646 w 20470"/>
              <a:gd name="T43" fmla="*/ 938157415 h 14293"/>
              <a:gd name="T44" fmla="*/ 2147483646 w 20470"/>
              <a:gd name="T45" fmla="*/ 900170918 h 14293"/>
              <a:gd name="T46" fmla="*/ 2147483646 w 20470"/>
              <a:gd name="T47" fmla="*/ 1076521271 h 14293"/>
              <a:gd name="T48" fmla="*/ 2147483646 w 20470"/>
              <a:gd name="T49" fmla="*/ 1035771998 h 14293"/>
              <a:gd name="T50" fmla="*/ 2147483646 w 20470"/>
              <a:gd name="T51" fmla="*/ 838470989 h 14293"/>
              <a:gd name="T52" fmla="*/ 2147483646 w 20470"/>
              <a:gd name="T53" fmla="*/ 481165494 h 14293"/>
              <a:gd name="T54" fmla="*/ 2147483646 w 20470"/>
              <a:gd name="T55" fmla="*/ 280180944 h 14293"/>
              <a:gd name="T56" fmla="*/ 2147483646 w 20470"/>
              <a:gd name="T57" fmla="*/ 241964135 h 14293"/>
              <a:gd name="T58" fmla="*/ 2147483646 w 20470"/>
              <a:gd name="T59" fmla="*/ 418544800 h 14293"/>
              <a:gd name="T60" fmla="*/ 2147483646 w 20470"/>
              <a:gd name="T61" fmla="*/ 377334904 h 14293"/>
              <a:gd name="T62" fmla="*/ 2147483646 w 20470"/>
              <a:gd name="T63" fmla="*/ 180264207 h 14293"/>
              <a:gd name="T64" fmla="*/ 2147483646 w 20470"/>
              <a:gd name="T65" fmla="*/ 0 h 14293"/>
              <a:gd name="T66" fmla="*/ 0 w 20470"/>
              <a:gd name="T67" fmla="*/ 0 h 14293"/>
              <a:gd name="T68" fmla="*/ 0 w 20470"/>
              <a:gd name="T69" fmla="*/ 2147483646 h 14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470" h="14293">
                <a:moveTo>
                  <a:pt x="0" y="14293"/>
                </a:moveTo>
                <a:lnTo>
                  <a:pt x="5684" y="14293"/>
                </a:lnTo>
                <a:cubicBezTo>
                  <a:pt x="5495" y="13905"/>
                  <a:pt x="5306" y="13517"/>
                  <a:pt x="5306" y="13517"/>
                </a:cubicBezTo>
                <a:cubicBezTo>
                  <a:pt x="5306" y="13517"/>
                  <a:pt x="5077" y="13038"/>
                  <a:pt x="5472" y="12643"/>
                </a:cubicBezTo>
                <a:cubicBezTo>
                  <a:pt x="5708" y="12407"/>
                  <a:pt x="6053" y="12349"/>
                  <a:pt x="6345" y="12478"/>
                </a:cubicBezTo>
                <a:cubicBezTo>
                  <a:pt x="6357" y="12483"/>
                  <a:pt x="7917" y="13245"/>
                  <a:pt x="7917" y="13245"/>
                </a:cubicBezTo>
                <a:cubicBezTo>
                  <a:pt x="7917" y="13245"/>
                  <a:pt x="8353" y="13466"/>
                  <a:pt x="8751" y="13067"/>
                </a:cubicBezTo>
                <a:cubicBezTo>
                  <a:pt x="8982" y="12837"/>
                  <a:pt x="9042" y="12503"/>
                  <a:pt x="8921" y="12211"/>
                </a:cubicBezTo>
                <a:cubicBezTo>
                  <a:pt x="8913" y="12193"/>
                  <a:pt x="8164" y="10659"/>
                  <a:pt x="8164" y="10659"/>
                </a:cubicBezTo>
                <a:cubicBezTo>
                  <a:pt x="8164" y="10659"/>
                  <a:pt x="7935" y="10180"/>
                  <a:pt x="8330" y="9785"/>
                </a:cubicBezTo>
                <a:cubicBezTo>
                  <a:pt x="8566" y="9549"/>
                  <a:pt x="8912" y="9491"/>
                  <a:pt x="9203" y="9620"/>
                </a:cubicBezTo>
                <a:cubicBezTo>
                  <a:pt x="9215" y="9625"/>
                  <a:pt x="10775" y="10387"/>
                  <a:pt x="10775" y="10387"/>
                </a:cubicBezTo>
                <a:cubicBezTo>
                  <a:pt x="10775" y="10387"/>
                  <a:pt x="11211" y="10608"/>
                  <a:pt x="11609" y="10209"/>
                </a:cubicBezTo>
                <a:cubicBezTo>
                  <a:pt x="11840" y="9979"/>
                  <a:pt x="11901" y="9645"/>
                  <a:pt x="11780" y="9353"/>
                </a:cubicBezTo>
                <a:cubicBezTo>
                  <a:pt x="11771" y="9335"/>
                  <a:pt x="11022" y="7801"/>
                  <a:pt x="11022" y="7801"/>
                </a:cubicBezTo>
                <a:cubicBezTo>
                  <a:pt x="11022" y="7801"/>
                  <a:pt x="10793" y="7322"/>
                  <a:pt x="11188" y="6927"/>
                </a:cubicBezTo>
                <a:cubicBezTo>
                  <a:pt x="11425" y="6691"/>
                  <a:pt x="11770" y="6633"/>
                  <a:pt x="12061" y="6762"/>
                </a:cubicBezTo>
                <a:cubicBezTo>
                  <a:pt x="12074" y="6767"/>
                  <a:pt x="13631" y="7532"/>
                  <a:pt x="13631" y="7532"/>
                </a:cubicBezTo>
                <a:cubicBezTo>
                  <a:pt x="13631" y="7532"/>
                  <a:pt x="14095" y="7723"/>
                  <a:pt x="14462" y="7357"/>
                </a:cubicBezTo>
                <a:cubicBezTo>
                  <a:pt x="14692" y="7127"/>
                  <a:pt x="14753" y="6793"/>
                  <a:pt x="14632" y="6500"/>
                </a:cubicBezTo>
                <a:cubicBezTo>
                  <a:pt x="14623" y="6483"/>
                  <a:pt x="13875" y="4948"/>
                  <a:pt x="13875" y="4948"/>
                </a:cubicBezTo>
                <a:cubicBezTo>
                  <a:pt x="13875" y="4948"/>
                  <a:pt x="13646" y="4470"/>
                  <a:pt x="14040" y="4075"/>
                </a:cubicBezTo>
                <a:cubicBezTo>
                  <a:pt x="14277" y="3838"/>
                  <a:pt x="14622" y="3781"/>
                  <a:pt x="14913" y="3910"/>
                </a:cubicBezTo>
                <a:cubicBezTo>
                  <a:pt x="14926" y="3915"/>
                  <a:pt x="16486" y="4676"/>
                  <a:pt x="16486" y="4676"/>
                </a:cubicBezTo>
                <a:cubicBezTo>
                  <a:pt x="16486" y="4676"/>
                  <a:pt x="16921" y="4897"/>
                  <a:pt x="17320" y="4499"/>
                </a:cubicBezTo>
                <a:cubicBezTo>
                  <a:pt x="17550" y="4268"/>
                  <a:pt x="17611" y="3935"/>
                  <a:pt x="17490" y="3642"/>
                </a:cubicBezTo>
                <a:cubicBezTo>
                  <a:pt x="17481" y="3624"/>
                  <a:pt x="16733" y="2090"/>
                  <a:pt x="16733" y="2090"/>
                </a:cubicBezTo>
                <a:cubicBezTo>
                  <a:pt x="16733" y="2090"/>
                  <a:pt x="16504" y="1611"/>
                  <a:pt x="16899" y="1217"/>
                </a:cubicBezTo>
                <a:cubicBezTo>
                  <a:pt x="17135" y="980"/>
                  <a:pt x="17480" y="922"/>
                  <a:pt x="17772" y="1051"/>
                </a:cubicBezTo>
                <a:cubicBezTo>
                  <a:pt x="17784" y="1056"/>
                  <a:pt x="19345" y="1818"/>
                  <a:pt x="19345" y="1818"/>
                </a:cubicBezTo>
                <a:cubicBezTo>
                  <a:pt x="19345" y="1818"/>
                  <a:pt x="19807" y="2012"/>
                  <a:pt x="20179" y="1639"/>
                </a:cubicBezTo>
                <a:cubicBezTo>
                  <a:pt x="20409" y="1409"/>
                  <a:pt x="20470" y="1075"/>
                  <a:pt x="20349" y="783"/>
                </a:cubicBezTo>
                <a:cubicBezTo>
                  <a:pt x="20345" y="774"/>
                  <a:pt x="20156" y="386"/>
                  <a:pt x="19967" y="0"/>
                </a:cubicBezTo>
                <a:lnTo>
                  <a:pt x="0" y="0"/>
                </a:lnTo>
                <a:lnTo>
                  <a:pt x="0" y="14293"/>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BAE0904B-694F-594C-8119-18780BFB8DC0}"/>
              </a:ext>
            </a:extLst>
          </p:cNvPr>
          <p:cNvGrpSpPr/>
          <p:nvPr userDrawn="1"/>
        </p:nvGrpSpPr>
        <p:grpSpPr bwMode="black">
          <a:xfrm>
            <a:off x="465667" y="5813465"/>
            <a:ext cx="1295039" cy="601443"/>
            <a:chOff x="228601" y="704851"/>
            <a:chExt cx="11734800" cy="5449888"/>
          </a:xfrm>
          <a:solidFill>
            <a:schemeClr val="bg1"/>
          </a:solidFill>
        </p:grpSpPr>
        <p:sp>
          <p:nvSpPr>
            <p:cNvPr id="6" name="Freeform 5">
              <a:extLst>
                <a:ext uri="{FF2B5EF4-FFF2-40B4-BE49-F238E27FC236}">
                  <a16:creationId xmlns:a16="http://schemas.microsoft.com/office/drawing/2014/main" id="{E527E955-A402-E24C-A949-10A6F8F983A9}"/>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638233CA-2FE3-794A-9312-A2F265B751C8}"/>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9410B714-8394-C04B-AD8E-67BEE2B551A7}"/>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E34876CC-3F52-FD45-B9AA-0D625F6D8E24}"/>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2A42CFDA-8C01-3C4B-AFBA-11F3E933F7EB}"/>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1C5AD9BE-4760-924D-8B4F-0E1D41DC21BE}"/>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1A970450-A5E5-4544-A4A9-CD092D1E5919}"/>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8DF65422-315B-AC4A-8CA5-E1B89691FB83}"/>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275FE0CF-7DCF-4349-B17A-02AD58EBEAEB}"/>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477BF2C4-3C4D-754E-AF85-1D4C73A12C8F}"/>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D3B24D71-DCA5-2C43-8BAF-39F30EDCE2A1}"/>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78084272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Kansi 4 B">
    <p:bg>
      <p:bgPr>
        <a:solidFill>
          <a:srgbClr val="FFC61E"/>
        </a:solidFill>
        <a:effectLst/>
      </p:bgPr>
    </p:bg>
    <p:spTree>
      <p:nvGrpSpPr>
        <p:cNvPr id="1" name=""/>
        <p:cNvGrpSpPr/>
        <p:nvPr/>
      </p:nvGrpSpPr>
      <p:grpSpPr>
        <a:xfrm>
          <a:off x="0" y="0"/>
          <a:ext cx="0" cy="0"/>
          <a:chOff x="0" y="0"/>
          <a:chExt cx="0" cy="0"/>
        </a:xfrm>
      </p:grpSpPr>
      <p:sp>
        <p:nvSpPr>
          <p:cNvPr id="4" name="Freeform 18">
            <a:extLst>
              <a:ext uri="{FF2B5EF4-FFF2-40B4-BE49-F238E27FC236}">
                <a16:creationId xmlns:a16="http://schemas.microsoft.com/office/drawing/2014/main" id="{3B937CF1-0D70-884D-ADEA-D1339C2111CC}"/>
              </a:ext>
            </a:extLst>
          </p:cNvPr>
          <p:cNvSpPr>
            <a:spLocks/>
          </p:cNvSpPr>
          <p:nvPr userDrawn="1"/>
        </p:nvSpPr>
        <p:spPr bwMode="auto">
          <a:xfrm>
            <a:off x="0" y="0"/>
            <a:ext cx="12193588" cy="6858000"/>
          </a:xfrm>
          <a:custGeom>
            <a:avLst/>
            <a:gdLst>
              <a:gd name="T0" fmla="*/ 0 w 25400"/>
              <a:gd name="T1" fmla="*/ 2147483646 h 14293"/>
              <a:gd name="T2" fmla="*/ 2147483646 w 25400"/>
              <a:gd name="T3" fmla="*/ 2147483646 h 14293"/>
              <a:gd name="T4" fmla="*/ 2147483646 w 25400"/>
              <a:gd name="T5" fmla="*/ 2147483646 h 14293"/>
              <a:gd name="T6" fmla="*/ 2147483646 w 25400"/>
              <a:gd name="T7" fmla="*/ 2147483646 h 14293"/>
              <a:gd name="T8" fmla="*/ 2147483646 w 25400"/>
              <a:gd name="T9" fmla="*/ 2147483646 h 14293"/>
              <a:gd name="T10" fmla="*/ 2147483646 w 25400"/>
              <a:gd name="T11" fmla="*/ 2147483646 h 14293"/>
              <a:gd name="T12" fmla="*/ 2147483646 w 25400"/>
              <a:gd name="T13" fmla="*/ 2147483646 h 14293"/>
              <a:gd name="T14" fmla="*/ 2147483646 w 25400"/>
              <a:gd name="T15" fmla="*/ 2147483646 h 14293"/>
              <a:gd name="T16" fmla="*/ 2147483646 w 25400"/>
              <a:gd name="T17" fmla="*/ 2147483646 h 14293"/>
              <a:gd name="T18" fmla="*/ 2147483646 w 25400"/>
              <a:gd name="T19" fmla="*/ 2147483646 h 14293"/>
              <a:gd name="T20" fmla="*/ 2147483646 w 25400"/>
              <a:gd name="T21" fmla="*/ 2147483646 h 14293"/>
              <a:gd name="T22" fmla="*/ 2147483646 w 25400"/>
              <a:gd name="T23" fmla="*/ 2147483646 h 14293"/>
              <a:gd name="T24" fmla="*/ 2147483646 w 25400"/>
              <a:gd name="T25" fmla="*/ 2147483646 h 14293"/>
              <a:gd name="T26" fmla="*/ 2147483646 w 25400"/>
              <a:gd name="T27" fmla="*/ 2147483646 h 14293"/>
              <a:gd name="T28" fmla="*/ 2147483646 w 25400"/>
              <a:gd name="T29" fmla="*/ 1795967359 h 14293"/>
              <a:gd name="T30" fmla="*/ 2147483646 w 25400"/>
              <a:gd name="T31" fmla="*/ 1594752977 h 14293"/>
              <a:gd name="T32" fmla="*/ 2147483646 w 25400"/>
              <a:gd name="T33" fmla="*/ 1556766000 h 14293"/>
              <a:gd name="T34" fmla="*/ 2147483646 w 25400"/>
              <a:gd name="T35" fmla="*/ 1734037599 h 14293"/>
              <a:gd name="T36" fmla="*/ 2147483646 w 25400"/>
              <a:gd name="T37" fmla="*/ 1693748468 h 14293"/>
              <a:gd name="T38" fmla="*/ 2147483646 w 25400"/>
              <a:gd name="T39" fmla="*/ 1496447460 h 14293"/>
              <a:gd name="T40" fmla="*/ 2147483646 w 25400"/>
              <a:gd name="T41" fmla="*/ 1139141965 h 14293"/>
              <a:gd name="T42" fmla="*/ 2147483646 w 25400"/>
              <a:gd name="T43" fmla="*/ 938157415 h 14293"/>
              <a:gd name="T44" fmla="*/ 2147483646 w 25400"/>
              <a:gd name="T45" fmla="*/ 900170918 h 14293"/>
              <a:gd name="T46" fmla="*/ 2147483646 w 25400"/>
              <a:gd name="T47" fmla="*/ 1076521271 h 14293"/>
              <a:gd name="T48" fmla="*/ 2147483646 w 25400"/>
              <a:gd name="T49" fmla="*/ 1035771998 h 14293"/>
              <a:gd name="T50" fmla="*/ 2147483646 w 25400"/>
              <a:gd name="T51" fmla="*/ 838470989 h 14293"/>
              <a:gd name="T52" fmla="*/ 2147483646 w 25400"/>
              <a:gd name="T53" fmla="*/ 481165494 h 14293"/>
              <a:gd name="T54" fmla="*/ 2147483646 w 25400"/>
              <a:gd name="T55" fmla="*/ 280180944 h 14293"/>
              <a:gd name="T56" fmla="*/ 2147483646 w 25400"/>
              <a:gd name="T57" fmla="*/ 241964135 h 14293"/>
              <a:gd name="T58" fmla="*/ 2147483646 w 25400"/>
              <a:gd name="T59" fmla="*/ 418544800 h 14293"/>
              <a:gd name="T60" fmla="*/ 2147483646 w 25400"/>
              <a:gd name="T61" fmla="*/ 422919276 h 14293"/>
              <a:gd name="T62" fmla="*/ 2147483646 w 25400"/>
              <a:gd name="T63" fmla="*/ 0 h 14293"/>
              <a:gd name="T64" fmla="*/ 0 w 25400"/>
              <a:gd name="T65" fmla="*/ 0 h 14293"/>
              <a:gd name="T66" fmla="*/ 0 w 25400"/>
              <a:gd name="T67" fmla="*/ 2147483646 h 142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400" h="14293">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57D58742-6E03-3741-A17D-7EB80FEF3CA8}"/>
              </a:ext>
            </a:extLst>
          </p:cNvPr>
          <p:cNvGrpSpPr/>
          <p:nvPr userDrawn="1"/>
        </p:nvGrpSpPr>
        <p:grpSpPr bwMode="black">
          <a:xfrm>
            <a:off x="465667" y="5813465"/>
            <a:ext cx="1295039" cy="601443"/>
            <a:chOff x="228601" y="704851"/>
            <a:chExt cx="11734800" cy="5449888"/>
          </a:xfrm>
          <a:solidFill>
            <a:schemeClr val="bg1"/>
          </a:solidFill>
        </p:grpSpPr>
        <p:sp>
          <p:nvSpPr>
            <p:cNvPr id="6" name="Freeform 5">
              <a:extLst>
                <a:ext uri="{FF2B5EF4-FFF2-40B4-BE49-F238E27FC236}">
                  <a16:creationId xmlns:a16="http://schemas.microsoft.com/office/drawing/2014/main" id="{871CBB69-7208-1641-9E7A-DEA53312F35F}"/>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ED42D300-3E0B-FC4D-9A9F-905553935573}"/>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98A5AA09-75D6-994C-AFB8-CE4C6803BD47}"/>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0AF98BE5-330E-5E4D-9D72-B963FA175C34}"/>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C411A488-8227-0542-94AE-3D862D837A91}"/>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83BC5269-840F-454A-9F80-5443CD54ABC4}"/>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EC10EDD8-6D5D-C348-8631-BAB41ADC5D19}"/>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D9AE35EB-EBDF-AB4D-BC8A-FBC39D4306C3}"/>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B88EF616-1268-D94B-A116-0EE2212A9EF3}"/>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471DC9C3-D618-9B45-9E2E-B0013540349B}"/>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8E008822-F9FB-8647-B4B5-EF8F03E9F5E1}"/>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181568685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Kansi 5">
    <p:bg>
      <p:bgPr>
        <a:solidFill>
          <a:srgbClr val="FFC61E"/>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A68C2C5E-4F5C-074E-94F5-2699202612E3}"/>
              </a:ext>
            </a:extLst>
          </p:cNvPr>
          <p:cNvSpPr>
            <a:spLocks noChangeAspect="1"/>
          </p:cNvSpPr>
          <p:nvPr userDrawn="1"/>
        </p:nvSpPr>
        <p:spPr bwMode="auto">
          <a:xfrm>
            <a:off x="-17463" y="-17463"/>
            <a:ext cx="9726613" cy="6875463"/>
          </a:xfrm>
          <a:custGeom>
            <a:avLst/>
            <a:gdLst>
              <a:gd name="T0" fmla="*/ 6240358 w 20233"/>
              <a:gd name="T1" fmla="*/ 3005491 h 14300"/>
              <a:gd name="T2" fmla="*/ 6240358 w 20233"/>
              <a:gd name="T3" fmla="*/ 2147483646 h 14300"/>
              <a:gd name="T4" fmla="*/ 1735565616 w 20233"/>
              <a:gd name="T5" fmla="*/ 2147483646 h 14300"/>
              <a:gd name="T6" fmla="*/ 1734641172 w 20233"/>
              <a:gd name="T7" fmla="*/ 2147483646 h 14300"/>
              <a:gd name="T8" fmla="*/ 2147483646 w 20233"/>
              <a:gd name="T9" fmla="*/ 2147483646 h 14300"/>
              <a:gd name="T10" fmla="*/ 2147483646 w 20233"/>
              <a:gd name="T11" fmla="*/ 2147483646 h 14300"/>
              <a:gd name="T12" fmla="*/ 2147483646 w 20233"/>
              <a:gd name="T13" fmla="*/ 2147483646 h 14300"/>
              <a:gd name="T14" fmla="*/ 2147483646 w 20233"/>
              <a:gd name="T15" fmla="*/ 2100345285 h 14300"/>
              <a:gd name="T16" fmla="*/ 2147483646 w 20233"/>
              <a:gd name="T17" fmla="*/ 2101501132 h 14300"/>
              <a:gd name="T18" fmla="*/ 2147483646 w 20233"/>
              <a:gd name="T19" fmla="*/ 1680044867 h 14300"/>
              <a:gd name="T20" fmla="*/ 2147483646 w 20233"/>
              <a:gd name="T21" fmla="*/ 1681200714 h 14300"/>
              <a:gd name="T22" fmla="*/ 2147483646 w 20233"/>
              <a:gd name="T23" fmla="*/ 1259975713 h 14300"/>
              <a:gd name="T24" fmla="*/ 2147483646 w 20233"/>
              <a:gd name="T25" fmla="*/ 1261132041 h 14300"/>
              <a:gd name="T26" fmla="*/ 2147483646 w 20233"/>
              <a:gd name="T27" fmla="*/ 839675775 h 14300"/>
              <a:gd name="T28" fmla="*/ 2147483646 w 20233"/>
              <a:gd name="T29" fmla="*/ 840831622 h 14300"/>
              <a:gd name="T30" fmla="*/ 2147483646 w 20233"/>
              <a:gd name="T31" fmla="*/ 419606622 h 14300"/>
              <a:gd name="T32" fmla="*/ 2147483646 w 20233"/>
              <a:gd name="T33" fmla="*/ 420762469 h 14300"/>
              <a:gd name="T34" fmla="*/ 2147483646 w 20233"/>
              <a:gd name="T35" fmla="*/ 0 h 14300"/>
              <a:gd name="T36" fmla="*/ 6240358 w 20233"/>
              <a:gd name="T37" fmla="*/ 3005491 h 14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233" h="14300">
                <a:moveTo>
                  <a:pt x="27" y="13"/>
                </a:moveTo>
                <a:cubicBezTo>
                  <a:pt x="-68" y="4714"/>
                  <a:pt x="122" y="9599"/>
                  <a:pt x="27" y="14300"/>
                </a:cubicBezTo>
                <a:lnTo>
                  <a:pt x="7509" y="14300"/>
                </a:lnTo>
                <a:cubicBezTo>
                  <a:pt x="7508" y="13732"/>
                  <a:pt x="7506" y="13163"/>
                  <a:pt x="7505" y="12595"/>
                </a:cubicBezTo>
                <a:lnTo>
                  <a:pt x="9327" y="12600"/>
                </a:lnTo>
                <a:cubicBezTo>
                  <a:pt x="9325" y="11992"/>
                  <a:pt x="9324" y="11385"/>
                  <a:pt x="9322" y="10777"/>
                </a:cubicBezTo>
                <a:lnTo>
                  <a:pt x="11145" y="10782"/>
                </a:lnTo>
                <a:cubicBezTo>
                  <a:pt x="11143" y="10216"/>
                  <a:pt x="11142" y="9651"/>
                  <a:pt x="11140" y="9085"/>
                </a:cubicBezTo>
                <a:lnTo>
                  <a:pt x="12962" y="9090"/>
                </a:lnTo>
                <a:cubicBezTo>
                  <a:pt x="12960" y="8482"/>
                  <a:pt x="12959" y="7875"/>
                  <a:pt x="12957" y="7267"/>
                </a:cubicBezTo>
                <a:lnTo>
                  <a:pt x="14780" y="7272"/>
                </a:lnTo>
                <a:cubicBezTo>
                  <a:pt x="14778" y="6665"/>
                  <a:pt x="14777" y="6057"/>
                  <a:pt x="14775" y="5450"/>
                </a:cubicBezTo>
                <a:lnTo>
                  <a:pt x="16598" y="5455"/>
                </a:lnTo>
                <a:cubicBezTo>
                  <a:pt x="16596" y="4847"/>
                  <a:pt x="16595" y="4240"/>
                  <a:pt x="16593" y="3632"/>
                </a:cubicBezTo>
                <a:lnTo>
                  <a:pt x="18415" y="3637"/>
                </a:lnTo>
                <a:cubicBezTo>
                  <a:pt x="18413" y="3030"/>
                  <a:pt x="18412" y="2422"/>
                  <a:pt x="18410" y="1815"/>
                </a:cubicBezTo>
                <a:lnTo>
                  <a:pt x="20233" y="1820"/>
                </a:lnTo>
                <a:cubicBezTo>
                  <a:pt x="20231" y="1213"/>
                  <a:pt x="20230" y="607"/>
                  <a:pt x="20228" y="0"/>
                </a:cubicBezTo>
                <a:lnTo>
                  <a:pt x="27" y="13"/>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2E918224-DD1A-7143-B564-5525F5FEB8A9}"/>
              </a:ext>
            </a:extLst>
          </p:cNvPr>
          <p:cNvGrpSpPr/>
          <p:nvPr userDrawn="1"/>
        </p:nvGrpSpPr>
        <p:grpSpPr bwMode="black">
          <a:xfrm>
            <a:off x="465667" y="5813465"/>
            <a:ext cx="1295039" cy="601443"/>
            <a:chOff x="228601" y="704851"/>
            <a:chExt cx="11734800" cy="5449888"/>
          </a:xfrm>
          <a:solidFill>
            <a:schemeClr val="bg1"/>
          </a:solidFill>
        </p:grpSpPr>
        <p:sp>
          <p:nvSpPr>
            <p:cNvPr id="6" name="Freeform 5">
              <a:extLst>
                <a:ext uri="{FF2B5EF4-FFF2-40B4-BE49-F238E27FC236}">
                  <a16:creationId xmlns:a16="http://schemas.microsoft.com/office/drawing/2014/main" id="{9C41FDFA-A5EF-2140-A229-83610A9989B5}"/>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A4AFDC52-54A7-0E47-BFCE-83FE02377D8C}"/>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3BB06680-1308-6C4A-942B-5C1C97475CBE}"/>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0A6118E1-35CA-564D-B964-BF0183453A80}"/>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0FB47ADB-3197-2745-A325-5FCCE63E24BB}"/>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FCB929E4-832B-8444-8B9D-DC655CE9807D}"/>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5CC2C745-060E-D54A-9AF3-6FE8519CE1A4}"/>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1DD69303-1BFB-0F4E-A915-A463959A32E4}"/>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21F08AE5-101F-4A4E-A338-D6D7B0A5E3EA}"/>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FD9D26C4-A6E9-2E4B-B8C7-14D49A5B8B44}"/>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4D169C39-9099-EF4A-8AD3-FB43F32B5DD1}"/>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111176668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Kansi 5 B">
    <p:bg>
      <p:bgPr>
        <a:solidFill>
          <a:srgbClr val="FFC61E"/>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EE9488F9-8139-A744-963D-CB6DD0AEF275}"/>
              </a:ext>
            </a:extLst>
          </p:cNvPr>
          <p:cNvSpPr>
            <a:spLocks/>
          </p:cNvSpPr>
          <p:nvPr userDrawn="1"/>
        </p:nvSpPr>
        <p:spPr bwMode="auto">
          <a:xfrm>
            <a:off x="0" y="0"/>
            <a:ext cx="12193588" cy="6858000"/>
          </a:xfrm>
          <a:custGeom>
            <a:avLst/>
            <a:gdLst>
              <a:gd name="T0" fmla="*/ 0 w 25400"/>
              <a:gd name="T1" fmla="*/ 0 h 14300"/>
              <a:gd name="T2" fmla="*/ 0 w 25400"/>
              <a:gd name="T3" fmla="*/ 2147483646 h 14300"/>
              <a:gd name="T4" fmla="*/ 2147483646 w 25400"/>
              <a:gd name="T5" fmla="*/ 2147483646 h 14300"/>
              <a:gd name="T6" fmla="*/ 2147483646 w 25400"/>
              <a:gd name="T7" fmla="*/ 2147483646 h 14300"/>
              <a:gd name="T8" fmla="*/ 2147483646 w 25400"/>
              <a:gd name="T9" fmla="*/ 2147483646 h 14300"/>
              <a:gd name="T10" fmla="*/ 2147483646 w 25400"/>
              <a:gd name="T11" fmla="*/ 2147483646 h 14300"/>
              <a:gd name="T12" fmla="*/ 2147483646 w 25400"/>
              <a:gd name="T13" fmla="*/ 2147483646 h 14300"/>
              <a:gd name="T14" fmla="*/ 2147483646 w 25400"/>
              <a:gd name="T15" fmla="*/ 2089526133 h 14300"/>
              <a:gd name="T16" fmla="*/ 2147483646 w 25400"/>
              <a:gd name="T17" fmla="*/ 2090676167 h 14300"/>
              <a:gd name="T18" fmla="*/ 2147483646 w 25400"/>
              <a:gd name="T19" fmla="*/ 1671390996 h 14300"/>
              <a:gd name="T20" fmla="*/ 2147483646 w 25400"/>
              <a:gd name="T21" fmla="*/ 1672541030 h 14300"/>
              <a:gd name="T22" fmla="*/ 2147483646 w 25400"/>
              <a:gd name="T23" fmla="*/ 1253485577 h 14300"/>
              <a:gd name="T24" fmla="*/ 2147483646 w 25400"/>
              <a:gd name="T25" fmla="*/ 1254635611 h 14300"/>
              <a:gd name="T26" fmla="*/ 2147483646 w 25400"/>
              <a:gd name="T27" fmla="*/ 835350440 h 14300"/>
              <a:gd name="T28" fmla="*/ 2147483646 w 25400"/>
              <a:gd name="T29" fmla="*/ 836500474 h 14300"/>
              <a:gd name="T30" fmla="*/ 2147483646 w 25400"/>
              <a:gd name="T31" fmla="*/ 0 h 14300"/>
              <a:gd name="T32" fmla="*/ 0 w 25400"/>
              <a:gd name="T33" fmla="*/ 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400" h="14300">
                <a:moveTo>
                  <a:pt x="0" y="0"/>
                </a:moveTo>
                <a:lnTo>
                  <a:pt x="0" y="14300"/>
                </a:lnTo>
                <a:lnTo>
                  <a:pt x="14503" y="14300"/>
                </a:lnTo>
                <a:lnTo>
                  <a:pt x="14498" y="12595"/>
                </a:lnTo>
                <a:lnTo>
                  <a:pt x="16321" y="12600"/>
                </a:lnTo>
                <a:lnTo>
                  <a:pt x="16316" y="10777"/>
                </a:lnTo>
                <a:lnTo>
                  <a:pt x="18138" y="10782"/>
                </a:lnTo>
                <a:lnTo>
                  <a:pt x="18133" y="9085"/>
                </a:lnTo>
                <a:lnTo>
                  <a:pt x="19956" y="9090"/>
                </a:lnTo>
                <a:lnTo>
                  <a:pt x="19951" y="7267"/>
                </a:lnTo>
                <a:lnTo>
                  <a:pt x="21773" y="7272"/>
                </a:lnTo>
                <a:lnTo>
                  <a:pt x="21768" y="5450"/>
                </a:lnTo>
                <a:lnTo>
                  <a:pt x="23591" y="5455"/>
                </a:lnTo>
                <a:lnTo>
                  <a:pt x="23586" y="3632"/>
                </a:lnTo>
                <a:lnTo>
                  <a:pt x="25400" y="3637"/>
                </a:lnTo>
                <a:lnTo>
                  <a:pt x="25400" y="0"/>
                </a:lnTo>
                <a:lnTo>
                  <a:pt x="0" y="0"/>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039DBE22-4E66-AC41-BEE3-B6F231E7540E}"/>
              </a:ext>
            </a:extLst>
          </p:cNvPr>
          <p:cNvGrpSpPr/>
          <p:nvPr userDrawn="1"/>
        </p:nvGrpSpPr>
        <p:grpSpPr bwMode="black">
          <a:xfrm>
            <a:off x="465667" y="5813465"/>
            <a:ext cx="1295039" cy="601443"/>
            <a:chOff x="228601" y="704851"/>
            <a:chExt cx="11734800" cy="5449888"/>
          </a:xfrm>
          <a:solidFill>
            <a:schemeClr val="bg1"/>
          </a:solidFill>
        </p:grpSpPr>
        <p:sp>
          <p:nvSpPr>
            <p:cNvPr id="6" name="Freeform 5">
              <a:extLst>
                <a:ext uri="{FF2B5EF4-FFF2-40B4-BE49-F238E27FC236}">
                  <a16:creationId xmlns:a16="http://schemas.microsoft.com/office/drawing/2014/main" id="{ED1CDF8F-4CFB-224E-B1F0-37C2D041418C}"/>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9235B8C5-0D59-D14B-B31F-3BB47CBB004D}"/>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960D637B-6909-C646-B8EF-469024511769}"/>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2AECA385-29B5-A84E-A7A2-BCBE670AF7F8}"/>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A2904FE1-EB33-9644-A1DD-1CCE77E6087D}"/>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D16EFCBC-1DD3-E144-8861-D2E6198B1036}"/>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A53B5448-BC6F-AE40-BEA1-FBB7FAFB973F}"/>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5D6347D4-136C-974C-A226-77A75391DC08}"/>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0E0AFB0C-F487-0E43-AFA9-DF8A78FDB0B2}"/>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7CF21C90-8EEF-6A4A-96F2-49385E0756FA}"/>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1FAF4DEF-9CF4-AB4A-93A9-4CDF2AC7003F}"/>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763168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theme" Target="../theme/theme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theme" Target="../theme/theme3.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slideLayout" Target="../slideLayouts/slideLayout9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theme" Target="../theme/theme4.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10" Type="http://schemas.openxmlformats.org/officeDocument/2006/relationships/slideLayout" Target="../slideLayouts/slideLayout84.xml"/><Relationship Id="rId19" Type="http://schemas.openxmlformats.org/officeDocument/2006/relationships/slideLayout" Target="../slideLayouts/slideLayout93.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Otsikon paikkamerkki 1">
            <a:extLst>
              <a:ext uri="{FF2B5EF4-FFF2-40B4-BE49-F238E27FC236}">
                <a16:creationId xmlns:a16="http://schemas.microsoft.com/office/drawing/2014/main" id="{61E0872D-12A6-7040-A038-B8D87DF52E64}"/>
              </a:ext>
            </a:extLst>
          </p:cNvPr>
          <p:cNvSpPr>
            <a:spLocks noGrp="1"/>
          </p:cNvSpPr>
          <p:nvPr>
            <p:ph type="title"/>
          </p:nvPr>
        </p:nvSpPr>
        <p:spPr bwMode="auto">
          <a:xfrm>
            <a:off x="457200" y="407988"/>
            <a:ext cx="112347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perustyyl. napsautt.</a:t>
            </a:r>
          </a:p>
        </p:txBody>
      </p:sp>
      <p:sp>
        <p:nvSpPr>
          <p:cNvPr id="1027" name="Tekstin paikkamerkki 2">
            <a:extLst>
              <a:ext uri="{FF2B5EF4-FFF2-40B4-BE49-F238E27FC236}">
                <a16:creationId xmlns:a16="http://schemas.microsoft.com/office/drawing/2014/main" id="{BBFFD67E-9F7E-1645-9915-D9CD97342686}"/>
              </a:ext>
            </a:extLst>
          </p:cNvPr>
          <p:cNvSpPr>
            <a:spLocks noGrp="1"/>
          </p:cNvSpPr>
          <p:nvPr>
            <p:ph type="body" idx="1"/>
          </p:nvPr>
        </p:nvSpPr>
        <p:spPr bwMode="auto">
          <a:xfrm>
            <a:off x="457200" y="1196975"/>
            <a:ext cx="11234738"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 name="Päivämäärän paikkamerkki 3">
            <a:extLst>
              <a:ext uri="{FF2B5EF4-FFF2-40B4-BE49-F238E27FC236}">
                <a16:creationId xmlns:a16="http://schemas.microsoft.com/office/drawing/2014/main" id="{847745B7-B4A6-6849-9E8C-FB47424046A3}"/>
              </a:ext>
            </a:extLst>
          </p:cNvPr>
          <p:cNvSpPr>
            <a:spLocks noGrp="1"/>
          </p:cNvSpPr>
          <p:nvPr>
            <p:ph type="dt" sz="half" idx="2"/>
          </p:nvPr>
        </p:nvSpPr>
        <p:spPr>
          <a:xfrm>
            <a:off x="1663700" y="6269038"/>
            <a:ext cx="1304925" cy="258762"/>
          </a:xfrm>
          <a:prstGeom prst="rect">
            <a:avLst/>
          </a:prstGeom>
        </p:spPr>
        <p:txBody>
          <a:bodyPr vert="horz" lIns="0" tIns="0" rIns="0" bIns="0" rtlCol="0" anchor="ctr">
            <a:noAutofit/>
          </a:bodyPr>
          <a:lstStyle>
            <a:lvl1pPr algn="ctr" eaLnBrk="1" fontAlgn="auto" hangingPunct="1">
              <a:spcBef>
                <a:spcPts val="0"/>
              </a:spcBef>
              <a:spcAft>
                <a:spcPts val="0"/>
              </a:spcAft>
              <a:defRPr sz="1300">
                <a:solidFill>
                  <a:srgbClr val="000000"/>
                </a:solidFill>
                <a:latin typeface="+mn-lt"/>
              </a:defRPr>
            </a:lvl1pPr>
          </a:lstStyle>
          <a:p>
            <a:pPr>
              <a:defRPr/>
            </a:pPr>
            <a:fld id="{D1F97DA7-3535-7845-B086-4E7F46E60465}" type="datetime1">
              <a:rPr lang="fi-FI"/>
              <a:pPr>
                <a:defRPr/>
              </a:pPr>
              <a:t>14.2.2022</a:t>
            </a:fld>
            <a:endParaRPr lang="fi-FI" dirty="0"/>
          </a:p>
        </p:txBody>
      </p:sp>
      <p:sp>
        <p:nvSpPr>
          <p:cNvPr id="5" name="Alatunnisteen paikkamerkki 4">
            <a:extLst>
              <a:ext uri="{FF2B5EF4-FFF2-40B4-BE49-F238E27FC236}">
                <a16:creationId xmlns:a16="http://schemas.microsoft.com/office/drawing/2014/main" id="{9399D890-D74C-7A42-AC89-A56B859B6159}"/>
              </a:ext>
            </a:extLst>
          </p:cNvPr>
          <p:cNvSpPr>
            <a:spLocks noGrp="1"/>
          </p:cNvSpPr>
          <p:nvPr>
            <p:ph type="ftr" sz="quarter" idx="3"/>
          </p:nvPr>
        </p:nvSpPr>
        <p:spPr>
          <a:xfrm>
            <a:off x="3201988" y="6269038"/>
            <a:ext cx="4114800" cy="258762"/>
          </a:xfrm>
          <a:prstGeom prst="rect">
            <a:avLst/>
          </a:prstGeom>
        </p:spPr>
        <p:txBody>
          <a:bodyPr vert="horz" lIns="0" tIns="0" rIns="0" bIns="0" rtlCol="0" anchor="ctr">
            <a:noAutofit/>
          </a:bodyPr>
          <a:lstStyle>
            <a:lvl1pPr algn="l" eaLnBrk="1" fontAlgn="auto" hangingPunct="1">
              <a:spcBef>
                <a:spcPts val="0"/>
              </a:spcBef>
              <a:spcAft>
                <a:spcPts val="0"/>
              </a:spcAft>
              <a:defRPr sz="1300">
                <a:solidFill>
                  <a:srgbClr val="000000"/>
                </a:solidFill>
                <a:latin typeface="+mn-lt"/>
              </a:defRPr>
            </a:lvl1pPr>
          </a:lstStyle>
          <a:p>
            <a:pPr>
              <a:defRPr/>
            </a:pPr>
            <a:r>
              <a:rPr lang="fi-FI"/>
              <a:t>Etunimi Sukunimi</a:t>
            </a:r>
            <a:endParaRPr lang="fi-FI" dirty="0"/>
          </a:p>
        </p:txBody>
      </p:sp>
      <p:sp>
        <p:nvSpPr>
          <p:cNvPr id="6" name="Dian numeron paikkamerkki 5">
            <a:extLst>
              <a:ext uri="{FF2B5EF4-FFF2-40B4-BE49-F238E27FC236}">
                <a16:creationId xmlns:a16="http://schemas.microsoft.com/office/drawing/2014/main" id="{623E8190-4DB8-7446-B96F-2AEF9BE409C1}"/>
              </a:ext>
            </a:extLst>
          </p:cNvPr>
          <p:cNvSpPr>
            <a:spLocks noGrp="1"/>
          </p:cNvSpPr>
          <p:nvPr>
            <p:ph type="sldNum" sz="quarter" idx="4"/>
          </p:nvPr>
        </p:nvSpPr>
        <p:spPr>
          <a:xfrm>
            <a:off x="10437813" y="6269038"/>
            <a:ext cx="1236662" cy="258762"/>
          </a:xfrm>
          <a:prstGeom prst="rect">
            <a:avLst/>
          </a:prstGeom>
        </p:spPr>
        <p:txBody>
          <a:bodyPr vert="horz" lIns="0" tIns="0" rIns="0" bIns="0" rtlCol="0" anchor="ctr">
            <a:noAutofit/>
          </a:bodyPr>
          <a:lstStyle>
            <a:lvl1pPr algn="r" eaLnBrk="1" fontAlgn="auto" hangingPunct="1">
              <a:spcBef>
                <a:spcPts val="0"/>
              </a:spcBef>
              <a:spcAft>
                <a:spcPts val="0"/>
              </a:spcAft>
              <a:defRPr sz="1300" b="1">
                <a:solidFill>
                  <a:srgbClr val="000000"/>
                </a:solidFill>
                <a:latin typeface="+mn-lt"/>
              </a:defRPr>
            </a:lvl1pPr>
          </a:lstStyle>
          <a:p>
            <a:pPr>
              <a:defRPr/>
            </a:pPr>
            <a:fld id="{CD91CE02-FF25-A547-85B7-B39A78830B2F}" type="slidenum">
              <a:rPr lang="fi-FI"/>
              <a:pPr>
                <a:defRPr/>
              </a:pPr>
              <a:t>‹#›</a:t>
            </a:fld>
            <a:endParaRPr lang="fi-FI" dirty="0"/>
          </a:p>
        </p:txBody>
      </p:sp>
      <p:grpSp>
        <p:nvGrpSpPr>
          <p:cNvPr id="1031" name="Ryhmä 6">
            <a:extLst>
              <a:ext uri="{FF2B5EF4-FFF2-40B4-BE49-F238E27FC236}">
                <a16:creationId xmlns:a16="http://schemas.microsoft.com/office/drawing/2014/main" id="{6C5D4F43-7B4B-6248-BB03-2E1E3C847354}"/>
              </a:ext>
            </a:extLst>
          </p:cNvPr>
          <p:cNvGrpSpPr>
            <a:grpSpLocks/>
          </p:cNvGrpSpPr>
          <p:nvPr userDrawn="1"/>
        </p:nvGrpSpPr>
        <p:grpSpPr bwMode="auto">
          <a:xfrm>
            <a:off x="465138" y="6221413"/>
            <a:ext cx="804862" cy="374650"/>
            <a:chOff x="228601" y="704851"/>
            <a:chExt cx="11734800" cy="5449888"/>
          </a:xfrm>
        </p:grpSpPr>
        <p:sp>
          <p:nvSpPr>
            <p:cNvPr id="1032" name="Freeform 5">
              <a:extLst>
                <a:ext uri="{FF2B5EF4-FFF2-40B4-BE49-F238E27FC236}">
                  <a16:creationId xmlns:a16="http://schemas.microsoft.com/office/drawing/2014/main" id="{3DE23506-FB8F-434B-9268-C75B6DB48CF6}"/>
                </a:ext>
              </a:extLst>
            </p:cNvPr>
            <p:cNvSpPr>
              <a:spLocks noEditPoints="1"/>
            </p:cNvSpPr>
            <p:nvPr/>
          </p:nvSpPr>
          <p:spPr bwMode="black">
            <a:xfrm>
              <a:off x="228601" y="704851"/>
              <a:ext cx="11734800" cy="5449888"/>
            </a:xfrm>
            <a:custGeom>
              <a:avLst/>
              <a:gdLst>
                <a:gd name="T0" fmla="*/ 2147483646 w 32573"/>
                <a:gd name="T1" fmla="*/ 1900936149 h 15116"/>
                <a:gd name="T2" fmla="*/ 2147483646 w 32573"/>
                <a:gd name="T3" fmla="*/ 1766399340 h 15116"/>
                <a:gd name="T4" fmla="*/ 2147483646 w 32573"/>
                <a:gd name="T5" fmla="*/ 1766399340 h 15116"/>
                <a:gd name="T6" fmla="*/ 2147483646 w 32573"/>
                <a:gd name="T7" fmla="*/ 1253079091 h 15116"/>
                <a:gd name="T8" fmla="*/ 2147483646 w 32573"/>
                <a:gd name="T9" fmla="*/ 0 h 15116"/>
                <a:gd name="T10" fmla="*/ 0 w 32573"/>
                <a:gd name="T11" fmla="*/ 0 h 15116"/>
                <a:gd name="T12" fmla="*/ 0 w 32573"/>
                <a:gd name="T13" fmla="*/ 1253079091 h 15116"/>
                <a:gd name="T14" fmla="*/ 515000394 w 32573"/>
                <a:gd name="T15" fmla="*/ 1766399340 h 15116"/>
                <a:gd name="T16" fmla="*/ 1738385627 w 32573"/>
                <a:gd name="T17" fmla="*/ 1766399340 h 15116"/>
                <a:gd name="T18" fmla="*/ 2063894922 w 32573"/>
                <a:gd name="T19" fmla="*/ 1900936149 h 15116"/>
                <a:gd name="T20" fmla="*/ 2128140367 w 32573"/>
                <a:gd name="T21" fmla="*/ 1964890130 h 15116"/>
                <a:gd name="T22" fmla="*/ 2147483646 w 32573"/>
                <a:gd name="T23" fmla="*/ 1900936149 h 15116"/>
                <a:gd name="T24" fmla="*/ 2147483646 w 32573"/>
                <a:gd name="T25" fmla="*/ 122058238 h 15116"/>
                <a:gd name="T26" fmla="*/ 2147483646 w 32573"/>
                <a:gd name="T27" fmla="*/ 1253079091 h 15116"/>
                <a:gd name="T28" fmla="*/ 2147483646 w 32573"/>
                <a:gd name="T29" fmla="*/ 1644341101 h 15116"/>
                <a:gd name="T30" fmla="*/ 2147483646 w 32573"/>
                <a:gd name="T31" fmla="*/ 1644341101 h 15116"/>
                <a:gd name="T32" fmla="*/ 2128140367 w 32573"/>
                <a:gd name="T33" fmla="*/ 1793566577 h 15116"/>
                <a:gd name="T34" fmla="*/ 1738385627 w 32573"/>
                <a:gd name="T35" fmla="*/ 1644341101 h 15116"/>
                <a:gd name="T36" fmla="*/ 515000394 w 32573"/>
                <a:gd name="T37" fmla="*/ 1644341101 h 15116"/>
                <a:gd name="T38" fmla="*/ 121871444 w 32573"/>
                <a:gd name="T39" fmla="*/ 1253079091 h 15116"/>
                <a:gd name="T40" fmla="*/ 121871444 w 32573"/>
                <a:gd name="T41" fmla="*/ 122058238 h 15116"/>
                <a:gd name="T42" fmla="*/ 2147483646 w 32573"/>
                <a:gd name="T43" fmla="*/ 122058238 h 15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033" name="Freeform 6">
              <a:extLst>
                <a:ext uri="{FF2B5EF4-FFF2-40B4-BE49-F238E27FC236}">
                  <a16:creationId xmlns:a16="http://schemas.microsoft.com/office/drawing/2014/main" id="{E98052C0-6041-C945-B639-7987A4C02A00}"/>
                </a:ext>
              </a:extLst>
            </p:cNvPr>
            <p:cNvSpPr>
              <a:spLocks/>
            </p:cNvSpPr>
            <p:nvPr/>
          </p:nvSpPr>
          <p:spPr bwMode="black">
            <a:xfrm>
              <a:off x="9961563" y="2287588"/>
              <a:ext cx="377825" cy="363538"/>
            </a:xfrm>
            <a:custGeom>
              <a:avLst/>
              <a:gdLst>
                <a:gd name="T0" fmla="*/ 136213483 w 1048"/>
                <a:gd name="T1" fmla="*/ 65425671 h 1009"/>
                <a:gd name="T2" fmla="*/ 68236709 w 1048"/>
                <a:gd name="T3" fmla="*/ 130981048 h 1009"/>
                <a:gd name="T4" fmla="*/ 0 w 1048"/>
                <a:gd name="T5" fmla="*/ 65425671 h 1009"/>
                <a:gd name="T6" fmla="*/ 68236709 w 1048"/>
                <a:gd name="T7" fmla="*/ 0 h 1009"/>
                <a:gd name="T8" fmla="*/ 136213483 w 1048"/>
                <a:gd name="T9" fmla="*/ 65425671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2" name="Rectangle 7">
              <a:extLst>
                <a:ext uri="{FF2B5EF4-FFF2-40B4-BE49-F238E27FC236}">
                  <a16:creationId xmlns:a16="http://schemas.microsoft.com/office/drawing/2014/main" id="{D0EE43C6-B8DF-D747-976D-5D9A6E00132A}"/>
                </a:ext>
              </a:extLst>
            </p:cNvPr>
            <p:cNvSpPr>
              <a:spLocks noChangeArrowheads="1"/>
            </p:cNvSpPr>
            <p:nvPr/>
          </p:nvSpPr>
          <p:spPr bwMode="black">
            <a:xfrm>
              <a:off x="9996034" y="2783198"/>
              <a:ext cx="324038" cy="11777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fi-FI" altLang="fi-FI"/>
            </a:p>
          </p:txBody>
        </p:sp>
        <p:sp>
          <p:nvSpPr>
            <p:cNvPr id="1035" name="Freeform 8">
              <a:extLst>
                <a:ext uri="{FF2B5EF4-FFF2-40B4-BE49-F238E27FC236}">
                  <a16:creationId xmlns:a16="http://schemas.microsoft.com/office/drawing/2014/main" id="{7B837FD0-25EF-BC42-AB63-416055C4FBB5}"/>
                </a:ext>
              </a:extLst>
            </p:cNvPr>
            <p:cNvSpPr>
              <a:spLocks/>
            </p:cNvSpPr>
            <p:nvPr/>
          </p:nvSpPr>
          <p:spPr bwMode="black">
            <a:xfrm>
              <a:off x="8709026" y="2282826"/>
              <a:ext cx="1119188" cy="1668463"/>
            </a:xfrm>
            <a:custGeom>
              <a:avLst/>
              <a:gdLst>
                <a:gd name="T0" fmla="*/ 249840248 w 3105"/>
                <a:gd name="T1" fmla="*/ 349164753 h 4625"/>
                <a:gd name="T2" fmla="*/ 403407980 w 3105"/>
                <a:gd name="T3" fmla="*/ 601895953 h 4625"/>
                <a:gd name="T4" fmla="*/ 275564631 w 3105"/>
                <a:gd name="T5" fmla="*/ 601895953 h 4625"/>
                <a:gd name="T6" fmla="*/ 172536617 w 3105"/>
                <a:gd name="T7" fmla="*/ 434015747 h 4625"/>
                <a:gd name="T8" fmla="*/ 117059856 w 3105"/>
                <a:gd name="T9" fmla="*/ 504681739 h 4625"/>
                <a:gd name="T10" fmla="*/ 117059856 w 3105"/>
                <a:gd name="T11" fmla="*/ 601895953 h 4625"/>
                <a:gd name="T12" fmla="*/ 0 w 3105"/>
                <a:gd name="T13" fmla="*/ 601895953 h 4625"/>
                <a:gd name="T14" fmla="*/ 0 w 3105"/>
                <a:gd name="T15" fmla="*/ 0 h 4625"/>
                <a:gd name="T16" fmla="*/ 117059856 w 3105"/>
                <a:gd name="T17" fmla="*/ 0 h 4625"/>
                <a:gd name="T18" fmla="*/ 117059856 w 3105"/>
                <a:gd name="T19" fmla="*/ 277718101 h 4625"/>
                <a:gd name="T20" fmla="*/ 111213405 w 3105"/>
                <a:gd name="T21" fmla="*/ 380788711 h 4625"/>
                <a:gd name="T22" fmla="*/ 113681746 w 3105"/>
                <a:gd name="T23" fmla="*/ 380788711 h 4625"/>
                <a:gd name="T24" fmla="*/ 164351226 w 3105"/>
                <a:gd name="T25" fmla="*/ 302574773 h 4625"/>
                <a:gd name="T26" fmla="*/ 253997644 w 3105"/>
                <a:gd name="T27" fmla="*/ 182846229 h 4625"/>
                <a:gd name="T28" fmla="*/ 390935432 w 3105"/>
                <a:gd name="T29" fmla="*/ 182846229 h 4625"/>
                <a:gd name="T30" fmla="*/ 249840248 w 3105"/>
                <a:gd name="T31" fmla="*/ 349164753 h 46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036" name="Freeform 9">
              <a:extLst>
                <a:ext uri="{FF2B5EF4-FFF2-40B4-BE49-F238E27FC236}">
                  <a16:creationId xmlns:a16="http://schemas.microsoft.com/office/drawing/2014/main" id="{29D85B1A-88B0-9941-BC59-0811839441EB}"/>
                </a:ext>
              </a:extLst>
            </p:cNvPr>
            <p:cNvSpPr>
              <a:spLocks/>
            </p:cNvSpPr>
            <p:nvPr/>
          </p:nvSpPr>
          <p:spPr bwMode="black">
            <a:xfrm>
              <a:off x="7353301" y="2762251"/>
              <a:ext cx="1027113" cy="1189038"/>
            </a:xfrm>
            <a:custGeom>
              <a:avLst/>
              <a:gdLst>
                <a:gd name="T0" fmla="*/ 370161795 w 2850"/>
                <a:gd name="T1" fmla="*/ 160334704 h 3296"/>
                <a:gd name="T2" fmla="*/ 238981805 w 2850"/>
                <a:gd name="T3" fmla="*/ 0 h 3296"/>
                <a:gd name="T4" fmla="*/ 113776010 w 2850"/>
                <a:gd name="T5" fmla="*/ 78995991 h 3296"/>
                <a:gd name="T6" fmla="*/ 111178315 w 2850"/>
                <a:gd name="T7" fmla="*/ 78995991 h 3296"/>
                <a:gd name="T8" fmla="*/ 117023129 w 2850"/>
                <a:gd name="T9" fmla="*/ 9890733 h 3296"/>
                <a:gd name="T10" fmla="*/ 0 w 2850"/>
                <a:gd name="T11" fmla="*/ 9890733 h 3296"/>
                <a:gd name="T12" fmla="*/ 0 w 2850"/>
                <a:gd name="T13" fmla="*/ 428947623 h 3296"/>
                <a:gd name="T14" fmla="*/ 117023129 w 2850"/>
                <a:gd name="T15" fmla="*/ 428947623 h 3296"/>
                <a:gd name="T16" fmla="*/ 117023129 w 2850"/>
                <a:gd name="T17" fmla="*/ 180376632 h 3296"/>
                <a:gd name="T18" fmla="*/ 189237101 w 2850"/>
                <a:gd name="T19" fmla="*/ 98907687 h 3296"/>
                <a:gd name="T20" fmla="*/ 252229401 w 2850"/>
                <a:gd name="T21" fmla="*/ 183760484 h 3296"/>
                <a:gd name="T22" fmla="*/ 252229401 w 2850"/>
                <a:gd name="T23" fmla="*/ 428947623 h 3296"/>
                <a:gd name="T24" fmla="*/ 370161795 w 2850"/>
                <a:gd name="T25" fmla="*/ 428947623 h 3296"/>
                <a:gd name="T26" fmla="*/ 370161795 w 2850"/>
                <a:gd name="T27" fmla="*/ 160334704 h 32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037" name="Freeform 10">
              <a:extLst>
                <a:ext uri="{FF2B5EF4-FFF2-40B4-BE49-F238E27FC236}">
                  <a16:creationId xmlns:a16="http://schemas.microsoft.com/office/drawing/2014/main" id="{FC690A2C-1F06-F34B-9100-8B270D8DD123}"/>
                </a:ext>
              </a:extLst>
            </p:cNvPr>
            <p:cNvSpPr>
              <a:spLocks/>
            </p:cNvSpPr>
            <p:nvPr/>
          </p:nvSpPr>
          <p:spPr bwMode="black">
            <a:xfrm>
              <a:off x="6664326" y="2287588"/>
              <a:ext cx="377825" cy="363538"/>
            </a:xfrm>
            <a:custGeom>
              <a:avLst/>
              <a:gdLst>
                <a:gd name="T0" fmla="*/ 136343582 w 1047"/>
                <a:gd name="T1" fmla="*/ 65425671 h 1009"/>
                <a:gd name="T2" fmla="*/ 68236927 w 1047"/>
                <a:gd name="T3" fmla="*/ 130981048 h 1009"/>
                <a:gd name="T4" fmla="*/ 0 w 1047"/>
                <a:gd name="T5" fmla="*/ 65425671 h 1009"/>
                <a:gd name="T6" fmla="*/ 68236927 w 1047"/>
                <a:gd name="T7" fmla="*/ 0 h 1009"/>
                <a:gd name="T8" fmla="*/ 136343582 w 1047"/>
                <a:gd name="T9" fmla="*/ 65425671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6" name="Rectangle 11">
              <a:extLst>
                <a:ext uri="{FF2B5EF4-FFF2-40B4-BE49-F238E27FC236}">
                  <a16:creationId xmlns:a16="http://schemas.microsoft.com/office/drawing/2014/main" id="{13B81E49-BBC7-E348-9335-62CC2A839588}"/>
                </a:ext>
              </a:extLst>
            </p:cNvPr>
            <p:cNvSpPr>
              <a:spLocks noChangeArrowheads="1"/>
            </p:cNvSpPr>
            <p:nvPr/>
          </p:nvSpPr>
          <p:spPr bwMode="black">
            <a:xfrm>
              <a:off x="6686210" y="2783198"/>
              <a:ext cx="324038" cy="11777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fi-FI" altLang="fi-FI"/>
            </a:p>
          </p:txBody>
        </p:sp>
        <p:sp>
          <p:nvSpPr>
            <p:cNvPr id="1039" name="Freeform 12">
              <a:extLst>
                <a:ext uri="{FF2B5EF4-FFF2-40B4-BE49-F238E27FC236}">
                  <a16:creationId xmlns:a16="http://schemas.microsoft.com/office/drawing/2014/main" id="{8016351B-D023-8942-9F39-B3AC080C073E}"/>
                </a:ext>
              </a:extLst>
            </p:cNvPr>
            <p:cNvSpPr>
              <a:spLocks/>
            </p:cNvSpPr>
            <p:nvPr/>
          </p:nvSpPr>
          <p:spPr bwMode="black">
            <a:xfrm>
              <a:off x="5399088" y="2762251"/>
              <a:ext cx="1047750" cy="1216025"/>
            </a:xfrm>
            <a:custGeom>
              <a:avLst/>
              <a:gdLst>
                <a:gd name="T0" fmla="*/ 263057335 w 2907"/>
                <a:gd name="T1" fmla="*/ 312194680 h 3373"/>
                <a:gd name="T2" fmla="*/ 162770684 w 2907"/>
                <a:gd name="T3" fmla="*/ 256566133 h 3373"/>
                <a:gd name="T4" fmla="*/ 20784880 w 2907"/>
                <a:gd name="T5" fmla="*/ 128672966 h 3373"/>
                <a:gd name="T6" fmla="*/ 185893629 w 2907"/>
                <a:gd name="T7" fmla="*/ 0 h 3373"/>
                <a:gd name="T8" fmla="*/ 377633320 w 2907"/>
                <a:gd name="T9" fmla="*/ 95400099 h 3373"/>
                <a:gd name="T10" fmla="*/ 277087165 w 2907"/>
                <a:gd name="T11" fmla="*/ 151938232 h 3373"/>
                <a:gd name="T12" fmla="*/ 190050749 w 2907"/>
                <a:gd name="T13" fmla="*/ 85392138 h 3373"/>
                <a:gd name="T14" fmla="*/ 135360866 w 2907"/>
                <a:gd name="T15" fmla="*/ 122824293 h 3373"/>
                <a:gd name="T16" fmla="*/ 252405029 w 2907"/>
                <a:gd name="T17" fmla="*/ 177672681 h 3373"/>
                <a:gd name="T18" fmla="*/ 377633320 w 2907"/>
                <a:gd name="T19" fmla="*/ 304656263 h 3373"/>
                <a:gd name="T20" fmla="*/ 209146687 w 2907"/>
                <a:gd name="T21" fmla="*/ 438398103 h 3373"/>
                <a:gd name="T22" fmla="*/ 0 w 2907"/>
                <a:gd name="T23" fmla="*/ 330520859 h 3373"/>
                <a:gd name="T24" fmla="*/ 102105346 w 2907"/>
                <a:gd name="T25" fmla="*/ 273202567 h 3373"/>
                <a:gd name="T26" fmla="*/ 207587857 w 2907"/>
                <a:gd name="T27" fmla="*/ 352876179 h 3373"/>
                <a:gd name="T28" fmla="*/ 263057335 w 2907"/>
                <a:gd name="T29" fmla="*/ 312194680 h 33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040" name="Freeform 13">
              <a:extLst>
                <a:ext uri="{FF2B5EF4-FFF2-40B4-BE49-F238E27FC236}">
                  <a16:creationId xmlns:a16="http://schemas.microsoft.com/office/drawing/2014/main" id="{A8358059-CC88-3547-941C-CAE9D0B41AF3}"/>
                </a:ext>
              </a:extLst>
            </p:cNvPr>
            <p:cNvSpPr>
              <a:spLocks/>
            </p:cNvSpPr>
            <p:nvPr/>
          </p:nvSpPr>
          <p:spPr bwMode="black">
            <a:xfrm>
              <a:off x="4770438" y="2295526"/>
              <a:ext cx="563563" cy="1677988"/>
            </a:xfrm>
            <a:custGeom>
              <a:avLst/>
              <a:gdLst>
                <a:gd name="T0" fmla="*/ 117615058 w 1565"/>
                <a:gd name="T1" fmla="*/ 0 h 4657"/>
                <a:gd name="T2" fmla="*/ 0 w 1565"/>
                <a:gd name="T3" fmla="*/ 0 h 4657"/>
                <a:gd name="T4" fmla="*/ 0 w 1565"/>
                <a:gd name="T5" fmla="*/ 481139008 h 4657"/>
                <a:gd name="T6" fmla="*/ 27750346 w 1565"/>
                <a:gd name="T7" fmla="*/ 575133720 h 4657"/>
                <a:gd name="T8" fmla="*/ 115929410 w 1565"/>
                <a:gd name="T9" fmla="*/ 604604623 h 4657"/>
                <a:gd name="T10" fmla="*/ 158203477 w 1565"/>
                <a:gd name="T11" fmla="*/ 600060687 h 4657"/>
                <a:gd name="T12" fmla="*/ 192956409 w 1565"/>
                <a:gd name="T13" fmla="*/ 587207883 h 4657"/>
                <a:gd name="T14" fmla="*/ 202941377 w 1565"/>
                <a:gd name="T15" fmla="*/ 508402620 h 4657"/>
                <a:gd name="T16" fmla="*/ 178562326 w 1565"/>
                <a:gd name="T17" fmla="*/ 515413273 h 4657"/>
                <a:gd name="T18" fmla="*/ 154053997 w 1565"/>
                <a:gd name="T19" fmla="*/ 517490490 h 4657"/>
                <a:gd name="T20" fmla="*/ 126303291 w 1565"/>
                <a:gd name="T21" fmla="*/ 505935902 h 4657"/>
                <a:gd name="T22" fmla="*/ 117615058 w 1565"/>
                <a:gd name="T23" fmla="*/ 464391556 h 4657"/>
                <a:gd name="T24" fmla="*/ 117615058 w 1565"/>
                <a:gd name="T25" fmla="*/ 0 h 46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041" name="Freeform 14">
              <a:extLst>
                <a:ext uri="{FF2B5EF4-FFF2-40B4-BE49-F238E27FC236}">
                  <a16:creationId xmlns:a16="http://schemas.microsoft.com/office/drawing/2014/main" id="{CD73257E-431A-8B49-AD7B-EF5B089E4DCF}"/>
                </a:ext>
              </a:extLst>
            </p:cNvPr>
            <p:cNvSpPr>
              <a:spLocks noEditPoints="1"/>
            </p:cNvSpPr>
            <p:nvPr/>
          </p:nvSpPr>
          <p:spPr bwMode="black">
            <a:xfrm>
              <a:off x="3455988" y="2762251"/>
              <a:ext cx="1073150" cy="1216025"/>
            </a:xfrm>
            <a:custGeom>
              <a:avLst/>
              <a:gdLst>
                <a:gd name="T0" fmla="*/ 200117061 w 2977"/>
                <a:gd name="T1" fmla="*/ 84612339 h 3373"/>
                <a:gd name="T2" fmla="*/ 112922993 w 2977"/>
                <a:gd name="T3" fmla="*/ 172603807 h 3373"/>
                <a:gd name="T4" fmla="*/ 278084635 w 2977"/>
                <a:gd name="T5" fmla="*/ 172603807 h 3373"/>
                <a:gd name="T6" fmla="*/ 200117061 w 2977"/>
                <a:gd name="T7" fmla="*/ 84612339 h 3373"/>
                <a:gd name="T8" fmla="*/ 381001775 w 2977"/>
                <a:gd name="T9" fmla="*/ 250717460 h 3373"/>
                <a:gd name="T10" fmla="*/ 110454063 w 2977"/>
                <a:gd name="T11" fmla="*/ 250717460 h 3373"/>
                <a:gd name="T12" fmla="*/ 202585991 w 2977"/>
                <a:gd name="T13" fmla="*/ 351966233 h 3373"/>
                <a:gd name="T14" fmla="*/ 283152628 w 2977"/>
                <a:gd name="T15" fmla="*/ 283080742 h 3373"/>
                <a:gd name="T16" fmla="*/ 381781494 w 2977"/>
                <a:gd name="T17" fmla="*/ 338708928 h 3373"/>
                <a:gd name="T18" fmla="*/ 202585991 w 2977"/>
                <a:gd name="T19" fmla="*/ 438398103 h 3373"/>
                <a:gd name="T20" fmla="*/ 0 w 2977"/>
                <a:gd name="T21" fmla="*/ 219133978 h 3373"/>
                <a:gd name="T22" fmla="*/ 200117061 w 2977"/>
                <a:gd name="T23" fmla="*/ 0 h 3373"/>
                <a:gd name="T24" fmla="*/ 386849487 w 2977"/>
                <a:gd name="T25" fmla="*/ 193399529 h 3373"/>
                <a:gd name="T26" fmla="*/ 381001775 w 2977"/>
                <a:gd name="T27" fmla="*/ 250717460 h 33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042" name="Freeform 15">
              <a:extLst>
                <a:ext uri="{FF2B5EF4-FFF2-40B4-BE49-F238E27FC236}">
                  <a16:creationId xmlns:a16="http://schemas.microsoft.com/office/drawing/2014/main" id="{06CA2676-A2CB-2948-B97B-CB45510F7D21}"/>
                </a:ext>
              </a:extLst>
            </p:cNvPr>
            <p:cNvSpPr>
              <a:spLocks/>
            </p:cNvSpPr>
            <p:nvPr/>
          </p:nvSpPr>
          <p:spPr bwMode="black">
            <a:xfrm>
              <a:off x="1879601" y="2357438"/>
              <a:ext cx="1311275" cy="1593850"/>
            </a:xfrm>
            <a:custGeom>
              <a:avLst/>
              <a:gdLst>
                <a:gd name="T0" fmla="*/ 350454360 w 3641"/>
                <a:gd name="T1" fmla="*/ 574741589 h 4420"/>
                <a:gd name="T2" fmla="*/ 472244473 w 3641"/>
                <a:gd name="T3" fmla="*/ 574741589 h 4420"/>
                <a:gd name="T4" fmla="*/ 472244473 w 3641"/>
                <a:gd name="T5" fmla="*/ 0 h 4420"/>
                <a:gd name="T6" fmla="*/ 350454360 w 3641"/>
                <a:gd name="T7" fmla="*/ 0 h 4420"/>
                <a:gd name="T8" fmla="*/ 350454360 w 3641"/>
                <a:gd name="T9" fmla="*/ 227555984 h 4420"/>
                <a:gd name="T10" fmla="*/ 121790113 w 3641"/>
                <a:gd name="T11" fmla="*/ 227555984 h 4420"/>
                <a:gd name="T12" fmla="*/ 121790113 w 3641"/>
                <a:gd name="T13" fmla="*/ 0 h 4420"/>
                <a:gd name="T14" fmla="*/ 0 w 3641"/>
                <a:gd name="T15" fmla="*/ 0 h 4420"/>
                <a:gd name="T16" fmla="*/ 0 w 3641"/>
                <a:gd name="T17" fmla="*/ 574741589 h 4420"/>
                <a:gd name="T18" fmla="*/ 121790113 w 3641"/>
                <a:gd name="T19" fmla="*/ 574741589 h 4420"/>
                <a:gd name="T20" fmla="*/ 121790113 w 3641"/>
                <a:gd name="T21" fmla="*/ 336262684 h 4420"/>
                <a:gd name="T22" fmla="*/ 350454360 w 3641"/>
                <a:gd name="T23" fmla="*/ 336262684 h 4420"/>
                <a:gd name="T24" fmla="*/ 350454360 w 3641"/>
                <a:gd name="T25" fmla="*/ 574741589 h 44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grpSp>
    </p:spTree>
  </p:cSld>
  <p:clrMap bg1="lt1" tx1="dk1" bg2="lt2" tx2="dk2" accent1="accent1" accent2="accent2" accent3="accent3" accent4="accent4" accent5="accent5" accent6="accent6" hlink="hlink" folHlink="folHlink"/>
  <p:sldLayoutIdLst>
    <p:sldLayoutId id="2147483974" r:id="rId1"/>
    <p:sldLayoutId id="2147484006" r:id="rId2"/>
    <p:sldLayoutId id="2147484007" r:id="rId3"/>
    <p:sldLayoutId id="2147484008" r:id="rId4"/>
    <p:sldLayoutId id="2147484009" r:id="rId5"/>
    <p:sldLayoutId id="2147484010" r:id="rId6"/>
    <p:sldLayoutId id="2147484011" r:id="rId7"/>
    <p:sldLayoutId id="2147484012" r:id="rId8"/>
    <p:sldLayoutId id="2147483975" r:id="rId9"/>
    <p:sldLayoutId id="2147484013" r:id="rId10"/>
    <p:sldLayoutId id="2147484014" r:id="rId11"/>
    <p:sldLayoutId id="2147484015" r:id="rId12"/>
    <p:sldLayoutId id="2147484016" r:id="rId13"/>
    <p:sldLayoutId id="2147484017" r:id="rId14"/>
    <p:sldLayoutId id="2147483976" r:id="rId15"/>
    <p:sldLayoutId id="2147483977" r:id="rId16"/>
    <p:sldLayoutId id="2147483978" r:id="rId17"/>
    <p:sldLayoutId id="2147483979" r:id="rId18"/>
    <p:sldLayoutId id="2147483980" r:id="rId19"/>
    <p:sldLayoutId id="2147483981" r:id="rId20"/>
    <p:sldLayoutId id="2147483982" r:id="rId21"/>
    <p:sldLayoutId id="2147484018" r:id="rId22"/>
    <p:sldLayoutId id="2147484019" r:id="rId23"/>
    <p:sldLayoutId id="2147484020" r:id="rId24"/>
    <p:sldLayoutId id="2147483983" r:id="rId25"/>
    <p:sldLayoutId id="2147483984" r:id="rId26"/>
    <p:sldLayoutId id="2147484021" r:id="rId27"/>
    <p:sldLayoutId id="2147484022" r:id="rId28"/>
    <p:sldLayoutId id="2147484023" r:id="rId29"/>
    <p:sldLayoutId id="2147484024" r:id="rId30"/>
    <p:sldLayoutId id="2147484025" r:id="rId31"/>
    <p:sldLayoutId id="2147484026" r:id="rId32"/>
    <p:sldLayoutId id="2147484027" r:id="rId33"/>
    <p:sldLayoutId id="2147484028" r:id="rId34"/>
    <p:sldLayoutId id="2147484029" r:id="rId35"/>
    <p:sldLayoutId id="2147484030" r:id="rId36"/>
  </p:sldLayoutIdLst>
  <p:hf hdr="0"/>
  <p:txStyles>
    <p:titleStyle>
      <a:lvl1pPr algn="l" rtl="0" eaLnBrk="0" fontAlgn="base" hangingPunct="0">
        <a:lnSpc>
          <a:spcPct val="90000"/>
        </a:lnSpc>
        <a:spcBef>
          <a:spcPct val="0"/>
        </a:spcBef>
        <a:spcAft>
          <a:spcPct val="0"/>
        </a:spcAft>
        <a:defRPr sz="4200" b="1" kern="1200">
          <a:solidFill>
            <a:schemeClr val="tx1"/>
          </a:solidFill>
          <a:latin typeface="Arial Black" panose="020B0A04020102020204" pitchFamily="34" charset="0"/>
          <a:ea typeface="+mj-ea"/>
          <a:cs typeface="+mj-cs"/>
        </a:defRPr>
      </a:lvl1pPr>
      <a:lvl2pPr algn="l" rtl="0" eaLnBrk="0" fontAlgn="base" hangingPunct="0">
        <a:lnSpc>
          <a:spcPct val="90000"/>
        </a:lnSpc>
        <a:spcBef>
          <a:spcPct val="0"/>
        </a:spcBef>
        <a:spcAft>
          <a:spcPct val="0"/>
        </a:spcAft>
        <a:defRPr sz="4200" b="1">
          <a:solidFill>
            <a:schemeClr val="tx1"/>
          </a:solidFill>
          <a:latin typeface="Arial Black" panose="020B0604020202020204" pitchFamily="34" charset="0"/>
        </a:defRPr>
      </a:lvl2pPr>
      <a:lvl3pPr algn="l" rtl="0" eaLnBrk="0" fontAlgn="base" hangingPunct="0">
        <a:lnSpc>
          <a:spcPct val="90000"/>
        </a:lnSpc>
        <a:spcBef>
          <a:spcPct val="0"/>
        </a:spcBef>
        <a:spcAft>
          <a:spcPct val="0"/>
        </a:spcAft>
        <a:defRPr sz="4200" b="1">
          <a:solidFill>
            <a:schemeClr val="tx1"/>
          </a:solidFill>
          <a:latin typeface="Arial Black" panose="020B0604020202020204" pitchFamily="34" charset="0"/>
        </a:defRPr>
      </a:lvl3pPr>
      <a:lvl4pPr algn="l" rtl="0" eaLnBrk="0" fontAlgn="base" hangingPunct="0">
        <a:lnSpc>
          <a:spcPct val="90000"/>
        </a:lnSpc>
        <a:spcBef>
          <a:spcPct val="0"/>
        </a:spcBef>
        <a:spcAft>
          <a:spcPct val="0"/>
        </a:spcAft>
        <a:defRPr sz="4200" b="1">
          <a:solidFill>
            <a:schemeClr val="tx1"/>
          </a:solidFill>
          <a:latin typeface="Arial Black" panose="020B0604020202020204" pitchFamily="34" charset="0"/>
        </a:defRPr>
      </a:lvl4pPr>
      <a:lvl5pPr algn="l" rtl="0" eaLnBrk="0" fontAlgn="base" hangingPunct="0">
        <a:lnSpc>
          <a:spcPct val="90000"/>
        </a:lnSpc>
        <a:spcBef>
          <a:spcPct val="0"/>
        </a:spcBef>
        <a:spcAft>
          <a:spcPct val="0"/>
        </a:spcAft>
        <a:defRPr sz="4200" b="1">
          <a:solidFill>
            <a:schemeClr val="tx1"/>
          </a:solidFill>
          <a:latin typeface="Arial Black" panose="020B0604020202020204" pitchFamily="34" charset="0"/>
        </a:defRPr>
      </a:lvl5pPr>
      <a:lvl6pPr marL="457200" algn="l" rtl="0" fontAlgn="base">
        <a:lnSpc>
          <a:spcPct val="90000"/>
        </a:lnSpc>
        <a:spcBef>
          <a:spcPct val="0"/>
        </a:spcBef>
        <a:spcAft>
          <a:spcPct val="0"/>
        </a:spcAft>
        <a:defRPr sz="4200" b="1">
          <a:solidFill>
            <a:schemeClr val="tx1"/>
          </a:solidFill>
          <a:latin typeface="Arial Black" panose="020B0604020202020204" pitchFamily="34" charset="0"/>
        </a:defRPr>
      </a:lvl6pPr>
      <a:lvl7pPr marL="914400" algn="l" rtl="0" fontAlgn="base">
        <a:lnSpc>
          <a:spcPct val="90000"/>
        </a:lnSpc>
        <a:spcBef>
          <a:spcPct val="0"/>
        </a:spcBef>
        <a:spcAft>
          <a:spcPct val="0"/>
        </a:spcAft>
        <a:defRPr sz="4200" b="1">
          <a:solidFill>
            <a:schemeClr val="tx1"/>
          </a:solidFill>
          <a:latin typeface="Arial Black" panose="020B0604020202020204" pitchFamily="34" charset="0"/>
        </a:defRPr>
      </a:lvl7pPr>
      <a:lvl8pPr marL="1371600" algn="l" rtl="0" fontAlgn="base">
        <a:lnSpc>
          <a:spcPct val="90000"/>
        </a:lnSpc>
        <a:spcBef>
          <a:spcPct val="0"/>
        </a:spcBef>
        <a:spcAft>
          <a:spcPct val="0"/>
        </a:spcAft>
        <a:defRPr sz="4200" b="1">
          <a:solidFill>
            <a:schemeClr val="tx1"/>
          </a:solidFill>
          <a:latin typeface="Arial Black" panose="020B0604020202020204" pitchFamily="34" charset="0"/>
        </a:defRPr>
      </a:lvl8pPr>
      <a:lvl9pPr marL="1828800" algn="l" rtl="0" fontAlgn="base">
        <a:lnSpc>
          <a:spcPct val="90000"/>
        </a:lnSpc>
        <a:spcBef>
          <a:spcPct val="0"/>
        </a:spcBef>
        <a:spcAft>
          <a:spcPct val="0"/>
        </a:spcAft>
        <a:defRPr sz="4200" b="1">
          <a:solidFill>
            <a:schemeClr val="tx1"/>
          </a:solidFill>
          <a:latin typeface="Arial Black" panose="020B0604020202020204" pitchFamily="34" charset="0"/>
        </a:defRPr>
      </a:lvl9pPr>
    </p:titleStyle>
    <p:bodyStyle>
      <a:lvl1pPr marL="228600" indent="-228600" algn="l" rtl="0" eaLnBrk="0" fontAlgn="base" hangingPunct="0">
        <a:spcBef>
          <a:spcPct val="0"/>
        </a:spcBef>
        <a:spcAft>
          <a:spcPct val="0"/>
        </a:spcAft>
        <a:buFont typeface="Arial" panose="020B0604020202020204" pitchFamily="34" charset="0"/>
        <a:buChar char="•"/>
        <a:defRPr sz="2500" kern="1200">
          <a:solidFill>
            <a:schemeClr val="tx1"/>
          </a:solidFill>
          <a:latin typeface="+mn-lt"/>
          <a:ea typeface="+mn-ea"/>
          <a:cs typeface="+mn-cs"/>
        </a:defRPr>
      </a:lvl1pPr>
      <a:lvl2pPr marL="685800" indent="-228600" algn="l" rtl="0" eaLnBrk="0" fontAlgn="base" hangingPunct="0">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890" name="Otsikon paikkamerkki 1">
            <a:extLst>
              <a:ext uri="{FF2B5EF4-FFF2-40B4-BE49-F238E27FC236}">
                <a16:creationId xmlns:a16="http://schemas.microsoft.com/office/drawing/2014/main" id="{CB55AD00-F920-9A42-A432-27BBBC27C5B7}"/>
              </a:ext>
            </a:extLst>
          </p:cNvPr>
          <p:cNvSpPr>
            <a:spLocks noGrp="1"/>
          </p:cNvSpPr>
          <p:nvPr>
            <p:ph type="title"/>
          </p:nvPr>
        </p:nvSpPr>
        <p:spPr bwMode="auto">
          <a:xfrm>
            <a:off x="457200" y="407988"/>
            <a:ext cx="112347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perustyyl. napsautt.</a:t>
            </a:r>
          </a:p>
        </p:txBody>
      </p:sp>
      <p:sp>
        <p:nvSpPr>
          <p:cNvPr id="37891" name="Tekstin paikkamerkki 2">
            <a:extLst>
              <a:ext uri="{FF2B5EF4-FFF2-40B4-BE49-F238E27FC236}">
                <a16:creationId xmlns:a16="http://schemas.microsoft.com/office/drawing/2014/main" id="{3A0C726E-DF05-1546-AE24-EA95362AED91}"/>
              </a:ext>
            </a:extLst>
          </p:cNvPr>
          <p:cNvSpPr>
            <a:spLocks noGrp="1"/>
          </p:cNvSpPr>
          <p:nvPr>
            <p:ph type="body" idx="1"/>
          </p:nvPr>
        </p:nvSpPr>
        <p:spPr bwMode="auto">
          <a:xfrm>
            <a:off x="457200" y="1196975"/>
            <a:ext cx="11234738"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 name="Päivämäärän paikkamerkki 3">
            <a:extLst>
              <a:ext uri="{FF2B5EF4-FFF2-40B4-BE49-F238E27FC236}">
                <a16:creationId xmlns:a16="http://schemas.microsoft.com/office/drawing/2014/main" id="{432B202B-0A1E-F041-868D-33F82A6AA8F0}"/>
              </a:ext>
            </a:extLst>
          </p:cNvPr>
          <p:cNvSpPr>
            <a:spLocks noGrp="1"/>
          </p:cNvSpPr>
          <p:nvPr>
            <p:ph type="dt" sz="half" idx="2"/>
          </p:nvPr>
        </p:nvSpPr>
        <p:spPr>
          <a:xfrm>
            <a:off x="1663700" y="6269038"/>
            <a:ext cx="1304925" cy="258762"/>
          </a:xfrm>
          <a:prstGeom prst="rect">
            <a:avLst/>
          </a:prstGeom>
        </p:spPr>
        <p:txBody>
          <a:bodyPr vert="horz" lIns="0" tIns="0" rIns="0" bIns="0" rtlCol="0" anchor="ctr">
            <a:noAutofit/>
          </a:bodyPr>
          <a:lstStyle>
            <a:lvl1pPr algn="ctr" eaLnBrk="1" fontAlgn="auto" hangingPunct="1">
              <a:spcBef>
                <a:spcPts val="0"/>
              </a:spcBef>
              <a:spcAft>
                <a:spcPts val="0"/>
              </a:spcAft>
              <a:defRPr sz="1300">
                <a:solidFill>
                  <a:srgbClr val="0000BF"/>
                </a:solidFill>
                <a:latin typeface="+mn-lt"/>
              </a:defRPr>
            </a:lvl1pPr>
          </a:lstStyle>
          <a:p>
            <a:pPr>
              <a:defRPr/>
            </a:pPr>
            <a:fld id="{9ACEA272-0994-FB4D-8C2A-86F2D7359399}" type="datetime1">
              <a:rPr lang="fi-FI"/>
              <a:pPr>
                <a:defRPr/>
              </a:pPr>
              <a:t>14.2.2022</a:t>
            </a:fld>
            <a:endParaRPr lang="fi-FI" dirty="0"/>
          </a:p>
        </p:txBody>
      </p:sp>
      <p:sp>
        <p:nvSpPr>
          <p:cNvPr id="5" name="Alatunnisteen paikkamerkki 4">
            <a:extLst>
              <a:ext uri="{FF2B5EF4-FFF2-40B4-BE49-F238E27FC236}">
                <a16:creationId xmlns:a16="http://schemas.microsoft.com/office/drawing/2014/main" id="{5B3B35A6-87D3-6945-8C3A-9C211A4257D9}"/>
              </a:ext>
            </a:extLst>
          </p:cNvPr>
          <p:cNvSpPr>
            <a:spLocks noGrp="1"/>
          </p:cNvSpPr>
          <p:nvPr>
            <p:ph type="ftr" sz="quarter" idx="3"/>
          </p:nvPr>
        </p:nvSpPr>
        <p:spPr>
          <a:xfrm>
            <a:off x="3201988" y="6269038"/>
            <a:ext cx="4114800" cy="258762"/>
          </a:xfrm>
          <a:prstGeom prst="rect">
            <a:avLst/>
          </a:prstGeom>
        </p:spPr>
        <p:txBody>
          <a:bodyPr vert="horz" lIns="0" tIns="0" rIns="0" bIns="0" rtlCol="0" anchor="ctr">
            <a:noAutofit/>
          </a:bodyPr>
          <a:lstStyle>
            <a:lvl1pPr algn="l" eaLnBrk="1" fontAlgn="auto" hangingPunct="1">
              <a:spcBef>
                <a:spcPts val="0"/>
              </a:spcBef>
              <a:spcAft>
                <a:spcPts val="0"/>
              </a:spcAft>
              <a:defRPr sz="1300">
                <a:solidFill>
                  <a:srgbClr val="0000BF"/>
                </a:solidFill>
                <a:latin typeface="+mn-lt"/>
              </a:defRPr>
            </a:lvl1pPr>
          </a:lstStyle>
          <a:p>
            <a:pPr>
              <a:defRPr/>
            </a:pPr>
            <a:r>
              <a:rPr lang="fi-FI"/>
              <a:t>Etunimi Sukunimi</a:t>
            </a:r>
            <a:endParaRPr lang="fi-FI" dirty="0"/>
          </a:p>
        </p:txBody>
      </p:sp>
      <p:sp>
        <p:nvSpPr>
          <p:cNvPr id="6" name="Dian numeron paikkamerkki 5">
            <a:extLst>
              <a:ext uri="{FF2B5EF4-FFF2-40B4-BE49-F238E27FC236}">
                <a16:creationId xmlns:a16="http://schemas.microsoft.com/office/drawing/2014/main" id="{3B28DA7C-22B4-064A-8BD5-E1BA5D338629}"/>
              </a:ext>
            </a:extLst>
          </p:cNvPr>
          <p:cNvSpPr>
            <a:spLocks noGrp="1"/>
          </p:cNvSpPr>
          <p:nvPr>
            <p:ph type="sldNum" sz="quarter" idx="4"/>
          </p:nvPr>
        </p:nvSpPr>
        <p:spPr>
          <a:xfrm>
            <a:off x="10437813" y="6269038"/>
            <a:ext cx="1236662" cy="258762"/>
          </a:xfrm>
          <a:prstGeom prst="rect">
            <a:avLst/>
          </a:prstGeom>
        </p:spPr>
        <p:txBody>
          <a:bodyPr vert="horz" lIns="0" tIns="0" rIns="0" bIns="0" rtlCol="0" anchor="ctr">
            <a:noAutofit/>
          </a:bodyPr>
          <a:lstStyle>
            <a:lvl1pPr algn="r" eaLnBrk="1" fontAlgn="auto" hangingPunct="1">
              <a:spcBef>
                <a:spcPts val="0"/>
              </a:spcBef>
              <a:spcAft>
                <a:spcPts val="0"/>
              </a:spcAft>
              <a:defRPr sz="1300" b="1">
                <a:solidFill>
                  <a:srgbClr val="0000BF"/>
                </a:solidFill>
                <a:latin typeface="+mn-lt"/>
              </a:defRPr>
            </a:lvl1pPr>
          </a:lstStyle>
          <a:p>
            <a:pPr>
              <a:defRPr/>
            </a:pPr>
            <a:fld id="{F2A5173E-91C7-FB4D-832B-6BBF1349DAB2}" type="slidenum">
              <a:rPr lang="fi-FI"/>
              <a:pPr>
                <a:defRPr/>
              </a:pPr>
              <a:t>‹#›</a:t>
            </a:fld>
            <a:endParaRPr lang="fi-FI" dirty="0"/>
          </a:p>
        </p:txBody>
      </p:sp>
      <p:grpSp>
        <p:nvGrpSpPr>
          <p:cNvPr id="7" name="Ryhmä 6">
            <a:extLst>
              <a:ext uri="{FF2B5EF4-FFF2-40B4-BE49-F238E27FC236}">
                <a16:creationId xmlns:a16="http://schemas.microsoft.com/office/drawing/2014/main" id="{09EC5B30-E04D-3044-9B3A-8A2068E5BD6D}"/>
              </a:ext>
            </a:extLst>
          </p:cNvPr>
          <p:cNvGrpSpPr/>
          <p:nvPr userDrawn="1"/>
        </p:nvGrpSpPr>
        <p:grpSpPr bwMode="black">
          <a:xfrm>
            <a:off x="465667" y="6222027"/>
            <a:ext cx="804333" cy="373549"/>
            <a:chOff x="228601" y="704851"/>
            <a:chExt cx="11734800" cy="5449888"/>
          </a:xfrm>
          <a:solidFill>
            <a:srgbClr val="0000BF"/>
          </a:solidFill>
        </p:grpSpPr>
        <p:sp>
          <p:nvSpPr>
            <p:cNvPr id="8" name="Freeform 5">
              <a:extLst>
                <a:ext uri="{FF2B5EF4-FFF2-40B4-BE49-F238E27FC236}">
                  <a16:creationId xmlns:a16="http://schemas.microsoft.com/office/drawing/2014/main" id="{CFB322F7-D3FB-5D47-B06E-8326F138DECE}"/>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6">
              <a:extLst>
                <a:ext uri="{FF2B5EF4-FFF2-40B4-BE49-F238E27FC236}">
                  <a16:creationId xmlns:a16="http://schemas.microsoft.com/office/drawing/2014/main" id="{9DA56769-26B8-BE4E-A6CB-50B3CCB22535}"/>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7">
              <a:extLst>
                <a:ext uri="{FF2B5EF4-FFF2-40B4-BE49-F238E27FC236}">
                  <a16:creationId xmlns:a16="http://schemas.microsoft.com/office/drawing/2014/main" id="{A5369189-B5BC-5D4F-BB36-C21091B41E95}"/>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8">
              <a:extLst>
                <a:ext uri="{FF2B5EF4-FFF2-40B4-BE49-F238E27FC236}">
                  <a16:creationId xmlns:a16="http://schemas.microsoft.com/office/drawing/2014/main" id="{902FAE0E-9D1F-D74A-BB61-2B65F131A8D4}"/>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9">
              <a:extLst>
                <a:ext uri="{FF2B5EF4-FFF2-40B4-BE49-F238E27FC236}">
                  <a16:creationId xmlns:a16="http://schemas.microsoft.com/office/drawing/2014/main" id="{47B4C94F-EFC5-B94B-942B-40531479FC70}"/>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0">
              <a:extLst>
                <a:ext uri="{FF2B5EF4-FFF2-40B4-BE49-F238E27FC236}">
                  <a16:creationId xmlns:a16="http://schemas.microsoft.com/office/drawing/2014/main" id="{84A24ED2-7579-A24B-AD86-510B2BEBA15B}"/>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Rectangle 11">
              <a:extLst>
                <a:ext uri="{FF2B5EF4-FFF2-40B4-BE49-F238E27FC236}">
                  <a16:creationId xmlns:a16="http://schemas.microsoft.com/office/drawing/2014/main" id="{A5BBE234-ABBC-D144-8A65-C39805EC6E0D}"/>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2">
              <a:extLst>
                <a:ext uri="{FF2B5EF4-FFF2-40B4-BE49-F238E27FC236}">
                  <a16:creationId xmlns:a16="http://schemas.microsoft.com/office/drawing/2014/main" id="{6366BD95-9111-9F42-9809-AC071C6AE02C}"/>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3">
              <a:extLst>
                <a:ext uri="{FF2B5EF4-FFF2-40B4-BE49-F238E27FC236}">
                  <a16:creationId xmlns:a16="http://schemas.microsoft.com/office/drawing/2014/main" id="{C3835F49-777E-7F43-8969-0FEE753B2226}"/>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4">
              <a:extLst>
                <a:ext uri="{FF2B5EF4-FFF2-40B4-BE49-F238E27FC236}">
                  <a16:creationId xmlns:a16="http://schemas.microsoft.com/office/drawing/2014/main" id="{6C0792FA-34DB-4A43-ABB8-555AA864A1D4}"/>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8" name="Freeform 15">
              <a:extLst>
                <a:ext uri="{FF2B5EF4-FFF2-40B4-BE49-F238E27FC236}">
                  <a16:creationId xmlns:a16="http://schemas.microsoft.com/office/drawing/2014/main" id="{EB425957-3DC7-EF40-98BD-B82B2751BF7C}"/>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Tree>
  </p:cSld>
  <p:clrMap bg1="lt1" tx1="dk1" bg2="lt2" tx2="dk2" accent1="accent1" accent2="accent2" accent3="accent3" accent4="accent4" accent5="accent5" accent6="accent6" hlink="hlink" folHlink="folHlink"/>
  <p:sldLayoutIdLst>
    <p:sldLayoutId id="2147483985" r:id="rId1"/>
    <p:sldLayoutId id="2147484031" r:id="rId2"/>
    <p:sldLayoutId id="2147483986" r:id="rId3"/>
    <p:sldLayoutId id="2147484032" r:id="rId4"/>
    <p:sldLayoutId id="2147483987" r:id="rId5"/>
    <p:sldLayoutId id="2147483988" r:id="rId6"/>
    <p:sldLayoutId id="2147483989" r:id="rId7"/>
    <p:sldLayoutId id="2147483990" r:id="rId8"/>
    <p:sldLayoutId id="2147483991" r:id="rId9"/>
    <p:sldLayoutId id="2147484033" r:id="rId10"/>
    <p:sldLayoutId id="2147484034" r:id="rId11"/>
    <p:sldLayoutId id="2147484035" r:id="rId12"/>
    <p:sldLayoutId id="2147484036" r:id="rId13"/>
    <p:sldLayoutId id="2147484037" r:id="rId14"/>
    <p:sldLayoutId id="2147484038" r:id="rId15"/>
    <p:sldLayoutId id="2147484039" r:id="rId16"/>
    <p:sldLayoutId id="2147484040" r:id="rId17"/>
    <p:sldLayoutId id="2147484041" r:id="rId18"/>
    <p:sldLayoutId id="2147484042" r:id="rId19"/>
  </p:sldLayoutIdLst>
  <p:hf hdr="0"/>
  <p:txStyles>
    <p:titleStyle>
      <a:lvl1pPr algn="l" rtl="0" eaLnBrk="0" fontAlgn="base" hangingPunct="0">
        <a:lnSpc>
          <a:spcPct val="90000"/>
        </a:lnSpc>
        <a:spcBef>
          <a:spcPct val="0"/>
        </a:spcBef>
        <a:spcAft>
          <a:spcPct val="0"/>
        </a:spcAft>
        <a:defRPr sz="4200" b="1" kern="1200">
          <a:solidFill>
            <a:srgbClr val="0000BF"/>
          </a:solidFill>
          <a:latin typeface="Arial Black" panose="020B0A04020102020204" pitchFamily="34" charset="0"/>
          <a:ea typeface="+mj-ea"/>
          <a:cs typeface="+mj-cs"/>
        </a:defRPr>
      </a:lvl1pPr>
      <a:lvl2pPr algn="l" rtl="0" eaLnBrk="0" fontAlgn="base" hangingPunct="0">
        <a:lnSpc>
          <a:spcPct val="90000"/>
        </a:lnSpc>
        <a:spcBef>
          <a:spcPct val="0"/>
        </a:spcBef>
        <a:spcAft>
          <a:spcPct val="0"/>
        </a:spcAft>
        <a:defRPr sz="4200" b="1">
          <a:solidFill>
            <a:srgbClr val="0000BF"/>
          </a:solidFill>
          <a:latin typeface="Arial Black" panose="020B0604020202020204" pitchFamily="34" charset="0"/>
        </a:defRPr>
      </a:lvl2pPr>
      <a:lvl3pPr algn="l" rtl="0" eaLnBrk="0" fontAlgn="base" hangingPunct="0">
        <a:lnSpc>
          <a:spcPct val="90000"/>
        </a:lnSpc>
        <a:spcBef>
          <a:spcPct val="0"/>
        </a:spcBef>
        <a:spcAft>
          <a:spcPct val="0"/>
        </a:spcAft>
        <a:defRPr sz="4200" b="1">
          <a:solidFill>
            <a:srgbClr val="0000BF"/>
          </a:solidFill>
          <a:latin typeface="Arial Black" panose="020B0604020202020204" pitchFamily="34" charset="0"/>
        </a:defRPr>
      </a:lvl3pPr>
      <a:lvl4pPr algn="l" rtl="0" eaLnBrk="0" fontAlgn="base" hangingPunct="0">
        <a:lnSpc>
          <a:spcPct val="90000"/>
        </a:lnSpc>
        <a:spcBef>
          <a:spcPct val="0"/>
        </a:spcBef>
        <a:spcAft>
          <a:spcPct val="0"/>
        </a:spcAft>
        <a:defRPr sz="4200" b="1">
          <a:solidFill>
            <a:srgbClr val="0000BF"/>
          </a:solidFill>
          <a:latin typeface="Arial Black" panose="020B0604020202020204" pitchFamily="34" charset="0"/>
        </a:defRPr>
      </a:lvl4pPr>
      <a:lvl5pPr algn="l" rtl="0" eaLnBrk="0" fontAlgn="base" hangingPunct="0">
        <a:lnSpc>
          <a:spcPct val="90000"/>
        </a:lnSpc>
        <a:spcBef>
          <a:spcPct val="0"/>
        </a:spcBef>
        <a:spcAft>
          <a:spcPct val="0"/>
        </a:spcAft>
        <a:defRPr sz="4200" b="1">
          <a:solidFill>
            <a:srgbClr val="0000BF"/>
          </a:solidFill>
          <a:latin typeface="Arial Black" panose="020B0604020202020204" pitchFamily="34" charset="0"/>
        </a:defRPr>
      </a:lvl5pPr>
      <a:lvl6pPr marL="457200" algn="l" rtl="0" fontAlgn="base">
        <a:lnSpc>
          <a:spcPct val="90000"/>
        </a:lnSpc>
        <a:spcBef>
          <a:spcPct val="0"/>
        </a:spcBef>
        <a:spcAft>
          <a:spcPct val="0"/>
        </a:spcAft>
        <a:defRPr sz="4200" b="1">
          <a:solidFill>
            <a:srgbClr val="0000BF"/>
          </a:solidFill>
          <a:latin typeface="Arial Black" panose="020B0604020202020204" pitchFamily="34" charset="0"/>
        </a:defRPr>
      </a:lvl6pPr>
      <a:lvl7pPr marL="914400" algn="l" rtl="0" fontAlgn="base">
        <a:lnSpc>
          <a:spcPct val="90000"/>
        </a:lnSpc>
        <a:spcBef>
          <a:spcPct val="0"/>
        </a:spcBef>
        <a:spcAft>
          <a:spcPct val="0"/>
        </a:spcAft>
        <a:defRPr sz="4200" b="1">
          <a:solidFill>
            <a:srgbClr val="0000BF"/>
          </a:solidFill>
          <a:latin typeface="Arial Black" panose="020B0604020202020204" pitchFamily="34" charset="0"/>
        </a:defRPr>
      </a:lvl7pPr>
      <a:lvl8pPr marL="1371600" algn="l" rtl="0" fontAlgn="base">
        <a:lnSpc>
          <a:spcPct val="90000"/>
        </a:lnSpc>
        <a:spcBef>
          <a:spcPct val="0"/>
        </a:spcBef>
        <a:spcAft>
          <a:spcPct val="0"/>
        </a:spcAft>
        <a:defRPr sz="4200" b="1">
          <a:solidFill>
            <a:srgbClr val="0000BF"/>
          </a:solidFill>
          <a:latin typeface="Arial Black" panose="020B0604020202020204" pitchFamily="34" charset="0"/>
        </a:defRPr>
      </a:lvl8pPr>
      <a:lvl9pPr marL="1828800" algn="l" rtl="0" fontAlgn="base">
        <a:lnSpc>
          <a:spcPct val="90000"/>
        </a:lnSpc>
        <a:spcBef>
          <a:spcPct val="0"/>
        </a:spcBef>
        <a:spcAft>
          <a:spcPct val="0"/>
        </a:spcAft>
        <a:defRPr sz="4200" b="1">
          <a:solidFill>
            <a:srgbClr val="0000BF"/>
          </a:solidFill>
          <a:latin typeface="Arial Black" panose="020B0604020202020204" pitchFamily="34" charset="0"/>
        </a:defRPr>
      </a:lvl9pPr>
    </p:titleStyle>
    <p:bodyStyle>
      <a:lvl1pPr marL="228600" indent="-228600" algn="l" rtl="0" eaLnBrk="0" fontAlgn="base" hangingPunct="0">
        <a:spcBef>
          <a:spcPct val="0"/>
        </a:spcBef>
        <a:spcAft>
          <a:spcPct val="0"/>
        </a:spcAft>
        <a:buFont typeface="Arial" panose="020B0604020202020204" pitchFamily="34" charset="0"/>
        <a:buChar char="•"/>
        <a:defRPr sz="2500" kern="1200">
          <a:solidFill>
            <a:schemeClr val="tx1"/>
          </a:solidFill>
          <a:latin typeface="+mn-lt"/>
          <a:ea typeface="+mn-ea"/>
          <a:cs typeface="+mn-cs"/>
        </a:defRPr>
      </a:lvl1pPr>
      <a:lvl2pPr marL="685800" indent="-228600" algn="l" rtl="0" eaLnBrk="0" fontAlgn="base" hangingPunct="0">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8370" name="Otsikon paikkamerkki 1">
            <a:extLst>
              <a:ext uri="{FF2B5EF4-FFF2-40B4-BE49-F238E27FC236}">
                <a16:creationId xmlns:a16="http://schemas.microsoft.com/office/drawing/2014/main" id="{C4083F02-7730-284E-BA9F-4CA7BBBF72F8}"/>
              </a:ext>
            </a:extLst>
          </p:cNvPr>
          <p:cNvSpPr>
            <a:spLocks noGrp="1"/>
          </p:cNvSpPr>
          <p:nvPr>
            <p:ph type="title"/>
          </p:nvPr>
        </p:nvSpPr>
        <p:spPr bwMode="auto">
          <a:xfrm>
            <a:off x="457200" y="407988"/>
            <a:ext cx="112347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perustyyl. napsautt.</a:t>
            </a:r>
          </a:p>
        </p:txBody>
      </p:sp>
      <p:sp>
        <p:nvSpPr>
          <p:cNvPr id="58371" name="Tekstin paikkamerkki 2">
            <a:extLst>
              <a:ext uri="{FF2B5EF4-FFF2-40B4-BE49-F238E27FC236}">
                <a16:creationId xmlns:a16="http://schemas.microsoft.com/office/drawing/2014/main" id="{35AFF814-AC76-A746-9EF5-044C2933A1C5}"/>
              </a:ext>
            </a:extLst>
          </p:cNvPr>
          <p:cNvSpPr>
            <a:spLocks noGrp="1"/>
          </p:cNvSpPr>
          <p:nvPr>
            <p:ph type="body" idx="1"/>
          </p:nvPr>
        </p:nvSpPr>
        <p:spPr bwMode="auto">
          <a:xfrm>
            <a:off x="457200" y="1196975"/>
            <a:ext cx="11234738"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 name="Päivämäärän paikkamerkki 3">
            <a:extLst>
              <a:ext uri="{FF2B5EF4-FFF2-40B4-BE49-F238E27FC236}">
                <a16:creationId xmlns:a16="http://schemas.microsoft.com/office/drawing/2014/main" id="{3E4316D0-D4E4-2840-A141-B248CC1DFEB3}"/>
              </a:ext>
            </a:extLst>
          </p:cNvPr>
          <p:cNvSpPr>
            <a:spLocks noGrp="1"/>
          </p:cNvSpPr>
          <p:nvPr>
            <p:ph type="dt" sz="half" idx="2"/>
          </p:nvPr>
        </p:nvSpPr>
        <p:spPr>
          <a:xfrm>
            <a:off x="1663700" y="6269038"/>
            <a:ext cx="1304925" cy="258762"/>
          </a:xfrm>
          <a:prstGeom prst="rect">
            <a:avLst/>
          </a:prstGeom>
        </p:spPr>
        <p:txBody>
          <a:bodyPr vert="horz" lIns="0" tIns="0" rIns="0" bIns="0" rtlCol="0" anchor="ctr">
            <a:noAutofit/>
          </a:bodyPr>
          <a:lstStyle>
            <a:lvl1pPr algn="ctr" eaLnBrk="1" fontAlgn="auto" hangingPunct="1">
              <a:spcBef>
                <a:spcPts val="0"/>
              </a:spcBef>
              <a:spcAft>
                <a:spcPts val="0"/>
              </a:spcAft>
              <a:defRPr sz="1300">
                <a:solidFill>
                  <a:srgbClr val="FD4F00"/>
                </a:solidFill>
                <a:latin typeface="+mn-lt"/>
              </a:defRPr>
            </a:lvl1pPr>
          </a:lstStyle>
          <a:p>
            <a:pPr>
              <a:defRPr/>
            </a:pPr>
            <a:fld id="{AC982354-0724-0748-A801-FCD248EA8F66}" type="datetime1">
              <a:rPr lang="fi-FI"/>
              <a:pPr>
                <a:defRPr/>
              </a:pPr>
              <a:t>14.2.2022</a:t>
            </a:fld>
            <a:endParaRPr lang="fi-FI" dirty="0"/>
          </a:p>
        </p:txBody>
      </p:sp>
      <p:sp>
        <p:nvSpPr>
          <p:cNvPr id="5" name="Alatunnisteen paikkamerkki 4">
            <a:extLst>
              <a:ext uri="{FF2B5EF4-FFF2-40B4-BE49-F238E27FC236}">
                <a16:creationId xmlns:a16="http://schemas.microsoft.com/office/drawing/2014/main" id="{82E7C890-945D-7144-AE71-B0C559C1B6BA}"/>
              </a:ext>
            </a:extLst>
          </p:cNvPr>
          <p:cNvSpPr>
            <a:spLocks noGrp="1"/>
          </p:cNvSpPr>
          <p:nvPr>
            <p:ph type="ftr" sz="quarter" idx="3"/>
          </p:nvPr>
        </p:nvSpPr>
        <p:spPr>
          <a:xfrm>
            <a:off x="3201988" y="6269038"/>
            <a:ext cx="4114800" cy="258762"/>
          </a:xfrm>
          <a:prstGeom prst="rect">
            <a:avLst/>
          </a:prstGeom>
        </p:spPr>
        <p:txBody>
          <a:bodyPr vert="horz" lIns="0" tIns="0" rIns="0" bIns="0" rtlCol="0" anchor="ctr">
            <a:noAutofit/>
          </a:bodyPr>
          <a:lstStyle>
            <a:lvl1pPr algn="l" eaLnBrk="1" fontAlgn="auto" hangingPunct="1">
              <a:spcBef>
                <a:spcPts val="0"/>
              </a:spcBef>
              <a:spcAft>
                <a:spcPts val="0"/>
              </a:spcAft>
              <a:defRPr sz="1300">
                <a:solidFill>
                  <a:srgbClr val="FD4F00"/>
                </a:solidFill>
                <a:latin typeface="+mn-lt"/>
              </a:defRPr>
            </a:lvl1pPr>
          </a:lstStyle>
          <a:p>
            <a:pPr>
              <a:defRPr/>
            </a:pPr>
            <a:r>
              <a:rPr lang="fi-FI"/>
              <a:t>Etunimi Sukunimi</a:t>
            </a:r>
            <a:endParaRPr lang="fi-FI" dirty="0"/>
          </a:p>
        </p:txBody>
      </p:sp>
      <p:sp>
        <p:nvSpPr>
          <p:cNvPr id="6" name="Dian numeron paikkamerkki 5">
            <a:extLst>
              <a:ext uri="{FF2B5EF4-FFF2-40B4-BE49-F238E27FC236}">
                <a16:creationId xmlns:a16="http://schemas.microsoft.com/office/drawing/2014/main" id="{DFAB942D-6E3D-B24B-BEBC-F20056D114D5}"/>
              </a:ext>
            </a:extLst>
          </p:cNvPr>
          <p:cNvSpPr>
            <a:spLocks noGrp="1"/>
          </p:cNvSpPr>
          <p:nvPr>
            <p:ph type="sldNum" sz="quarter" idx="4"/>
          </p:nvPr>
        </p:nvSpPr>
        <p:spPr>
          <a:xfrm>
            <a:off x="10437813" y="6269038"/>
            <a:ext cx="1236662" cy="258762"/>
          </a:xfrm>
          <a:prstGeom prst="rect">
            <a:avLst/>
          </a:prstGeom>
        </p:spPr>
        <p:txBody>
          <a:bodyPr vert="horz" lIns="0" tIns="0" rIns="0" bIns="0" rtlCol="0" anchor="ctr">
            <a:noAutofit/>
          </a:bodyPr>
          <a:lstStyle>
            <a:lvl1pPr algn="r" eaLnBrk="1" fontAlgn="auto" hangingPunct="1">
              <a:spcBef>
                <a:spcPts val="0"/>
              </a:spcBef>
              <a:spcAft>
                <a:spcPts val="0"/>
              </a:spcAft>
              <a:defRPr sz="1300" b="1">
                <a:solidFill>
                  <a:srgbClr val="FD4F00"/>
                </a:solidFill>
                <a:latin typeface="+mn-lt"/>
              </a:defRPr>
            </a:lvl1pPr>
          </a:lstStyle>
          <a:p>
            <a:pPr>
              <a:defRPr/>
            </a:pPr>
            <a:fld id="{F1C740F2-AD14-D24B-BFFF-9A08366D6404}" type="slidenum">
              <a:rPr lang="fi-FI"/>
              <a:pPr>
                <a:defRPr/>
              </a:pPr>
              <a:t>‹#›</a:t>
            </a:fld>
            <a:endParaRPr lang="fi-FI" dirty="0"/>
          </a:p>
        </p:txBody>
      </p:sp>
      <p:grpSp>
        <p:nvGrpSpPr>
          <p:cNvPr id="7" name="Ryhmä 6">
            <a:extLst>
              <a:ext uri="{FF2B5EF4-FFF2-40B4-BE49-F238E27FC236}">
                <a16:creationId xmlns:a16="http://schemas.microsoft.com/office/drawing/2014/main" id="{9C8B9CAF-D532-4949-83DC-A0743FF77C09}"/>
              </a:ext>
            </a:extLst>
          </p:cNvPr>
          <p:cNvGrpSpPr/>
          <p:nvPr userDrawn="1"/>
        </p:nvGrpSpPr>
        <p:grpSpPr bwMode="black">
          <a:xfrm>
            <a:off x="465667" y="6222027"/>
            <a:ext cx="804333" cy="373549"/>
            <a:chOff x="228601" y="704851"/>
            <a:chExt cx="11734800" cy="5449888"/>
          </a:xfrm>
          <a:solidFill>
            <a:srgbClr val="FD4F00"/>
          </a:solidFill>
        </p:grpSpPr>
        <p:sp>
          <p:nvSpPr>
            <p:cNvPr id="8" name="Freeform 5">
              <a:extLst>
                <a:ext uri="{FF2B5EF4-FFF2-40B4-BE49-F238E27FC236}">
                  <a16:creationId xmlns:a16="http://schemas.microsoft.com/office/drawing/2014/main" id="{2B3A0C84-E9FB-CB4B-A6D8-D54FA6E05126}"/>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6">
              <a:extLst>
                <a:ext uri="{FF2B5EF4-FFF2-40B4-BE49-F238E27FC236}">
                  <a16:creationId xmlns:a16="http://schemas.microsoft.com/office/drawing/2014/main" id="{93353CF6-8FED-6A4E-9303-880B19E5BC0C}"/>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7">
              <a:extLst>
                <a:ext uri="{FF2B5EF4-FFF2-40B4-BE49-F238E27FC236}">
                  <a16:creationId xmlns:a16="http://schemas.microsoft.com/office/drawing/2014/main" id="{05659588-B822-D648-B29C-0DD890FDBD9B}"/>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8">
              <a:extLst>
                <a:ext uri="{FF2B5EF4-FFF2-40B4-BE49-F238E27FC236}">
                  <a16:creationId xmlns:a16="http://schemas.microsoft.com/office/drawing/2014/main" id="{F37B59D8-FF6E-F54E-99A3-D43898DC72D9}"/>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9">
              <a:extLst>
                <a:ext uri="{FF2B5EF4-FFF2-40B4-BE49-F238E27FC236}">
                  <a16:creationId xmlns:a16="http://schemas.microsoft.com/office/drawing/2014/main" id="{FF27DF45-0F05-A143-9DE9-1C3CBA0C1FEE}"/>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0">
              <a:extLst>
                <a:ext uri="{FF2B5EF4-FFF2-40B4-BE49-F238E27FC236}">
                  <a16:creationId xmlns:a16="http://schemas.microsoft.com/office/drawing/2014/main" id="{CC908269-2CDE-BE4D-BAD8-FB8EEEA5B435}"/>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Rectangle 11">
              <a:extLst>
                <a:ext uri="{FF2B5EF4-FFF2-40B4-BE49-F238E27FC236}">
                  <a16:creationId xmlns:a16="http://schemas.microsoft.com/office/drawing/2014/main" id="{554BF213-E2A0-8241-9017-F6998FB9E66A}"/>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2">
              <a:extLst>
                <a:ext uri="{FF2B5EF4-FFF2-40B4-BE49-F238E27FC236}">
                  <a16:creationId xmlns:a16="http://schemas.microsoft.com/office/drawing/2014/main" id="{5D9CB320-F946-1946-9779-B579900AC50C}"/>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3">
              <a:extLst>
                <a:ext uri="{FF2B5EF4-FFF2-40B4-BE49-F238E27FC236}">
                  <a16:creationId xmlns:a16="http://schemas.microsoft.com/office/drawing/2014/main" id="{B8290B04-8B98-034E-BD5B-1412B2971AA2}"/>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4">
              <a:extLst>
                <a:ext uri="{FF2B5EF4-FFF2-40B4-BE49-F238E27FC236}">
                  <a16:creationId xmlns:a16="http://schemas.microsoft.com/office/drawing/2014/main" id="{2B6C1711-39DB-B447-B2FC-AB1B2504976F}"/>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8" name="Freeform 15">
              <a:extLst>
                <a:ext uri="{FF2B5EF4-FFF2-40B4-BE49-F238E27FC236}">
                  <a16:creationId xmlns:a16="http://schemas.microsoft.com/office/drawing/2014/main" id="{861AB747-61B0-4A48-85BF-095731E55EEB}"/>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Tree>
  </p:cSld>
  <p:clrMap bg1="lt1" tx1="dk1" bg2="lt2" tx2="dk2" accent1="accent1" accent2="accent2" accent3="accent3" accent4="accent4" accent5="accent5" accent6="accent6" hlink="hlink" folHlink="folHlink"/>
  <p:sldLayoutIdLst>
    <p:sldLayoutId id="2147483992" r:id="rId1"/>
    <p:sldLayoutId id="2147484043" r:id="rId2"/>
    <p:sldLayoutId id="2147483993" r:id="rId3"/>
    <p:sldLayoutId id="2147484044" r:id="rId4"/>
    <p:sldLayoutId id="2147483994" r:id="rId5"/>
    <p:sldLayoutId id="2147483995" r:id="rId6"/>
    <p:sldLayoutId id="2147483996" r:id="rId7"/>
    <p:sldLayoutId id="2147483997" r:id="rId8"/>
    <p:sldLayoutId id="2147483998" r:id="rId9"/>
    <p:sldLayoutId id="2147484045" r:id="rId10"/>
    <p:sldLayoutId id="2147484046" r:id="rId11"/>
    <p:sldLayoutId id="2147484047" r:id="rId12"/>
    <p:sldLayoutId id="2147484048" r:id="rId13"/>
    <p:sldLayoutId id="2147484049" r:id="rId14"/>
    <p:sldLayoutId id="2147484050" r:id="rId15"/>
    <p:sldLayoutId id="2147484051" r:id="rId16"/>
    <p:sldLayoutId id="2147484052" r:id="rId17"/>
    <p:sldLayoutId id="2147484053" r:id="rId18"/>
    <p:sldLayoutId id="2147484054" r:id="rId19"/>
  </p:sldLayoutIdLst>
  <p:hf hdr="0"/>
  <p:txStyles>
    <p:titleStyle>
      <a:lvl1pPr algn="l" rtl="0" eaLnBrk="0" fontAlgn="base" hangingPunct="0">
        <a:lnSpc>
          <a:spcPct val="90000"/>
        </a:lnSpc>
        <a:spcBef>
          <a:spcPct val="0"/>
        </a:spcBef>
        <a:spcAft>
          <a:spcPct val="0"/>
        </a:spcAft>
        <a:defRPr sz="4200" b="1" kern="1200">
          <a:solidFill>
            <a:srgbClr val="FD4F00"/>
          </a:solidFill>
          <a:latin typeface="Arial Black" panose="020B0A04020102020204" pitchFamily="34" charset="0"/>
          <a:ea typeface="+mj-ea"/>
          <a:cs typeface="+mj-cs"/>
        </a:defRPr>
      </a:lvl1pPr>
      <a:lvl2pPr algn="l" rtl="0" eaLnBrk="0" fontAlgn="base" hangingPunct="0">
        <a:lnSpc>
          <a:spcPct val="90000"/>
        </a:lnSpc>
        <a:spcBef>
          <a:spcPct val="0"/>
        </a:spcBef>
        <a:spcAft>
          <a:spcPct val="0"/>
        </a:spcAft>
        <a:defRPr sz="4200" b="1">
          <a:solidFill>
            <a:srgbClr val="FD4F00"/>
          </a:solidFill>
          <a:latin typeface="Arial Black" panose="020B0604020202020204" pitchFamily="34" charset="0"/>
        </a:defRPr>
      </a:lvl2pPr>
      <a:lvl3pPr algn="l" rtl="0" eaLnBrk="0" fontAlgn="base" hangingPunct="0">
        <a:lnSpc>
          <a:spcPct val="90000"/>
        </a:lnSpc>
        <a:spcBef>
          <a:spcPct val="0"/>
        </a:spcBef>
        <a:spcAft>
          <a:spcPct val="0"/>
        </a:spcAft>
        <a:defRPr sz="4200" b="1">
          <a:solidFill>
            <a:srgbClr val="FD4F00"/>
          </a:solidFill>
          <a:latin typeface="Arial Black" panose="020B0604020202020204" pitchFamily="34" charset="0"/>
        </a:defRPr>
      </a:lvl3pPr>
      <a:lvl4pPr algn="l" rtl="0" eaLnBrk="0" fontAlgn="base" hangingPunct="0">
        <a:lnSpc>
          <a:spcPct val="90000"/>
        </a:lnSpc>
        <a:spcBef>
          <a:spcPct val="0"/>
        </a:spcBef>
        <a:spcAft>
          <a:spcPct val="0"/>
        </a:spcAft>
        <a:defRPr sz="4200" b="1">
          <a:solidFill>
            <a:srgbClr val="FD4F00"/>
          </a:solidFill>
          <a:latin typeface="Arial Black" panose="020B0604020202020204" pitchFamily="34" charset="0"/>
        </a:defRPr>
      </a:lvl4pPr>
      <a:lvl5pPr algn="l" rtl="0" eaLnBrk="0" fontAlgn="base" hangingPunct="0">
        <a:lnSpc>
          <a:spcPct val="90000"/>
        </a:lnSpc>
        <a:spcBef>
          <a:spcPct val="0"/>
        </a:spcBef>
        <a:spcAft>
          <a:spcPct val="0"/>
        </a:spcAft>
        <a:defRPr sz="4200" b="1">
          <a:solidFill>
            <a:srgbClr val="FD4F00"/>
          </a:solidFill>
          <a:latin typeface="Arial Black" panose="020B0604020202020204" pitchFamily="34" charset="0"/>
        </a:defRPr>
      </a:lvl5pPr>
      <a:lvl6pPr marL="457200" algn="l" rtl="0" fontAlgn="base">
        <a:lnSpc>
          <a:spcPct val="90000"/>
        </a:lnSpc>
        <a:spcBef>
          <a:spcPct val="0"/>
        </a:spcBef>
        <a:spcAft>
          <a:spcPct val="0"/>
        </a:spcAft>
        <a:defRPr sz="4200" b="1">
          <a:solidFill>
            <a:srgbClr val="FD4F00"/>
          </a:solidFill>
          <a:latin typeface="Arial Black" panose="020B0604020202020204" pitchFamily="34" charset="0"/>
        </a:defRPr>
      </a:lvl6pPr>
      <a:lvl7pPr marL="914400" algn="l" rtl="0" fontAlgn="base">
        <a:lnSpc>
          <a:spcPct val="90000"/>
        </a:lnSpc>
        <a:spcBef>
          <a:spcPct val="0"/>
        </a:spcBef>
        <a:spcAft>
          <a:spcPct val="0"/>
        </a:spcAft>
        <a:defRPr sz="4200" b="1">
          <a:solidFill>
            <a:srgbClr val="FD4F00"/>
          </a:solidFill>
          <a:latin typeface="Arial Black" panose="020B0604020202020204" pitchFamily="34" charset="0"/>
        </a:defRPr>
      </a:lvl7pPr>
      <a:lvl8pPr marL="1371600" algn="l" rtl="0" fontAlgn="base">
        <a:lnSpc>
          <a:spcPct val="90000"/>
        </a:lnSpc>
        <a:spcBef>
          <a:spcPct val="0"/>
        </a:spcBef>
        <a:spcAft>
          <a:spcPct val="0"/>
        </a:spcAft>
        <a:defRPr sz="4200" b="1">
          <a:solidFill>
            <a:srgbClr val="FD4F00"/>
          </a:solidFill>
          <a:latin typeface="Arial Black" panose="020B0604020202020204" pitchFamily="34" charset="0"/>
        </a:defRPr>
      </a:lvl8pPr>
      <a:lvl9pPr marL="1828800" algn="l" rtl="0" fontAlgn="base">
        <a:lnSpc>
          <a:spcPct val="90000"/>
        </a:lnSpc>
        <a:spcBef>
          <a:spcPct val="0"/>
        </a:spcBef>
        <a:spcAft>
          <a:spcPct val="0"/>
        </a:spcAft>
        <a:defRPr sz="4200" b="1">
          <a:solidFill>
            <a:srgbClr val="FD4F00"/>
          </a:solidFill>
          <a:latin typeface="Arial Black" panose="020B0604020202020204" pitchFamily="34" charset="0"/>
        </a:defRPr>
      </a:lvl9pPr>
    </p:titleStyle>
    <p:bodyStyle>
      <a:lvl1pPr marL="228600" indent="-228600" algn="l" rtl="0" eaLnBrk="0" fontAlgn="base" hangingPunct="0">
        <a:spcBef>
          <a:spcPct val="0"/>
        </a:spcBef>
        <a:spcAft>
          <a:spcPct val="0"/>
        </a:spcAft>
        <a:buFont typeface="Arial" panose="020B0604020202020204" pitchFamily="34" charset="0"/>
        <a:buChar char="•"/>
        <a:defRPr sz="2500" kern="1200">
          <a:solidFill>
            <a:schemeClr val="tx1"/>
          </a:solidFill>
          <a:latin typeface="+mn-lt"/>
          <a:ea typeface="+mn-ea"/>
          <a:cs typeface="+mn-cs"/>
        </a:defRPr>
      </a:lvl1pPr>
      <a:lvl2pPr marL="685800" indent="-228600" algn="l" rtl="0" eaLnBrk="0" fontAlgn="base" hangingPunct="0">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8850" name="Otsikon paikkamerkki 1">
            <a:extLst>
              <a:ext uri="{FF2B5EF4-FFF2-40B4-BE49-F238E27FC236}">
                <a16:creationId xmlns:a16="http://schemas.microsoft.com/office/drawing/2014/main" id="{6619DE1D-77D2-894F-AE68-0D237A086E88}"/>
              </a:ext>
            </a:extLst>
          </p:cNvPr>
          <p:cNvSpPr>
            <a:spLocks noGrp="1"/>
          </p:cNvSpPr>
          <p:nvPr>
            <p:ph type="title"/>
          </p:nvPr>
        </p:nvSpPr>
        <p:spPr bwMode="auto">
          <a:xfrm>
            <a:off x="457200" y="407988"/>
            <a:ext cx="112347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perustyyl. napsautt.</a:t>
            </a:r>
          </a:p>
        </p:txBody>
      </p:sp>
      <p:sp>
        <p:nvSpPr>
          <p:cNvPr id="78851" name="Tekstin paikkamerkki 2">
            <a:extLst>
              <a:ext uri="{FF2B5EF4-FFF2-40B4-BE49-F238E27FC236}">
                <a16:creationId xmlns:a16="http://schemas.microsoft.com/office/drawing/2014/main" id="{01F58901-D05C-D54B-8721-F4329BE2B854}"/>
              </a:ext>
            </a:extLst>
          </p:cNvPr>
          <p:cNvSpPr>
            <a:spLocks noGrp="1"/>
          </p:cNvSpPr>
          <p:nvPr>
            <p:ph type="body" idx="1"/>
          </p:nvPr>
        </p:nvSpPr>
        <p:spPr bwMode="auto">
          <a:xfrm>
            <a:off x="457200" y="1196975"/>
            <a:ext cx="11234738"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 name="Päivämäärän paikkamerkki 3">
            <a:extLst>
              <a:ext uri="{FF2B5EF4-FFF2-40B4-BE49-F238E27FC236}">
                <a16:creationId xmlns:a16="http://schemas.microsoft.com/office/drawing/2014/main" id="{DD813F63-58D1-0141-99EE-C0ADC4A818FB}"/>
              </a:ext>
            </a:extLst>
          </p:cNvPr>
          <p:cNvSpPr>
            <a:spLocks noGrp="1"/>
          </p:cNvSpPr>
          <p:nvPr>
            <p:ph type="dt" sz="half" idx="2"/>
          </p:nvPr>
        </p:nvSpPr>
        <p:spPr>
          <a:xfrm>
            <a:off x="1663700" y="6269038"/>
            <a:ext cx="1304925" cy="258762"/>
          </a:xfrm>
          <a:prstGeom prst="rect">
            <a:avLst/>
          </a:prstGeom>
        </p:spPr>
        <p:txBody>
          <a:bodyPr vert="horz" lIns="0" tIns="0" rIns="0" bIns="0" rtlCol="0" anchor="ctr">
            <a:noAutofit/>
          </a:bodyPr>
          <a:lstStyle>
            <a:lvl1pPr algn="ctr" eaLnBrk="1" fontAlgn="auto" hangingPunct="1">
              <a:spcBef>
                <a:spcPts val="0"/>
              </a:spcBef>
              <a:spcAft>
                <a:spcPts val="0"/>
              </a:spcAft>
              <a:defRPr sz="1300">
                <a:solidFill>
                  <a:srgbClr val="009246"/>
                </a:solidFill>
                <a:latin typeface="+mn-lt"/>
              </a:defRPr>
            </a:lvl1pPr>
          </a:lstStyle>
          <a:p>
            <a:pPr>
              <a:defRPr/>
            </a:pPr>
            <a:fld id="{E2BA69D2-8D59-2146-92E9-37EF69B3E2E5}" type="datetime1">
              <a:rPr lang="fi-FI"/>
              <a:pPr>
                <a:defRPr/>
              </a:pPr>
              <a:t>14.2.2022</a:t>
            </a:fld>
            <a:endParaRPr lang="fi-FI" dirty="0"/>
          </a:p>
        </p:txBody>
      </p:sp>
      <p:sp>
        <p:nvSpPr>
          <p:cNvPr id="5" name="Alatunnisteen paikkamerkki 4">
            <a:extLst>
              <a:ext uri="{FF2B5EF4-FFF2-40B4-BE49-F238E27FC236}">
                <a16:creationId xmlns:a16="http://schemas.microsoft.com/office/drawing/2014/main" id="{913CC1D0-97CB-B441-BB0E-F6FE5D1288C8}"/>
              </a:ext>
            </a:extLst>
          </p:cNvPr>
          <p:cNvSpPr>
            <a:spLocks noGrp="1"/>
          </p:cNvSpPr>
          <p:nvPr>
            <p:ph type="ftr" sz="quarter" idx="3"/>
          </p:nvPr>
        </p:nvSpPr>
        <p:spPr>
          <a:xfrm>
            <a:off x="3201988" y="6269038"/>
            <a:ext cx="4114800" cy="258762"/>
          </a:xfrm>
          <a:prstGeom prst="rect">
            <a:avLst/>
          </a:prstGeom>
        </p:spPr>
        <p:txBody>
          <a:bodyPr vert="horz" lIns="0" tIns="0" rIns="0" bIns="0" rtlCol="0" anchor="ctr">
            <a:noAutofit/>
          </a:bodyPr>
          <a:lstStyle>
            <a:lvl1pPr algn="l" eaLnBrk="1" fontAlgn="auto" hangingPunct="1">
              <a:spcBef>
                <a:spcPts val="0"/>
              </a:spcBef>
              <a:spcAft>
                <a:spcPts val="0"/>
              </a:spcAft>
              <a:defRPr sz="1300">
                <a:solidFill>
                  <a:srgbClr val="009246"/>
                </a:solidFill>
                <a:latin typeface="+mn-lt"/>
              </a:defRPr>
            </a:lvl1pPr>
          </a:lstStyle>
          <a:p>
            <a:pPr>
              <a:defRPr/>
            </a:pPr>
            <a:r>
              <a:rPr lang="fi-FI"/>
              <a:t>Etunimi Sukunimi</a:t>
            </a:r>
            <a:endParaRPr lang="fi-FI" dirty="0"/>
          </a:p>
        </p:txBody>
      </p:sp>
      <p:sp>
        <p:nvSpPr>
          <p:cNvPr id="6" name="Dian numeron paikkamerkki 5">
            <a:extLst>
              <a:ext uri="{FF2B5EF4-FFF2-40B4-BE49-F238E27FC236}">
                <a16:creationId xmlns:a16="http://schemas.microsoft.com/office/drawing/2014/main" id="{045C5770-0397-A942-A798-AAE8065E3FD3}"/>
              </a:ext>
            </a:extLst>
          </p:cNvPr>
          <p:cNvSpPr>
            <a:spLocks noGrp="1"/>
          </p:cNvSpPr>
          <p:nvPr>
            <p:ph type="sldNum" sz="quarter" idx="4"/>
          </p:nvPr>
        </p:nvSpPr>
        <p:spPr>
          <a:xfrm>
            <a:off x="10437813" y="6269038"/>
            <a:ext cx="1236662" cy="258762"/>
          </a:xfrm>
          <a:prstGeom prst="rect">
            <a:avLst/>
          </a:prstGeom>
        </p:spPr>
        <p:txBody>
          <a:bodyPr vert="horz" lIns="0" tIns="0" rIns="0" bIns="0" rtlCol="0" anchor="ctr">
            <a:noAutofit/>
          </a:bodyPr>
          <a:lstStyle>
            <a:lvl1pPr algn="r" eaLnBrk="1" fontAlgn="auto" hangingPunct="1">
              <a:spcBef>
                <a:spcPts val="0"/>
              </a:spcBef>
              <a:spcAft>
                <a:spcPts val="0"/>
              </a:spcAft>
              <a:defRPr sz="1300" b="1">
                <a:solidFill>
                  <a:srgbClr val="009246"/>
                </a:solidFill>
                <a:latin typeface="+mn-lt"/>
              </a:defRPr>
            </a:lvl1pPr>
          </a:lstStyle>
          <a:p>
            <a:pPr>
              <a:defRPr/>
            </a:pPr>
            <a:fld id="{957522B0-61FC-2F4B-A2C1-EE4D041E1F28}" type="slidenum">
              <a:rPr lang="fi-FI"/>
              <a:pPr>
                <a:defRPr/>
              </a:pPr>
              <a:t>‹#›</a:t>
            </a:fld>
            <a:endParaRPr lang="fi-FI" dirty="0"/>
          </a:p>
        </p:txBody>
      </p:sp>
      <p:grpSp>
        <p:nvGrpSpPr>
          <p:cNvPr id="7" name="Ryhmä 6">
            <a:extLst>
              <a:ext uri="{FF2B5EF4-FFF2-40B4-BE49-F238E27FC236}">
                <a16:creationId xmlns:a16="http://schemas.microsoft.com/office/drawing/2014/main" id="{24E098E6-31C8-164A-8F46-7370FB65EC74}"/>
              </a:ext>
            </a:extLst>
          </p:cNvPr>
          <p:cNvGrpSpPr/>
          <p:nvPr userDrawn="1"/>
        </p:nvGrpSpPr>
        <p:grpSpPr bwMode="black">
          <a:xfrm>
            <a:off x="465667" y="6222027"/>
            <a:ext cx="804333" cy="373549"/>
            <a:chOff x="228601" y="704851"/>
            <a:chExt cx="11734800" cy="5449888"/>
          </a:xfrm>
          <a:solidFill>
            <a:srgbClr val="009246"/>
          </a:solidFill>
        </p:grpSpPr>
        <p:sp>
          <p:nvSpPr>
            <p:cNvPr id="8" name="Freeform 5">
              <a:extLst>
                <a:ext uri="{FF2B5EF4-FFF2-40B4-BE49-F238E27FC236}">
                  <a16:creationId xmlns:a16="http://schemas.microsoft.com/office/drawing/2014/main" id="{16D386E4-DCF2-6E4A-8E68-DDC7D66E70AB}"/>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6">
              <a:extLst>
                <a:ext uri="{FF2B5EF4-FFF2-40B4-BE49-F238E27FC236}">
                  <a16:creationId xmlns:a16="http://schemas.microsoft.com/office/drawing/2014/main" id="{6E1D7C50-B662-7144-81CF-9CC0F122DC7F}"/>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7">
              <a:extLst>
                <a:ext uri="{FF2B5EF4-FFF2-40B4-BE49-F238E27FC236}">
                  <a16:creationId xmlns:a16="http://schemas.microsoft.com/office/drawing/2014/main" id="{FBC7DD14-DAE1-3E46-9E5A-EA2A06999D48}"/>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8">
              <a:extLst>
                <a:ext uri="{FF2B5EF4-FFF2-40B4-BE49-F238E27FC236}">
                  <a16:creationId xmlns:a16="http://schemas.microsoft.com/office/drawing/2014/main" id="{235470DF-8ACF-A240-A307-F245930E10C8}"/>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9">
              <a:extLst>
                <a:ext uri="{FF2B5EF4-FFF2-40B4-BE49-F238E27FC236}">
                  <a16:creationId xmlns:a16="http://schemas.microsoft.com/office/drawing/2014/main" id="{0E683DE2-6F26-6245-9760-187BA4E7CDAF}"/>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0">
              <a:extLst>
                <a:ext uri="{FF2B5EF4-FFF2-40B4-BE49-F238E27FC236}">
                  <a16:creationId xmlns:a16="http://schemas.microsoft.com/office/drawing/2014/main" id="{395F6E94-C46C-7842-A3EA-3DC111638AE1}"/>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Rectangle 11">
              <a:extLst>
                <a:ext uri="{FF2B5EF4-FFF2-40B4-BE49-F238E27FC236}">
                  <a16:creationId xmlns:a16="http://schemas.microsoft.com/office/drawing/2014/main" id="{3F84031E-E0ED-D644-8571-40A599EB05ED}"/>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2">
              <a:extLst>
                <a:ext uri="{FF2B5EF4-FFF2-40B4-BE49-F238E27FC236}">
                  <a16:creationId xmlns:a16="http://schemas.microsoft.com/office/drawing/2014/main" id="{51BF0BA5-973F-FF4E-8DF1-185877104730}"/>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3">
              <a:extLst>
                <a:ext uri="{FF2B5EF4-FFF2-40B4-BE49-F238E27FC236}">
                  <a16:creationId xmlns:a16="http://schemas.microsoft.com/office/drawing/2014/main" id="{92989F9F-F1D3-A74C-9B36-DDA76EC5B8F7}"/>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4">
              <a:extLst>
                <a:ext uri="{FF2B5EF4-FFF2-40B4-BE49-F238E27FC236}">
                  <a16:creationId xmlns:a16="http://schemas.microsoft.com/office/drawing/2014/main" id="{296B1CE3-B2F0-734A-89F0-58B2850AA2C2}"/>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8" name="Freeform 15">
              <a:extLst>
                <a:ext uri="{FF2B5EF4-FFF2-40B4-BE49-F238E27FC236}">
                  <a16:creationId xmlns:a16="http://schemas.microsoft.com/office/drawing/2014/main" id="{A8CF7F6B-C409-9B46-B616-1A66D26FBFAD}"/>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Tree>
  </p:cSld>
  <p:clrMap bg1="lt1" tx1="dk1" bg2="lt2" tx2="dk2" accent1="accent1" accent2="accent2" accent3="accent3" accent4="accent4" accent5="accent5" accent6="accent6" hlink="hlink" folHlink="folHlink"/>
  <p:sldLayoutIdLst>
    <p:sldLayoutId id="2147483999" r:id="rId1"/>
    <p:sldLayoutId id="2147484055" r:id="rId2"/>
    <p:sldLayoutId id="2147484000" r:id="rId3"/>
    <p:sldLayoutId id="2147484056" r:id="rId4"/>
    <p:sldLayoutId id="2147484001" r:id="rId5"/>
    <p:sldLayoutId id="2147484002" r:id="rId6"/>
    <p:sldLayoutId id="2147484003" r:id="rId7"/>
    <p:sldLayoutId id="2147484004" r:id="rId8"/>
    <p:sldLayoutId id="2147484005" r:id="rId9"/>
    <p:sldLayoutId id="2147484057" r:id="rId10"/>
    <p:sldLayoutId id="2147484058" r:id="rId11"/>
    <p:sldLayoutId id="2147484059" r:id="rId12"/>
    <p:sldLayoutId id="2147484060" r:id="rId13"/>
    <p:sldLayoutId id="2147484061" r:id="rId14"/>
    <p:sldLayoutId id="2147484062" r:id="rId15"/>
    <p:sldLayoutId id="2147484063" r:id="rId16"/>
    <p:sldLayoutId id="2147484064" r:id="rId17"/>
    <p:sldLayoutId id="2147484065" r:id="rId18"/>
    <p:sldLayoutId id="2147484066" r:id="rId19"/>
  </p:sldLayoutIdLst>
  <p:hf hdr="0"/>
  <p:txStyles>
    <p:titleStyle>
      <a:lvl1pPr algn="l" rtl="0" eaLnBrk="0" fontAlgn="base" hangingPunct="0">
        <a:lnSpc>
          <a:spcPct val="90000"/>
        </a:lnSpc>
        <a:spcBef>
          <a:spcPct val="0"/>
        </a:spcBef>
        <a:spcAft>
          <a:spcPct val="0"/>
        </a:spcAft>
        <a:defRPr sz="4200" b="1" kern="1200">
          <a:solidFill>
            <a:srgbClr val="009246"/>
          </a:solidFill>
          <a:latin typeface="Arial Black" panose="020B0A04020102020204" pitchFamily="34" charset="0"/>
          <a:ea typeface="+mj-ea"/>
          <a:cs typeface="+mj-cs"/>
        </a:defRPr>
      </a:lvl1pPr>
      <a:lvl2pPr algn="l" rtl="0" eaLnBrk="0" fontAlgn="base" hangingPunct="0">
        <a:lnSpc>
          <a:spcPct val="90000"/>
        </a:lnSpc>
        <a:spcBef>
          <a:spcPct val="0"/>
        </a:spcBef>
        <a:spcAft>
          <a:spcPct val="0"/>
        </a:spcAft>
        <a:defRPr sz="4200" b="1">
          <a:solidFill>
            <a:srgbClr val="009246"/>
          </a:solidFill>
          <a:latin typeface="Arial Black" panose="020B0604020202020204" pitchFamily="34" charset="0"/>
        </a:defRPr>
      </a:lvl2pPr>
      <a:lvl3pPr algn="l" rtl="0" eaLnBrk="0" fontAlgn="base" hangingPunct="0">
        <a:lnSpc>
          <a:spcPct val="90000"/>
        </a:lnSpc>
        <a:spcBef>
          <a:spcPct val="0"/>
        </a:spcBef>
        <a:spcAft>
          <a:spcPct val="0"/>
        </a:spcAft>
        <a:defRPr sz="4200" b="1">
          <a:solidFill>
            <a:srgbClr val="009246"/>
          </a:solidFill>
          <a:latin typeface="Arial Black" panose="020B0604020202020204" pitchFamily="34" charset="0"/>
        </a:defRPr>
      </a:lvl3pPr>
      <a:lvl4pPr algn="l" rtl="0" eaLnBrk="0" fontAlgn="base" hangingPunct="0">
        <a:lnSpc>
          <a:spcPct val="90000"/>
        </a:lnSpc>
        <a:spcBef>
          <a:spcPct val="0"/>
        </a:spcBef>
        <a:spcAft>
          <a:spcPct val="0"/>
        </a:spcAft>
        <a:defRPr sz="4200" b="1">
          <a:solidFill>
            <a:srgbClr val="009246"/>
          </a:solidFill>
          <a:latin typeface="Arial Black" panose="020B0604020202020204" pitchFamily="34" charset="0"/>
        </a:defRPr>
      </a:lvl4pPr>
      <a:lvl5pPr algn="l" rtl="0" eaLnBrk="0" fontAlgn="base" hangingPunct="0">
        <a:lnSpc>
          <a:spcPct val="90000"/>
        </a:lnSpc>
        <a:spcBef>
          <a:spcPct val="0"/>
        </a:spcBef>
        <a:spcAft>
          <a:spcPct val="0"/>
        </a:spcAft>
        <a:defRPr sz="4200" b="1">
          <a:solidFill>
            <a:srgbClr val="009246"/>
          </a:solidFill>
          <a:latin typeface="Arial Black" panose="020B0604020202020204" pitchFamily="34" charset="0"/>
        </a:defRPr>
      </a:lvl5pPr>
      <a:lvl6pPr marL="457200" algn="l" rtl="0" fontAlgn="base">
        <a:lnSpc>
          <a:spcPct val="90000"/>
        </a:lnSpc>
        <a:spcBef>
          <a:spcPct val="0"/>
        </a:spcBef>
        <a:spcAft>
          <a:spcPct val="0"/>
        </a:spcAft>
        <a:defRPr sz="4200" b="1">
          <a:solidFill>
            <a:srgbClr val="009246"/>
          </a:solidFill>
          <a:latin typeface="Arial Black" panose="020B0604020202020204" pitchFamily="34" charset="0"/>
        </a:defRPr>
      </a:lvl6pPr>
      <a:lvl7pPr marL="914400" algn="l" rtl="0" fontAlgn="base">
        <a:lnSpc>
          <a:spcPct val="90000"/>
        </a:lnSpc>
        <a:spcBef>
          <a:spcPct val="0"/>
        </a:spcBef>
        <a:spcAft>
          <a:spcPct val="0"/>
        </a:spcAft>
        <a:defRPr sz="4200" b="1">
          <a:solidFill>
            <a:srgbClr val="009246"/>
          </a:solidFill>
          <a:latin typeface="Arial Black" panose="020B0604020202020204" pitchFamily="34" charset="0"/>
        </a:defRPr>
      </a:lvl7pPr>
      <a:lvl8pPr marL="1371600" algn="l" rtl="0" fontAlgn="base">
        <a:lnSpc>
          <a:spcPct val="90000"/>
        </a:lnSpc>
        <a:spcBef>
          <a:spcPct val="0"/>
        </a:spcBef>
        <a:spcAft>
          <a:spcPct val="0"/>
        </a:spcAft>
        <a:defRPr sz="4200" b="1">
          <a:solidFill>
            <a:srgbClr val="009246"/>
          </a:solidFill>
          <a:latin typeface="Arial Black" panose="020B0604020202020204" pitchFamily="34" charset="0"/>
        </a:defRPr>
      </a:lvl8pPr>
      <a:lvl9pPr marL="1828800" algn="l" rtl="0" fontAlgn="base">
        <a:lnSpc>
          <a:spcPct val="90000"/>
        </a:lnSpc>
        <a:spcBef>
          <a:spcPct val="0"/>
        </a:spcBef>
        <a:spcAft>
          <a:spcPct val="0"/>
        </a:spcAft>
        <a:defRPr sz="4200" b="1">
          <a:solidFill>
            <a:srgbClr val="009246"/>
          </a:solidFill>
          <a:latin typeface="Arial Black" panose="020B0604020202020204" pitchFamily="34" charset="0"/>
        </a:defRPr>
      </a:lvl9pPr>
    </p:titleStyle>
    <p:bodyStyle>
      <a:lvl1pPr marL="228600" indent="-228600" algn="l" rtl="0" eaLnBrk="0" fontAlgn="base" hangingPunct="0">
        <a:spcBef>
          <a:spcPct val="0"/>
        </a:spcBef>
        <a:spcAft>
          <a:spcPct val="0"/>
        </a:spcAft>
        <a:buFont typeface="Arial" panose="020B0604020202020204" pitchFamily="34" charset="0"/>
        <a:buChar char="•"/>
        <a:defRPr sz="2500" kern="1200">
          <a:solidFill>
            <a:schemeClr val="tx1"/>
          </a:solidFill>
          <a:latin typeface="+mn-lt"/>
          <a:ea typeface="+mn-ea"/>
          <a:cs typeface="+mn-cs"/>
        </a:defRPr>
      </a:lvl1pPr>
      <a:lvl2pPr marL="685800" indent="-228600" algn="l" rtl="0" eaLnBrk="0" fontAlgn="base" hangingPunct="0">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ussi.nevalainen@hel.fi" TargetMode="External"/><Relationship Id="rId2" Type="http://schemas.openxmlformats.org/officeDocument/2006/relationships/notesSlide" Target="../notesSlides/notesSlide1.xml"/><Relationship Id="rId1" Type="http://schemas.openxmlformats.org/officeDocument/2006/relationships/slideLayout" Target="../slideLayouts/slideLayout46.xml"/><Relationship Id="rId6" Type="http://schemas.openxmlformats.org/officeDocument/2006/relationships/image" Target="../media/image3.jp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mailto:jussi.nevalainen@hel.fi"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C228166-E6B4-814E-9AF0-F08BA1D8BD3F}"/>
              </a:ext>
            </a:extLst>
          </p:cNvPr>
          <p:cNvSpPr>
            <a:spLocks noGrp="1"/>
          </p:cNvSpPr>
          <p:nvPr>
            <p:ph type="ctrTitle"/>
          </p:nvPr>
        </p:nvSpPr>
        <p:spPr>
          <a:xfrm>
            <a:off x="-559344" y="0"/>
            <a:ext cx="8736012" cy="2743200"/>
          </a:xfrm>
          <a:effectLst/>
        </p:spPr>
        <p:txBody>
          <a:bodyPr rtlCol="0">
            <a:noAutofit/>
          </a:bodyPr>
          <a:lstStyle/>
          <a:p>
            <a:pPr algn="ctr" eaLnBrk="1" fontAlgn="auto" hangingPunct="1">
              <a:lnSpc>
                <a:spcPct val="100000"/>
              </a:lnSpc>
              <a:spcAft>
                <a:spcPts val="0"/>
              </a:spcAft>
              <a:defRPr/>
            </a:pPr>
            <a:r>
              <a:rPr lang="fi-FI" sz="4400" dirty="0" smtClean="0"/>
              <a:t>Virtuaalikonseptit ryhmäkirjastokäynneillä</a:t>
            </a:r>
            <a:r>
              <a:rPr lang="fi-FI" sz="2800" dirty="0" smtClean="0"/>
              <a:t/>
            </a:r>
            <a:br>
              <a:rPr lang="fi-FI" sz="2800" dirty="0" smtClean="0"/>
            </a:br>
            <a:r>
              <a:rPr lang="fi-FI" sz="2800" dirty="0" smtClean="0"/>
              <a:t>Kielikahviloita &amp; virtuaalikirjatarjottimia</a:t>
            </a:r>
            <a:br>
              <a:rPr lang="fi-FI" sz="2800" dirty="0" smtClean="0"/>
            </a:br>
            <a:endParaRPr lang="fi-FI" sz="2800" dirty="0"/>
          </a:p>
        </p:txBody>
      </p:sp>
      <p:sp>
        <p:nvSpPr>
          <p:cNvPr id="3" name="Tekstin paikkamerkki 2">
            <a:extLst>
              <a:ext uri="{FF2B5EF4-FFF2-40B4-BE49-F238E27FC236}">
                <a16:creationId xmlns:a16="http://schemas.microsoft.com/office/drawing/2014/main" id="{7DAAAF25-166D-D948-A855-0C08A38E9B62}"/>
              </a:ext>
            </a:extLst>
          </p:cNvPr>
          <p:cNvSpPr>
            <a:spLocks noGrp="1"/>
          </p:cNvSpPr>
          <p:nvPr>
            <p:ph type="body" sz="quarter" idx="13"/>
          </p:nvPr>
        </p:nvSpPr>
        <p:spPr>
          <a:xfrm>
            <a:off x="9464374" y="5435422"/>
            <a:ext cx="10709275" cy="971550"/>
          </a:xfrm>
        </p:spPr>
        <p:txBody>
          <a:bodyPr rtlCol="0">
            <a:noAutofit/>
          </a:bodyPr>
          <a:lstStyle/>
          <a:p>
            <a:pPr eaLnBrk="1" fontAlgn="auto" hangingPunct="1">
              <a:spcBef>
                <a:spcPts val="0"/>
              </a:spcBef>
              <a:spcAft>
                <a:spcPts val="0"/>
              </a:spcAft>
              <a:defRPr/>
            </a:pPr>
            <a:endParaRPr lang="fi-FI" i="1" dirty="0" smtClean="0"/>
          </a:p>
          <a:p>
            <a:pPr eaLnBrk="1" fontAlgn="auto" hangingPunct="1">
              <a:spcBef>
                <a:spcPts val="0"/>
              </a:spcBef>
              <a:spcAft>
                <a:spcPts val="0"/>
              </a:spcAft>
              <a:defRPr/>
            </a:pPr>
            <a:r>
              <a:rPr lang="fi-FI" sz="1800" i="1" dirty="0" smtClean="0"/>
              <a:t>Jussi Nevalainen</a:t>
            </a:r>
          </a:p>
          <a:p>
            <a:r>
              <a:rPr lang="fi-FI" sz="1800" i="1" dirty="0"/>
              <a:t>Puh. +358405885974</a:t>
            </a:r>
            <a:endParaRPr lang="fi-FI" sz="1800" dirty="0"/>
          </a:p>
          <a:p>
            <a:r>
              <a:rPr lang="fi-FI" sz="1800" i="1" u="sng" dirty="0">
                <a:hlinkClick r:id="rId3" tooltip="mailto:jussi.nevalainen@hel.fi"/>
              </a:rPr>
              <a:t>jussi.nevalainen@hel.fi</a:t>
            </a:r>
            <a:endParaRPr lang="fi-FI" sz="1800" dirty="0"/>
          </a:p>
          <a:p>
            <a:pPr eaLnBrk="1" fontAlgn="auto" hangingPunct="1">
              <a:spcBef>
                <a:spcPts val="0"/>
              </a:spcBef>
              <a:spcAft>
                <a:spcPts val="0"/>
              </a:spcAft>
              <a:defRPr/>
            </a:pPr>
            <a:endParaRPr lang="fi-FI" dirty="0" smtClean="0"/>
          </a:p>
          <a:p>
            <a:pPr eaLnBrk="1" fontAlgn="auto" hangingPunct="1">
              <a:spcBef>
                <a:spcPts val="0"/>
              </a:spcBef>
              <a:spcAft>
                <a:spcPts val="0"/>
              </a:spcAft>
              <a:defRPr/>
            </a:pPr>
            <a:endParaRPr lang="fi-FI" dirty="0" smtClean="0"/>
          </a:p>
          <a:p>
            <a:pPr eaLnBrk="1" fontAlgn="auto" hangingPunct="1">
              <a:spcBef>
                <a:spcPts val="0"/>
              </a:spcBef>
              <a:spcAft>
                <a:spcPts val="0"/>
              </a:spcAft>
              <a:defRPr/>
            </a:pPr>
            <a:endParaRPr lang="fi-FI" dirty="0" smtClean="0"/>
          </a:p>
          <a:p>
            <a:pPr eaLnBrk="1" fontAlgn="auto" hangingPunct="1">
              <a:spcBef>
                <a:spcPts val="0"/>
              </a:spcBef>
              <a:spcAft>
                <a:spcPts val="0"/>
              </a:spcAft>
              <a:defRPr/>
            </a:pPr>
            <a:endParaRPr lang="fi-FI" dirty="0"/>
          </a:p>
        </p:txBody>
      </p:sp>
      <p:pic>
        <p:nvPicPr>
          <p:cNvPr id="4" name="Kuva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28654" y="2260471"/>
            <a:ext cx="3212351" cy="4283136"/>
          </a:xfrm>
          <a:prstGeom prst="rect">
            <a:avLst/>
          </a:prstGeom>
          <a:effectLst>
            <a:softEdge rad="165100"/>
          </a:effectLst>
        </p:spPr>
      </p:pic>
      <p:pic>
        <p:nvPicPr>
          <p:cNvPr id="5" name="Kuva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06209" y="600662"/>
            <a:ext cx="3626070" cy="4834760"/>
          </a:xfrm>
          <a:prstGeom prst="rect">
            <a:avLst/>
          </a:prstGeom>
          <a:effectLst>
            <a:softEdge rad="254000"/>
          </a:effectLst>
        </p:spPr>
      </p:pic>
      <p:pic>
        <p:nvPicPr>
          <p:cNvPr id="6" name="Kuva 5"/>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02538" y="1949437"/>
            <a:ext cx="2454956" cy="3273275"/>
          </a:xfrm>
          <a:prstGeom prst="rect">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Date Placeholder 3">
            <a:extLst>
              <a:ext uri="{FF2B5EF4-FFF2-40B4-BE49-F238E27FC236}">
                <a16:creationId xmlns:a16="http://schemas.microsoft.com/office/drawing/2014/main" id="{8C580AF5-245B-A04D-A6BF-5B0C8DE40E31}"/>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buChar char="•"/>
              <a:defRPr sz="2500">
                <a:solidFill>
                  <a:schemeClr val="tx1"/>
                </a:solidFill>
                <a:latin typeface="Arial" panose="020B0604020202020204" pitchFamily="34" charset="0"/>
              </a:defRPr>
            </a:lvl1pPr>
            <a:lvl2pPr marL="742950" indent="-285750">
              <a:buFont typeface="Arial" panose="020B0604020202020204" pitchFamily="34" charset="0"/>
              <a:buChar char="•"/>
              <a:defRPr sz="2400">
                <a:solidFill>
                  <a:schemeClr val="tx1"/>
                </a:solidFill>
                <a:latin typeface="Arial" panose="020B0604020202020204" pitchFamily="34" charset="0"/>
              </a:defRPr>
            </a:lvl2pPr>
            <a:lvl3pPr marL="1143000" indent="-228600">
              <a:buFont typeface="Arial" panose="020B0604020202020204" pitchFamily="34" charset="0"/>
              <a:buChar char="•"/>
              <a:defRPr sz="2000">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fontAlgn="base">
              <a:spcBef>
                <a:spcPct val="0"/>
              </a:spcBef>
              <a:spcAft>
                <a:spcPct val="0"/>
              </a:spcAft>
              <a:buFontTx/>
              <a:buNone/>
            </a:pPr>
            <a:fld id="{C81758A7-8072-8F41-A5E8-CCC786EBF7B6}" type="datetime1">
              <a:rPr lang="fi-FI" altLang="fi-FI" sz="1300" smtClean="0">
                <a:solidFill>
                  <a:srgbClr val="000000"/>
                </a:solidFill>
              </a:rPr>
              <a:pPr fontAlgn="base">
                <a:spcBef>
                  <a:spcPct val="0"/>
                </a:spcBef>
                <a:spcAft>
                  <a:spcPct val="0"/>
                </a:spcAft>
                <a:buFontTx/>
                <a:buNone/>
              </a:pPr>
              <a:t>14.2.2022</a:t>
            </a:fld>
            <a:endParaRPr lang="fi-FI" altLang="fi-FI" sz="1300">
              <a:solidFill>
                <a:srgbClr val="000000"/>
              </a:solidFill>
            </a:endParaRPr>
          </a:p>
        </p:txBody>
      </p:sp>
      <p:sp>
        <p:nvSpPr>
          <p:cNvPr id="111618" name="Footer Placeholder 4">
            <a:extLst>
              <a:ext uri="{FF2B5EF4-FFF2-40B4-BE49-F238E27FC236}">
                <a16:creationId xmlns:a16="http://schemas.microsoft.com/office/drawing/2014/main" id="{85AC3BD6-DA06-E84A-A587-D4040B317AA1}"/>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buChar char="•"/>
              <a:defRPr sz="2500">
                <a:solidFill>
                  <a:schemeClr val="tx1"/>
                </a:solidFill>
                <a:latin typeface="Arial" panose="020B0604020202020204" pitchFamily="34" charset="0"/>
              </a:defRPr>
            </a:lvl1pPr>
            <a:lvl2pPr marL="742950" indent="-285750">
              <a:buFont typeface="Arial" panose="020B0604020202020204" pitchFamily="34" charset="0"/>
              <a:buChar char="•"/>
              <a:defRPr sz="2400">
                <a:solidFill>
                  <a:schemeClr val="tx1"/>
                </a:solidFill>
                <a:latin typeface="Arial" panose="020B0604020202020204" pitchFamily="34" charset="0"/>
              </a:defRPr>
            </a:lvl2pPr>
            <a:lvl3pPr marL="1143000" indent="-228600">
              <a:buFont typeface="Arial" panose="020B0604020202020204" pitchFamily="34" charset="0"/>
              <a:buChar char="•"/>
              <a:defRPr sz="2000">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fontAlgn="base">
              <a:spcBef>
                <a:spcPct val="0"/>
              </a:spcBef>
              <a:spcAft>
                <a:spcPct val="0"/>
              </a:spcAft>
              <a:buFontTx/>
              <a:buNone/>
            </a:pPr>
            <a:r>
              <a:rPr lang="fi-FI" altLang="fi-FI" sz="1300" dirty="0" smtClean="0">
                <a:solidFill>
                  <a:srgbClr val="000000"/>
                </a:solidFill>
              </a:rPr>
              <a:t>Jussi Nevalainen</a:t>
            </a:r>
            <a:endParaRPr lang="fi-FI" altLang="fi-FI" sz="1300" dirty="0">
              <a:solidFill>
                <a:srgbClr val="000000"/>
              </a:solidFill>
            </a:endParaRPr>
          </a:p>
        </p:txBody>
      </p:sp>
      <p:sp>
        <p:nvSpPr>
          <p:cNvPr id="111619" name="Slide Number Placeholder 5">
            <a:extLst>
              <a:ext uri="{FF2B5EF4-FFF2-40B4-BE49-F238E27FC236}">
                <a16:creationId xmlns:a16="http://schemas.microsoft.com/office/drawing/2014/main" id="{B366F1A9-2187-1744-8772-E1017DCEC37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buChar char="•"/>
              <a:defRPr sz="2500">
                <a:solidFill>
                  <a:schemeClr val="tx1"/>
                </a:solidFill>
                <a:latin typeface="Arial" panose="020B0604020202020204" pitchFamily="34" charset="0"/>
              </a:defRPr>
            </a:lvl1pPr>
            <a:lvl2pPr marL="742950" indent="-285750">
              <a:buFont typeface="Arial" panose="020B0604020202020204" pitchFamily="34" charset="0"/>
              <a:buChar char="•"/>
              <a:defRPr sz="2400">
                <a:solidFill>
                  <a:schemeClr val="tx1"/>
                </a:solidFill>
                <a:latin typeface="Arial" panose="020B0604020202020204" pitchFamily="34" charset="0"/>
              </a:defRPr>
            </a:lvl2pPr>
            <a:lvl3pPr marL="1143000" indent="-228600">
              <a:buFont typeface="Arial" panose="020B0604020202020204" pitchFamily="34" charset="0"/>
              <a:buChar char="•"/>
              <a:defRPr sz="2000">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fontAlgn="base">
              <a:spcBef>
                <a:spcPct val="0"/>
              </a:spcBef>
              <a:spcAft>
                <a:spcPct val="0"/>
              </a:spcAft>
              <a:buFontTx/>
              <a:buNone/>
            </a:pPr>
            <a:fld id="{7DC56FBF-3952-E442-81D9-0B4A8E7F6267}" type="slidenum">
              <a:rPr lang="fi-FI" altLang="fi-FI" sz="1300" smtClean="0">
                <a:solidFill>
                  <a:srgbClr val="000000"/>
                </a:solidFill>
              </a:rPr>
              <a:pPr fontAlgn="base">
                <a:spcBef>
                  <a:spcPct val="0"/>
                </a:spcBef>
                <a:spcAft>
                  <a:spcPct val="0"/>
                </a:spcAft>
                <a:buFontTx/>
                <a:buNone/>
              </a:pPr>
              <a:t>10</a:t>
            </a:fld>
            <a:endParaRPr lang="fi-FI" altLang="fi-FI" sz="1300">
              <a:solidFill>
                <a:srgbClr val="000000"/>
              </a:solidFill>
            </a:endParaRPr>
          </a:p>
        </p:txBody>
      </p:sp>
      <p:sp>
        <p:nvSpPr>
          <p:cNvPr id="111620" name="Otsikko 1">
            <a:extLst>
              <a:ext uri="{FF2B5EF4-FFF2-40B4-BE49-F238E27FC236}">
                <a16:creationId xmlns:a16="http://schemas.microsoft.com/office/drawing/2014/main" id="{381A9BC9-2879-3341-9760-E35D69AEAEE3}"/>
              </a:ext>
            </a:extLst>
          </p:cNvPr>
          <p:cNvSpPr>
            <a:spLocks noGrp="1"/>
          </p:cNvSpPr>
          <p:nvPr>
            <p:ph type="title"/>
          </p:nvPr>
        </p:nvSpPr>
        <p:spPr/>
        <p:txBody>
          <a:bodyPr/>
          <a:lstStyle/>
          <a:p>
            <a:pPr eaLnBrk="1" hangingPunct="1"/>
            <a:r>
              <a:rPr lang="fi-FI" altLang="fi-FI" sz="3600" dirty="0" smtClean="0">
                <a:latin typeface="Arial Black" panose="020B0604020202020204" pitchFamily="34" charset="0"/>
              </a:rPr>
              <a:t>Virtuaalikielikylvyt </a:t>
            </a:r>
            <a:r>
              <a:rPr lang="fi-FI" altLang="fi-FI" sz="3600" dirty="0" smtClean="0">
                <a:latin typeface="Arial Black" panose="020B0604020202020204" pitchFamily="34" charset="0"/>
              </a:rPr>
              <a:t>Virtuaalimetsissä?</a:t>
            </a:r>
            <a:endParaRPr lang="fi-FI" altLang="fi-FI" sz="3600" dirty="0">
              <a:latin typeface="Arial Black" panose="020B0604020202020204" pitchFamily="34" charset="0"/>
            </a:endParaRPr>
          </a:p>
        </p:txBody>
      </p:sp>
      <p:sp>
        <p:nvSpPr>
          <p:cNvPr id="5" name="Tekstiruutu 4"/>
          <p:cNvSpPr txBox="1"/>
          <p:nvPr/>
        </p:nvSpPr>
        <p:spPr>
          <a:xfrm>
            <a:off x="457200" y="1048945"/>
            <a:ext cx="5852500" cy="2616101"/>
          </a:xfrm>
          <a:prstGeom prst="rect">
            <a:avLst/>
          </a:prstGeom>
          <a:noFill/>
        </p:spPr>
        <p:txBody>
          <a:bodyPr wrap="none" rtlCol="0">
            <a:spAutoFit/>
          </a:bodyPr>
          <a:lstStyle/>
          <a:p>
            <a:endParaRPr lang="fi-FI" sz="2400" dirty="0" smtClean="0"/>
          </a:p>
          <a:p>
            <a:pPr marL="342900" indent="-342900">
              <a:buFont typeface="Arial" panose="020B0604020202020204" pitchFamily="34" charset="0"/>
              <a:buChar char="•"/>
            </a:pPr>
            <a:r>
              <a:rPr lang="fi-FI" sz="2400" dirty="0" smtClean="0"/>
              <a:t>Tälläkin viikolla kyselyä Valma-ryhmien</a:t>
            </a:r>
          </a:p>
          <a:p>
            <a:r>
              <a:rPr lang="fi-FI" sz="2400" dirty="0" smtClean="0"/>
              <a:t>o</a:t>
            </a:r>
            <a:r>
              <a:rPr lang="fi-FI" sz="2400" dirty="0" smtClean="0"/>
              <a:t>pettajalta virtuaalikielikylvystä, joka </a:t>
            </a:r>
          </a:p>
          <a:p>
            <a:r>
              <a:rPr lang="fi-FI" sz="2400" dirty="0"/>
              <a:t>s</a:t>
            </a:r>
            <a:r>
              <a:rPr lang="fi-FI" sz="2400" dirty="0" smtClean="0"/>
              <a:t>opii monenlaisille ryhmille pieninä </a:t>
            </a:r>
          </a:p>
          <a:p>
            <a:r>
              <a:rPr lang="fi-FI" sz="2400" dirty="0" smtClean="0"/>
              <a:t>muunnoksina.</a:t>
            </a:r>
            <a:endParaRPr lang="fi-FI" sz="2400" dirty="0" smtClean="0"/>
          </a:p>
          <a:p>
            <a:endParaRPr lang="fi-FI" sz="2400" dirty="0"/>
          </a:p>
          <a:p>
            <a:endParaRPr lang="fi-FI" sz="2000" dirty="0"/>
          </a:p>
        </p:txBody>
      </p:sp>
      <p:pic>
        <p:nvPicPr>
          <p:cNvPr id="2" name="Kuv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2392" y="1195388"/>
            <a:ext cx="3603752" cy="4142104"/>
          </a:xfrm>
          <a:prstGeom prst="rect">
            <a:avLst/>
          </a:prstGeom>
        </p:spPr>
      </p:pic>
    </p:spTree>
    <p:extLst>
      <p:ext uri="{BB962C8B-B14F-4D97-AF65-F5344CB8AC3E}">
        <p14:creationId xmlns:p14="http://schemas.microsoft.com/office/powerpoint/2010/main" val="111747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a:t>
            </a:r>
            <a:r>
              <a:rPr lang="fi-FI" dirty="0" smtClean="0"/>
              <a:t>irjatarjotin</a:t>
            </a:r>
            <a:endParaRPr lang="fi-FI" dirty="0"/>
          </a:p>
        </p:txBody>
      </p:sp>
      <p:sp>
        <p:nvSpPr>
          <p:cNvPr id="4" name="Päivämäärän paikkamerkki 3"/>
          <p:cNvSpPr>
            <a:spLocks noGrp="1"/>
          </p:cNvSpPr>
          <p:nvPr>
            <p:ph type="dt" sz="half" idx="10"/>
          </p:nvPr>
        </p:nvSpPr>
        <p:spPr/>
        <p:txBody>
          <a:bodyPr/>
          <a:lstStyle/>
          <a:p>
            <a:pPr>
              <a:defRPr/>
            </a:pPr>
            <a:fld id="{F6B89727-6483-7540-B969-751A8728B4EC}" type="datetime1">
              <a:rPr lang="fi-FI" smtClean="0"/>
              <a:pPr>
                <a:defRPr/>
              </a:pPr>
              <a:t>14.2.2022</a:t>
            </a:fld>
            <a:endParaRPr lang="fi-FI"/>
          </a:p>
        </p:txBody>
      </p:sp>
      <p:sp>
        <p:nvSpPr>
          <p:cNvPr id="5" name="Alatunnisteen paikkamerkki 4"/>
          <p:cNvSpPr>
            <a:spLocks noGrp="1"/>
          </p:cNvSpPr>
          <p:nvPr>
            <p:ph type="ftr" sz="quarter" idx="11"/>
          </p:nvPr>
        </p:nvSpPr>
        <p:spPr/>
        <p:txBody>
          <a:bodyPr/>
          <a:lstStyle/>
          <a:p>
            <a:pPr>
              <a:defRPr/>
            </a:pPr>
            <a:r>
              <a:rPr lang="fi-FI" dirty="0" smtClean="0"/>
              <a:t>Jussi </a:t>
            </a:r>
            <a:r>
              <a:rPr lang="fi-FI" dirty="0"/>
              <a:t>N</a:t>
            </a:r>
            <a:r>
              <a:rPr lang="fi-FI" dirty="0" smtClean="0"/>
              <a:t>evalainen</a:t>
            </a:r>
            <a:endParaRPr lang="fi-FI" dirty="0"/>
          </a:p>
        </p:txBody>
      </p:sp>
      <p:sp>
        <p:nvSpPr>
          <p:cNvPr id="6" name="Dian numeron paikkamerkki 5"/>
          <p:cNvSpPr>
            <a:spLocks noGrp="1"/>
          </p:cNvSpPr>
          <p:nvPr>
            <p:ph type="sldNum" sz="quarter" idx="12"/>
          </p:nvPr>
        </p:nvSpPr>
        <p:spPr/>
        <p:txBody>
          <a:bodyPr/>
          <a:lstStyle/>
          <a:p>
            <a:pPr>
              <a:defRPr/>
            </a:pPr>
            <a:fld id="{498D1D1B-0F5B-6848-A86A-204C17E8DD0D}" type="slidenum">
              <a:rPr lang="fi-FI" smtClean="0"/>
              <a:pPr>
                <a:defRPr/>
              </a:pPr>
              <a:t>11</a:t>
            </a:fld>
            <a:endParaRPr lang="fi-FI"/>
          </a:p>
        </p:txBody>
      </p:sp>
      <p:sp>
        <p:nvSpPr>
          <p:cNvPr id="9" name="Tekstiruutu 8"/>
          <p:cNvSpPr txBox="1"/>
          <p:nvPr/>
        </p:nvSpPr>
        <p:spPr>
          <a:xfrm>
            <a:off x="372428" y="1053149"/>
            <a:ext cx="5561012" cy="5078313"/>
          </a:xfrm>
          <a:prstGeom prst="rect">
            <a:avLst/>
          </a:prstGeom>
          <a:noFill/>
        </p:spPr>
        <p:txBody>
          <a:bodyPr wrap="square" rtlCol="0">
            <a:spAutoFit/>
          </a:bodyPr>
          <a:lstStyle/>
          <a:p>
            <a:r>
              <a:rPr lang="fi-FI" dirty="0"/>
              <a:t>KIRJAKATTAUS -KIRJAMAISTIAISTEN BUFFET Sipoon  kirjastossa </a:t>
            </a:r>
          </a:p>
          <a:p>
            <a:endParaRPr lang="fi-FI" dirty="0" smtClean="0"/>
          </a:p>
          <a:p>
            <a:r>
              <a:rPr lang="fi-FI" dirty="0" smtClean="0"/>
              <a:t>Kirjatarjotin  </a:t>
            </a:r>
            <a:r>
              <a:rPr lang="fi-FI" dirty="0"/>
              <a:t>on  monipuolinen  kattaus  kirjoja, jotka on valittu kohderyhmän luku-mieltymykset tuntien. Kattaus tuo   esiin  kirjallisuutta,  esittelee  uudenlaisia  lukuvaihtoehtoja, mutta  tuo  näkyville  myös  suosikkikirjoja.    Suuri  pöytä  täytetään kauniisti kirjoilla niin, että kansikuvat näkyvät</a:t>
            </a:r>
            <a:r>
              <a:rPr lang="fi-FI" dirty="0" smtClean="0"/>
              <a:t>.</a:t>
            </a:r>
          </a:p>
          <a:p>
            <a:endParaRPr lang="fi-FI" dirty="0"/>
          </a:p>
          <a:p>
            <a:r>
              <a:rPr lang="fi-FI" dirty="0" smtClean="0"/>
              <a:t>Kirjakattaukseen </a:t>
            </a:r>
            <a:r>
              <a:rPr lang="fi-FI" dirty="0"/>
              <a:t>tulevat oppilaat saavat silmäillä ja selailla kirjoja, valita  jonkun  ja  tutkia  sitä  rauhassa.   Kirjan  voi  tuoda  takaisin pöydälle  ja  valita  toisen  kirjan  katsottavaksi.  Tarkoituksena  on löytää useampi kiinnostava kirja ja ainakin yksi kirja lukukirjaksi.  </a:t>
            </a:r>
          </a:p>
          <a:p>
            <a:endParaRPr lang="fi-FI" dirty="0" smtClean="0"/>
          </a:p>
          <a:p>
            <a:r>
              <a:rPr lang="fi-FI" dirty="0" smtClean="0"/>
              <a:t>Kohderyhmä 3</a:t>
            </a:r>
            <a:r>
              <a:rPr lang="fi-FI" dirty="0"/>
              <a:t>.-9. luokat, Kuva: Sipoon kirjasto</a:t>
            </a:r>
          </a:p>
        </p:txBody>
      </p:sp>
      <p:pic>
        <p:nvPicPr>
          <p:cNvPr id="11" name="Kuva 10"/>
          <p:cNvPicPr>
            <a:picLocks noChangeAspect="1"/>
          </p:cNvPicPr>
          <p:nvPr/>
        </p:nvPicPr>
        <p:blipFill>
          <a:blip r:embed="rId2"/>
          <a:stretch>
            <a:fillRect/>
          </a:stretch>
        </p:blipFill>
        <p:spPr>
          <a:xfrm>
            <a:off x="6727508" y="1053149"/>
            <a:ext cx="4001452" cy="5320771"/>
          </a:xfrm>
          <a:prstGeom prst="rect">
            <a:avLst/>
          </a:prstGeom>
        </p:spPr>
      </p:pic>
    </p:spTree>
    <p:extLst>
      <p:ext uri="{BB962C8B-B14F-4D97-AF65-F5344CB8AC3E}">
        <p14:creationId xmlns:p14="http://schemas.microsoft.com/office/powerpoint/2010/main" val="3397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Virtuaalikirjatarjotin</a:t>
            </a:r>
            <a:endParaRPr lang="fi-FI" dirty="0"/>
          </a:p>
        </p:txBody>
      </p:sp>
      <p:pic>
        <p:nvPicPr>
          <p:cNvPr id="7" name="Sisällön paikkamerkki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72209" y="1111885"/>
            <a:ext cx="3768804" cy="5025073"/>
          </a:xfrm>
        </p:spPr>
      </p:pic>
      <p:sp>
        <p:nvSpPr>
          <p:cNvPr id="4" name="Päivämäärän paikkamerkki 3"/>
          <p:cNvSpPr>
            <a:spLocks noGrp="1"/>
          </p:cNvSpPr>
          <p:nvPr>
            <p:ph type="dt" sz="half" idx="10"/>
          </p:nvPr>
        </p:nvSpPr>
        <p:spPr/>
        <p:txBody>
          <a:bodyPr/>
          <a:lstStyle/>
          <a:p>
            <a:pPr>
              <a:defRPr/>
            </a:pPr>
            <a:fld id="{F6B89727-6483-7540-B969-751A8728B4EC}" type="datetime1">
              <a:rPr lang="fi-FI" smtClean="0"/>
              <a:pPr>
                <a:defRPr/>
              </a:pPr>
              <a:t>14.2.2022</a:t>
            </a:fld>
            <a:endParaRPr lang="fi-FI"/>
          </a:p>
        </p:txBody>
      </p:sp>
      <p:sp>
        <p:nvSpPr>
          <p:cNvPr id="5" name="Alatunnisteen paikkamerkki 4"/>
          <p:cNvSpPr>
            <a:spLocks noGrp="1"/>
          </p:cNvSpPr>
          <p:nvPr>
            <p:ph type="ftr" sz="quarter" idx="11"/>
          </p:nvPr>
        </p:nvSpPr>
        <p:spPr/>
        <p:txBody>
          <a:bodyPr/>
          <a:lstStyle/>
          <a:p>
            <a:pPr>
              <a:defRPr/>
            </a:pPr>
            <a:r>
              <a:rPr lang="fi-FI" dirty="0" smtClean="0"/>
              <a:t>Jussi</a:t>
            </a:r>
            <a:r>
              <a:rPr lang="fi-FI" dirty="0"/>
              <a:t> </a:t>
            </a:r>
            <a:r>
              <a:rPr lang="fi-FI" dirty="0" smtClean="0"/>
              <a:t>Nevalainen</a:t>
            </a:r>
            <a:endParaRPr lang="fi-FI" dirty="0"/>
          </a:p>
        </p:txBody>
      </p:sp>
      <p:sp>
        <p:nvSpPr>
          <p:cNvPr id="6" name="Dian numeron paikkamerkki 5"/>
          <p:cNvSpPr>
            <a:spLocks noGrp="1"/>
          </p:cNvSpPr>
          <p:nvPr>
            <p:ph type="sldNum" sz="quarter" idx="12"/>
          </p:nvPr>
        </p:nvSpPr>
        <p:spPr/>
        <p:txBody>
          <a:bodyPr/>
          <a:lstStyle/>
          <a:p>
            <a:pPr>
              <a:defRPr/>
            </a:pPr>
            <a:fld id="{498D1D1B-0F5B-6848-A86A-204C17E8DD0D}" type="slidenum">
              <a:rPr lang="fi-FI" smtClean="0"/>
              <a:pPr>
                <a:defRPr/>
              </a:pPr>
              <a:t>12</a:t>
            </a:fld>
            <a:endParaRPr lang="fi-FI"/>
          </a:p>
        </p:txBody>
      </p:sp>
      <p:sp>
        <p:nvSpPr>
          <p:cNvPr id="3" name="Tekstiruutu 2"/>
          <p:cNvSpPr txBox="1"/>
          <p:nvPr/>
        </p:nvSpPr>
        <p:spPr>
          <a:xfrm>
            <a:off x="436378" y="1111885"/>
            <a:ext cx="6274859" cy="4893647"/>
          </a:xfrm>
          <a:prstGeom prst="rect">
            <a:avLst/>
          </a:prstGeom>
          <a:noFill/>
        </p:spPr>
        <p:txBody>
          <a:bodyPr wrap="none" rtlCol="0">
            <a:spAutoFit/>
          </a:bodyPr>
          <a:lstStyle/>
          <a:p>
            <a:pPr marL="285750" indent="-285750">
              <a:buFont typeface="Arial" panose="020B0604020202020204" pitchFamily="34" charset="0"/>
              <a:buChar char="•"/>
            </a:pPr>
            <a:r>
              <a:rPr lang="fi-FI" sz="2400" dirty="0" smtClean="0"/>
              <a:t>Vetonaulana tässä konseptissa rajattu </a:t>
            </a:r>
          </a:p>
          <a:p>
            <a:r>
              <a:rPr lang="fi-FI" sz="2400" dirty="0" smtClean="0"/>
              <a:t>elämys virtuaalimetsissä. 5-10 </a:t>
            </a:r>
            <a:r>
              <a:rPr lang="fi-FI" sz="2400" dirty="0" smtClean="0"/>
              <a:t>min / hlö. </a:t>
            </a:r>
            <a:endParaRPr lang="fi-FI" sz="2400" dirty="0"/>
          </a:p>
          <a:p>
            <a:endParaRPr lang="fi-FI" sz="2400" dirty="0" smtClean="0"/>
          </a:p>
          <a:p>
            <a:pPr marL="285750" indent="-285750">
              <a:buFont typeface="Arial" panose="020B0604020202020204" pitchFamily="34" charset="0"/>
              <a:buChar char="•"/>
            </a:pPr>
            <a:r>
              <a:rPr lang="fi-FI" sz="2400" dirty="0" smtClean="0"/>
              <a:t>Kokeilun voi rajata vaikkapa yhteen </a:t>
            </a:r>
          </a:p>
          <a:p>
            <a:r>
              <a:rPr lang="fi-FI" sz="2400" dirty="0" smtClean="0"/>
              <a:t>minipeliin (jousiammunta, ritsalla </a:t>
            </a:r>
          </a:p>
          <a:p>
            <a:r>
              <a:rPr lang="fi-FI" sz="2400" dirty="0" smtClean="0"/>
              <a:t>ampuminen</a:t>
            </a:r>
            <a:r>
              <a:rPr lang="fi-FI" sz="2400" dirty="0" smtClean="0"/>
              <a:t>?) Toisaalta pelkkä tutkiskelu voi </a:t>
            </a:r>
          </a:p>
          <a:p>
            <a:r>
              <a:rPr lang="fi-FI" sz="2400" dirty="0" smtClean="0"/>
              <a:t>toimia hyvin, riippuen kohderyhmästä.</a:t>
            </a:r>
            <a:endParaRPr lang="fi-FI" sz="2400" dirty="0" smtClean="0"/>
          </a:p>
          <a:p>
            <a:endParaRPr lang="fi-FI" sz="2400" dirty="0"/>
          </a:p>
          <a:p>
            <a:pPr marL="285750" indent="-285750">
              <a:buFont typeface="Arial" panose="020B0604020202020204" pitchFamily="34" charset="0"/>
              <a:buChar char="•"/>
            </a:pPr>
            <a:r>
              <a:rPr lang="fi-FI" sz="2400" dirty="0" err="1" smtClean="0"/>
              <a:t>Sisäänheitto</a:t>
            </a:r>
            <a:r>
              <a:rPr lang="fi-FI" sz="2400" dirty="0" smtClean="0"/>
              <a:t>: Opiskelijat/oppilaat </a:t>
            </a:r>
            <a:r>
              <a:rPr lang="fi-FI" sz="2400" dirty="0" smtClean="0"/>
              <a:t>voivat </a:t>
            </a:r>
            <a:endParaRPr lang="fi-FI" sz="2400" dirty="0" smtClean="0"/>
          </a:p>
          <a:p>
            <a:r>
              <a:rPr lang="fi-FI" sz="2400" dirty="0" smtClean="0"/>
              <a:t>tulla vapaa-ajalla </a:t>
            </a:r>
            <a:r>
              <a:rPr lang="fi-FI" sz="2400" dirty="0" smtClean="0"/>
              <a:t>tutustumaan </a:t>
            </a:r>
            <a:r>
              <a:rPr lang="fi-FI" sz="2400" dirty="0" smtClean="0"/>
              <a:t>paremmin </a:t>
            </a:r>
            <a:endParaRPr lang="fi-FI" sz="2400" dirty="0" smtClean="0"/>
          </a:p>
          <a:p>
            <a:r>
              <a:rPr lang="fi-FI" sz="2400" dirty="0" smtClean="0"/>
              <a:t>virtuaalimetsiin, virtuaalikirjatarjotin </a:t>
            </a:r>
          </a:p>
          <a:p>
            <a:r>
              <a:rPr lang="fi-FI" sz="2400" dirty="0" smtClean="0"/>
              <a:t>toimii hallittuna </a:t>
            </a:r>
            <a:r>
              <a:rPr lang="fi-FI" sz="2400" dirty="0" smtClean="0"/>
              <a:t>kokeiluna / kannustaa </a:t>
            </a:r>
          </a:p>
          <a:p>
            <a:r>
              <a:rPr lang="fi-FI" sz="2400" dirty="0" smtClean="0"/>
              <a:t>lukemaan.</a:t>
            </a:r>
            <a:endParaRPr lang="fi-FI" sz="2400" dirty="0"/>
          </a:p>
        </p:txBody>
      </p:sp>
    </p:spTree>
    <p:extLst>
      <p:ext uri="{BB962C8B-B14F-4D97-AF65-F5344CB8AC3E}">
        <p14:creationId xmlns:p14="http://schemas.microsoft.com/office/powerpoint/2010/main" val="3274826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isällön paikkamerkki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287340" y="441325"/>
            <a:ext cx="3768804" cy="5025073"/>
          </a:xfrm>
        </p:spPr>
      </p:pic>
      <p:sp>
        <p:nvSpPr>
          <p:cNvPr id="4" name="Päivämäärän paikkamerkki 3"/>
          <p:cNvSpPr>
            <a:spLocks noGrp="1"/>
          </p:cNvSpPr>
          <p:nvPr>
            <p:ph type="dt" sz="half" idx="10"/>
          </p:nvPr>
        </p:nvSpPr>
        <p:spPr/>
        <p:txBody>
          <a:bodyPr/>
          <a:lstStyle/>
          <a:p>
            <a:pPr>
              <a:defRPr/>
            </a:pPr>
            <a:fld id="{F6B89727-6483-7540-B969-751A8728B4EC}" type="datetime1">
              <a:rPr lang="fi-FI" smtClean="0"/>
              <a:pPr>
                <a:defRPr/>
              </a:pPr>
              <a:t>14.2.2022</a:t>
            </a:fld>
            <a:endParaRPr lang="fi-FI"/>
          </a:p>
        </p:txBody>
      </p:sp>
      <p:sp>
        <p:nvSpPr>
          <p:cNvPr id="5" name="Alatunnisteen paikkamerkki 4"/>
          <p:cNvSpPr>
            <a:spLocks noGrp="1"/>
          </p:cNvSpPr>
          <p:nvPr>
            <p:ph type="ftr" sz="quarter" idx="11"/>
          </p:nvPr>
        </p:nvSpPr>
        <p:spPr/>
        <p:txBody>
          <a:bodyPr/>
          <a:lstStyle/>
          <a:p>
            <a:pPr>
              <a:defRPr/>
            </a:pPr>
            <a:r>
              <a:rPr lang="fi-FI" dirty="0" smtClean="0"/>
              <a:t>Jussi</a:t>
            </a:r>
            <a:r>
              <a:rPr lang="fi-FI" dirty="0"/>
              <a:t> N</a:t>
            </a:r>
            <a:r>
              <a:rPr lang="fi-FI" dirty="0" smtClean="0"/>
              <a:t>evalainen</a:t>
            </a:r>
            <a:endParaRPr lang="fi-FI" dirty="0"/>
          </a:p>
        </p:txBody>
      </p:sp>
      <p:sp>
        <p:nvSpPr>
          <p:cNvPr id="6" name="Dian numeron paikkamerkki 5"/>
          <p:cNvSpPr>
            <a:spLocks noGrp="1"/>
          </p:cNvSpPr>
          <p:nvPr>
            <p:ph type="sldNum" sz="quarter" idx="12"/>
          </p:nvPr>
        </p:nvSpPr>
        <p:spPr/>
        <p:txBody>
          <a:bodyPr/>
          <a:lstStyle/>
          <a:p>
            <a:pPr>
              <a:defRPr/>
            </a:pPr>
            <a:fld id="{498D1D1B-0F5B-6848-A86A-204C17E8DD0D}" type="slidenum">
              <a:rPr lang="fi-FI" smtClean="0"/>
              <a:pPr>
                <a:defRPr/>
              </a:pPr>
              <a:t>13</a:t>
            </a:fld>
            <a:endParaRPr lang="fi-FI"/>
          </a:p>
        </p:txBody>
      </p:sp>
      <p:sp>
        <p:nvSpPr>
          <p:cNvPr id="3" name="Tekstiruutu 2"/>
          <p:cNvSpPr txBox="1"/>
          <p:nvPr/>
        </p:nvSpPr>
        <p:spPr>
          <a:xfrm>
            <a:off x="142482" y="441325"/>
            <a:ext cx="6729727" cy="5632311"/>
          </a:xfrm>
          <a:prstGeom prst="rect">
            <a:avLst/>
          </a:prstGeom>
          <a:noFill/>
        </p:spPr>
        <p:txBody>
          <a:bodyPr wrap="none" rtlCol="0">
            <a:spAutoFit/>
          </a:bodyPr>
          <a:lstStyle/>
          <a:p>
            <a:pPr marL="285750" indent="-285750">
              <a:buFont typeface="Arial" panose="020B0604020202020204" pitchFamily="34" charset="0"/>
              <a:buChar char="•"/>
            </a:pPr>
            <a:r>
              <a:rPr lang="fi-FI" sz="2400" dirty="0" smtClean="0"/>
              <a:t>Miksei sopisi ihan kaiken ikäisille </a:t>
            </a:r>
          </a:p>
          <a:p>
            <a:r>
              <a:rPr lang="fi-FI" sz="2400" dirty="0" smtClean="0"/>
              <a:t>ryhmille, etenkin sellaisille, joille koko </a:t>
            </a:r>
          </a:p>
          <a:p>
            <a:r>
              <a:rPr lang="fi-FI" sz="2400" dirty="0"/>
              <a:t>v</a:t>
            </a:r>
            <a:r>
              <a:rPr lang="fi-FI" sz="2400" dirty="0" smtClean="0"/>
              <a:t>irtuaalikokemus </a:t>
            </a:r>
            <a:r>
              <a:rPr lang="fi-FI" sz="2400" dirty="0" smtClean="0"/>
              <a:t>täysin uusi</a:t>
            </a:r>
            <a:r>
              <a:rPr lang="fi-FI" sz="2400" dirty="0" smtClean="0"/>
              <a:t>? Kielikahvilat?</a:t>
            </a:r>
            <a:endParaRPr lang="fi-FI" sz="2400" dirty="0"/>
          </a:p>
          <a:p>
            <a:endParaRPr lang="fi-FI" sz="2400" dirty="0" smtClean="0"/>
          </a:p>
          <a:p>
            <a:pPr marL="342900" indent="-342900">
              <a:buFont typeface="Arial" panose="020B0604020202020204" pitchFamily="34" charset="0"/>
              <a:buChar char="•"/>
            </a:pPr>
            <a:r>
              <a:rPr lang="fi-FI" sz="2400" dirty="0" smtClean="0"/>
              <a:t>Muu ryhmä valitsee kirjatarjottimelta kirjan,</a:t>
            </a:r>
          </a:p>
          <a:p>
            <a:r>
              <a:rPr lang="fi-FI" sz="2400" dirty="0" smtClean="0"/>
              <a:t>etsii mukavan paikan lukea kirjaan merkitystä</a:t>
            </a:r>
          </a:p>
          <a:p>
            <a:r>
              <a:rPr lang="fi-FI" sz="2400" dirty="0"/>
              <a:t>k</a:t>
            </a:r>
            <a:r>
              <a:rPr lang="fi-FI" sz="2400" dirty="0" smtClean="0"/>
              <a:t>ohdasta eteenpäin. Kirjoihin merkitty </a:t>
            </a:r>
            <a:r>
              <a:rPr lang="fi-FI" sz="2400" dirty="0" err="1" smtClean="0"/>
              <a:t>virtuaali</a:t>
            </a:r>
            <a:r>
              <a:rPr lang="fi-FI" sz="2400" dirty="0" smtClean="0"/>
              <a:t>-</a:t>
            </a:r>
          </a:p>
          <a:p>
            <a:r>
              <a:rPr lang="fi-FI" sz="2400" dirty="0"/>
              <a:t>t</a:t>
            </a:r>
            <a:r>
              <a:rPr lang="fi-FI" sz="2400" dirty="0" smtClean="0"/>
              <a:t>odellisuuksia </a:t>
            </a:r>
            <a:r>
              <a:rPr lang="fi-FI" sz="2400" dirty="0" smtClean="0"/>
              <a:t>kuvaavia otteita.</a:t>
            </a:r>
          </a:p>
          <a:p>
            <a:endParaRPr lang="fi-FI" sz="2400" dirty="0"/>
          </a:p>
          <a:p>
            <a:pPr marL="342900" indent="-342900">
              <a:buFont typeface="Arial" panose="020B0604020202020204" pitchFamily="34" charset="0"/>
              <a:buChar char="•"/>
            </a:pPr>
            <a:r>
              <a:rPr lang="fi-FI" sz="2400" dirty="0" smtClean="0"/>
              <a:t>Riippuen lasien määrästä, yksi tai useampi </a:t>
            </a:r>
          </a:p>
          <a:p>
            <a:r>
              <a:rPr lang="fi-FI" sz="2400" dirty="0" smtClean="0"/>
              <a:t>Kerralla sivummalle kokeilemaan virtuaalilaseja.</a:t>
            </a:r>
          </a:p>
          <a:p>
            <a:endParaRPr lang="fi-FI" sz="2400" dirty="0" smtClean="0"/>
          </a:p>
          <a:p>
            <a:pPr marL="342900" indent="-342900">
              <a:buFont typeface="Arial" panose="020B0604020202020204" pitchFamily="34" charset="0"/>
              <a:buChar char="•"/>
            </a:pPr>
            <a:r>
              <a:rPr lang="fi-FI" sz="2400" dirty="0" smtClean="0"/>
              <a:t>Lopuksi lukemansa ja kokemansa </a:t>
            </a:r>
            <a:r>
              <a:rPr lang="fi-FI" sz="2400" dirty="0" smtClean="0"/>
              <a:t>esittelyä / </a:t>
            </a:r>
          </a:p>
          <a:p>
            <a:r>
              <a:rPr lang="fi-FI" sz="2400" dirty="0" smtClean="0"/>
              <a:t>keskustelua</a:t>
            </a:r>
            <a:r>
              <a:rPr lang="fi-FI" sz="2400" dirty="0" smtClean="0"/>
              <a:t> </a:t>
            </a:r>
            <a:r>
              <a:rPr lang="fi-FI" sz="2400" dirty="0" smtClean="0"/>
              <a:t>p</a:t>
            </a:r>
            <a:r>
              <a:rPr lang="fi-FI" sz="2400" dirty="0" smtClean="0"/>
              <a:t>ienryhmissä</a:t>
            </a:r>
            <a:r>
              <a:rPr lang="fi-FI" sz="2400" dirty="0" smtClean="0"/>
              <a:t>? </a:t>
            </a:r>
            <a:endParaRPr lang="fi-FI" sz="2400" dirty="0"/>
          </a:p>
          <a:p>
            <a:endParaRPr lang="fi-FI" sz="2400" dirty="0" smtClean="0"/>
          </a:p>
        </p:txBody>
      </p:sp>
    </p:spTree>
    <p:extLst>
      <p:ext uri="{BB962C8B-B14F-4D97-AF65-F5344CB8AC3E}">
        <p14:creationId xmlns:p14="http://schemas.microsoft.com/office/powerpoint/2010/main" val="309392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pPr>
              <a:defRPr/>
            </a:pPr>
            <a:fld id="{F6B89727-6483-7540-B969-751A8728B4EC}" type="datetime1">
              <a:rPr lang="fi-FI" smtClean="0"/>
              <a:pPr>
                <a:defRPr/>
              </a:pPr>
              <a:t>14.2.2022</a:t>
            </a:fld>
            <a:endParaRPr lang="fi-FI"/>
          </a:p>
        </p:txBody>
      </p:sp>
      <p:sp>
        <p:nvSpPr>
          <p:cNvPr id="5" name="Alatunnisteen paikkamerkki 4"/>
          <p:cNvSpPr>
            <a:spLocks noGrp="1"/>
          </p:cNvSpPr>
          <p:nvPr>
            <p:ph type="ftr" sz="quarter" idx="11"/>
          </p:nvPr>
        </p:nvSpPr>
        <p:spPr/>
        <p:txBody>
          <a:bodyPr/>
          <a:lstStyle/>
          <a:p>
            <a:pPr>
              <a:defRPr/>
            </a:pPr>
            <a:r>
              <a:rPr lang="fi-FI" dirty="0" smtClean="0"/>
              <a:t>Jussi Nevalainen</a:t>
            </a:r>
            <a:endParaRPr lang="fi-FI" dirty="0"/>
          </a:p>
        </p:txBody>
      </p:sp>
      <p:sp>
        <p:nvSpPr>
          <p:cNvPr id="6" name="Dian numeron paikkamerkki 5"/>
          <p:cNvSpPr>
            <a:spLocks noGrp="1"/>
          </p:cNvSpPr>
          <p:nvPr>
            <p:ph type="sldNum" sz="quarter" idx="12"/>
          </p:nvPr>
        </p:nvSpPr>
        <p:spPr/>
        <p:txBody>
          <a:bodyPr/>
          <a:lstStyle/>
          <a:p>
            <a:pPr>
              <a:defRPr/>
            </a:pPr>
            <a:fld id="{498D1D1B-0F5B-6848-A86A-204C17E8DD0D}" type="slidenum">
              <a:rPr lang="fi-FI" smtClean="0"/>
              <a:pPr>
                <a:defRPr/>
              </a:pPr>
              <a:t>14</a:t>
            </a:fld>
            <a:endParaRPr lang="fi-FI"/>
          </a:p>
        </p:txBody>
      </p:sp>
      <p:pic>
        <p:nvPicPr>
          <p:cNvPr id="7" name="Kuva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9994" y="186267"/>
            <a:ext cx="4756150" cy="6341533"/>
          </a:xfrm>
          <a:prstGeom prst="rect">
            <a:avLst/>
          </a:prstGeom>
        </p:spPr>
      </p:pic>
      <p:pic>
        <p:nvPicPr>
          <p:cNvPr id="8" name="Kuva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11040" cy="6014720"/>
          </a:xfrm>
          <a:prstGeom prst="rect">
            <a:avLst/>
          </a:prstGeom>
        </p:spPr>
      </p:pic>
    </p:spTree>
    <p:extLst>
      <p:ext uri="{BB962C8B-B14F-4D97-AF65-F5344CB8AC3E}">
        <p14:creationId xmlns:p14="http://schemas.microsoft.com/office/powerpoint/2010/main" val="1940068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pPr>
              <a:defRPr/>
            </a:pPr>
            <a:fld id="{F6B89727-6483-7540-B969-751A8728B4EC}" type="datetime1">
              <a:rPr lang="fi-FI" smtClean="0"/>
              <a:pPr>
                <a:defRPr/>
              </a:pPr>
              <a:t>14.2.2022</a:t>
            </a:fld>
            <a:endParaRPr lang="fi-FI"/>
          </a:p>
        </p:txBody>
      </p:sp>
      <p:sp>
        <p:nvSpPr>
          <p:cNvPr id="5" name="Alatunnisteen paikkamerkki 4"/>
          <p:cNvSpPr>
            <a:spLocks noGrp="1"/>
          </p:cNvSpPr>
          <p:nvPr>
            <p:ph type="ftr" sz="quarter" idx="11"/>
          </p:nvPr>
        </p:nvSpPr>
        <p:spPr/>
        <p:txBody>
          <a:bodyPr/>
          <a:lstStyle/>
          <a:p>
            <a:pPr>
              <a:defRPr/>
            </a:pPr>
            <a:r>
              <a:rPr lang="fi-FI" dirty="0" smtClean="0"/>
              <a:t>Jussi Nevalainen</a:t>
            </a:r>
            <a:endParaRPr lang="fi-FI" dirty="0"/>
          </a:p>
        </p:txBody>
      </p:sp>
      <p:sp>
        <p:nvSpPr>
          <p:cNvPr id="6" name="Dian numeron paikkamerkki 5"/>
          <p:cNvSpPr>
            <a:spLocks noGrp="1"/>
          </p:cNvSpPr>
          <p:nvPr>
            <p:ph type="sldNum" sz="quarter" idx="12"/>
          </p:nvPr>
        </p:nvSpPr>
        <p:spPr/>
        <p:txBody>
          <a:bodyPr/>
          <a:lstStyle/>
          <a:p>
            <a:pPr>
              <a:defRPr/>
            </a:pPr>
            <a:fld id="{498D1D1B-0F5B-6848-A86A-204C17E8DD0D}" type="slidenum">
              <a:rPr lang="fi-FI" smtClean="0"/>
              <a:pPr>
                <a:defRPr/>
              </a:pPr>
              <a:t>15</a:t>
            </a:fld>
            <a:endParaRPr lang="fi-FI"/>
          </a:p>
        </p:txBody>
      </p:sp>
      <p:pic>
        <p:nvPicPr>
          <p:cNvPr id="8" name="Kuva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751840" y="751840"/>
            <a:ext cx="6014720" cy="4511040"/>
          </a:xfrm>
          <a:prstGeom prst="rect">
            <a:avLst/>
          </a:prstGeom>
        </p:spPr>
      </p:pic>
      <p:sp>
        <p:nvSpPr>
          <p:cNvPr id="2" name="Tekstiruutu 1"/>
          <p:cNvSpPr txBox="1"/>
          <p:nvPr/>
        </p:nvSpPr>
        <p:spPr>
          <a:xfrm>
            <a:off x="4858933" y="185333"/>
            <a:ext cx="5942652" cy="6463308"/>
          </a:xfrm>
          <a:prstGeom prst="rect">
            <a:avLst/>
          </a:prstGeom>
          <a:noFill/>
        </p:spPr>
        <p:txBody>
          <a:bodyPr wrap="none" rtlCol="0">
            <a:spAutoFit/>
          </a:bodyPr>
          <a:lstStyle/>
          <a:p>
            <a:r>
              <a:rPr lang="fi-FI" dirty="0"/>
              <a:t>HANNU RAJANIEMI: KVANTTIVARAS</a:t>
            </a:r>
          </a:p>
          <a:p>
            <a:endParaRPr lang="fi-FI" dirty="0" smtClean="0"/>
          </a:p>
          <a:p>
            <a:r>
              <a:rPr lang="fi-FI" dirty="0" smtClean="0"/>
              <a:t>LIU </a:t>
            </a:r>
            <a:r>
              <a:rPr lang="fi-FI" dirty="0"/>
              <a:t>CIXIN: KOLMEN KAPPALEEN PROBLEEMA</a:t>
            </a:r>
          </a:p>
          <a:p>
            <a:r>
              <a:rPr lang="fi-FI" dirty="0"/>
              <a:t> </a:t>
            </a:r>
            <a:endParaRPr lang="fi-FI" dirty="0" smtClean="0"/>
          </a:p>
          <a:p>
            <a:r>
              <a:rPr lang="en-US" dirty="0" smtClean="0"/>
              <a:t>PIIA </a:t>
            </a:r>
            <a:r>
              <a:rPr lang="en-US" dirty="0"/>
              <a:t>LEINO: TAIVAS</a:t>
            </a:r>
            <a:endParaRPr lang="fi-FI" dirty="0"/>
          </a:p>
          <a:p>
            <a:endParaRPr lang="en-US" dirty="0" smtClean="0"/>
          </a:p>
          <a:p>
            <a:r>
              <a:rPr lang="en-US" dirty="0" smtClean="0"/>
              <a:t>DOUGLAS </a:t>
            </a:r>
            <a:r>
              <a:rPr lang="en-US" dirty="0"/>
              <a:t>COUPLAND: MICRO-ORJAT</a:t>
            </a:r>
            <a:endParaRPr lang="fi-FI" dirty="0"/>
          </a:p>
          <a:p>
            <a:endParaRPr lang="en-US" dirty="0" smtClean="0"/>
          </a:p>
          <a:p>
            <a:r>
              <a:rPr lang="en-US" dirty="0" smtClean="0"/>
              <a:t>ERNEST </a:t>
            </a:r>
            <a:r>
              <a:rPr lang="en-US" dirty="0"/>
              <a:t>CLINE: READY PLAYER ONE</a:t>
            </a:r>
            <a:endParaRPr lang="fi-FI" dirty="0"/>
          </a:p>
          <a:p>
            <a:endParaRPr lang="fi-FI" dirty="0" smtClean="0"/>
          </a:p>
          <a:p>
            <a:r>
              <a:rPr lang="fi-FI" dirty="0" smtClean="0"/>
              <a:t>IAIN </a:t>
            </a:r>
            <a:r>
              <a:rPr lang="fi-FI" dirty="0"/>
              <a:t>M. BANKS: PINTAKUVIO</a:t>
            </a:r>
          </a:p>
          <a:p>
            <a:endParaRPr lang="fi-FI" dirty="0" smtClean="0"/>
          </a:p>
          <a:p>
            <a:r>
              <a:rPr lang="fi-FI" dirty="0" smtClean="0"/>
              <a:t>EIJA </a:t>
            </a:r>
            <a:r>
              <a:rPr lang="fi-FI" dirty="0"/>
              <a:t>LAPPALAINEN JA ANNE LEINONEN: </a:t>
            </a:r>
            <a:endParaRPr lang="fi-FI" dirty="0" smtClean="0"/>
          </a:p>
          <a:p>
            <a:r>
              <a:rPr lang="fi-FI" dirty="0" smtClean="0"/>
              <a:t>DEVOTED </a:t>
            </a:r>
            <a:r>
              <a:rPr lang="fi-FI" dirty="0"/>
              <a:t>SOULS : PELIROMAANI</a:t>
            </a:r>
          </a:p>
          <a:p>
            <a:endParaRPr lang="fi-FI" dirty="0" smtClean="0"/>
          </a:p>
          <a:p>
            <a:r>
              <a:rPr lang="fi-FI" dirty="0" smtClean="0"/>
              <a:t>ANDERS </a:t>
            </a:r>
            <a:r>
              <a:rPr lang="fi-FI" dirty="0"/>
              <a:t>VACKLIN &amp; AKI PARHAMAA: </a:t>
            </a:r>
            <a:endParaRPr lang="fi-FI" dirty="0" smtClean="0"/>
          </a:p>
          <a:p>
            <a:r>
              <a:rPr lang="fi-FI" dirty="0" smtClean="0"/>
              <a:t>SENSORED </a:t>
            </a:r>
            <a:r>
              <a:rPr lang="fi-FI" dirty="0"/>
              <a:t>REALITY </a:t>
            </a:r>
            <a:r>
              <a:rPr lang="fi-FI" dirty="0" smtClean="0"/>
              <a:t>–TRILOGIA                JNE….</a:t>
            </a:r>
          </a:p>
          <a:p>
            <a:endParaRPr lang="fi-FI" dirty="0"/>
          </a:p>
          <a:p>
            <a:r>
              <a:rPr lang="fi-FI" dirty="0" smtClean="0"/>
              <a:t>Lapsille </a:t>
            </a:r>
            <a:r>
              <a:rPr lang="fi-FI" dirty="0" err="1" smtClean="0"/>
              <a:t>Kepler</a:t>
            </a:r>
            <a:r>
              <a:rPr lang="fi-FI" dirty="0" smtClean="0"/>
              <a:t> 62 </a:t>
            </a:r>
            <a:r>
              <a:rPr lang="fi-FI" dirty="0" err="1" smtClean="0"/>
              <a:t>ekan</a:t>
            </a:r>
            <a:r>
              <a:rPr lang="fi-FI" dirty="0" smtClean="0"/>
              <a:t> osan peli? </a:t>
            </a:r>
            <a:br>
              <a:rPr lang="fi-FI" dirty="0" smtClean="0"/>
            </a:br>
            <a:r>
              <a:rPr lang="fi-FI" dirty="0" smtClean="0"/>
              <a:t/>
            </a:r>
            <a:br>
              <a:rPr lang="fi-FI" dirty="0" smtClean="0"/>
            </a:br>
            <a:r>
              <a:rPr lang="fi-FI" dirty="0" smtClean="0"/>
              <a:t>”Tietoisuus </a:t>
            </a:r>
          </a:p>
          <a:p>
            <a:r>
              <a:rPr lang="fi-FI" dirty="0"/>
              <a:t>k</a:t>
            </a:r>
            <a:r>
              <a:rPr lang="fi-FI" dirty="0" smtClean="0"/>
              <a:t>oneessa” –ajatus aikuisille Norman </a:t>
            </a:r>
            <a:r>
              <a:rPr lang="fi-FI" dirty="0" err="1" smtClean="0"/>
              <a:t>Spinradin</a:t>
            </a:r>
            <a:r>
              <a:rPr lang="fi-FI" dirty="0" smtClean="0"/>
              <a:t> </a:t>
            </a:r>
            <a:r>
              <a:rPr lang="fi-FI" dirty="0" err="1" smtClean="0"/>
              <a:t>Deus</a:t>
            </a:r>
            <a:r>
              <a:rPr lang="fi-FI" dirty="0" smtClean="0"/>
              <a:t> </a:t>
            </a:r>
            <a:r>
              <a:rPr lang="fi-FI" smtClean="0"/>
              <a:t>X?</a:t>
            </a:r>
            <a:endParaRPr lang="fi-FI" dirty="0"/>
          </a:p>
          <a:p>
            <a:endParaRPr lang="fi-FI" dirty="0"/>
          </a:p>
        </p:txBody>
      </p:sp>
    </p:spTree>
    <p:extLst>
      <p:ext uri="{BB962C8B-B14F-4D97-AF65-F5344CB8AC3E}">
        <p14:creationId xmlns:p14="http://schemas.microsoft.com/office/powerpoint/2010/main" val="1520724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Kaikki on niin uutta…</a:t>
            </a:r>
            <a:endParaRPr lang="fi-FI" dirty="0"/>
          </a:p>
        </p:txBody>
      </p:sp>
      <p:sp>
        <p:nvSpPr>
          <p:cNvPr id="3" name="Sisällön paikkamerkki 2"/>
          <p:cNvSpPr>
            <a:spLocks noGrp="1"/>
          </p:cNvSpPr>
          <p:nvPr>
            <p:ph idx="1"/>
          </p:nvPr>
        </p:nvSpPr>
        <p:spPr>
          <a:xfrm>
            <a:off x="457200" y="1181736"/>
            <a:ext cx="11234738" cy="4979988"/>
          </a:xfrm>
        </p:spPr>
        <p:txBody>
          <a:bodyPr/>
          <a:lstStyle/>
          <a:p>
            <a:r>
              <a:rPr lang="fi-FI" dirty="0" smtClean="0"/>
              <a:t>Niin on, joten kaikkea sopii kokeilla ja epäonnistuminen tuottaa tietoa! </a:t>
            </a:r>
          </a:p>
          <a:p>
            <a:endParaRPr lang="fi-FI" dirty="0"/>
          </a:p>
          <a:p>
            <a:r>
              <a:rPr lang="fi-FI" dirty="0" smtClean="0"/>
              <a:t>Rohkeasti vaan tekemään ryhmätuokioita! Ota työkaveri mukaan!</a:t>
            </a:r>
          </a:p>
          <a:p>
            <a:pPr marL="0" indent="0">
              <a:buNone/>
            </a:pPr>
            <a:endParaRPr lang="fi-FI" dirty="0" smtClean="0"/>
          </a:p>
          <a:p>
            <a:r>
              <a:rPr lang="fi-FI" dirty="0" smtClean="0"/>
              <a:t>Toisaalta kaunokirjallisuudessa virtuaalitodellisuuksia on ollut jo pitkään. </a:t>
            </a:r>
            <a:endParaRPr lang="fi-FI" dirty="0" smtClean="0"/>
          </a:p>
          <a:p>
            <a:endParaRPr lang="fi-FI" dirty="0"/>
          </a:p>
          <a:p>
            <a:r>
              <a:rPr lang="fi-FI" dirty="0" smtClean="0"/>
              <a:t>Virtuaalikirjatarjottimen yhteydessä voi lopuksi esitellä ajatuksen siitä,</a:t>
            </a:r>
          </a:p>
          <a:p>
            <a:pPr marL="0" indent="0">
              <a:buNone/>
            </a:pPr>
            <a:r>
              <a:rPr lang="fi-FI" dirty="0" smtClean="0"/>
              <a:t>miten kaunokirjallisuus ennustaa ja miten toisaalta muovaa tulevaisuutta: </a:t>
            </a:r>
          </a:p>
          <a:p>
            <a:pPr marL="0" indent="0">
              <a:buNone/>
            </a:pPr>
            <a:endParaRPr lang="fi-FI" dirty="0"/>
          </a:p>
          <a:p>
            <a:pPr marL="0" indent="0">
              <a:buNone/>
            </a:pPr>
            <a:r>
              <a:rPr lang="fi-FI" dirty="0" smtClean="0"/>
              <a:t>Onhan virtuaalilasit kuvailtu kirjallisuudessa tunnetusti jo 1935. </a:t>
            </a:r>
            <a:endParaRPr lang="fi-FI" dirty="0"/>
          </a:p>
        </p:txBody>
      </p:sp>
      <p:sp>
        <p:nvSpPr>
          <p:cNvPr id="4" name="Päivämäärän paikkamerkki 3"/>
          <p:cNvSpPr>
            <a:spLocks noGrp="1"/>
          </p:cNvSpPr>
          <p:nvPr>
            <p:ph type="dt" sz="half" idx="10"/>
          </p:nvPr>
        </p:nvSpPr>
        <p:spPr/>
        <p:txBody>
          <a:bodyPr/>
          <a:lstStyle/>
          <a:p>
            <a:pPr>
              <a:defRPr/>
            </a:pPr>
            <a:fld id="{F6B89727-6483-7540-B969-751A8728B4EC}" type="datetime1">
              <a:rPr lang="fi-FI" smtClean="0"/>
              <a:pPr>
                <a:defRPr/>
              </a:pPr>
              <a:t>14.2.2022</a:t>
            </a:fld>
            <a:endParaRPr lang="fi-FI"/>
          </a:p>
        </p:txBody>
      </p:sp>
      <p:sp>
        <p:nvSpPr>
          <p:cNvPr id="5" name="Alatunnisteen paikkamerkki 4"/>
          <p:cNvSpPr>
            <a:spLocks noGrp="1"/>
          </p:cNvSpPr>
          <p:nvPr>
            <p:ph type="ftr" sz="quarter" idx="11"/>
          </p:nvPr>
        </p:nvSpPr>
        <p:spPr/>
        <p:txBody>
          <a:bodyPr/>
          <a:lstStyle/>
          <a:p>
            <a:pPr>
              <a:defRPr/>
            </a:pPr>
            <a:r>
              <a:rPr lang="fi-FI" smtClean="0"/>
              <a:t>Etunimi Sukunimi</a:t>
            </a:r>
            <a:endParaRPr lang="fi-FI"/>
          </a:p>
        </p:txBody>
      </p:sp>
      <p:sp>
        <p:nvSpPr>
          <p:cNvPr id="6" name="Dian numeron paikkamerkki 5"/>
          <p:cNvSpPr>
            <a:spLocks noGrp="1"/>
          </p:cNvSpPr>
          <p:nvPr>
            <p:ph type="sldNum" sz="quarter" idx="12"/>
          </p:nvPr>
        </p:nvSpPr>
        <p:spPr/>
        <p:txBody>
          <a:bodyPr/>
          <a:lstStyle/>
          <a:p>
            <a:pPr>
              <a:defRPr/>
            </a:pPr>
            <a:fld id="{498D1D1B-0F5B-6848-A86A-204C17E8DD0D}" type="slidenum">
              <a:rPr lang="fi-FI" smtClean="0"/>
              <a:pPr>
                <a:defRPr/>
              </a:pPr>
              <a:t>16</a:t>
            </a:fld>
            <a:endParaRPr lang="fi-FI"/>
          </a:p>
        </p:txBody>
      </p:sp>
    </p:spTree>
    <p:extLst>
      <p:ext uri="{BB962C8B-B14F-4D97-AF65-F5344CB8AC3E}">
        <p14:creationId xmlns:p14="http://schemas.microsoft.com/office/powerpoint/2010/main" val="1132108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pPr>
              <a:defRPr/>
            </a:pPr>
            <a:fld id="{F6B89727-6483-7540-B969-751A8728B4EC}" type="datetime1">
              <a:rPr lang="fi-FI" smtClean="0"/>
              <a:pPr>
                <a:defRPr/>
              </a:pPr>
              <a:t>14.2.2022</a:t>
            </a:fld>
            <a:endParaRPr lang="fi-FI"/>
          </a:p>
        </p:txBody>
      </p:sp>
      <p:sp>
        <p:nvSpPr>
          <p:cNvPr id="5" name="Alatunnisteen paikkamerkki 4"/>
          <p:cNvSpPr>
            <a:spLocks noGrp="1"/>
          </p:cNvSpPr>
          <p:nvPr>
            <p:ph type="ftr" sz="quarter" idx="11"/>
          </p:nvPr>
        </p:nvSpPr>
        <p:spPr/>
        <p:txBody>
          <a:bodyPr/>
          <a:lstStyle/>
          <a:p>
            <a:pPr>
              <a:defRPr/>
            </a:pPr>
            <a:r>
              <a:rPr lang="fi-FI" dirty="0" smtClean="0"/>
              <a:t>Jussi </a:t>
            </a:r>
            <a:r>
              <a:rPr lang="fi-FI" dirty="0"/>
              <a:t>N</a:t>
            </a:r>
            <a:r>
              <a:rPr lang="fi-FI" dirty="0" smtClean="0"/>
              <a:t>evalainen</a:t>
            </a:r>
            <a:endParaRPr lang="fi-FI" dirty="0"/>
          </a:p>
        </p:txBody>
      </p:sp>
      <p:sp>
        <p:nvSpPr>
          <p:cNvPr id="6" name="Dian numeron paikkamerkki 5"/>
          <p:cNvSpPr>
            <a:spLocks noGrp="1"/>
          </p:cNvSpPr>
          <p:nvPr>
            <p:ph type="sldNum" sz="quarter" idx="12"/>
          </p:nvPr>
        </p:nvSpPr>
        <p:spPr/>
        <p:txBody>
          <a:bodyPr/>
          <a:lstStyle/>
          <a:p>
            <a:pPr>
              <a:defRPr/>
            </a:pPr>
            <a:fld id="{498D1D1B-0F5B-6848-A86A-204C17E8DD0D}" type="slidenum">
              <a:rPr lang="fi-FI" smtClean="0"/>
              <a:pPr>
                <a:defRPr/>
              </a:pPr>
              <a:t>17</a:t>
            </a:fld>
            <a:endParaRPr lang="fi-FI"/>
          </a:p>
        </p:txBody>
      </p:sp>
      <p:pic>
        <p:nvPicPr>
          <p:cNvPr id="7" name="Kuva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9650" y="233680"/>
            <a:ext cx="4791304" cy="6376816"/>
          </a:xfrm>
          <a:prstGeom prst="rect">
            <a:avLst/>
          </a:prstGeom>
        </p:spPr>
      </p:pic>
      <p:sp>
        <p:nvSpPr>
          <p:cNvPr id="8" name="Tekstiruutu 7"/>
          <p:cNvSpPr txBox="1"/>
          <p:nvPr/>
        </p:nvSpPr>
        <p:spPr>
          <a:xfrm>
            <a:off x="325120" y="995680"/>
            <a:ext cx="5440720" cy="2554545"/>
          </a:xfrm>
          <a:prstGeom prst="rect">
            <a:avLst/>
          </a:prstGeom>
          <a:noFill/>
        </p:spPr>
        <p:txBody>
          <a:bodyPr wrap="none" rtlCol="0">
            <a:spAutoFit/>
          </a:bodyPr>
          <a:lstStyle/>
          <a:p>
            <a:pPr marL="285750" indent="-285750">
              <a:buFont typeface="Arial" panose="020B0604020202020204" pitchFamily="34" charset="0"/>
              <a:buChar char="•"/>
            </a:pPr>
            <a:r>
              <a:rPr lang="fi-FI" sz="3200" dirty="0" smtClean="0"/>
              <a:t>Voi kysyä, onko kirjallisuus </a:t>
            </a:r>
          </a:p>
          <a:p>
            <a:r>
              <a:rPr lang="fi-FI" sz="3200" dirty="0" smtClean="0"/>
              <a:t>luonut teknologiaa vai </a:t>
            </a:r>
          </a:p>
          <a:p>
            <a:r>
              <a:rPr lang="fi-FI" sz="3200" dirty="0" smtClean="0"/>
              <a:t>teknologia kirjallisuutta? </a:t>
            </a:r>
          </a:p>
          <a:p>
            <a:endParaRPr lang="fi-FI" sz="3200" dirty="0"/>
          </a:p>
          <a:p>
            <a:pPr marL="457200" indent="-457200">
              <a:buFont typeface="Arial" panose="020B0604020202020204" pitchFamily="34" charset="0"/>
              <a:buChar char="•"/>
            </a:pPr>
            <a:r>
              <a:rPr lang="fi-FI" sz="3200" dirty="0" smtClean="0"/>
              <a:t>Vaiko vähän molempia?</a:t>
            </a:r>
          </a:p>
        </p:txBody>
      </p:sp>
    </p:spTree>
    <p:extLst>
      <p:ext uri="{BB962C8B-B14F-4D97-AF65-F5344CB8AC3E}">
        <p14:creationId xmlns:p14="http://schemas.microsoft.com/office/powerpoint/2010/main" val="4128404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486384" y="457200"/>
            <a:ext cx="9951430" cy="5435600"/>
          </a:xfrm>
        </p:spPr>
        <p:txBody>
          <a:bodyPr/>
          <a:lstStyle/>
          <a:p>
            <a:r>
              <a:rPr lang="en-US" sz="3600" dirty="0" smtClean="0"/>
              <a:t>KIITOS AJASTANNE! </a:t>
            </a:r>
            <a:r>
              <a:rPr lang="en-US" sz="3600" dirty="0" smtClean="0">
                <a:sym typeface="Wingdings" panose="05000000000000000000" pitchFamily="2" charset="2"/>
              </a:rPr>
              <a:t></a:t>
            </a:r>
            <a:r>
              <a:rPr lang="en-US" dirty="0"/>
              <a:t/>
            </a:r>
            <a:br>
              <a:rPr lang="en-US" dirty="0"/>
            </a:br>
            <a:r>
              <a:rPr lang="en-US" sz="2400" dirty="0"/>
              <a:t/>
            </a:r>
            <a:br>
              <a:rPr lang="en-US" sz="2400" dirty="0"/>
            </a:br>
            <a:r>
              <a:rPr lang="en-US" sz="2400" dirty="0" smtClean="0"/>
              <a:t/>
            </a:r>
            <a:br>
              <a:rPr lang="en-US" sz="2400" dirty="0" smtClean="0"/>
            </a:br>
            <a:r>
              <a:rPr lang="en-US" sz="2400" dirty="0" err="1" smtClean="0"/>
              <a:t>Kokoan</a:t>
            </a:r>
            <a:r>
              <a:rPr lang="en-US" sz="2400" dirty="0" smtClean="0"/>
              <a:t> </a:t>
            </a:r>
            <a:r>
              <a:rPr lang="en-US" sz="2400" dirty="0" err="1" smtClean="0"/>
              <a:t>yhä</a:t>
            </a:r>
            <a:r>
              <a:rPr lang="en-US" sz="2400" dirty="0" smtClean="0"/>
              <a:t> </a:t>
            </a:r>
            <a:r>
              <a:rPr lang="en-US" sz="2400" dirty="0" err="1" smtClean="0"/>
              <a:t>päivittyviä</a:t>
            </a:r>
            <a:r>
              <a:rPr lang="en-US" sz="2400" dirty="0" smtClean="0"/>
              <a:t> </a:t>
            </a:r>
            <a:r>
              <a:rPr lang="en-US" sz="2400" dirty="0" err="1" smtClean="0"/>
              <a:t>ohjeita</a:t>
            </a:r>
            <a:r>
              <a:rPr lang="en-US" sz="2400" dirty="0" smtClean="0"/>
              <a:t> </a:t>
            </a:r>
            <a:br>
              <a:rPr lang="en-US" sz="2400" dirty="0" smtClean="0"/>
            </a:br>
            <a:r>
              <a:rPr lang="en-US" sz="2400" dirty="0" err="1" smtClean="0"/>
              <a:t>kirjallisuusviittauksineen</a:t>
            </a:r>
            <a:r>
              <a:rPr lang="en-US" sz="2400" dirty="0" smtClean="0"/>
              <a:t> </a:t>
            </a:r>
            <a:r>
              <a:rPr lang="en-US" sz="2400" dirty="0" err="1" smtClean="0"/>
              <a:t>muun</a:t>
            </a:r>
            <a:r>
              <a:rPr lang="en-US" sz="2400" dirty="0" smtClean="0"/>
              <a:t> </a:t>
            </a:r>
            <a:r>
              <a:rPr lang="en-US" sz="2400" dirty="0" err="1" smtClean="0"/>
              <a:t>muassa</a:t>
            </a:r>
            <a:r>
              <a:rPr lang="en-US" sz="2400" dirty="0" smtClean="0"/>
              <a:t/>
            </a:r>
            <a:br>
              <a:rPr lang="en-US" sz="2400" dirty="0" smtClean="0"/>
            </a:br>
            <a:r>
              <a:rPr lang="en-US" sz="2400" dirty="0" smtClean="0"/>
              <a:t>Jakomäen </a:t>
            </a:r>
            <a:r>
              <a:rPr lang="en-US" sz="2400" dirty="0" err="1" smtClean="0"/>
              <a:t>kirjaston</a:t>
            </a:r>
            <a:r>
              <a:rPr lang="en-US" sz="2400" dirty="0" smtClean="0"/>
              <a:t> Teams-</a:t>
            </a:r>
            <a:r>
              <a:rPr lang="en-US" sz="2400" dirty="0" err="1" smtClean="0"/>
              <a:t>kanavalle</a:t>
            </a:r>
            <a:r>
              <a:rPr lang="en-US" sz="2400" dirty="0" smtClean="0"/>
              <a:t>: </a:t>
            </a:r>
            <a:br>
              <a:rPr lang="en-US" sz="2400" dirty="0" smtClean="0"/>
            </a:br>
            <a:r>
              <a:rPr lang="en-US" sz="2400" dirty="0" smtClean="0"/>
              <a:t/>
            </a:r>
            <a:br>
              <a:rPr lang="en-US" sz="2400" dirty="0" smtClean="0"/>
            </a:br>
            <a:r>
              <a:rPr lang="en-US" sz="2400" dirty="0" err="1" smtClean="0"/>
              <a:t>Tiedostot</a:t>
            </a:r>
            <a:r>
              <a:rPr lang="en-US" sz="2400" dirty="0" smtClean="0"/>
              <a:t>-&gt; </a:t>
            </a:r>
            <a:r>
              <a:rPr lang="en-US" sz="2400" dirty="0" err="1" smtClean="0"/>
              <a:t>Pelaamalla</a:t>
            </a:r>
            <a:r>
              <a:rPr lang="en-US" sz="2400" dirty="0" smtClean="0"/>
              <a:t> </a:t>
            </a:r>
            <a:r>
              <a:rPr lang="en-US" sz="2400" dirty="0" err="1" smtClean="0"/>
              <a:t>Monilukutaitoon</a:t>
            </a:r>
            <a:r>
              <a:rPr lang="en-US" sz="2400" dirty="0" smtClean="0"/>
              <a:t> </a:t>
            </a:r>
            <a:br>
              <a:rPr lang="en-US" sz="2400" dirty="0" smtClean="0"/>
            </a:br>
            <a:r>
              <a:rPr lang="en-US" sz="2400" dirty="0" smtClean="0"/>
              <a:t>(+</a:t>
            </a:r>
            <a:r>
              <a:rPr lang="en-US" sz="2400" dirty="0" err="1" smtClean="0"/>
              <a:t>muut</a:t>
            </a:r>
            <a:r>
              <a:rPr lang="en-US" sz="2400" dirty="0" smtClean="0"/>
              <a:t> </a:t>
            </a:r>
            <a:r>
              <a:rPr lang="en-US" sz="2400" dirty="0" err="1" smtClean="0"/>
              <a:t>Jussin</a:t>
            </a:r>
            <a:r>
              <a:rPr lang="en-US" sz="2400" dirty="0" smtClean="0"/>
              <a:t>)</a:t>
            </a:r>
            <a:r>
              <a:rPr lang="en-US" sz="2400" dirty="0" smtClean="0"/>
              <a:t/>
            </a:r>
            <a:br>
              <a:rPr lang="en-US" sz="2400" dirty="0" smtClean="0"/>
            </a:br>
            <a:r>
              <a:rPr lang="en-US" sz="2400" dirty="0" smtClean="0"/>
              <a:t/>
            </a:r>
            <a:br>
              <a:rPr lang="en-US" sz="2400" dirty="0" smtClean="0"/>
            </a:br>
            <a:r>
              <a:rPr lang="en-US" sz="2400" dirty="0"/>
              <a:t/>
            </a:r>
            <a:br>
              <a:rPr lang="en-US" sz="2400" dirty="0"/>
            </a:br>
            <a:r>
              <a:rPr lang="en-US" sz="2400" dirty="0" err="1" smtClean="0"/>
              <a:t>Lisäkysymyksiä</a:t>
            </a:r>
            <a:r>
              <a:rPr lang="en-US" sz="2400" dirty="0" smtClean="0"/>
              <a:t> </a:t>
            </a:r>
            <a:r>
              <a:rPr lang="en-US" sz="2400" dirty="0" err="1" smtClean="0"/>
              <a:t>sopii</a:t>
            </a:r>
            <a:r>
              <a:rPr lang="en-US" sz="2400" dirty="0" smtClean="0"/>
              <a:t> </a:t>
            </a:r>
            <a:r>
              <a:rPr lang="en-US" sz="2400" dirty="0" err="1" smtClean="0"/>
              <a:t>esittää</a:t>
            </a:r>
            <a:r>
              <a:rPr lang="en-US" sz="2400" dirty="0" smtClean="0"/>
              <a:t>:</a:t>
            </a:r>
            <a:r>
              <a:rPr lang="en-US" dirty="0" smtClean="0"/>
              <a:t/>
            </a:r>
            <a:br>
              <a:rPr lang="en-US" dirty="0" smtClean="0"/>
            </a:br>
            <a:r>
              <a:rPr lang="en-US" sz="2400" dirty="0" smtClean="0"/>
              <a:t/>
            </a:r>
            <a:br>
              <a:rPr lang="en-US" sz="2400" dirty="0" smtClean="0"/>
            </a:br>
            <a:r>
              <a:rPr lang="fi-FI" sz="2400" i="1" dirty="0" smtClean="0"/>
              <a:t>Jussi </a:t>
            </a:r>
            <a:r>
              <a:rPr lang="fi-FI" sz="2400" i="1" dirty="0"/>
              <a:t>Nevalainen</a:t>
            </a:r>
            <a:br>
              <a:rPr lang="fi-FI" sz="2400" i="1" dirty="0"/>
            </a:br>
            <a:r>
              <a:rPr lang="fi-FI" sz="2400" i="1" dirty="0"/>
              <a:t>Puh. +358405885974</a:t>
            </a:r>
            <a:r>
              <a:rPr lang="fi-FI" sz="2400" dirty="0"/>
              <a:t/>
            </a:r>
            <a:br>
              <a:rPr lang="fi-FI" sz="2400" dirty="0"/>
            </a:br>
            <a:r>
              <a:rPr lang="fi-FI" sz="2400" i="1" u="sng" dirty="0">
                <a:hlinkClick r:id="rId2" tooltip="mailto:jussi.nevalainen@hel.fi"/>
              </a:rPr>
              <a:t>jussi.nevalainen@hel.fi</a:t>
            </a:r>
            <a:endParaRPr lang="fi-FI" sz="2400" dirty="0"/>
          </a:p>
        </p:txBody>
      </p:sp>
      <p:sp>
        <p:nvSpPr>
          <p:cNvPr id="3" name="Päivämäärän paikkamerkki 2"/>
          <p:cNvSpPr>
            <a:spLocks noGrp="1"/>
          </p:cNvSpPr>
          <p:nvPr>
            <p:ph type="dt" sz="half" idx="10"/>
          </p:nvPr>
        </p:nvSpPr>
        <p:spPr/>
        <p:txBody>
          <a:bodyPr/>
          <a:lstStyle/>
          <a:p>
            <a:pPr>
              <a:defRPr/>
            </a:pPr>
            <a:fld id="{6468D5FA-3C7E-184E-9403-E2668FA67C40}" type="datetime1">
              <a:rPr lang="fi-FI" smtClean="0"/>
              <a:pPr>
                <a:defRPr/>
              </a:pPr>
              <a:t>14.2.2022</a:t>
            </a:fld>
            <a:endParaRPr lang="fi-FI"/>
          </a:p>
        </p:txBody>
      </p:sp>
      <p:sp>
        <p:nvSpPr>
          <p:cNvPr id="4" name="Alatunnisteen paikkamerkki 3"/>
          <p:cNvSpPr>
            <a:spLocks noGrp="1"/>
          </p:cNvSpPr>
          <p:nvPr>
            <p:ph type="ftr" sz="quarter" idx="11"/>
          </p:nvPr>
        </p:nvSpPr>
        <p:spPr/>
        <p:txBody>
          <a:bodyPr/>
          <a:lstStyle/>
          <a:p>
            <a:pPr>
              <a:defRPr/>
            </a:pPr>
            <a:r>
              <a:rPr lang="fi-FI" dirty="0" smtClean="0"/>
              <a:t>Jussi Nevalainen</a:t>
            </a:r>
            <a:endParaRPr lang="fi-FI" dirty="0"/>
          </a:p>
        </p:txBody>
      </p:sp>
      <p:sp>
        <p:nvSpPr>
          <p:cNvPr id="5" name="Dian numeron paikkamerkki 4"/>
          <p:cNvSpPr>
            <a:spLocks noGrp="1"/>
          </p:cNvSpPr>
          <p:nvPr>
            <p:ph type="sldNum" sz="quarter" idx="12"/>
          </p:nvPr>
        </p:nvSpPr>
        <p:spPr/>
        <p:txBody>
          <a:bodyPr/>
          <a:lstStyle/>
          <a:p>
            <a:pPr>
              <a:defRPr/>
            </a:pPr>
            <a:fld id="{13CB3E92-6A96-8E4D-9A1F-FF1A0FD39426}" type="slidenum">
              <a:rPr lang="fi-FI" smtClean="0"/>
              <a:pPr>
                <a:defRPr/>
              </a:pPr>
              <a:t>18</a:t>
            </a:fld>
            <a:endParaRPr lang="fi-FI" dirty="0"/>
          </a:p>
        </p:txBody>
      </p:sp>
      <p:pic>
        <p:nvPicPr>
          <p:cNvPr id="6" name="Kuva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8414" y="1330075"/>
            <a:ext cx="4121641" cy="4121641"/>
          </a:xfrm>
          <a:prstGeom prst="rect">
            <a:avLst/>
          </a:prstGeom>
        </p:spPr>
      </p:pic>
    </p:spTree>
    <p:extLst>
      <p:ext uri="{BB962C8B-B14F-4D97-AF65-F5344CB8AC3E}">
        <p14:creationId xmlns:p14="http://schemas.microsoft.com/office/powerpoint/2010/main" val="2887424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Date Placeholder 3">
            <a:extLst>
              <a:ext uri="{FF2B5EF4-FFF2-40B4-BE49-F238E27FC236}">
                <a16:creationId xmlns:a16="http://schemas.microsoft.com/office/drawing/2014/main" id="{8C580AF5-245B-A04D-A6BF-5B0C8DE40E31}"/>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buChar char="•"/>
              <a:defRPr sz="2500">
                <a:solidFill>
                  <a:schemeClr val="tx1"/>
                </a:solidFill>
                <a:latin typeface="Arial" panose="020B0604020202020204" pitchFamily="34" charset="0"/>
              </a:defRPr>
            </a:lvl1pPr>
            <a:lvl2pPr marL="742950" indent="-285750">
              <a:buFont typeface="Arial" panose="020B0604020202020204" pitchFamily="34" charset="0"/>
              <a:buChar char="•"/>
              <a:defRPr sz="2400">
                <a:solidFill>
                  <a:schemeClr val="tx1"/>
                </a:solidFill>
                <a:latin typeface="Arial" panose="020B0604020202020204" pitchFamily="34" charset="0"/>
              </a:defRPr>
            </a:lvl2pPr>
            <a:lvl3pPr marL="1143000" indent="-228600">
              <a:buFont typeface="Arial" panose="020B0604020202020204" pitchFamily="34" charset="0"/>
              <a:buChar char="•"/>
              <a:defRPr sz="2000">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fontAlgn="base">
              <a:spcBef>
                <a:spcPct val="0"/>
              </a:spcBef>
              <a:spcAft>
                <a:spcPct val="0"/>
              </a:spcAft>
              <a:buFontTx/>
              <a:buNone/>
            </a:pPr>
            <a:fld id="{C81758A7-8072-8F41-A5E8-CCC786EBF7B6}" type="datetime1">
              <a:rPr lang="fi-FI" altLang="fi-FI" sz="1300" smtClean="0">
                <a:solidFill>
                  <a:srgbClr val="000000"/>
                </a:solidFill>
              </a:rPr>
              <a:pPr fontAlgn="base">
                <a:spcBef>
                  <a:spcPct val="0"/>
                </a:spcBef>
                <a:spcAft>
                  <a:spcPct val="0"/>
                </a:spcAft>
                <a:buFontTx/>
                <a:buNone/>
              </a:pPr>
              <a:t>14.2.2022</a:t>
            </a:fld>
            <a:endParaRPr lang="fi-FI" altLang="fi-FI" sz="1300" dirty="0">
              <a:solidFill>
                <a:srgbClr val="000000"/>
              </a:solidFill>
            </a:endParaRPr>
          </a:p>
        </p:txBody>
      </p:sp>
      <p:sp>
        <p:nvSpPr>
          <p:cNvPr id="111618" name="Footer Placeholder 4">
            <a:extLst>
              <a:ext uri="{FF2B5EF4-FFF2-40B4-BE49-F238E27FC236}">
                <a16:creationId xmlns:a16="http://schemas.microsoft.com/office/drawing/2014/main" id="{85AC3BD6-DA06-E84A-A587-D4040B317AA1}"/>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buChar char="•"/>
              <a:defRPr sz="2500">
                <a:solidFill>
                  <a:schemeClr val="tx1"/>
                </a:solidFill>
                <a:latin typeface="Arial" panose="020B0604020202020204" pitchFamily="34" charset="0"/>
              </a:defRPr>
            </a:lvl1pPr>
            <a:lvl2pPr marL="742950" indent="-285750">
              <a:buFont typeface="Arial" panose="020B0604020202020204" pitchFamily="34" charset="0"/>
              <a:buChar char="•"/>
              <a:defRPr sz="2400">
                <a:solidFill>
                  <a:schemeClr val="tx1"/>
                </a:solidFill>
                <a:latin typeface="Arial" panose="020B0604020202020204" pitchFamily="34" charset="0"/>
              </a:defRPr>
            </a:lvl2pPr>
            <a:lvl3pPr marL="1143000" indent="-228600">
              <a:buFont typeface="Arial" panose="020B0604020202020204" pitchFamily="34" charset="0"/>
              <a:buChar char="•"/>
              <a:defRPr sz="2000">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fontAlgn="base">
              <a:spcBef>
                <a:spcPct val="0"/>
              </a:spcBef>
              <a:spcAft>
                <a:spcPct val="0"/>
              </a:spcAft>
              <a:buFontTx/>
              <a:buNone/>
            </a:pPr>
            <a:r>
              <a:rPr lang="fi-FI" altLang="fi-FI" sz="1300" dirty="0" smtClean="0">
                <a:solidFill>
                  <a:srgbClr val="000000"/>
                </a:solidFill>
              </a:rPr>
              <a:t>Jussi Nevalainen</a:t>
            </a:r>
            <a:endParaRPr lang="fi-FI" altLang="fi-FI" sz="1300" dirty="0">
              <a:solidFill>
                <a:srgbClr val="000000"/>
              </a:solidFill>
            </a:endParaRPr>
          </a:p>
        </p:txBody>
      </p:sp>
      <p:sp>
        <p:nvSpPr>
          <p:cNvPr id="111619" name="Slide Number Placeholder 5">
            <a:extLst>
              <a:ext uri="{FF2B5EF4-FFF2-40B4-BE49-F238E27FC236}">
                <a16:creationId xmlns:a16="http://schemas.microsoft.com/office/drawing/2014/main" id="{B366F1A9-2187-1744-8772-E1017DCEC37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buChar char="•"/>
              <a:defRPr sz="2500">
                <a:solidFill>
                  <a:schemeClr val="tx1"/>
                </a:solidFill>
                <a:latin typeface="Arial" panose="020B0604020202020204" pitchFamily="34" charset="0"/>
              </a:defRPr>
            </a:lvl1pPr>
            <a:lvl2pPr marL="742950" indent="-285750">
              <a:buFont typeface="Arial" panose="020B0604020202020204" pitchFamily="34" charset="0"/>
              <a:buChar char="•"/>
              <a:defRPr sz="2400">
                <a:solidFill>
                  <a:schemeClr val="tx1"/>
                </a:solidFill>
                <a:latin typeface="Arial" panose="020B0604020202020204" pitchFamily="34" charset="0"/>
              </a:defRPr>
            </a:lvl2pPr>
            <a:lvl3pPr marL="1143000" indent="-228600">
              <a:buFont typeface="Arial" panose="020B0604020202020204" pitchFamily="34" charset="0"/>
              <a:buChar char="•"/>
              <a:defRPr sz="2000">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fontAlgn="base">
              <a:spcBef>
                <a:spcPct val="0"/>
              </a:spcBef>
              <a:spcAft>
                <a:spcPct val="0"/>
              </a:spcAft>
              <a:buFontTx/>
              <a:buNone/>
            </a:pPr>
            <a:fld id="{7DC56FBF-3952-E442-81D9-0B4A8E7F6267}" type="slidenum">
              <a:rPr lang="fi-FI" altLang="fi-FI" sz="1300" smtClean="0">
                <a:solidFill>
                  <a:srgbClr val="000000"/>
                </a:solidFill>
              </a:rPr>
              <a:pPr fontAlgn="base">
                <a:spcBef>
                  <a:spcPct val="0"/>
                </a:spcBef>
                <a:spcAft>
                  <a:spcPct val="0"/>
                </a:spcAft>
                <a:buFontTx/>
                <a:buNone/>
              </a:pPr>
              <a:t>2</a:t>
            </a:fld>
            <a:endParaRPr lang="fi-FI" altLang="fi-FI" sz="1300">
              <a:solidFill>
                <a:srgbClr val="000000"/>
              </a:solidFill>
            </a:endParaRPr>
          </a:p>
        </p:txBody>
      </p:sp>
      <p:sp>
        <p:nvSpPr>
          <p:cNvPr id="111620" name="Otsikko 1">
            <a:extLst>
              <a:ext uri="{FF2B5EF4-FFF2-40B4-BE49-F238E27FC236}">
                <a16:creationId xmlns:a16="http://schemas.microsoft.com/office/drawing/2014/main" id="{381A9BC9-2879-3341-9760-E35D69AEAEE3}"/>
              </a:ext>
            </a:extLst>
          </p:cNvPr>
          <p:cNvSpPr>
            <a:spLocks noGrp="1"/>
          </p:cNvSpPr>
          <p:nvPr>
            <p:ph type="title"/>
          </p:nvPr>
        </p:nvSpPr>
        <p:spPr/>
        <p:txBody>
          <a:bodyPr/>
          <a:lstStyle/>
          <a:p>
            <a:pPr eaLnBrk="1" hangingPunct="1"/>
            <a:r>
              <a:rPr lang="fi-FI" altLang="fi-FI" dirty="0" smtClean="0">
                <a:latin typeface="Arial Black" panose="020B0604020202020204" pitchFamily="34" charset="0"/>
              </a:rPr>
              <a:t>Aiemmin kokeiltua</a:t>
            </a:r>
            <a:endParaRPr lang="fi-FI" altLang="fi-FI" dirty="0">
              <a:latin typeface="Arial Black" panose="020B0604020202020204" pitchFamily="34" charset="0"/>
            </a:endParaRPr>
          </a:p>
        </p:txBody>
      </p:sp>
      <p:sp>
        <p:nvSpPr>
          <p:cNvPr id="10" name="Sisällön paikkamerkki 2">
            <a:extLst>
              <a:ext uri="{FF2B5EF4-FFF2-40B4-BE49-F238E27FC236}">
                <a16:creationId xmlns:a16="http://schemas.microsoft.com/office/drawing/2014/main" id="{F50D2265-C4BB-F44D-9473-749FD61F64EF}"/>
              </a:ext>
            </a:extLst>
          </p:cNvPr>
          <p:cNvSpPr>
            <a:spLocks noGrp="1"/>
          </p:cNvSpPr>
          <p:nvPr>
            <p:ph idx="1"/>
          </p:nvPr>
        </p:nvSpPr>
        <p:spPr>
          <a:xfrm>
            <a:off x="457200" y="1196975"/>
            <a:ext cx="10123488" cy="4979988"/>
          </a:xfrm>
        </p:spPr>
        <p:txBody>
          <a:bodyPr rtlCol="0">
            <a:noAutofit/>
          </a:bodyPr>
          <a:lstStyle/>
          <a:p>
            <a:pPr eaLnBrk="1" fontAlgn="auto" hangingPunct="1">
              <a:spcBef>
                <a:spcPts val="0"/>
              </a:spcBef>
              <a:spcAft>
                <a:spcPts val="0"/>
              </a:spcAft>
              <a:defRPr/>
            </a:pPr>
            <a:r>
              <a:rPr lang="fi-FI" sz="2200" dirty="0" smtClean="0"/>
              <a:t>Ammattiopiston Valma-ryhmät (10-12 opiskelijaa) alkuvuodesta 2020 Oodin Monitoimitila 2. </a:t>
            </a:r>
          </a:p>
          <a:p>
            <a:pPr eaLnBrk="1" fontAlgn="auto" hangingPunct="1">
              <a:spcBef>
                <a:spcPts val="0"/>
              </a:spcBef>
              <a:spcAft>
                <a:spcPts val="0"/>
              </a:spcAft>
              <a:defRPr/>
            </a:pPr>
            <a:endParaRPr lang="fi-FI" sz="2200" dirty="0"/>
          </a:p>
          <a:p>
            <a:pPr eaLnBrk="1" fontAlgn="auto" hangingPunct="1">
              <a:spcBef>
                <a:spcPts val="0"/>
              </a:spcBef>
              <a:spcAft>
                <a:spcPts val="0"/>
              </a:spcAft>
              <a:defRPr/>
            </a:pPr>
            <a:r>
              <a:rPr lang="fi-FI" sz="2200" dirty="0" smtClean="0"/>
              <a:t>Laajempana tavoitteena tukea </a:t>
            </a:r>
            <a:r>
              <a:rPr lang="fi-FI" sz="2200" dirty="0"/>
              <a:t>ammattiin opiskelevien nuorten elinikäistä oppimista, lukutaitoja, opiskelua ja tietoyhteiskunnassa selviytymistä sekä kehittää siihen toiminnallisia menetelmiä. </a:t>
            </a:r>
            <a:endParaRPr lang="fi-FI" sz="2200" dirty="0" smtClean="0"/>
          </a:p>
          <a:p>
            <a:pPr eaLnBrk="1" fontAlgn="auto" hangingPunct="1">
              <a:spcBef>
                <a:spcPts val="0"/>
              </a:spcBef>
              <a:spcAft>
                <a:spcPts val="0"/>
              </a:spcAft>
              <a:defRPr/>
            </a:pPr>
            <a:endParaRPr lang="fi-FI" sz="2200" dirty="0" smtClean="0"/>
          </a:p>
          <a:p>
            <a:pPr eaLnBrk="1" fontAlgn="auto" hangingPunct="1">
              <a:spcBef>
                <a:spcPts val="0"/>
              </a:spcBef>
              <a:spcAft>
                <a:spcPts val="0"/>
              </a:spcAft>
              <a:defRPr/>
            </a:pPr>
            <a:r>
              <a:rPr lang="fi-FI" sz="2200" dirty="0" smtClean="0"/>
              <a:t>Toimintamuotona pelaaminen ja ajatuksena monilukutaidon kehittäminen. </a:t>
            </a:r>
          </a:p>
          <a:p>
            <a:pPr eaLnBrk="1" fontAlgn="auto" hangingPunct="1">
              <a:spcBef>
                <a:spcPts val="0"/>
              </a:spcBef>
              <a:spcAft>
                <a:spcPts val="0"/>
              </a:spcAft>
              <a:defRPr/>
            </a:pPr>
            <a:endParaRPr lang="fi-FI" sz="2200" dirty="0"/>
          </a:p>
          <a:p>
            <a:pPr eaLnBrk="1" fontAlgn="auto" hangingPunct="1">
              <a:spcBef>
                <a:spcPts val="0"/>
              </a:spcBef>
              <a:spcAft>
                <a:spcPts val="0"/>
              </a:spcAft>
              <a:defRPr/>
            </a:pPr>
            <a:r>
              <a:rPr lang="fi-FI" sz="2200" dirty="0" smtClean="0"/>
              <a:t>”Kieltä opiskelevien ammattioppilaiden integroiminen suoraan teknologiseen yhteiskuntaan. Monilukutaidon käsitteen ja merkityksen avaaminen. Siksi yhdistimme virtuaaliteknologian ja taiteen kielen opetteluun näillä ryhmäkäynneillä.”</a:t>
            </a:r>
          </a:p>
          <a:p>
            <a:pPr eaLnBrk="1" fontAlgn="auto" hangingPunct="1">
              <a:spcBef>
                <a:spcPts val="0"/>
              </a:spcBef>
              <a:spcAft>
                <a:spcPts val="0"/>
              </a:spcAft>
              <a:defRPr/>
            </a:pPr>
            <a:endParaRPr lang="fi-FI" sz="2400" dirty="0"/>
          </a:p>
          <a:p>
            <a:pPr eaLnBrk="1" fontAlgn="auto" hangingPunct="1">
              <a:spcBef>
                <a:spcPts val="0"/>
              </a:spcBef>
              <a:spcAft>
                <a:spcPts val="0"/>
              </a:spcAft>
              <a:defRPr/>
            </a:pPr>
            <a:endParaRPr lang="fi-FI" sz="2400" dirty="0"/>
          </a:p>
          <a:p>
            <a:pPr marL="0" indent="0" eaLnBrk="1" fontAlgn="auto" hangingPunct="1">
              <a:spcBef>
                <a:spcPts val="0"/>
              </a:spcBef>
              <a:spcAft>
                <a:spcPts val="0"/>
              </a:spcAft>
              <a:buNone/>
              <a:defRPr/>
            </a:pPr>
            <a:endParaRPr lang="fi-FI" dirty="0" smtClean="0">
              <a:latin typeface="Arial Black" panose="020B0A04020102020204" pitchFamily="34" charset="0"/>
            </a:endParaRPr>
          </a:p>
        </p:txBody>
      </p:sp>
    </p:spTree>
    <p:extLst>
      <p:ext uri="{BB962C8B-B14F-4D97-AF65-F5344CB8AC3E}">
        <p14:creationId xmlns:p14="http://schemas.microsoft.com/office/powerpoint/2010/main" val="2425100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Date Placeholder 3">
            <a:extLst>
              <a:ext uri="{FF2B5EF4-FFF2-40B4-BE49-F238E27FC236}">
                <a16:creationId xmlns:a16="http://schemas.microsoft.com/office/drawing/2014/main" id="{8C580AF5-245B-A04D-A6BF-5B0C8DE40E31}"/>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buChar char="•"/>
              <a:defRPr sz="2500">
                <a:solidFill>
                  <a:schemeClr val="tx1"/>
                </a:solidFill>
                <a:latin typeface="Arial" panose="020B0604020202020204" pitchFamily="34" charset="0"/>
              </a:defRPr>
            </a:lvl1pPr>
            <a:lvl2pPr marL="742950" indent="-285750">
              <a:buFont typeface="Arial" panose="020B0604020202020204" pitchFamily="34" charset="0"/>
              <a:buChar char="•"/>
              <a:defRPr sz="2400">
                <a:solidFill>
                  <a:schemeClr val="tx1"/>
                </a:solidFill>
                <a:latin typeface="Arial" panose="020B0604020202020204" pitchFamily="34" charset="0"/>
              </a:defRPr>
            </a:lvl2pPr>
            <a:lvl3pPr marL="1143000" indent="-228600">
              <a:buFont typeface="Arial" panose="020B0604020202020204" pitchFamily="34" charset="0"/>
              <a:buChar char="•"/>
              <a:defRPr sz="2000">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fontAlgn="base">
              <a:spcBef>
                <a:spcPct val="0"/>
              </a:spcBef>
              <a:spcAft>
                <a:spcPct val="0"/>
              </a:spcAft>
              <a:buFontTx/>
              <a:buNone/>
            </a:pPr>
            <a:fld id="{C81758A7-8072-8F41-A5E8-CCC786EBF7B6}" type="datetime1">
              <a:rPr lang="fi-FI" altLang="fi-FI" sz="1300" smtClean="0">
                <a:solidFill>
                  <a:srgbClr val="000000"/>
                </a:solidFill>
              </a:rPr>
              <a:pPr fontAlgn="base">
                <a:spcBef>
                  <a:spcPct val="0"/>
                </a:spcBef>
                <a:spcAft>
                  <a:spcPct val="0"/>
                </a:spcAft>
                <a:buFontTx/>
                <a:buNone/>
              </a:pPr>
              <a:t>14.2.2022</a:t>
            </a:fld>
            <a:endParaRPr lang="fi-FI" altLang="fi-FI" sz="1300">
              <a:solidFill>
                <a:srgbClr val="000000"/>
              </a:solidFill>
            </a:endParaRPr>
          </a:p>
        </p:txBody>
      </p:sp>
      <p:sp>
        <p:nvSpPr>
          <p:cNvPr id="111618" name="Footer Placeholder 4">
            <a:extLst>
              <a:ext uri="{FF2B5EF4-FFF2-40B4-BE49-F238E27FC236}">
                <a16:creationId xmlns:a16="http://schemas.microsoft.com/office/drawing/2014/main" id="{85AC3BD6-DA06-E84A-A587-D4040B317AA1}"/>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buChar char="•"/>
              <a:defRPr sz="2500">
                <a:solidFill>
                  <a:schemeClr val="tx1"/>
                </a:solidFill>
                <a:latin typeface="Arial" panose="020B0604020202020204" pitchFamily="34" charset="0"/>
              </a:defRPr>
            </a:lvl1pPr>
            <a:lvl2pPr marL="742950" indent="-285750">
              <a:buFont typeface="Arial" panose="020B0604020202020204" pitchFamily="34" charset="0"/>
              <a:buChar char="•"/>
              <a:defRPr sz="2400">
                <a:solidFill>
                  <a:schemeClr val="tx1"/>
                </a:solidFill>
                <a:latin typeface="Arial" panose="020B0604020202020204" pitchFamily="34" charset="0"/>
              </a:defRPr>
            </a:lvl2pPr>
            <a:lvl3pPr marL="1143000" indent="-228600">
              <a:buFont typeface="Arial" panose="020B0604020202020204" pitchFamily="34" charset="0"/>
              <a:buChar char="•"/>
              <a:defRPr sz="2000">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fontAlgn="base">
              <a:spcBef>
                <a:spcPct val="0"/>
              </a:spcBef>
              <a:spcAft>
                <a:spcPct val="0"/>
              </a:spcAft>
              <a:buFontTx/>
              <a:buNone/>
            </a:pPr>
            <a:r>
              <a:rPr lang="fi-FI" altLang="fi-FI" sz="1300" dirty="0" smtClean="0">
                <a:solidFill>
                  <a:srgbClr val="000000"/>
                </a:solidFill>
              </a:rPr>
              <a:t>Jussi Nevalainen</a:t>
            </a:r>
            <a:endParaRPr lang="fi-FI" altLang="fi-FI" sz="1300" dirty="0">
              <a:solidFill>
                <a:srgbClr val="000000"/>
              </a:solidFill>
            </a:endParaRPr>
          </a:p>
        </p:txBody>
      </p:sp>
      <p:sp>
        <p:nvSpPr>
          <p:cNvPr id="111619" name="Slide Number Placeholder 5">
            <a:extLst>
              <a:ext uri="{FF2B5EF4-FFF2-40B4-BE49-F238E27FC236}">
                <a16:creationId xmlns:a16="http://schemas.microsoft.com/office/drawing/2014/main" id="{B366F1A9-2187-1744-8772-E1017DCEC37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buChar char="•"/>
              <a:defRPr sz="2500">
                <a:solidFill>
                  <a:schemeClr val="tx1"/>
                </a:solidFill>
                <a:latin typeface="Arial" panose="020B0604020202020204" pitchFamily="34" charset="0"/>
              </a:defRPr>
            </a:lvl1pPr>
            <a:lvl2pPr marL="742950" indent="-285750">
              <a:buFont typeface="Arial" panose="020B0604020202020204" pitchFamily="34" charset="0"/>
              <a:buChar char="•"/>
              <a:defRPr sz="2400">
                <a:solidFill>
                  <a:schemeClr val="tx1"/>
                </a:solidFill>
                <a:latin typeface="Arial" panose="020B0604020202020204" pitchFamily="34" charset="0"/>
              </a:defRPr>
            </a:lvl2pPr>
            <a:lvl3pPr marL="1143000" indent="-228600">
              <a:buFont typeface="Arial" panose="020B0604020202020204" pitchFamily="34" charset="0"/>
              <a:buChar char="•"/>
              <a:defRPr sz="2000">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fontAlgn="base">
              <a:spcBef>
                <a:spcPct val="0"/>
              </a:spcBef>
              <a:spcAft>
                <a:spcPct val="0"/>
              </a:spcAft>
              <a:buFontTx/>
              <a:buNone/>
            </a:pPr>
            <a:fld id="{7DC56FBF-3952-E442-81D9-0B4A8E7F6267}" type="slidenum">
              <a:rPr lang="fi-FI" altLang="fi-FI" sz="1300" smtClean="0">
                <a:solidFill>
                  <a:srgbClr val="000000"/>
                </a:solidFill>
              </a:rPr>
              <a:pPr fontAlgn="base">
                <a:spcBef>
                  <a:spcPct val="0"/>
                </a:spcBef>
                <a:spcAft>
                  <a:spcPct val="0"/>
                </a:spcAft>
                <a:buFontTx/>
                <a:buNone/>
              </a:pPr>
              <a:t>3</a:t>
            </a:fld>
            <a:endParaRPr lang="fi-FI" altLang="fi-FI" sz="1300">
              <a:solidFill>
                <a:srgbClr val="000000"/>
              </a:solidFill>
            </a:endParaRPr>
          </a:p>
        </p:txBody>
      </p:sp>
      <p:sp>
        <p:nvSpPr>
          <p:cNvPr id="10" name="Sisällön paikkamerkki 2">
            <a:extLst>
              <a:ext uri="{FF2B5EF4-FFF2-40B4-BE49-F238E27FC236}">
                <a16:creationId xmlns:a16="http://schemas.microsoft.com/office/drawing/2014/main" id="{F50D2265-C4BB-F44D-9473-749FD61F64EF}"/>
              </a:ext>
            </a:extLst>
          </p:cNvPr>
          <p:cNvSpPr>
            <a:spLocks noGrp="1"/>
          </p:cNvSpPr>
          <p:nvPr>
            <p:ph idx="1"/>
          </p:nvPr>
        </p:nvSpPr>
        <p:spPr>
          <a:xfrm>
            <a:off x="447040" y="353695"/>
            <a:ext cx="10123488" cy="1393825"/>
          </a:xfrm>
        </p:spPr>
        <p:txBody>
          <a:bodyPr rtlCol="0">
            <a:noAutofit/>
          </a:bodyPr>
          <a:lstStyle/>
          <a:p>
            <a:pPr eaLnBrk="1" fontAlgn="auto" hangingPunct="1">
              <a:spcBef>
                <a:spcPts val="0"/>
              </a:spcBef>
              <a:spcAft>
                <a:spcPts val="0"/>
              </a:spcAft>
              <a:defRPr/>
            </a:pPr>
            <a:r>
              <a:rPr lang="fi-FI" sz="2400" dirty="0" smtClean="0"/>
              <a:t>Käyttöön Timo </a:t>
            </a:r>
            <a:r>
              <a:rPr lang="fi-FI" sz="2400" dirty="0"/>
              <a:t>Polvisen tekemä </a:t>
            </a:r>
            <a:r>
              <a:rPr lang="fi-FI" sz="2400" dirty="0" err="1"/>
              <a:t>Finnish</a:t>
            </a:r>
            <a:r>
              <a:rPr lang="fi-FI" sz="2400" dirty="0"/>
              <a:t> Virtual </a:t>
            </a:r>
            <a:r>
              <a:rPr lang="fi-FI" sz="2400" dirty="0" err="1"/>
              <a:t>Art</a:t>
            </a:r>
            <a:r>
              <a:rPr lang="fi-FI" sz="2400" dirty="0"/>
              <a:t> </a:t>
            </a:r>
            <a:r>
              <a:rPr lang="fi-FI" sz="2400" dirty="0" err="1" smtClean="0"/>
              <a:t>Gallery</a:t>
            </a:r>
            <a:r>
              <a:rPr lang="fi-FI" sz="2400" dirty="0" smtClean="0"/>
              <a:t>* </a:t>
            </a:r>
            <a:br>
              <a:rPr lang="fi-FI" sz="2400" dirty="0" smtClean="0"/>
            </a:br>
            <a:r>
              <a:rPr lang="fi-FI" sz="2400" dirty="0" smtClean="0"/>
              <a:t>	</a:t>
            </a:r>
            <a:r>
              <a:rPr lang="fi-FI" sz="2000" dirty="0" smtClean="0"/>
              <a:t>*HTC </a:t>
            </a:r>
            <a:r>
              <a:rPr lang="fi-FI" sz="2000" dirty="0" err="1"/>
              <a:t>Vivellä</a:t>
            </a:r>
            <a:r>
              <a:rPr lang="fi-FI" sz="2000" dirty="0"/>
              <a:t>, mutta </a:t>
            </a:r>
            <a:r>
              <a:rPr lang="fi-FI" sz="2000" dirty="0" smtClean="0"/>
              <a:t>saimme tiedoston toimimaan </a:t>
            </a:r>
            <a:r>
              <a:rPr lang="fi-FI" sz="2000" dirty="0"/>
              <a:t>myös linkkikaapelilla ja läppärillä </a:t>
            </a:r>
            <a:r>
              <a:rPr lang="fi-FI" sz="2000" dirty="0" err="1"/>
              <a:t>Oculus</a:t>
            </a:r>
            <a:r>
              <a:rPr lang="fi-FI" sz="2000" dirty="0"/>
              <a:t> </a:t>
            </a:r>
            <a:r>
              <a:rPr lang="fi-FI" sz="2000" dirty="0" err="1"/>
              <a:t>Quest</a:t>
            </a:r>
            <a:r>
              <a:rPr lang="fi-FI" sz="2000" dirty="0"/>
              <a:t> </a:t>
            </a:r>
            <a:r>
              <a:rPr lang="fi-FI" sz="2000" dirty="0" smtClean="0"/>
              <a:t>2:lla.</a:t>
            </a:r>
            <a:endParaRPr lang="fi-FI" sz="2000" dirty="0"/>
          </a:p>
          <a:p>
            <a:pPr marL="0" indent="0" eaLnBrk="1" fontAlgn="auto" hangingPunct="1">
              <a:spcBef>
                <a:spcPts val="0"/>
              </a:spcBef>
              <a:spcAft>
                <a:spcPts val="0"/>
              </a:spcAft>
              <a:buNone/>
              <a:defRPr/>
            </a:pPr>
            <a:endParaRPr lang="fi-FI" sz="2800" dirty="0" smtClean="0"/>
          </a:p>
        </p:txBody>
      </p:sp>
      <p:pic>
        <p:nvPicPr>
          <p:cNvPr id="2" name="Kuv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240" y="1747520"/>
            <a:ext cx="8249920" cy="432780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Date Placeholder 3">
            <a:extLst>
              <a:ext uri="{FF2B5EF4-FFF2-40B4-BE49-F238E27FC236}">
                <a16:creationId xmlns:a16="http://schemas.microsoft.com/office/drawing/2014/main" id="{8C580AF5-245B-A04D-A6BF-5B0C8DE40E31}"/>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buChar char="•"/>
              <a:defRPr sz="2500">
                <a:solidFill>
                  <a:schemeClr val="tx1"/>
                </a:solidFill>
                <a:latin typeface="Arial" panose="020B0604020202020204" pitchFamily="34" charset="0"/>
              </a:defRPr>
            </a:lvl1pPr>
            <a:lvl2pPr marL="742950" indent="-285750">
              <a:buFont typeface="Arial" panose="020B0604020202020204" pitchFamily="34" charset="0"/>
              <a:buChar char="•"/>
              <a:defRPr sz="2400">
                <a:solidFill>
                  <a:schemeClr val="tx1"/>
                </a:solidFill>
                <a:latin typeface="Arial" panose="020B0604020202020204" pitchFamily="34" charset="0"/>
              </a:defRPr>
            </a:lvl2pPr>
            <a:lvl3pPr marL="1143000" indent="-228600">
              <a:buFont typeface="Arial" panose="020B0604020202020204" pitchFamily="34" charset="0"/>
              <a:buChar char="•"/>
              <a:defRPr sz="2000">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fontAlgn="base">
              <a:spcBef>
                <a:spcPct val="0"/>
              </a:spcBef>
              <a:spcAft>
                <a:spcPct val="0"/>
              </a:spcAft>
              <a:buFontTx/>
              <a:buNone/>
            </a:pPr>
            <a:fld id="{C81758A7-8072-8F41-A5E8-CCC786EBF7B6}" type="datetime1">
              <a:rPr lang="fi-FI" altLang="fi-FI" sz="1300" smtClean="0">
                <a:solidFill>
                  <a:srgbClr val="000000"/>
                </a:solidFill>
              </a:rPr>
              <a:pPr fontAlgn="base">
                <a:spcBef>
                  <a:spcPct val="0"/>
                </a:spcBef>
                <a:spcAft>
                  <a:spcPct val="0"/>
                </a:spcAft>
                <a:buFontTx/>
                <a:buNone/>
              </a:pPr>
              <a:t>14.2.2022</a:t>
            </a:fld>
            <a:endParaRPr lang="fi-FI" altLang="fi-FI" sz="1300">
              <a:solidFill>
                <a:srgbClr val="000000"/>
              </a:solidFill>
            </a:endParaRPr>
          </a:p>
        </p:txBody>
      </p:sp>
      <p:sp>
        <p:nvSpPr>
          <p:cNvPr id="111618" name="Footer Placeholder 4">
            <a:extLst>
              <a:ext uri="{FF2B5EF4-FFF2-40B4-BE49-F238E27FC236}">
                <a16:creationId xmlns:a16="http://schemas.microsoft.com/office/drawing/2014/main" id="{85AC3BD6-DA06-E84A-A587-D4040B317AA1}"/>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buChar char="•"/>
              <a:defRPr sz="2500">
                <a:solidFill>
                  <a:schemeClr val="tx1"/>
                </a:solidFill>
                <a:latin typeface="Arial" panose="020B0604020202020204" pitchFamily="34" charset="0"/>
              </a:defRPr>
            </a:lvl1pPr>
            <a:lvl2pPr marL="742950" indent="-285750">
              <a:buFont typeface="Arial" panose="020B0604020202020204" pitchFamily="34" charset="0"/>
              <a:buChar char="•"/>
              <a:defRPr sz="2400">
                <a:solidFill>
                  <a:schemeClr val="tx1"/>
                </a:solidFill>
                <a:latin typeface="Arial" panose="020B0604020202020204" pitchFamily="34" charset="0"/>
              </a:defRPr>
            </a:lvl2pPr>
            <a:lvl3pPr marL="1143000" indent="-228600">
              <a:buFont typeface="Arial" panose="020B0604020202020204" pitchFamily="34" charset="0"/>
              <a:buChar char="•"/>
              <a:defRPr sz="2000">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fontAlgn="base">
              <a:spcBef>
                <a:spcPct val="0"/>
              </a:spcBef>
              <a:spcAft>
                <a:spcPct val="0"/>
              </a:spcAft>
              <a:buFontTx/>
              <a:buNone/>
            </a:pPr>
            <a:r>
              <a:rPr lang="fi-FI" altLang="fi-FI" sz="1300" dirty="0" smtClean="0">
                <a:solidFill>
                  <a:srgbClr val="000000"/>
                </a:solidFill>
              </a:rPr>
              <a:t>Jussi Nevalainen</a:t>
            </a:r>
            <a:endParaRPr lang="fi-FI" altLang="fi-FI" sz="1300" dirty="0">
              <a:solidFill>
                <a:srgbClr val="000000"/>
              </a:solidFill>
            </a:endParaRPr>
          </a:p>
        </p:txBody>
      </p:sp>
      <p:sp>
        <p:nvSpPr>
          <p:cNvPr id="111619" name="Slide Number Placeholder 5">
            <a:extLst>
              <a:ext uri="{FF2B5EF4-FFF2-40B4-BE49-F238E27FC236}">
                <a16:creationId xmlns:a16="http://schemas.microsoft.com/office/drawing/2014/main" id="{B366F1A9-2187-1744-8772-E1017DCEC37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buChar char="•"/>
              <a:defRPr sz="2500">
                <a:solidFill>
                  <a:schemeClr val="tx1"/>
                </a:solidFill>
                <a:latin typeface="Arial" panose="020B0604020202020204" pitchFamily="34" charset="0"/>
              </a:defRPr>
            </a:lvl1pPr>
            <a:lvl2pPr marL="742950" indent="-285750">
              <a:buFont typeface="Arial" panose="020B0604020202020204" pitchFamily="34" charset="0"/>
              <a:buChar char="•"/>
              <a:defRPr sz="2400">
                <a:solidFill>
                  <a:schemeClr val="tx1"/>
                </a:solidFill>
                <a:latin typeface="Arial" panose="020B0604020202020204" pitchFamily="34" charset="0"/>
              </a:defRPr>
            </a:lvl2pPr>
            <a:lvl3pPr marL="1143000" indent="-228600">
              <a:buFont typeface="Arial" panose="020B0604020202020204" pitchFamily="34" charset="0"/>
              <a:buChar char="•"/>
              <a:defRPr sz="2000">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fontAlgn="base">
              <a:spcBef>
                <a:spcPct val="0"/>
              </a:spcBef>
              <a:spcAft>
                <a:spcPct val="0"/>
              </a:spcAft>
              <a:buFontTx/>
              <a:buNone/>
            </a:pPr>
            <a:fld id="{7DC56FBF-3952-E442-81D9-0B4A8E7F6267}" type="slidenum">
              <a:rPr lang="fi-FI" altLang="fi-FI" sz="1300" smtClean="0">
                <a:solidFill>
                  <a:srgbClr val="000000"/>
                </a:solidFill>
              </a:rPr>
              <a:pPr fontAlgn="base">
                <a:spcBef>
                  <a:spcPct val="0"/>
                </a:spcBef>
                <a:spcAft>
                  <a:spcPct val="0"/>
                </a:spcAft>
                <a:buFontTx/>
                <a:buNone/>
              </a:pPr>
              <a:t>4</a:t>
            </a:fld>
            <a:endParaRPr lang="fi-FI" altLang="fi-FI" sz="1300">
              <a:solidFill>
                <a:srgbClr val="000000"/>
              </a:solidFill>
            </a:endParaRPr>
          </a:p>
        </p:txBody>
      </p:sp>
      <p:sp>
        <p:nvSpPr>
          <p:cNvPr id="6" name="Tekstiruutu 5"/>
          <p:cNvSpPr txBox="1"/>
          <p:nvPr/>
        </p:nvSpPr>
        <p:spPr>
          <a:xfrm>
            <a:off x="457200" y="801688"/>
            <a:ext cx="9987280" cy="4862870"/>
          </a:xfrm>
          <a:prstGeom prst="rect">
            <a:avLst/>
          </a:prstGeom>
          <a:noFill/>
        </p:spPr>
        <p:txBody>
          <a:bodyPr wrap="square" rtlCol="0">
            <a:spAutoFit/>
          </a:bodyPr>
          <a:lstStyle/>
          <a:p>
            <a:endParaRPr lang="fi-FI" sz="2400" dirty="0"/>
          </a:p>
          <a:p>
            <a:pPr marL="342900" indent="-342900">
              <a:buFont typeface="Arial" panose="020B0604020202020204" pitchFamily="34" charset="0"/>
              <a:buChar char="•"/>
            </a:pPr>
            <a:r>
              <a:rPr lang="fi-FI" sz="2200" dirty="0" smtClean="0"/>
              <a:t>Noin 1,5h varattu vierailuun. Opiskelijoita 10-15. Opettajia mukana 2 ja meitä 2 (minä ohjaamassa sekä Lauri ohjaamassa virtuaalilasien käyttöä). Käytössä yhdet virtuaalilasit (HTC </a:t>
            </a:r>
            <a:r>
              <a:rPr lang="fi-FI" sz="2200" dirty="0" err="1" smtClean="0"/>
              <a:t>Vive</a:t>
            </a:r>
            <a:r>
              <a:rPr lang="fi-FI" sz="2200" dirty="0" smtClean="0"/>
              <a:t>). Kaikille tulostettuna sanastopaperi ja tarjolla kyniä. Älylaitteina voi toimia vaikka </a:t>
            </a:r>
            <a:r>
              <a:rPr lang="fi-FI" sz="2200" dirty="0" err="1" smtClean="0"/>
              <a:t>Hubletit</a:t>
            </a:r>
            <a:r>
              <a:rPr lang="fi-FI" sz="2200" dirty="0" smtClean="0"/>
              <a:t> </a:t>
            </a:r>
            <a:r>
              <a:rPr lang="fi-FI" sz="2200" dirty="0" err="1" smtClean="0"/>
              <a:t>tjms</a:t>
            </a:r>
            <a:r>
              <a:rPr lang="fi-FI" sz="2200" dirty="0" smtClean="0"/>
              <a:t>? </a:t>
            </a:r>
          </a:p>
          <a:p>
            <a:endParaRPr lang="fi-FI" sz="2200" dirty="0" smtClean="0"/>
          </a:p>
          <a:p>
            <a:pPr marL="342900" indent="-342900">
              <a:buFont typeface="Arial" panose="020B0604020202020204" pitchFamily="34" charset="0"/>
              <a:buChar char="•"/>
            </a:pPr>
            <a:r>
              <a:rPr lang="fi-FI" sz="2200" dirty="0" smtClean="0"/>
              <a:t>Vaihe 1 (20-30 min): Koko ryhmä jaettiin kahteen osaan. Puolet lähti ulos Monitoimitilasta Oodin tiloihin etsimään mukavan paikan tehdä sanastotehtävää, älypuhelimet mukana tiedonhakua varten. </a:t>
            </a:r>
          </a:p>
          <a:p>
            <a:pPr marL="342900" indent="-342900">
              <a:buFont typeface="Arial" panose="020B0604020202020204" pitchFamily="34" charset="0"/>
              <a:buChar char="•"/>
            </a:pPr>
            <a:endParaRPr lang="fi-FI" sz="2200" dirty="0"/>
          </a:p>
          <a:p>
            <a:pPr marL="342900" indent="-342900">
              <a:buFont typeface="Arial" panose="020B0604020202020204" pitchFamily="34" charset="0"/>
              <a:buChar char="•"/>
            </a:pPr>
            <a:r>
              <a:rPr lang="fi-FI" sz="2200" dirty="0"/>
              <a:t>P</a:t>
            </a:r>
            <a:r>
              <a:rPr lang="fi-FI" sz="2200" dirty="0" smtClean="0"/>
              <a:t>uolet jäi paikalle. Paikalle jääneistä yksi kerrallaan muutamaksi minuutiksi ohjatusti tutkimaan sermin taakse virtuaalista taidegalleriaa. Gallerian tapahtumat heijastettiin kankaalle, niin että kaikki Monitoimitilassa tehtäviä tekevät pystyivät vilkuilemaan galleriaa.</a:t>
            </a:r>
          </a:p>
        </p:txBody>
      </p:sp>
      <p:sp>
        <p:nvSpPr>
          <p:cNvPr id="12" name="Otsikko 1"/>
          <p:cNvSpPr>
            <a:spLocks noGrp="1"/>
          </p:cNvSpPr>
          <p:nvPr>
            <p:ph type="title"/>
          </p:nvPr>
        </p:nvSpPr>
        <p:spPr>
          <a:xfrm>
            <a:off x="457200" y="305803"/>
            <a:ext cx="11234738" cy="608597"/>
          </a:xfrm>
        </p:spPr>
        <p:txBody>
          <a:bodyPr/>
          <a:lstStyle/>
          <a:p>
            <a:r>
              <a:rPr lang="fi-FI" sz="3600" dirty="0" smtClean="0"/>
              <a:t>Virtuaalikielikylpy</a:t>
            </a:r>
            <a:endParaRPr lang="fi-FI" sz="3600" dirty="0"/>
          </a:p>
        </p:txBody>
      </p:sp>
    </p:spTree>
    <p:extLst>
      <p:ext uri="{BB962C8B-B14F-4D97-AF65-F5344CB8AC3E}">
        <p14:creationId xmlns:p14="http://schemas.microsoft.com/office/powerpoint/2010/main" val="2995100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pPr>
              <a:defRPr/>
            </a:pPr>
            <a:fld id="{F6B89727-6483-7540-B969-751A8728B4EC}" type="datetime1">
              <a:rPr lang="fi-FI" smtClean="0"/>
              <a:pPr>
                <a:defRPr/>
              </a:pPr>
              <a:t>14.2.2022</a:t>
            </a:fld>
            <a:endParaRPr lang="fi-FI"/>
          </a:p>
        </p:txBody>
      </p:sp>
      <p:sp>
        <p:nvSpPr>
          <p:cNvPr id="5" name="Alatunnisteen paikkamerkki 4"/>
          <p:cNvSpPr>
            <a:spLocks noGrp="1"/>
          </p:cNvSpPr>
          <p:nvPr>
            <p:ph type="ftr" sz="quarter" idx="11"/>
          </p:nvPr>
        </p:nvSpPr>
        <p:spPr/>
        <p:txBody>
          <a:bodyPr/>
          <a:lstStyle/>
          <a:p>
            <a:pPr>
              <a:defRPr/>
            </a:pPr>
            <a:r>
              <a:rPr lang="fi-FI" smtClean="0"/>
              <a:t>Etunimi Sukunimi</a:t>
            </a:r>
            <a:endParaRPr lang="fi-FI"/>
          </a:p>
        </p:txBody>
      </p:sp>
      <p:sp>
        <p:nvSpPr>
          <p:cNvPr id="6" name="Dian numeron paikkamerkki 5"/>
          <p:cNvSpPr>
            <a:spLocks noGrp="1"/>
          </p:cNvSpPr>
          <p:nvPr>
            <p:ph type="sldNum" sz="quarter" idx="12"/>
          </p:nvPr>
        </p:nvSpPr>
        <p:spPr/>
        <p:txBody>
          <a:bodyPr/>
          <a:lstStyle/>
          <a:p>
            <a:pPr>
              <a:defRPr/>
            </a:pPr>
            <a:fld id="{498D1D1B-0F5B-6848-A86A-204C17E8DD0D}" type="slidenum">
              <a:rPr lang="fi-FI" smtClean="0"/>
              <a:pPr>
                <a:defRPr/>
              </a:pPr>
              <a:t>5</a:t>
            </a:fld>
            <a:endParaRPr lang="fi-FI"/>
          </a:p>
        </p:txBody>
      </p:sp>
      <p:pic>
        <p:nvPicPr>
          <p:cNvPr id="7" name="Kuva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240" y="0"/>
            <a:ext cx="6189601" cy="5536172"/>
          </a:xfrm>
          <a:prstGeom prst="rect">
            <a:avLst/>
          </a:prstGeom>
        </p:spPr>
      </p:pic>
      <p:pic>
        <p:nvPicPr>
          <p:cNvPr id="8" name="Kuva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2840" y="679406"/>
            <a:ext cx="3824973" cy="5099965"/>
          </a:xfrm>
          <a:prstGeom prst="rect">
            <a:avLst/>
          </a:prstGeom>
        </p:spPr>
      </p:pic>
      <p:sp>
        <p:nvSpPr>
          <p:cNvPr id="3" name="Tekstiruutu 2"/>
          <p:cNvSpPr txBox="1"/>
          <p:nvPr/>
        </p:nvSpPr>
        <p:spPr>
          <a:xfrm>
            <a:off x="6612840" y="5813644"/>
            <a:ext cx="3203121" cy="584775"/>
          </a:xfrm>
          <a:prstGeom prst="rect">
            <a:avLst/>
          </a:prstGeom>
          <a:noFill/>
        </p:spPr>
        <p:txBody>
          <a:bodyPr wrap="none" rtlCol="0">
            <a:spAutoFit/>
          </a:bodyPr>
          <a:lstStyle/>
          <a:p>
            <a:r>
              <a:rPr lang="fi-FI" sz="1600" i="1" dirty="0" smtClean="0"/>
              <a:t>Korvaamattomana apuna </a:t>
            </a:r>
          </a:p>
          <a:p>
            <a:r>
              <a:rPr lang="fi-FI" sz="1600" i="1" dirty="0" smtClean="0"/>
              <a:t>lähidigitukemme Lauri Leppänen!</a:t>
            </a:r>
            <a:endParaRPr lang="fi-FI" sz="1600" i="1" dirty="0"/>
          </a:p>
        </p:txBody>
      </p:sp>
    </p:spTree>
    <p:extLst>
      <p:ext uri="{BB962C8B-B14F-4D97-AF65-F5344CB8AC3E}">
        <p14:creationId xmlns:p14="http://schemas.microsoft.com/office/powerpoint/2010/main" val="320636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Date Placeholder 3">
            <a:extLst>
              <a:ext uri="{FF2B5EF4-FFF2-40B4-BE49-F238E27FC236}">
                <a16:creationId xmlns:a16="http://schemas.microsoft.com/office/drawing/2014/main" id="{8C580AF5-245B-A04D-A6BF-5B0C8DE40E31}"/>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buChar char="•"/>
              <a:defRPr sz="2500">
                <a:solidFill>
                  <a:schemeClr val="tx1"/>
                </a:solidFill>
                <a:latin typeface="Arial" panose="020B0604020202020204" pitchFamily="34" charset="0"/>
              </a:defRPr>
            </a:lvl1pPr>
            <a:lvl2pPr marL="742950" indent="-285750">
              <a:buFont typeface="Arial" panose="020B0604020202020204" pitchFamily="34" charset="0"/>
              <a:buChar char="•"/>
              <a:defRPr sz="2400">
                <a:solidFill>
                  <a:schemeClr val="tx1"/>
                </a:solidFill>
                <a:latin typeface="Arial" panose="020B0604020202020204" pitchFamily="34" charset="0"/>
              </a:defRPr>
            </a:lvl2pPr>
            <a:lvl3pPr marL="1143000" indent="-228600">
              <a:buFont typeface="Arial" panose="020B0604020202020204" pitchFamily="34" charset="0"/>
              <a:buChar char="•"/>
              <a:defRPr sz="2000">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fontAlgn="base">
              <a:spcBef>
                <a:spcPct val="0"/>
              </a:spcBef>
              <a:spcAft>
                <a:spcPct val="0"/>
              </a:spcAft>
              <a:buFontTx/>
              <a:buNone/>
            </a:pPr>
            <a:fld id="{C81758A7-8072-8F41-A5E8-CCC786EBF7B6}" type="datetime1">
              <a:rPr lang="fi-FI" altLang="fi-FI" sz="1300" smtClean="0">
                <a:solidFill>
                  <a:srgbClr val="000000"/>
                </a:solidFill>
              </a:rPr>
              <a:pPr fontAlgn="base">
                <a:spcBef>
                  <a:spcPct val="0"/>
                </a:spcBef>
                <a:spcAft>
                  <a:spcPct val="0"/>
                </a:spcAft>
                <a:buFontTx/>
                <a:buNone/>
              </a:pPr>
              <a:t>14.2.2022</a:t>
            </a:fld>
            <a:endParaRPr lang="fi-FI" altLang="fi-FI" sz="1300">
              <a:solidFill>
                <a:srgbClr val="000000"/>
              </a:solidFill>
            </a:endParaRPr>
          </a:p>
        </p:txBody>
      </p:sp>
      <p:sp>
        <p:nvSpPr>
          <p:cNvPr id="111618" name="Footer Placeholder 4">
            <a:extLst>
              <a:ext uri="{FF2B5EF4-FFF2-40B4-BE49-F238E27FC236}">
                <a16:creationId xmlns:a16="http://schemas.microsoft.com/office/drawing/2014/main" id="{85AC3BD6-DA06-E84A-A587-D4040B317AA1}"/>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buChar char="•"/>
              <a:defRPr sz="2500">
                <a:solidFill>
                  <a:schemeClr val="tx1"/>
                </a:solidFill>
                <a:latin typeface="Arial" panose="020B0604020202020204" pitchFamily="34" charset="0"/>
              </a:defRPr>
            </a:lvl1pPr>
            <a:lvl2pPr marL="742950" indent="-285750">
              <a:buFont typeface="Arial" panose="020B0604020202020204" pitchFamily="34" charset="0"/>
              <a:buChar char="•"/>
              <a:defRPr sz="2400">
                <a:solidFill>
                  <a:schemeClr val="tx1"/>
                </a:solidFill>
                <a:latin typeface="Arial" panose="020B0604020202020204" pitchFamily="34" charset="0"/>
              </a:defRPr>
            </a:lvl2pPr>
            <a:lvl3pPr marL="1143000" indent="-228600">
              <a:buFont typeface="Arial" panose="020B0604020202020204" pitchFamily="34" charset="0"/>
              <a:buChar char="•"/>
              <a:defRPr sz="2000">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fontAlgn="base">
              <a:spcBef>
                <a:spcPct val="0"/>
              </a:spcBef>
              <a:spcAft>
                <a:spcPct val="0"/>
              </a:spcAft>
              <a:buFontTx/>
              <a:buNone/>
            </a:pPr>
            <a:r>
              <a:rPr lang="fi-FI" altLang="fi-FI" sz="1300" dirty="0" smtClean="0">
                <a:solidFill>
                  <a:srgbClr val="000000"/>
                </a:solidFill>
              </a:rPr>
              <a:t>Jussi Nevalainen</a:t>
            </a:r>
            <a:endParaRPr lang="fi-FI" altLang="fi-FI" sz="1300" dirty="0">
              <a:solidFill>
                <a:srgbClr val="000000"/>
              </a:solidFill>
            </a:endParaRPr>
          </a:p>
        </p:txBody>
      </p:sp>
      <p:sp>
        <p:nvSpPr>
          <p:cNvPr id="111619" name="Slide Number Placeholder 5">
            <a:extLst>
              <a:ext uri="{FF2B5EF4-FFF2-40B4-BE49-F238E27FC236}">
                <a16:creationId xmlns:a16="http://schemas.microsoft.com/office/drawing/2014/main" id="{B366F1A9-2187-1744-8772-E1017DCEC37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buChar char="•"/>
              <a:defRPr sz="2500">
                <a:solidFill>
                  <a:schemeClr val="tx1"/>
                </a:solidFill>
                <a:latin typeface="Arial" panose="020B0604020202020204" pitchFamily="34" charset="0"/>
              </a:defRPr>
            </a:lvl1pPr>
            <a:lvl2pPr marL="742950" indent="-285750">
              <a:buFont typeface="Arial" panose="020B0604020202020204" pitchFamily="34" charset="0"/>
              <a:buChar char="•"/>
              <a:defRPr sz="2400">
                <a:solidFill>
                  <a:schemeClr val="tx1"/>
                </a:solidFill>
                <a:latin typeface="Arial" panose="020B0604020202020204" pitchFamily="34" charset="0"/>
              </a:defRPr>
            </a:lvl2pPr>
            <a:lvl3pPr marL="1143000" indent="-228600">
              <a:buFont typeface="Arial" panose="020B0604020202020204" pitchFamily="34" charset="0"/>
              <a:buChar char="•"/>
              <a:defRPr sz="2000">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fontAlgn="base">
              <a:spcBef>
                <a:spcPct val="0"/>
              </a:spcBef>
              <a:spcAft>
                <a:spcPct val="0"/>
              </a:spcAft>
              <a:buFontTx/>
              <a:buNone/>
            </a:pPr>
            <a:fld id="{7DC56FBF-3952-E442-81D9-0B4A8E7F6267}" type="slidenum">
              <a:rPr lang="fi-FI" altLang="fi-FI" sz="1300" smtClean="0">
                <a:solidFill>
                  <a:srgbClr val="000000"/>
                </a:solidFill>
              </a:rPr>
              <a:pPr fontAlgn="base">
                <a:spcBef>
                  <a:spcPct val="0"/>
                </a:spcBef>
                <a:spcAft>
                  <a:spcPct val="0"/>
                </a:spcAft>
                <a:buFontTx/>
                <a:buNone/>
              </a:pPr>
              <a:t>6</a:t>
            </a:fld>
            <a:endParaRPr lang="fi-FI" altLang="fi-FI" sz="1300">
              <a:solidFill>
                <a:srgbClr val="000000"/>
              </a:solidFill>
            </a:endParaRPr>
          </a:p>
        </p:txBody>
      </p:sp>
      <p:sp>
        <p:nvSpPr>
          <p:cNvPr id="6" name="Tekstiruutu 5"/>
          <p:cNvSpPr txBox="1"/>
          <p:nvPr/>
        </p:nvSpPr>
        <p:spPr>
          <a:xfrm>
            <a:off x="450533" y="390506"/>
            <a:ext cx="9987280" cy="5878532"/>
          </a:xfrm>
          <a:prstGeom prst="rect">
            <a:avLst/>
          </a:prstGeom>
          <a:noFill/>
        </p:spPr>
        <p:txBody>
          <a:bodyPr wrap="square" rtlCol="0">
            <a:spAutoFit/>
          </a:bodyPr>
          <a:lstStyle/>
          <a:p>
            <a:pPr marL="285750" indent="-285750">
              <a:buFont typeface="Arial" panose="020B0604020202020204" pitchFamily="34" charset="0"/>
              <a:buChar char="•"/>
            </a:pPr>
            <a:r>
              <a:rPr lang="fi-FI" sz="2200" dirty="0" smtClean="0"/>
              <a:t>Valma-ryhmillä sanastotehtäviä ohessa: Oikea sana oikean otsikon </a:t>
            </a:r>
          </a:p>
          <a:p>
            <a:r>
              <a:rPr lang="fi-FI" sz="2200" dirty="0" smtClean="0"/>
              <a:t>(Taide/Teknologia) alle</a:t>
            </a:r>
          </a:p>
          <a:p>
            <a:endParaRPr lang="fi-FI" sz="2200" dirty="0"/>
          </a:p>
          <a:p>
            <a:pPr marL="342900" indent="-342900">
              <a:buFont typeface="Arial" panose="020B0604020202020204" pitchFamily="34" charset="0"/>
              <a:buChar char="•"/>
            </a:pPr>
            <a:r>
              <a:rPr lang="fi-FI" sz="2200" dirty="0" smtClean="0"/>
              <a:t>Vaihe 2 (30-45 min):  keräsimme keskustellen </a:t>
            </a:r>
          </a:p>
          <a:p>
            <a:r>
              <a:rPr lang="fi-FI" sz="2200" dirty="0"/>
              <a:t>y</a:t>
            </a:r>
            <a:r>
              <a:rPr lang="fi-FI" sz="2200" dirty="0" smtClean="0"/>
              <a:t>hdessä sanat taululle ja puhuimme niistä. </a:t>
            </a:r>
          </a:p>
          <a:p>
            <a:endParaRPr lang="fi-FI" sz="2200" dirty="0"/>
          </a:p>
          <a:p>
            <a:pPr marL="342900" indent="-342900">
              <a:buFont typeface="Arial" panose="020B0604020202020204" pitchFamily="34" charset="0"/>
              <a:buChar char="•"/>
            </a:pPr>
            <a:r>
              <a:rPr lang="fi-FI" sz="2200" dirty="0" smtClean="0"/>
              <a:t>Muodostui hauskoja yhdistelmiä, kuten </a:t>
            </a:r>
          </a:p>
          <a:p>
            <a:r>
              <a:rPr lang="fi-FI" sz="2200" dirty="0" smtClean="0"/>
              <a:t>taulu (taide) + televisio (teknologia) </a:t>
            </a:r>
          </a:p>
          <a:p>
            <a:r>
              <a:rPr lang="fi-FI" sz="2200" dirty="0" smtClean="0"/>
              <a:t>=taulutelevisio! </a:t>
            </a:r>
          </a:p>
          <a:p>
            <a:endParaRPr lang="fi-FI" sz="2200" dirty="0"/>
          </a:p>
          <a:p>
            <a:pPr marL="342900" indent="-342900">
              <a:buFont typeface="Arial" panose="020B0604020202020204" pitchFamily="34" charset="0"/>
              <a:buChar char="•"/>
            </a:pPr>
            <a:r>
              <a:rPr lang="fi-FI" sz="2200" dirty="0" smtClean="0"/>
              <a:t>”Tietokonepeli” (ovatko </a:t>
            </a:r>
            <a:r>
              <a:rPr lang="fi-FI" sz="2200" dirty="0" smtClean="0"/>
              <a:t>pelit </a:t>
            </a:r>
            <a:r>
              <a:rPr lang="fi-FI" sz="2200" dirty="0" smtClean="0"/>
              <a:t>taidetta vai </a:t>
            </a:r>
          </a:p>
          <a:p>
            <a:r>
              <a:rPr lang="fi-FI" sz="2200" dirty="0" smtClean="0"/>
              <a:t>pelkkää teknologiaa?)</a:t>
            </a:r>
          </a:p>
          <a:p>
            <a:endParaRPr lang="fi-FI" sz="2200" dirty="0"/>
          </a:p>
          <a:p>
            <a:pPr marL="342900" indent="-342900">
              <a:buFont typeface="Arial" panose="020B0604020202020204" pitchFamily="34" charset="0"/>
              <a:buChar char="•"/>
            </a:pPr>
            <a:r>
              <a:rPr lang="fi-FI" sz="2200" dirty="0" smtClean="0"/>
              <a:t>Tärkeintä oli elämys, kielen rauhallinen käyttö </a:t>
            </a:r>
          </a:p>
          <a:p>
            <a:r>
              <a:rPr lang="fi-FI" sz="2200" dirty="0" smtClean="0"/>
              <a:t>ja sanastoon tutustuminen. Myös oivallus siitä,</a:t>
            </a:r>
          </a:p>
          <a:p>
            <a:r>
              <a:rPr lang="fi-FI" sz="2200" dirty="0" smtClean="0"/>
              <a:t>että teknologisen kielen ymmärtäminen tärkeää. </a:t>
            </a:r>
          </a:p>
          <a:p>
            <a:endParaRPr lang="fi-FI" sz="2400" dirty="0"/>
          </a:p>
        </p:txBody>
      </p:sp>
      <p:pic>
        <p:nvPicPr>
          <p:cNvPr id="11" name="Kuva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3732" y="1319666"/>
            <a:ext cx="3712029" cy="4949372"/>
          </a:xfrm>
          <a:prstGeom prst="rect">
            <a:avLst/>
          </a:prstGeom>
        </p:spPr>
      </p:pic>
    </p:spTree>
    <p:extLst>
      <p:ext uri="{BB962C8B-B14F-4D97-AF65-F5344CB8AC3E}">
        <p14:creationId xmlns:p14="http://schemas.microsoft.com/office/powerpoint/2010/main" val="3889691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Date Placeholder 3">
            <a:extLst>
              <a:ext uri="{FF2B5EF4-FFF2-40B4-BE49-F238E27FC236}">
                <a16:creationId xmlns:a16="http://schemas.microsoft.com/office/drawing/2014/main" id="{8C580AF5-245B-A04D-A6BF-5B0C8DE40E31}"/>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buChar char="•"/>
              <a:defRPr sz="2500">
                <a:solidFill>
                  <a:schemeClr val="tx1"/>
                </a:solidFill>
                <a:latin typeface="Arial" panose="020B0604020202020204" pitchFamily="34" charset="0"/>
              </a:defRPr>
            </a:lvl1pPr>
            <a:lvl2pPr marL="742950" indent="-285750">
              <a:buFont typeface="Arial" panose="020B0604020202020204" pitchFamily="34" charset="0"/>
              <a:buChar char="•"/>
              <a:defRPr sz="2400">
                <a:solidFill>
                  <a:schemeClr val="tx1"/>
                </a:solidFill>
                <a:latin typeface="Arial" panose="020B0604020202020204" pitchFamily="34" charset="0"/>
              </a:defRPr>
            </a:lvl2pPr>
            <a:lvl3pPr marL="1143000" indent="-228600">
              <a:buFont typeface="Arial" panose="020B0604020202020204" pitchFamily="34" charset="0"/>
              <a:buChar char="•"/>
              <a:defRPr sz="2000">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fontAlgn="base">
              <a:spcBef>
                <a:spcPct val="0"/>
              </a:spcBef>
              <a:spcAft>
                <a:spcPct val="0"/>
              </a:spcAft>
              <a:buFontTx/>
              <a:buNone/>
            </a:pPr>
            <a:fld id="{C81758A7-8072-8F41-A5E8-CCC786EBF7B6}" type="datetime1">
              <a:rPr lang="fi-FI" altLang="fi-FI" sz="1300" smtClean="0">
                <a:solidFill>
                  <a:srgbClr val="000000"/>
                </a:solidFill>
              </a:rPr>
              <a:pPr fontAlgn="base">
                <a:spcBef>
                  <a:spcPct val="0"/>
                </a:spcBef>
                <a:spcAft>
                  <a:spcPct val="0"/>
                </a:spcAft>
                <a:buFontTx/>
                <a:buNone/>
              </a:pPr>
              <a:t>14.2.2022</a:t>
            </a:fld>
            <a:endParaRPr lang="fi-FI" altLang="fi-FI" sz="1300">
              <a:solidFill>
                <a:srgbClr val="000000"/>
              </a:solidFill>
            </a:endParaRPr>
          </a:p>
        </p:txBody>
      </p:sp>
      <p:sp>
        <p:nvSpPr>
          <p:cNvPr id="111618" name="Footer Placeholder 4">
            <a:extLst>
              <a:ext uri="{FF2B5EF4-FFF2-40B4-BE49-F238E27FC236}">
                <a16:creationId xmlns:a16="http://schemas.microsoft.com/office/drawing/2014/main" id="{85AC3BD6-DA06-E84A-A587-D4040B317AA1}"/>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buChar char="•"/>
              <a:defRPr sz="2500">
                <a:solidFill>
                  <a:schemeClr val="tx1"/>
                </a:solidFill>
                <a:latin typeface="Arial" panose="020B0604020202020204" pitchFamily="34" charset="0"/>
              </a:defRPr>
            </a:lvl1pPr>
            <a:lvl2pPr marL="742950" indent="-285750">
              <a:buFont typeface="Arial" panose="020B0604020202020204" pitchFamily="34" charset="0"/>
              <a:buChar char="•"/>
              <a:defRPr sz="2400">
                <a:solidFill>
                  <a:schemeClr val="tx1"/>
                </a:solidFill>
                <a:latin typeface="Arial" panose="020B0604020202020204" pitchFamily="34" charset="0"/>
              </a:defRPr>
            </a:lvl2pPr>
            <a:lvl3pPr marL="1143000" indent="-228600">
              <a:buFont typeface="Arial" panose="020B0604020202020204" pitchFamily="34" charset="0"/>
              <a:buChar char="•"/>
              <a:defRPr sz="2000">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fontAlgn="base">
              <a:spcBef>
                <a:spcPct val="0"/>
              </a:spcBef>
              <a:spcAft>
                <a:spcPct val="0"/>
              </a:spcAft>
              <a:buFontTx/>
              <a:buNone/>
            </a:pPr>
            <a:r>
              <a:rPr lang="fi-FI" altLang="fi-FI" sz="1300" dirty="0" smtClean="0">
                <a:solidFill>
                  <a:srgbClr val="000000"/>
                </a:solidFill>
              </a:rPr>
              <a:t>Jussi Nevalainen</a:t>
            </a:r>
            <a:endParaRPr lang="fi-FI" altLang="fi-FI" sz="1300" dirty="0">
              <a:solidFill>
                <a:srgbClr val="000000"/>
              </a:solidFill>
            </a:endParaRPr>
          </a:p>
        </p:txBody>
      </p:sp>
      <p:sp>
        <p:nvSpPr>
          <p:cNvPr id="111619" name="Slide Number Placeholder 5">
            <a:extLst>
              <a:ext uri="{FF2B5EF4-FFF2-40B4-BE49-F238E27FC236}">
                <a16:creationId xmlns:a16="http://schemas.microsoft.com/office/drawing/2014/main" id="{B366F1A9-2187-1744-8772-E1017DCEC37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buChar char="•"/>
              <a:defRPr sz="2500">
                <a:solidFill>
                  <a:schemeClr val="tx1"/>
                </a:solidFill>
                <a:latin typeface="Arial" panose="020B0604020202020204" pitchFamily="34" charset="0"/>
              </a:defRPr>
            </a:lvl1pPr>
            <a:lvl2pPr marL="742950" indent="-285750">
              <a:buFont typeface="Arial" panose="020B0604020202020204" pitchFamily="34" charset="0"/>
              <a:buChar char="•"/>
              <a:defRPr sz="2400">
                <a:solidFill>
                  <a:schemeClr val="tx1"/>
                </a:solidFill>
                <a:latin typeface="Arial" panose="020B0604020202020204" pitchFamily="34" charset="0"/>
              </a:defRPr>
            </a:lvl2pPr>
            <a:lvl3pPr marL="1143000" indent="-228600">
              <a:buFont typeface="Arial" panose="020B0604020202020204" pitchFamily="34" charset="0"/>
              <a:buChar char="•"/>
              <a:defRPr sz="2000">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fontAlgn="base">
              <a:spcBef>
                <a:spcPct val="0"/>
              </a:spcBef>
              <a:spcAft>
                <a:spcPct val="0"/>
              </a:spcAft>
              <a:buFontTx/>
              <a:buNone/>
            </a:pPr>
            <a:fld id="{7DC56FBF-3952-E442-81D9-0B4A8E7F6267}" type="slidenum">
              <a:rPr lang="fi-FI" altLang="fi-FI" sz="1300" smtClean="0">
                <a:solidFill>
                  <a:srgbClr val="000000"/>
                </a:solidFill>
              </a:rPr>
              <a:pPr fontAlgn="base">
                <a:spcBef>
                  <a:spcPct val="0"/>
                </a:spcBef>
                <a:spcAft>
                  <a:spcPct val="0"/>
                </a:spcAft>
                <a:buFontTx/>
                <a:buNone/>
              </a:pPr>
              <a:t>7</a:t>
            </a:fld>
            <a:endParaRPr lang="fi-FI" altLang="fi-FI" sz="1300">
              <a:solidFill>
                <a:srgbClr val="000000"/>
              </a:solidFill>
            </a:endParaRPr>
          </a:p>
        </p:txBody>
      </p:sp>
      <p:sp>
        <p:nvSpPr>
          <p:cNvPr id="111620" name="Otsikko 1">
            <a:extLst>
              <a:ext uri="{FF2B5EF4-FFF2-40B4-BE49-F238E27FC236}">
                <a16:creationId xmlns:a16="http://schemas.microsoft.com/office/drawing/2014/main" id="{381A9BC9-2879-3341-9760-E35D69AEAEE3}"/>
              </a:ext>
            </a:extLst>
          </p:cNvPr>
          <p:cNvSpPr>
            <a:spLocks noGrp="1"/>
          </p:cNvSpPr>
          <p:nvPr>
            <p:ph type="title"/>
          </p:nvPr>
        </p:nvSpPr>
        <p:spPr>
          <a:xfrm>
            <a:off x="439737" y="403464"/>
            <a:ext cx="11234738" cy="699452"/>
          </a:xfrm>
        </p:spPr>
        <p:txBody>
          <a:bodyPr/>
          <a:lstStyle/>
          <a:p>
            <a:pPr eaLnBrk="1" hangingPunct="1"/>
            <a:r>
              <a:rPr lang="fi-FI" altLang="fi-FI" sz="3600" dirty="0" smtClean="0">
                <a:latin typeface="Arial Black" panose="020B0604020202020204" pitchFamily="34" charset="0"/>
              </a:rPr>
              <a:t>Virtuaalituokio Taito-ryhmien kanssa</a:t>
            </a:r>
            <a:br>
              <a:rPr lang="fi-FI" altLang="fi-FI" sz="3600" dirty="0" smtClean="0">
                <a:latin typeface="Arial Black" panose="020B0604020202020204" pitchFamily="34" charset="0"/>
              </a:rPr>
            </a:br>
            <a:r>
              <a:rPr lang="fi-FI" altLang="fi-FI" sz="3600" dirty="0" smtClean="0">
                <a:latin typeface="Arial Black" panose="020B0604020202020204" pitchFamily="34" charset="0"/>
              </a:rPr>
              <a:t/>
            </a:r>
            <a:br>
              <a:rPr lang="fi-FI" altLang="fi-FI" sz="3600" dirty="0" smtClean="0">
                <a:latin typeface="Arial Black" panose="020B0604020202020204" pitchFamily="34" charset="0"/>
              </a:rPr>
            </a:br>
            <a:r>
              <a:rPr lang="fi-FI" altLang="fi-FI" sz="3600" dirty="0">
                <a:latin typeface="Arial Black" panose="020B0604020202020204" pitchFamily="34" charset="0"/>
              </a:rPr>
              <a:t/>
            </a:r>
            <a:br>
              <a:rPr lang="fi-FI" altLang="fi-FI" sz="3600" dirty="0">
                <a:latin typeface="Arial Black" panose="020B0604020202020204" pitchFamily="34" charset="0"/>
              </a:rPr>
            </a:br>
            <a:endParaRPr lang="fi-FI" altLang="fi-FI" sz="3600" dirty="0">
              <a:latin typeface="Arial Black" panose="020B0604020202020204" pitchFamily="34" charset="0"/>
            </a:endParaRPr>
          </a:p>
        </p:txBody>
      </p:sp>
      <p:sp>
        <p:nvSpPr>
          <p:cNvPr id="2" name="Tekstiruutu 1"/>
          <p:cNvSpPr txBox="1"/>
          <p:nvPr/>
        </p:nvSpPr>
        <p:spPr>
          <a:xfrm>
            <a:off x="218440" y="1196995"/>
            <a:ext cx="646331" cy="1384995"/>
          </a:xfrm>
          <a:prstGeom prst="rect">
            <a:avLst/>
          </a:prstGeom>
          <a:noFill/>
        </p:spPr>
        <p:txBody>
          <a:bodyPr wrap="none" rtlCol="0">
            <a:spAutoFit/>
          </a:bodyPr>
          <a:lstStyle/>
          <a:p>
            <a:endParaRPr lang="fi-FI" sz="2800" dirty="0"/>
          </a:p>
          <a:p>
            <a:endParaRPr lang="fi-FI" sz="2800" dirty="0"/>
          </a:p>
          <a:p>
            <a:pPr marL="457200" indent="-457200">
              <a:buFont typeface="Arial" panose="020B0604020202020204" pitchFamily="34" charset="0"/>
              <a:buChar char="•"/>
            </a:pPr>
            <a:endParaRPr lang="fi-FI" sz="2800" dirty="0"/>
          </a:p>
        </p:txBody>
      </p:sp>
      <p:sp>
        <p:nvSpPr>
          <p:cNvPr id="3" name="Tekstiruutu 2"/>
          <p:cNvSpPr txBox="1"/>
          <p:nvPr/>
        </p:nvSpPr>
        <p:spPr>
          <a:xfrm>
            <a:off x="457200" y="1102916"/>
            <a:ext cx="9583714" cy="5170646"/>
          </a:xfrm>
          <a:prstGeom prst="rect">
            <a:avLst/>
          </a:prstGeom>
          <a:noFill/>
        </p:spPr>
        <p:txBody>
          <a:bodyPr wrap="none" rtlCol="0">
            <a:spAutoFit/>
          </a:bodyPr>
          <a:lstStyle/>
          <a:p>
            <a:pPr marL="285750" indent="-285750">
              <a:buFont typeface="Arial" panose="020B0604020202020204" pitchFamily="34" charset="0"/>
              <a:buChar char="•"/>
            </a:pPr>
            <a:r>
              <a:rPr lang="fi-FI" sz="2400" dirty="0" smtClean="0"/>
              <a:t>Taito-ryhmissä kehitysvammaisia, </a:t>
            </a:r>
            <a:r>
              <a:rPr lang="fi-FI" sz="2400" dirty="0" err="1" smtClean="0"/>
              <a:t>aspergerin</a:t>
            </a:r>
            <a:r>
              <a:rPr lang="fi-FI" sz="2400" dirty="0" smtClean="0"/>
              <a:t> oireyhtymää jne. </a:t>
            </a:r>
          </a:p>
          <a:p>
            <a:r>
              <a:rPr lang="fi-FI" sz="2400" dirty="0" smtClean="0"/>
              <a:t>Erityisryhmä. </a:t>
            </a:r>
          </a:p>
          <a:p>
            <a:pPr marL="285750" indent="-285750">
              <a:buFont typeface="Arial" panose="020B0604020202020204" pitchFamily="34" charset="0"/>
              <a:buChar char="•"/>
            </a:pPr>
            <a:endParaRPr lang="fi-FI" sz="2400" dirty="0"/>
          </a:p>
          <a:p>
            <a:pPr marL="285750" indent="-285750">
              <a:buFont typeface="Arial" panose="020B0604020202020204" pitchFamily="34" charset="0"/>
              <a:buChar char="•"/>
            </a:pPr>
            <a:r>
              <a:rPr lang="fi-FI" sz="2400" dirty="0" smtClean="0"/>
              <a:t>Pieni ryhmä paikalle ja oma ohjaaja mukana. </a:t>
            </a:r>
          </a:p>
          <a:p>
            <a:pPr marL="285750" indent="-285750">
              <a:buFont typeface="Arial" panose="020B0604020202020204" pitchFamily="34" charset="0"/>
              <a:buChar char="•"/>
            </a:pPr>
            <a:endParaRPr lang="fi-FI" sz="2400" dirty="0"/>
          </a:p>
          <a:p>
            <a:pPr marL="285750" indent="-285750">
              <a:buFont typeface="Arial" panose="020B0604020202020204" pitchFamily="34" charset="0"/>
              <a:buChar char="•"/>
            </a:pPr>
            <a:r>
              <a:rPr lang="fi-FI" sz="2400" dirty="0" smtClean="0"/>
              <a:t>Tämä arvokasta pelkkänä elämyksenäkin, mutta kokemuksen </a:t>
            </a:r>
          </a:p>
          <a:p>
            <a:r>
              <a:rPr lang="fi-FI" sz="2400" dirty="0" smtClean="0"/>
              <a:t>innoittamana keskustelimme siitä, miten virtuaaliteknologia voi </a:t>
            </a:r>
          </a:p>
          <a:p>
            <a:r>
              <a:rPr lang="fi-FI" sz="2400" dirty="0" smtClean="0"/>
              <a:t>lisätä esteettömyyttä: </a:t>
            </a:r>
          </a:p>
          <a:p>
            <a:endParaRPr lang="fi-FI" sz="2400" dirty="0" smtClean="0"/>
          </a:p>
          <a:p>
            <a:r>
              <a:rPr lang="fi-FI" sz="2400" dirty="0" smtClean="0"/>
              <a:t>”Voi kokea monia kokemuksia, jotka rajoitteiselle voivat olla fyysisesti </a:t>
            </a:r>
          </a:p>
          <a:p>
            <a:r>
              <a:rPr lang="fi-FI" sz="2400" dirty="0"/>
              <a:t>v</a:t>
            </a:r>
            <a:r>
              <a:rPr lang="fi-FI" sz="2400" dirty="0" smtClean="0"/>
              <a:t>aikeita tai pelottavia.”</a:t>
            </a:r>
          </a:p>
          <a:p>
            <a:endParaRPr lang="fi-FI" sz="2400" dirty="0" smtClean="0"/>
          </a:p>
          <a:p>
            <a:r>
              <a:rPr lang="fi-FI" sz="2400" dirty="0" smtClean="0"/>
              <a:t>”Voi aistia kaukaisia asioita, ilman että matkustaa kauas.”</a:t>
            </a:r>
          </a:p>
          <a:p>
            <a:endParaRPr lang="fi-FI" dirty="0"/>
          </a:p>
        </p:txBody>
      </p:sp>
    </p:spTree>
    <p:extLst>
      <p:ext uri="{BB962C8B-B14F-4D97-AF65-F5344CB8AC3E}">
        <p14:creationId xmlns:p14="http://schemas.microsoft.com/office/powerpoint/2010/main" val="2170607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Date Placeholder 3">
            <a:extLst>
              <a:ext uri="{FF2B5EF4-FFF2-40B4-BE49-F238E27FC236}">
                <a16:creationId xmlns:a16="http://schemas.microsoft.com/office/drawing/2014/main" id="{8C580AF5-245B-A04D-A6BF-5B0C8DE40E31}"/>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buChar char="•"/>
              <a:defRPr sz="2500">
                <a:solidFill>
                  <a:schemeClr val="tx1"/>
                </a:solidFill>
                <a:latin typeface="Arial" panose="020B0604020202020204" pitchFamily="34" charset="0"/>
              </a:defRPr>
            </a:lvl1pPr>
            <a:lvl2pPr marL="742950" indent="-285750">
              <a:buFont typeface="Arial" panose="020B0604020202020204" pitchFamily="34" charset="0"/>
              <a:buChar char="•"/>
              <a:defRPr sz="2400">
                <a:solidFill>
                  <a:schemeClr val="tx1"/>
                </a:solidFill>
                <a:latin typeface="Arial" panose="020B0604020202020204" pitchFamily="34" charset="0"/>
              </a:defRPr>
            </a:lvl2pPr>
            <a:lvl3pPr marL="1143000" indent="-228600">
              <a:buFont typeface="Arial" panose="020B0604020202020204" pitchFamily="34" charset="0"/>
              <a:buChar char="•"/>
              <a:defRPr sz="2000">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fontAlgn="base">
              <a:spcBef>
                <a:spcPct val="0"/>
              </a:spcBef>
              <a:spcAft>
                <a:spcPct val="0"/>
              </a:spcAft>
              <a:buFontTx/>
              <a:buNone/>
            </a:pPr>
            <a:fld id="{C81758A7-8072-8F41-A5E8-CCC786EBF7B6}" type="datetime1">
              <a:rPr lang="fi-FI" altLang="fi-FI" sz="1300" smtClean="0">
                <a:solidFill>
                  <a:srgbClr val="000000"/>
                </a:solidFill>
              </a:rPr>
              <a:pPr fontAlgn="base">
                <a:spcBef>
                  <a:spcPct val="0"/>
                </a:spcBef>
                <a:spcAft>
                  <a:spcPct val="0"/>
                </a:spcAft>
                <a:buFontTx/>
                <a:buNone/>
              </a:pPr>
              <a:t>14.2.2022</a:t>
            </a:fld>
            <a:endParaRPr lang="fi-FI" altLang="fi-FI" sz="1300">
              <a:solidFill>
                <a:srgbClr val="000000"/>
              </a:solidFill>
            </a:endParaRPr>
          </a:p>
        </p:txBody>
      </p:sp>
      <p:sp>
        <p:nvSpPr>
          <p:cNvPr id="111618" name="Footer Placeholder 4">
            <a:extLst>
              <a:ext uri="{FF2B5EF4-FFF2-40B4-BE49-F238E27FC236}">
                <a16:creationId xmlns:a16="http://schemas.microsoft.com/office/drawing/2014/main" id="{85AC3BD6-DA06-E84A-A587-D4040B317AA1}"/>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buChar char="•"/>
              <a:defRPr sz="2500">
                <a:solidFill>
                  <a:schemeClr val="tx1"/>
                </a:solidFill>
                <a:latin typeface="Arial" panose="020B0604020202020204" pitchFamily="34" charset="0"/>
              </a:defRPr>
            </a:lvl1pPr>
            <a:lvl2pPr marL="742950" indent="-285750">
              <a:buFont typeface="Arial" panose="020B0604020202020204" pitchFamily="34" charset="0"/>
              <a:buChar char="•"/>
              <a:defRPr sz="2400">
                <a:solidFill>
                  <a:schemeClr val="tx1"/>
                </a:solidFill>
                <a:latin typeface="Arial" panose="020B0604020202020204" pitchFamily="34" charset="0"/>
              </a:defRPr>
            </a:lvl2pPr>
            <a:lvl3pPr marL="1143000" indent="-228600">
              <a:buFont typeface="Arial" panose="020B0604020202020204" pitchFamily="34" charset="0"/>
              <a:buChar char="•"/>
              <a:defRPr sz="2000">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fontAlgn="base">
              <a:spcBef>
                <a:spcPct val="0"/>
              </a:spcBef>
              <a:spcAft>
                <a:spcPct val="0"/>
              </a:spcAft>
              <a:buFontTx/>
              <a:buNone/>
            </a:pPr>
            <a:r>
              <a:rPr lang="fi-FI" altLang="fi-FI" sz="1300" dirty="0" smtClean="0">
                <a:solidFill>
                  <a:srgbClr val="000000"/>
                </a:solidFill>
              </a:rPr>
              <a:t>Jussi Nevalainen</a:t>
            </a:r>
            <a:endParaRPr lang="fi-FI" altLang="fi-FI" sz="1300" dirty="0">
              <a:solidFill>
                <a:srgbClr val="000000"/>
              </a:solidFill>
            </a:endParaRPr>
          </a:p>
        </p:txBody>
      </p:sp>
      <p:sp>
        <p:nvSpPr>
          <p:cNvPr id="111619" name="Slide Number Placeholder 5">
            <a:extLst>
              <a:ext uri="{FF2B5EF4-FFF2-40B4-BE49-F238E27FC236}">
                <a16:creationId xmlns:a16="http://schemas.microsoft.com/office/drawing/2014/main" id="{B366F1A9-2187-1744-8772-E1017DCEC37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buChar char="•"/>
              <a:defRPr sz="2500">
                <a:solidFill>
                  <a:schemeClr val="tx1"/>
                </a:solidFill>
                <a:latin typeface="Arial" panose="020B0604020202020204" pitchFamily="34" charset="0"/>
              </a:defRPr>
            </a:lvl1pPr>
            <a:lvl2pPr marL="742950" indent="-285750">
              <a:buFont typeface="Arial" panose="020B0604020202020204" pitchFamily="34" charset="0"/>
              <a:buChar char="•"/>
              <a:defRPr sz="2400">
                <a:solidFill>
                  <a:schemeClr val="tx1"/>
                </a:solidFill>
                <a:latin typeface="Arial" panose="020B0604020202020204" pitchFamily="34" charset="0"/>
              </a:defRPr>
            </a:lvl2pPr>
            <a:lvl3pPr marL="1143000" indent="-228600">
              <a:buFont typeface="Arial" panose="020B0604020202020204" pitchFamily="34" charset="0"/>
              <a:buChar char="•"/>
              <a:defRPr sz="2000">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fontAlgn="base">
              <a:spcBef>
                <a:spcPct val="0"/>
              </a:spcBef>
              <a:spcAft>
                <a:spcPct val="0"/>
              </a:spcAft>
              <a:buFontTx/>
              <a:buNone/>
            </a:pPr>
            <a:fld id="{7DC56FBF-3952-E442-81D9-0B4A8E7F6267}" type="slidenum">
              <a:rPr lang="fi-FI" altLang="fi-FI" sz="1300" smtClean="0">
                <a:solidFill>
                  <a:srgbClr val="000000"/>
                </a:solidFill>
              </a:rPr>
              <a:pPr fontAlgn="base">
                <a:spcBef>
                  <a:spcPct val="0"/>
                </a:spcBef>
                <a:spcAft>
                  <a:spcPct val="0"/>
                </a:spcAft>
                <a:buFontTx/>
                <a:buNone/>
              </a:pPr>
              <a:t>8</a:t>
            </a:fld>
            <a:endParaRPr lang="fi-FI" altLang="fi-FI" sz="1300">
              <a:solidFill>
                <a:srgbClr val="000000"/>
              </a:solidFill>
            </a:endParaRPr>
          </a:p>
        </p:txBody>
      </p:sp>
      <p:sp>
        <p:nvSpPr>
          <p:cNvPr id="111620" name="Otsikko 1">
            <a:extLst>
              <a:ext uri="{FF2B5EF4-FFF2-40B4-BE49-F238E27FC236}">
                <a16:creationId xmlns:a16="http://schemas.microsoft.com/office/drawing/2014/main" id="{381A9BC9-2879-3341-9760-E35D69AEAEE3}"/>
              </a:ext>
            </a:extLst>
          </p:cNvPr>
          <p:cNvSpPr>
            <a:spLocks noGrp="1"/>
          </p:cNvSpPr>
          <p:nvPr>
            <p:ph type="title"/>
          </p:nvPr>
        </p:nvSpPr>
        <p:spPr/>
        <p:txBody>
          <a:bodyPr/>
          <a:lstStyle/>
          <a:p>
            <a:pPr eaLnBrk="1" hangingPunct="1"/>
            <a:r>
              <a:rPr lang="fi-FI" altLang="fi-FI" sz="3600" dirty="0" smtClean="0">
                <a:latin typeface="Arial Black" panose="020B0604020202020204" pitchFamily="34" charset="0"/>
              </a:rPr>
              <a:t>Virtuaalikielikylvyt</a:t>
            </a:r>
            <a:endParaRPr lang="fi-FI" altLang="fi-FI" sz="3600" dirty="0">
              <a:latin typeface="Arial Black" panose="020B0604020202020204" pitchFamily="34" charset="0"/>
            </a:endParaRPr>
          </a:p>
        </p:txBody>
      </p:sp>
      <p:pic>
        <p:nvPicPr>
          <p:cNvPr id="4" name="Kuv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3429" y="858735"/>
            <a:ext cx="3878818" cy="5171758"/>
          </a:xfrm>
          <a:prstGeom prst="rect">
            <a:avLst/>
          </a:prstGeom>
        </p:spPr>
      </p:pic>
      <p:sp>
        <p:nvSpPr>
          <p:cNvPr id="5" name="Tekstiruutu 4"/>
          <p:cNvSpPr txBox="1"/>
          <p:nvPr/>
        </p:nvSpPr>
        <p:spPr>
          <a:xfrm>
            <a:off x="335280" y="1190523"/>
            <a:ext cx="6664959" cy="1938992"/>
          </a:xfrm>
          <a:prstGeom prst="rect">
            <a:avLst/>
          </a:prstGeom>
          <a:noFill/>
        </p:spPr>
        <p:txBody>
          <a:bodyPr wrap="square" rtlCol="0">
            <a:spAutoFit/>
          </a:bodyPr>
          <a:lstStyle/>
          <a:p>
            <a:pPr marL="285750" indent="-285750">
              <a:buFont typeface="Arial" panose="020B0604020202020204" pitchFamily="34" charset="0"/>
              <a:buChar char="•"/>
            </a:pPr>
            <a:r>
              <a:rPr lang="fi-FI" sz="2400" dirty="0" smtClean="0"/>
              <a:t>Ajatuksena </a:t>
            </a:r>
            <a:r>
              <a:rPr lang="fi-FI" sz="2400" dirty="0" smtClean="0"/>
              <a:t>kielellisen integroitumisen </a:t>
            </a:r>
          </a:p>
          <a:p>
            <a:r>
              <a:rPr lang="fi-FI" sz="2400" dirty="0" smtClean="0"/>
              <a:t>Tukeminen suoraan teknologisissa ja </a:t>
            </a:r>
          </a:p>
          <a:p>
            <a:r>
              <a:rPr lang="fi-FI" sz="2400" dirty="0" smtClean="0"/>
              <a:t>digitaalisissa ympäristöissä (= monilukutaito).</a:t>
            </a:r>
          </a:p>
          <a:p>
            <a:endParaRPr lang="fi-FI" sz="2400" dirty="0" smtClean="0"/>
          </a:p>
          <a:p>
            <a:endParaRPr lang="fi-FI" sz="2400" dirty="0"/>
          </a:p>
        </p:txBody>
      </p:sp>
      <p:pic>
        <p:nvPicPr>
          <p:cNvPr id="2" name="Kuva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588" y="2725020"/>
            <a:ext cx="4079875" cy="3305473"/>
          </a:xfrm>
          <a:prstGeom prst="rect">
            <a:avLst/>
          </a:prstGeom>
        </p:spPr>
      </p:pic>
    </p:spTree>
    <p:extLst>
      <p:ext uri="{BB962C8B-B14F-4D97-AF65-F5344CB8AC3E}">
        <p14:creationId xmlns:p14="http://schemas.microsoft.com/office/powerpoint/2010/main" val="2265673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Date Placeholder 3">
            <a:extLst>
              <a:ext uri="{FF2B5EF4-FFF2-40B4-BE49-F238E27FC236}">
                <a16:creationId xmlns:a16="http://schemas.microsoft.com/office/drawing/2014/main" id="{8C580AF5-245B-A04D-A6BF-5B0C8DE40E31}"/>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buChar char="•"/>
              <a:defRPr sz="2500">
                <a:solidFill>
                  <a:schemeClr val="tx1"/>
                </a:solidFill>
                <a:latin typeface="Arial" panose="020B0604020202020204" pitchFamily="34" charset="0"/>
              </a:defRPr>
            </a:lvl1pPr>
            <a:lvl2pPr marL="742950" indent="-285750">
              <a:buFont typeface="Arial" panose="020B0604020202020204" pitchFamily="34" charset="0"/>
              <a:buChar char="•"/>
              <a:defRPr sz="2400">
                <a:solidFill>
                  <a:schemeClr val="tx1"/>
                </a:solidFill>
                <a:latin typeface="Arial" panose="020B0604020202020204" pitchFamily="34" charset="0"/>
              </a:defRPr>
            </a:lvl2pPr>
            <a:lvl3pPr marL="1143000" indent="-228600">
              <a:buFont typeface="Arial" panose="020B0604020202020204" pitchFamily="34" charset="0"/>
              <a:buChar char="•"/>
              <a:defRPr sz="2000">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fontAlgn="base">
              <a:spcBef>
                <a:spcPct val="0"/>
              </a:spcBef>
              <a:spcAft>
                <a:spcPct val="0"/>
              </a:spcAft>
              <a:buFontTx/>
              <a:buNone/>
            </a:pPr>
            <a:fld id="{C81758A7-8072-8F41-A5E8-CCC786EBF7B6}" type="datetime1">
              <a:rPr lang="fi-FI" altLang="fi-FI" sz="1300" smtClean="0">
                <a:solidFill>
                  <a:srgbClr val="000000"/>
                </a:solidFill>
              </a:rPr>
              <a:pPr fontAlgn="base">
                <a:spcBef>
                  <a:spcPct val="0"/>
                </a:spcBef>
                <a:spcAft>
                  <a:spcPct val="0"/>
                </a:spcAft>
                <a:buFontTx/>
                <a:buNone/>
              </a:pPr>
              <a:t>14.2.2022</a:t>
            </a:fld>
            <a:endParaRPr lang="fi-FI" altLang="fi-FI" sz="1300">
              <a:solidFill>
                <a:srgbClr val="000000"/>
              </a:solidFill>
            </a:endParaRPr>
          </a:p>
        </p:txBody>
      </p:sp>
      <p:sp>
        <p:nvSpPr>
          <p:cNvPr id="111618" name="Footer Placeholder 4">
            <a:extLst>
              <a:ext uri="{FF2B5EF4-FFF2-40B4-BE49-F238E27FC236}">
                <a16:creationId xmlns:a16="http://schemas.microsoft.com/office/drawing/2014/main" id="{85AC3BD6-DA06-E84A-A587-D4040B317AA1}"/>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buChar char="•"/>
              <a:defRPr sz="2500">
                <a:solidFill>
                  <a:schemeClr val="tx1"/>
                </a:solidFill>
                <a:latin typeface="Arial" panose="020B0604020202020204" pitchFamily="34" charset="0"/>
              </a:defRPr>
            </a:lvl1pPr>
            <a:lvl2pPr marL="742950" indent="-285750">
              <a:buFont typeface="Arial" panose="020B0604020202020204" pitchFamily="34" charset="0"/>
              <a:buChar char="•"/>
              <a:defRPr sz="2400">
                <a:solidFill>
                  <a:schemeClr val="tx1"/>
                </a:solidFill>
                <a:latin typeface="Arial" panose="020B0604020202020204" pitchFamily="34" charset="0"/>
              </a:defRPr>
            </a:lvl2pPr>
            <a:lvl3pPr marL="1143000" indent="-228600">
              <a:buFont typeface="Arial" panose="020B0604020202020204" pitchFamily="34" charset="0"/>
              <a:buChar char="•"/>
              <a:defRPr sz="2000">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fontAlgn="base">
              <a:spcBef>
                <a:spcPct val="0"/>
              </a:spcBef>
              <a:spcAft>
                <a:spcPct val="0"/>
              </a:spcAft>
              <a:buFontTx/>
              <a:buNone/>
            </a:pPr>
            <a:r>
              <a:rPr lang="fi-FI" altLang="fi-FI" sz="1300" dirty="0" smtClean="0">
                <a:solidFill>
                  <a:srgbClr val="000000"/>
                </a:solidFill>
              </a:rPr>
              <a:t>Jussi Nevalainen</a:t>
            </a:r>
            <a:endParaRPr lang="fi-FI" altLang="fi-FI" sz="1300" dirty="0">
              <a:solidFill>
                <a:srgbClr val="000000"/>
              </a:solidFill>
            </a:endParaRPr>
          </a:p>
        </p:txBody>
      </p:sp>
      <p:sp>
        <p:nvSpPr>
          <p:cNvPr id="111619" name="Slide Number Placeholder 5">
            <a:extLst>
              <a:ext uri="{FF2B5EF4-FFF2-40B4-BE49-F238E27FC236}">
                <a16:creationId xmlns:a16="http://schemas.microsoft.com/office/drawing/2014/main" id="{B366F1A9-2187-1744-8772-E1017DCEC37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buChar char="•"/>
              <a:defRPr sz="2500">
                <a:solidFill>
                  <a:schemeClr val="tx1"/>
                </a:solidFill>
                <a:latin typeface="Arial" panose="020B0604020202020204" pitchFamily="34" charset="0"/>
              </a:defRPr>
            </a:lvl1pPr>
            <a:lvl2pPr marL="742950" indent="-285750">
              <a:buFont typeface="Arial" panose="020B0604020202020204" pitchFamily="34" charset="0"/>
              <a:buChar char="•"/>
              <a:defRPr sz="2400">
                <a:solidFill>
                  <a:schemeClr val="tx1"/>
                </a:solidFill>
                <a:latin typeface="Arial" panose="020B0604020202020204" pitchFamily="34" charset="0"/>
              </a:defRPr>
            </a:lvl2pPr>
            <a:lvl3pPr marL="1143000" indent="-228600">
              <a:buFont typeface="Arial" panose="020B0604020202020204" pitchFamily="34" charset="0"/>
              <a:buChar char="•"/>
              <a:defRPr sz="2000">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fontAlgn="base">
              <a:spcBef>
                <a:spcPct val="0"/>
              </a:spcBef>
              <a:spcAft>
                <a:spcPct val="0"/>
              </a:spcAft>
              <a:buFontTx/>
              <a:buNone/>
            </a:pPr>
            <a:fld id="{7DC56FBF-3952-E442-81D9-0B4A8E7F6267}" type="slidenum">
              <a:rPr lang="fi-FI" altLang="fi-FI" sz="1300" smtClean="0">
                <a:solidFill>
                  <a:srgbClr val="000000"/>
                </a:solidFill>
              </a:rPr>
              <a:pPr fontAlgn="base">
                <a:spcBef>
                  <a:spcPct val="0"/>
                </a:spcBef>
                <a:spcAft>
                  <a:spcPct val="0"/>
                </a:spcAft>
                <a:buFontTx/>
                <a:buNone/>
              </a:pPr>
              <a:t>9</a:t>
            </a:fld>
            <a:endParaRPr lang="fi-FI" altLang="fi-FI" sz="1300">
              <a:solidFill>
                <a:srgbClr val="000000"/>
              </a:solidFill>
            </a:endParaRPr>
          </a:p>
        </p:txBody>
      </p:sp>
      <p:sp>
        <p:nvSpPr>
          <p:cNvPr id="111620" name="Otsikko 1">
            <a:extLst>
              <a:ext uri="{FF2B5EF4-FFF2-40B4-BE49-F238E27FC236}">
                <a16:creationId xmlns:a16="http://schemas.microsoft.com/office/drawing/2014/main" id="{381A9BC9-2879-3341-9760-E35D69AEAEE3}"/>
              </a:ext>
            </a:extLst>
          </p:cNvPr>
          <p:cNvSpPr>
            <a:spLocks noGrp="1"/>
          </p:cNvSpPr>
          <p:nvPr>
            <p:ph type="title"/>
          </p:nvPr>
        </p:nvSpPr>
        <p:spPr/>
        <p:txBody>
          <a:bodyPr/>
          <a:lstStyle/>
          <a:p>
            <a:pPr eaLnBrk="1" hangingPunct="1"/>
            <a:r>
              <a:rPr lang="fi-FI" altLang="fi-FI" sz="3600" dirty="0" smtClean="0">
                <a:latin typeface="Arial Black" panose="020B0604020202020204" pitchFamily="34" charset="0"/>
              </a:rPr>
              <a:t>Virtuaalikielikylvyt </a:t>
            </a:r>
            <a:r>
              <a:rPr lang="fi-FI" altLang="fi-FI" sz="3600" dirty="0" smtClean="0">
                <a:latin typeface="Arial Black" panose="020B0604020202020204" pitchFamily="34" charset="0"/>
              </a:rPr>
              <a:t>Virtuaalimetsissä?</a:t>
            </a:r>
            <a:endParaRPr lang="fi-FI" altLang="fi-FI" sz="3600" dirty="0">
              <a:latin typeface="Arial Black" panose="020B0604020202020204" pitchFamily="34" charset="0"/>
            </a:endParaRPr>
          </a:p>
        </p:txBody>
      </p:sp>
      <p:pic>
        <p:nvPicPr>
          <p:cNvPr id="4" name="Kuv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6788" y="1257527"/>
            <a:ext cx="3712029" cy="4949372"/>
          </a:xfrm>
          <a:prstGeom prst="rect">
            <a:avLst/>
          </a:prstGeom>
        </p:spPr>
      </p:pic>
      <p:sp>
        <p:nvSpPr>
          <p:cNvPr id="5" name="Tekstiruutu 4"/>
          <p:cNvSpPr txBox="1"/>
          <p:nvPr/>
        </p:nvSpPr>
        <p:spPr>
          <a:xfrm>
            <a:off x="313759" y="1028214"/>
            <a:ext cx="6817892" cy="3046988"/>
          </a:xfrm>
          <a:prstGeom prst="rect">
            <a:avLst/>
          </a:prstGeom>
          <a:noFill/>
        </p:spPr>
        <p:txBody>
          <a:bodyPr wrap="none" rtlCol="0">
            <a:spAutoFit/>
          </a:bodyPr>
          <a:lstStyle/>
          <a:p>
            <a:endParaRPr lang="fi-FI" sz="2400" dirty="0"/>
          </a:p>
          <a:p>
            <a:pPr marL="285750" indent="-285750">
              <a:buFont typeface="Arial" panose="020B0604020202020204" pitchFamily="34" charset="0"/>
              <a:buChar char="•"/>
            </a:pPr>
            <a:r>
              <a:rPr lang="fi-FI" sz="2400" dirty="0"/>
              <a:t>Kuinka konsepti taipuu </a:t>
            </a:r>
            <a:r>
              <a:rPr lang="fi-FI" sz="2400" dirty="0" smtClean="0"/>
              <a:t>Metsänhaltija-</a:t>
            </a:r>
          </a:p>
          <a:p>
            <a:r>
              <a:rPr lang="fi-FI" sz="2400" dirty="0" smtClean="0"/>
              <a:t>virtuaaliympäristön käyttöön</a:t>
            </a:r>
            <a:r>
              <a:rPr lang="fi-FI" sz="2400" dirty="0"/>
              <a:t>?</a:t>
            </a:r>
          </a:p>
          <a:p>
            <a:endParaRPr lang="fi-FI" sz="2400" dirty="0"/>
          </a:p>
          <a:p>
            <a:pPr marL="342900" indent="-342900">
              <a:buFont typeface="Arial" panose="020B0604020202020204" pitchFamily="34" charset="0"/>
              <a:buChar char="•"/>
            </a:pPr>
            <a:r>
              <a:rPr lang="fi-FI" sz="2400" dirty="0" smtClean="0"/>
              <a:t>Sanastotehtäviä </a:t>
            </a:r>
            <a:r>
              <a:rPr lang="fi-FI" sz="2400" dirty="0" smtClean="0"/>
              <a:t>kielen opiskelijoille tai vaikka </a:t>
            </a:r>
          </a:p>
          <a:p>
            <a:r>
              <a:rPr lang="fi-FI" sz="2400" dirty="0" smtClean="0"/>
              <a:t>Kielikahviloiden ohjelmana, mutta </a:t>
            </a:r>
          </a:p>
          <a:p>
            <a:r>
              <a:rPr lang="fi-FI" sz="2400" dirty="0"/>
              <a:t>t</a:t>
            </a:r>
            <a:r>
              <a:rPr lang="fi-FI" sz="2400" dirty="0" smtClean="0"/>
              <a:t>ällä kertaa aihepiireinä ja sanastokategorioina</a:t>
            </a:r>
          </a:p>
          <a:p>
            <a:r>
              <a:rPr lang="fi-FI" sz="2400" dirty="0" smtClean="0"/>
              <a:t>Teknologia ja </a:t>
            </a:r>
            <a:r>
              <a:rPr lang="fi-FI" sz="2400" dirty="0" smtClean="0"/>
              <a:t>Metsä (+kirjallisuus)</a:t>
            </a:r>
          </a:p>
        </p:txBody>
      </p:sp>
    </p:spTree>
    <p:extLst>
      <p:ext uri="{BB962C8B-B14F-4D97-AF65-F5344CB8AC3E}">
        <p14:creationId xmlns:p14="http://schemas.microsoft.com/office/powerpoint/2010/main" val="3185753759"/>
      </p:ext>
    </p:extLst>
  </p:cSld>
  <p:clrMapOvr>
    <a:masterClrMapping/>
  </p:clrMapOvr>
</p:sld>
</file>

<file path=ppt/theme/theme1.xml><?xml version="1.0" encoding="utf-8"?>
<a:theme xmlns:a="http://schemas.openxmlformats.org/drawingml/2006/main" name="HKI-perus">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KI_presentation" id="{3718C63E-2774-2F49-BDE0-593B8628DB43}" vid="{B589FADD-51C4-C649-AE89-0E60A3A9D544}"/>
    </a:ext>
  </a:extLst>
</a:theme>
</file>

<file path=ppt/theme/theme2.xml><?xml version="1.0" encoding="utf-8"?>
<a:theme xmlns:a="http://schemas.openxmlformats.org/drawingml/2006/main" name="HKI-bussi">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KI_presentation" id="{3718C63E-2774-2F49-BDE0-593B8628DB43}" vid="{80A303D3-80D4-BB4A-9F3E-19A365AD309C}"/>
    </a:ext>
  </a:extLst>
</a:theme>
</file>

<file path=ppt/theme/theme3.xml><?xml version="1.0" encoding="utf-8"?>
<a:theme xmlns:a="http://schemas.openxmlformats.org/drawingml/2006/main" name="HKI-metro">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FFFFFF"/>
        </a:solidFill>
        <a:ln>
          <a:noFill/>
        </a:ln>
        <a:extLst>
          <a:ext uri="{91240B29-F687-4F45-9708-019B960494DF}">
            <a14:hiddenLine xmlns:a14="http://schemas.microsoft.com/office/drawing/2010/main" w="9525">
              <a:solidFill>
                <a:srgbClr val="000000"/>
              </a:solidFill>
              <a:round/>
              <a:headEnd/>
              <a:tailEnd/>
            </a14:hiddenLine>
          </a:ext>
        </a:extLst>
      </a:spPr>
      <a:bodyPr vert="horz" wrap="square" lIns="91440" tIns="45720" rIns="91440" bIns="45720" numCol="1" anchor="t" anchorCtr="0" compatLnSpc="1">
        <a:prstTxWarp prst="textNoShape">
          <a:avLst/>
        </a:prstTxWarp>
      </a:bodyPr>
      <a:lstStyle>
        <a:defPPr>
          <a:defRPr/>
        </a:defPPr>
      </a:lstStyle>
    </a:spDef>
  </a:objectDefaults>
  <a:extraClrSchemeLst/>
  <a:extLst>
    <a:ext uri="{05A4C25C-085E-4340-85A3-A5531E510DB2}">
      <thm15:themeFamily xmlns:thm15="http://schemas.microsoft.com/office/thememl/2012/main" name="HKI_presentation" id="{3718C63E-2774-2F49-BDE0-593B8628DB43}" vid="{262FDA4B-F901-B141-8882-79AF687682C9}"/>
    </a:ext>
  </a:extLst>
</a:theme>
</file>

<file path=ppt/theme/theme4.xml><?xml version="1.0" encoding="utf-8"?>
<a:theme xmlns:a="http://schemas.openxmlformats.org/drawingml/2006/main" name="HKI-spåra">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KI_presentation" id="{3718C63E-2774-2F49-BDE0-593B8628DB43}" vid="{00BB623D-8CA2-CE4A-887B-EA5D81084568}"/>
    </a:ext>
  </a:extLst>
</a:theme>
</file>

<file path=ppt/theme/theme5.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050162B39C13AD48A66840401043DD2A" ma:contentTypeVersion="14" ma:contentTypeDescription="Luo uusi asiakirja." ma:contentTypeScope="" ma:versionID="98440092ef4ecc05f85503ef3fb13245">
  <xsd:schema xmlns:xsd="http://www.w3.org/2001/XMLSchema" xmlns:xs="http://www.w3.org/2001/XMLSchema" xmlns:p="http://schemas.microsoft.com/office/2006/metadata/properties" xmlns:ns3="cae85b56-fd1d-417f-a48c-d11b9a941823" xmlns:ns4="f2e2093b-4bc0-4a3d-bdbe-18ebdf2ffe47" targetNamespace="http://schemas.microsoft.com/office/2006/metadata/properties" ma:root="true" ma:fieldsID="652c587ac4989848e34d810958d6ad27" ns3:_="" ns4:_="">
    <xsd:import namespace="cae85b56-fd1d-417f-a48c-d11b9a941823"/>
    <xsd:import namespace="f2e2093b-4bc0-4a3d-bdbe-18ebdf2ffe4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ServiceLocation"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e85b56-fd1d-417f-a48c-d11b9a941823"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Jakamisen tiedot" ma:internalName="SharedWithDetails" ma:readOnly="true">
      <xsd:simpleType>
        <xsd:restriction base="dms:Note">
          <xsd:maxLength value="255"/>
        </xsd:restriction>
      </xsd:simpleType>
    </xsd:element>
    <xsd:element name="SharingHintHash" ma:index="10" nillable="true" ma:displayName="Jakamisvihjeen hajautus"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2e2093b-4bc0-4a3d-bdbe-18ebdf2ffe4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67D74F-0F42-4A22-913F-A7C1CEBCFA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e85b56-fd1d-417f-a48c-d11b9a941823"/>
    <ds:schemaRef ds:uri="f2e2093b-4bc0-4a3d-bdbe-18ebdf2ffe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9F8971-72BA-4908-8AB7-0FDCA5C18A9D}">
  <ds:schemaRefs>
    <ds:schemaRef ds:uri="http://purl.org/dc/elements/1.1/"/>
    <ds:schemaRef ds:uri="http://schemas.microsoft.com/office/2006/metadata/properties"/>
    <ds:schemaRef ds:uri="http://schemas.openxmlformats.org/package/2006/metadata/core-properties"/>
    <ds:schemaRef ds:uri="http://purl.org/dc/terms/"/>
    <ds:schemaRef ds:uri="http://schemas.microsoft.com/office/infopath/2007/PartnerControls"/>
    <ds:schemaRef ds:uri="cae85b56-fd1d-417f-a48c-d11b9a941823"/>
    <ds:schemaRef ds:uri="http://schemas.microsoft.com/office/2006/documentManagement/types"/>
    <ds:schemaRef ds:uri="f2e2093b-4bc0-4a3d-bdbe-18ebdf2ffe47"/>
    <ds:schemaRef ds:uri="http://www.w3.org/XML/1998/namespace"/>
    <ds:schemaRef ds:uri="http://purl.org/dc/dcmitype/"/>
  </ds:schemaRefs>
</ds:datastoreItem>
</file>

<file path=customXml/itemProps3.xml><?xml version="1.0" encoding="utf-8"?>
<ds:datastoreItem xmlns:ds="http://schemas.openxmlformats.org/officeDocument/2006/customXml" ds:itemID="{41739F38-53C1-461F-9D62-A73CC6E616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958</TotalTime>
  <Words>898</Words>
  <Application>Microsoft Office PowerPoint</Application>
  <PresentationFormat>Laajakuva</PresentationFormat>
  <Paragraphs>201</Paragraphs>
  <Slides>18</Slides>
  <Notes>1</Notes>
  <HiddenSlides>0</HiddenSlides>
  <MMClips>0</MMClips>
  <ScaleCrop>false</ScaleCrop>
  <HeadingPairs>
    <vt:vector size="6" baseType="variant">
      <vt:variant>
        <vt:lpstr>Käytetyt fontit</vt:lpstr>
      </vt:variant>
      <vt:variant>
        <vt:i4>4</vt:i4>
      </vt:variant>
      <vt:variant>
        <vt:lpstr>Teema</vt:lpstr>
      </vt:variant>
      <vt:variant>
        <vt:i4>4</vt:i4>
      </vt:variant>
      <vt:variant>
        <vt:lpstr>Dian otsikot</vt:lpstr>
      </vt:variant>
      <vt:variant>
        <vt:i4>18</vt:i4>
      </vt:variant>
    </vt:vector>
  </HeadingPairs>
  <TitlesOfParts>
    <vt:vector size="26" baseType="lpstr">
      <vt:lpstr>Arial</vt:lpstr>
      <vt:lpstr>Arial Black</vt:lpstr>
      <vt:lpstr>Calibri</vt:lpstr>
      <vt:lpstr>Wingdings</vt:lpstr>
      <vt:lpstr>HKI-perus</vt:lpstr>
      <vt:lpstr>HKI-bussi</vt:lpstr>
      <vt:lpstr>HKI-metro</vt:lpstr>
      <vt:lpstr>HKI-spåra</vt:lpstr>
      <vt:lpstr>Virtuaalikonseptit ryhmäkirjastokäynneillä Kielikahviloita &amp; virtuaalikirjatarjottimia </vt:lpstr>
      <vt:lpstr>Aiemmin kokeiltua</vt:lpstr>
      <vt:lpstr>PowerPoint-esitys</vt:lpstr>
      <vt:lpstr>Virtuaalikielikylpy</vt:lpstr>
      <vt:lpstr>PowerPoint-esitys</vt:lpstr>
      <vt:lpstr>PowerPoint-esitys</vt:lpstr>
      <vt:lpstr>Virtuaalituokio Taito-ryhmien kanssa   </vt:lpstr>
      <vt:lpstr>Virtuaalikielikylvyt</vt:lpstr>
      <vt:lpstr>Virtuaalikielikylvyt Virtuaalimetsissä?</vt:lpstr>
      <vt:lpstr>Virtuaalikielikylvyt Virtuaalimetsissä?</vt:lpstr>
      <vt:lpstr>Kirjatarjotin</vt:lpstr>
      <vt:lpstr>Virtuaalikirjatarjotin</vt:lpstr>
      <vt:lpstr>PowerPoint-esitys</vt:lpstr>
      <vt:lpstr>PowerPoint-esitys</vt:lpstr>
      <vt:lpstr>PowerPoint-esitys</vt:lpstr>
      <vt:lpstr>Kaikki on niin uutta…</vt:lpstr>
      <vt:lpstr>PowerPoint-esitys</vt:lpstr>
      <vt:lpstr>KIITOS AJASTANNE!    Kokoan yhä päivittyviä ohjeita  kirjallisuusviittauksineen muun muassa Jakomäen kirjaston Teams-kanavalle:   Tiedostot-&gt; Pelaamalla Monilukutaitoon  (+muut Jussin)   Lisäkysymyksiä sopii esittää:  Jussi Nevalainen Puh. +358405885974 jussi.nevalainen@hel.fi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Asettelumallit</dc:title>
  <dc:creator>tino.nyman@werklig.com</dc:creator>
  <cp:lastModifiedBy>Nevalainen Jussi</cp:lastModifiedBy>
  <cp:revision>89</cp:revision>
  <dcterms:created xsi:type="dcterms:W3CDTF">2017-05-02T11:58:37Z</dcterms:created>
  <dcterms:modified xsi:type="dcterms:W3CDTF">2022-02-14T14:34:48Z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0x010100050162B39C13AD48A66840401043DD2A</vt:lpwstr>
  </property>
</Properties>
</file>