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96" r:id="rId6"/>
    <p:sldMasterId id="2147483683" r:id="rId7"/>
  </p:sldMasterIdLst>
  <p:notesMasterIdLst>
    <p:notesMasterId r:id="rId26"/>
  </p:notesMasterIdLst>
  <p:sldIdLst>
    <p:sldId id="264" r:id="rId8"/>
    <p:sldId id="305" r:id="rId9"/>
    <p:sldId id="345" r:id="rId10"/>
    <p:sldId id="342" r:id="rId11"/>
    <p:sldId id="347" r:id="rId12"/>
    <p:sldId id="348" r:id="rId13"/>
    <p:sldId id="336" r:id="rId14"/>
    <p:sldId id="337" r:id="rId15"/>
    <p:sldId id="351" r:id="rId16"/>
    <p:sldId id="300" r:id="rId17"/>
    <p:sldId id="338" r:id="rId18"/>
    <p:sldId id="343" r:id="rId19"/>
    <p:sldId id="344" r:id="rId20"/>
    <p:sldId id="339" r:id="rId21"/>
    <p:sldId id="340" r:id="rId22"/>
    <p:sldId id="346" r:id="rId23"/>
    <p:sldId id="350" r:id="rId24"/>
    <p:sldId id="322" r:id="rId25"/>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75" autoAdjust="0"/>
    <p:restoredTop sz="92006" autoAdjust="0"/>
  </p:normalViewPr>
  <p:slideViewPr>
    <p:cSldViewPr snapToGrid="0" showGuides="1">
      <p:cViewPr varScale="1">
        <p:scale>
          <a:sx n="63" d="100"/>
          <a:sy n="63" d="100"/>
        </p:scale>
        <p:origin x="30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B130969-3E7C-4248-8B4E-2F413E0A98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56294022-FA1B-1C46-851D-A5D69EF8CD7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76CA8C1-F8BC-0344-BBC8-05E395B8DC71}" type="datetimeFigureOut">
              <a:rPr lang="fi-FI"/>
              <a:pPr>
                <a:defRPr/>
              </a:pPr>
              <a:t>14.2.2022</a:t>
            </a:fld>
            <a:endParaRPr lang="fi-FI"/>
          </a:p>
        </p:txBody>
      </p:sp>
      <p:sp>
        <p:nvSpPr>
          <p:cNvPr id="4" name="Dian kuvan paikkamerkki 3">
            <a:extLst>
              <a:ext uri="{FF2B5EF4-FFF2-40B4-BE49-F238E27FC236}">
                <a16:creationId xmlns:a16="http://schemas.microsoft.com/office/drawing/2014/main" id="{411B62B4-A576-0842-A136-19449754333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83288488-6FC3-1B47-9123-8C63FF2A038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D40D31CA-D7E1-3342-9572-16C915A6EBE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a:extLst>
              <a:ext uri="{FF2B5EF4-FFF2-40B4-BE49-F238E27FC236}">
                <a16:creationId xmlns:a16="http://schemas.microsoft.com/office/drawing/2014/main" id="{3A404B0F-8B7F-294A-BCB1-B45C1B5A12E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118E625-F91A-4941-B93F-68C3A9D0551A}"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1118E625-F91A-4941-B93F-68C3A9D0551A}" type="slidenum">
              <a:rPr lang="fi-FI" smtClean="0"/>
              <a:pPr>
                <a:defRPr/>
              </a:pPr>
              <a:t>1</a:t>
            </a:fld>
            <a:endParaRPr lang="fi-FI"/>
          </a:p>
        </p:txBody>
      </p:sp>
    </p:spTree>
    <p:extLst>
      <p:ext uri="{BB962C8B-B14F-4D97-AF65-F5344CB8AC3E}">
        <p14:creationId xmlns:p14="http://schemas.microsoft.com/office/powerpoint/2010/main" val="387602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1118E625-F91A-4941-B93F-68C3A9D0551A}" type="slidenum">
              <a:rPr lang="fi-FI" smtClean="0"/>
              <a:pPr>
                <a:defRPr/>
              </a:pPr>
              <a:t>14</a:t>
            </a:fld>
            <a:endParaRPr lang="fi-FI"/>
          </a:p>
        </p:txBody>
      </p:sp>
    </p:spTree>
    <p:extLst>
      <p:ext uri="{BB962C8B-B14F-4D97-AF65-F5344CB8AC3E}">
        <p14:creationId xmlns:p14="http://schemas.microsoft.com/office/powerpoint/2010/main" val="173612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en-US"/>
              <a:t>Click to edit Master title style</a:t>
            </a:r>
            <a:endParaRPr lang="fi-FI" dirty="0"/>
          </a:p>
        </p:txBody>
      </p:sp>
      <p:sp>
        <p:nvSpPr>
          <p:cNvPr id="3" name="Päivämäärän paikkamerkki 3">
            <a:extLst>
              <a:ext uri="{FF2B5EF4-FFF2-40B4-BE49-F238E27FC236}">
                <a16:creationId xmlns:a16="http://schemas.microsoft.com/office/drawing/2014/main" id="{B82DE116-CB3A-F04A-8B59-C84BA49206B7}"/>
              </a:ext>
            </a:extLst>
          </p:cNvPr>
          <p:cNvSpPr>
            <a:spLocks noGrp="1"/>
          </p:cNvSpPr>
          <p:nvPr>
            <p:ph type="dt" sz="half" idx="10"/>
          </p:nvPr>
        </p:nvSpPr>
        <p:spPr/>
        <p:txBody>
          <a:bodyPr/>
          <a:lstStyle>
            <a:lvl1pPr>
              <a:defRPr/>
            </a:lvl1pPr>
          </a:lstStyle>
          <a:p>
            <a:pPr>
              <a:defRPr/>
            </a:pPr>
            <a:fld id="{B0DCF9A3-46EE-DC4A-AD3C-CF70206DD62C}"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70D1A60B-2FB7-654B-ABA8-B60914127129}"/>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BE1DB9DB-7196-0F49-9579-BEB6969C9AB0}"/>
              </a:ext>
            </a:extLst>
          </p:cNvPr>
          <p:cNvSpPr>
            <a:spLocks noGrp="1"/>
          </p:cNvSpPr>
          <p:nvPr>
            <p:ph type="sldNum" sz="quarter" idx="12"/>
          </p:nvPr>
        </p:nvSpPr>
        <p:spPr/>
        <p:txBody>
          <a:bodyPr/>
          <a:lstStyle>
            <a:lvl1pPr>
              <a:defRPr/>
            </a:lvl1pPr>
          </a:lstStyle>
          <a:p>
            <a:pPr>
              <a:defRPr/>
            </a:pPr>
            <a:fld id="{0B6E651A-6E85-3D4C-A186-90F2C053E4E7}" type="slidenum">
              <a:rPr lang="fi-FI"/>
              <a:pPr>
                <a:defRPr/>
              </a:pPr>
              <a:t>‹#›</a:t>
            </a:fld>
            <a:endParaRPr lang="fi-FI" dirty="0"/>
          </a:p>
        </p:txBody>
      </p:sp>
    </p:spTree>
    <p:extLst>
      <p:ext uri="{BB962C8B-B14F-4D97-AF65-F5344CB8AC3E}">
        <p14:creationId xmlns:p14="http://schemas.microsoft.com/office/powerpoint/2010/main" val="9795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8"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A6E96F06-665B-6847-9EEB-5323358BCD94}" type="datetime1">
              <a:rPr lang="fi-FI"/>
              <a:pPr>
                <a:defRPr/>
              </a:pPr>
              <a:t>14.2.2022</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30767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2EF9DA39-29EC-F544-9AC2-B2DFD21DD18C}"/>
              </a:ext>
            </a:extLst>
          </p:cNvPr>
          <p:cNvSpPr>
            <a:spLocks noChangeAspect="1"/>
          </p:cNvSpPr>
          <p:nvPr userDrawn="1"/>
        </p:nvSpPr>
        <p:spPr bwMode="auto">
          <a:xfrm>
            <a:off x="11077575" y="0"/>
            <a:ext cx="1112838" cy="6858000"/>
          </a:xfrm>
          <a:custGeom>
            <a:avLst/>
            <a:gdLst>
              <a:gd name="T0" fmla="*/ 14695837 w 2304"/>
              <a:gd name="T1" fmla="*/ 0 h 14300"/>
              <a:gd name="T2" fmla="*/ 8864064 w 2304"/>
              <a:gd name="T3" fmla="*/ 5750169 h 14300"/>
              <a:gd name="T4" fmla="*/ 138329531 w 2304"/>
              <a:gd name="T5" fmla="*/ 132708535 h 14300"/>
              <a:gd name="T6" fmla="*/ 8864064 w 2304"/>
              <a:gd name="T7" fmla="*/ 259437181 h 14300"/>
              <a:gd name="T8" fmla="*/ 129464984 w 2304"/>
              <a:gd name="T9" fmla="*/ 377885871 h 14300"/>
              <a:gd name="T10" fmla="*/ 0 w 2304"/>
              <a:gd name="T11" fmla="*/ 504614038 h 14300"/>
              <a:gd name="T12" fmla="*/ 129464984 w 2304"/>
              <a:gd name="T13" fmla="*/ 631572883 h 14300"/>
              <a:gd name="T14" fmla="*/ 0 w 2304"/>
              <a:gd name="T15" fmla="*/ 758531248 h 14300"/>
              <a:gd name="T16" fmla="*/ 129464984 w 2304"/>
              <a:gd name="T17" fmla="*/ 885490093 h 14300"/>
              <a:gd name="T18" fmla="*/ 0 w 2304"/>
              <a:gd name="T19" fmla="*/ 1012448458 h 14300"/>
              <a:gd name="T20" fmla="*/ 129464984 w 2304"/>
              <a:gd name="T21" fmla="*/ 1139406824 h 14300"/>
              <a:gd name="T22" fmla="*/ 0 w 2304"/>
              <a:gd name="T23" fmla="*/ 1266365669 h 14300"/>
              <a:gd name="T24" fmla="*/ 129464984 w 2304"/>
              <a:gd name="T25" fmla="*/ 1393324034 h 14300"/>
              <a:gd name="T26" fmla="*/ 0 w 2304"/>
              <a:gd name="T27" fmla="*/ 1520282879 h 14300"/>
              <a:gd name="T28" fmla="*/ 135763338 w 2304"/>
              <a:gd name="T29" fmla="*/ 1653451331 h 14300"/>
              <a:gd name="T30" fmla="*/ 8864064 w 2304"/>
              <a:gd name="T31" fmla="*/ 1777649711 h 14300"/>
              <a:gd name="T32" fmla="*/ 138329531 w 2304"/>
              <a:gd name="T33" fmla="*/ 1904608076 h 14300"/>
              <a:gd name="T34" fmla="*/ 8864064 w 2304"/>
              <a:gd name="T35" fmla="*/ 2031566921 h 14300"/>
              <a:gd name="T36" fmla="*/ 138329531 w 2304"/>
              <a:gd name="T37" fmla="*/ 2147483646 h 14300"/>
              <a:gd name="T38" fmla="*/ 8864064 w 2304"/>
              <a:gd name="T39" fmla="*/ 2147483646 h 14300"/>
              <a:gd name="T40" fmla="*/ 138329531 w 2304"/>
              <a:gd name="T41" fmla="*/ 2147483646 h 14300"/>
              <a:gd name="T42" fmla="*/ 8864064 w 2304"/>
              <a:gd name="T43" fmla="*/ 2147483646 h 14300"/>
              <a:gd name="T44" fmla="*/ 129464984 w 2304"/>
              <a:gd name="T45" fmla="*/ 2147483646 h 14300"/>
              <a:gd name="T46" fmla="*/ 0 w 2304"/>
              <a:gd name="T47" fmla="*/ 2147483646 h 14300"/>
              <a:gd name="T48" fmla="*/ 129464984 w 2304"/>
              <a:gd name="T49" fmla="*/ 2147483646 h 14300"/>
              <a:gd name="T50" fmla="*/ 0 w 2304"/>
              <a:gd name="T51" fmla="*/ 2147483646 h 14300"/>
              <a:gd name="T52" fmla="*/ 129464984 w 2304"/>
              <a:gd name="T53" fmla="*/ 2147483646 h 14300"/>
              <a:gd name="T54" fmla="*/ 3498871 w 2304"/>
              <a:gd name="T55" fmla="*/ 2147483646 h 14300"/>
              <a:gd name="T56" fmla="*/ 537454869 w 2304"/>
              <a:gd name="T57" fmla="*/ 2147483646 h 14300"/>
              <a:gd name="T58" fmla="*/ 537454869 w 2304"/>
              <a:gd name="T59" fmla="*/ 0 h 14300"/>
              <a:gd name="T60" fmla="*/ 14695837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08061D68-00C2-0645-B5E8-BE1A73438316}"/>
              </a:ext>
            </a:extLst>
          </p:cNvPr>
          <p:cNvSpPr>
            <a:spLocks noGrp="1"/>
          </p:cNvSpPr>
          <p:nvPr>
            <p:ph type="dt" sz="half" idx="10"/>
          </p:nvPr>
        </p:nvSpPr>
        <p:spPr/>
        <p:txBody>
          <a:bodyPr/>
          <a:lstStyle>
            <a:lvl1pPr>
              <a:defRPr/>
            </a:lvl1pPr>
          </a:lstStyle>
          <a:p>
            <a:pPr>
              <a:defRPr/>
            </a:pPr>
            <a:fld id="{F6B89727-6483-7540-B969-751A8728B4EC}" type="datetime1">
              <a:rPr lang="fi-FI"/>
              <a:pPr>
                <a:defRPr/>
              </a:pPr>
              <a:t>14.2.2022</a:t>
            </a:fld>
            <a:endParaRPr lang="fi-FI"/>
          </a:p>
        </p:txBody>
      </p:sp>
      <p:sp>
        <p:nvSpPr>
          <p:cNvPr id="6" name="Alatunnisteen paikkamerkki 4">
            <a:extLst>
              <a:ext uri="{FF2B5EF4-FFF2-40B4-BE49-F238E27FC236}">
                <a16:creationId xmlns:a16="http://schemas.microsoft.com/office/drawing/2014/main" id="{F7926BF8-A34F-6045-8D9A-C5D378E1C544}"/>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48508DF5-AB63-1548-92B6-2D4E4AD7AB22}"/>
              </a:ext>
            </a:extLst>
          </p:cNvPr>
          <p:cNvSpPr>
            <a:spLocks noGrp="1"/>
          </p:cNvSpPr>
          <p:nvPr>
            <p:ph type="sldNum" sz="quarter" idx="12"/>
          </p:nvPr>
        </p:nvSpPr>
        <p:spPr/>
        <p:txBody>
          <a:bodyPr/>
          <a:lstStyle>
            <a:lvl1pPr>
              <a:defRPr/>
            </a:lvl1pPr>
          </a:lstStyle>
          <a:p>
            <a:pPr>
              <a:defRPr/>
            </a:pPr>
            <a:fld id="{498D1D1B-0F5B-6848-A86A-204C17E8DD0D}" type="slidenum">
              <a:rPr lang="fi-FI"/>
              <a:pPr>
                <a:defRPr/>
              </a:pPr>
              <a:t>‹#›</a:t>
            </a:fld>
            <a:endParaRPr lang="fi-FI"/>
          </a:p>
        </p:txBody>
      </p:sp>
    </p:spTree>
    <p:extLst>
      <p:ext uri="{BB962C8B-B14F-4D97-AF65-F5344CB8AC3E}">
        <p14:creationId xmlns:p14="http://schemas.microsoft.com/office/powerpoint/2010/main" val="81725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AAC5E211-6BEE-FD4C-B8EB-17B9066CC9F5}"/>
              </a:ext>
            </a:extLst>
          </p:cNvPr>
          <p:cNvSpPr>
            <a:spLocks noChangeAspect="1"/>
          </p:cNvSpPr>
          <p:nvPr userDrawn="1"/>
        </p:nvSpPr>
        <p:spPr bwMode="auto">
          <a:xfrm>
            <a:off x="10964863" y="0"/>
            <a:ext cx="1228725" cy="6858000"/>
          </a:xfrm>
          <a:custGeom>
            <a:avLst/>
            <a:gdLst>
              <a:gd name="T0" fmla="*/ 0 w 2539"/>
              <a:gd name="T1" fmla="*/ 2026276670 h 14300"/>
              <a:gd name="T2" fmla="*/ 0 w 2539"/>
              <a:gd name="T3" fmla="*/ 2026276670 h 14300"/>
              <a:gd name="T4" fmla="*/ 84321314 w 2539"/>
              <a:gd name="T5" fmla="*/ 2147483646 h 14300"/>
              <a:gd name="T6" fmla="*/ 0 w 2539"/>
              <a:gd name="T7" fmla="*/ 2147483646 h 14300"/>
              <a:gd name="T8" fmla="*/ 0 w 2539"/>
              <a:gd name="T9" fmla="*/ 2147483646 h 14300"/>
              <a:gd name="T10" fmla="*/ 0 w 2539"/>
              <a:gd name="T11" fmla="*/ 2147483646 h 14300"/>
              <a:gd name="T12" fmla="*/ 84321314 w 2539"/>
              <a:gd name="T13" fmla="*/ 2147483646 h 14300"/>
              <a:gd name="T14" fmla="*/ 0 w 2539"/>
              <a:gd name="T15" fmla="*/ 2147483646 h 14300"/>
              <a:gd name="T16" fmla="*/ 0 w 2539"/>
              <a:gd name="T17" fmla="*/ 2147483646 h 14300"/>
              <a:gd name="T18" fmla="*/ 0 w 2539"/>
              <a:gd name="T19" fmla="*/ 2147483646 h 14300"/>
              <a:gd name="T20" fmla="*/ 85023995 w 2539"/>
              <a:gd name="T21" fmla="*/ 2147483646 h 14300"/>
              <a:gd name="T22" fmla="*/ 0 w 2539"/>
              <a:gd name="T23" fmla="*/ 2147483646 h 14300"/>
              <a:gd name="T24" fmla="*/ 85023995 w 2539"/>
              <a:gd name="T25" fmla="*/ 2147483646 h 14300"/>
              <a:gd name="T26" fmla="*/ 0 w 2539"/>
              <a:gd name="T27" fmla="*/ 2147483646 h 14300"/>
              <a:gd name="T28" fmla="*/ 85023995 w 2539"/>
              <a:gd name="T29" fmla="*/ 2147483646 h 14300"/>
              <a:gd name="T30" fmla="*/ 0 w 2539"/>
              <a:gd name="T31" fmla="*/ 2147483646 h 14300"/>
              <a:gd name="T32" fmla="*/ 594698061 w 2539"/>
              <a:gd name="T33" fmla="*/ 2147483646 h 14300"/>
              <a:gd name="T34" fmla="*/ 594698061 w 2539"/>
              <a:gd name="T35" fmla="*/ 0 h 14300"/>
              <a:gd name="T36" fmla="*/ 0 w 2539"/>
              <a:gd name="T37" fmla="*/ 0 h 14300"/>
              <a:gd name="T38" fmla="*/ 85023995 w 2539"/>
              <a:gd name="T39" fmla="*/ 126728646 h 14300"/>
              <a:gd name="T40" fmla="*/ 0 w 2539"/>
              <a:gd name="T41" fmla="*/ 253227094 h 14300"/>
              <a:gd name="T42" fmla="*/ 85023995 w 2539"/>
              <a:gd name="T43" fmla="*/ 379725542 h 14300"/>
              <a:gd name="T44" fmla="*/ 0 w 2539"/>
              <a:gd name="T45" fmla="*/ 506454188 h 14300"/>
              <a:gd name="T46" fmla="*/ 85023995 w 2539"/>
              <a:gd name="T47" fmla="*/ 632952636 h 14300"/>
              <a:gd name="T48" fmla="*/ 0 w 2539"/>
              <a:gd name="T49" fmla="*/ 759681282 h 14300"/>
              <a:gd name="T50" fmla="*/ 85023995 w 2539"/>
              <a:gd name="T51" fmla="*/ 886179730 h 14300"/>
              <a:gd name="T52" fmla="*/ 0 w 2539"/>
              <a:gd name="T53" fmla="*/ 1012908376 h 14300"/>
              <a:gd name="T54" fmla="*/ 85023995 w 2539"/>
              <a:gd name="T55" fmla="*/ 1139406824 h 14300"/>
              <a:gd name="T56" fmla="*/ 0 w 2539"/>
              <a:gd name="T57" fmla="*/ 1266135470 h 14300"/>
              <a:gd name="T58" fmla="*/ 85023995 w 2539"/>
              <a:gd name="T59" fmla="*/ 1392633918 h 14300"/>
              <a:gd name="T60" fmla="*/ 0 w 2539"/>
              <a:gd name="T61" fmla="*/ 1519362564 h 14300"/>
              <a:gd name="T62" fmla="*/ 85023995 w 2539"/>
              <a:gd name="T63" fmla="*/ 1645861012 h 14300"/>
              <a:gd name="T64" fmla="*/ 0 w 2539"/>
              <a:gd name="T65" fmla="*/ 1772359939 h 14300"/>
              <a:gd name="T66" fmla="*/ 85023995 w 2539"/>
              <a:gd name="T67" fmla="*/ 1899088585 h 14300"/>
              <a:gd name="T68" fmla="*/ 0 w 2539"/>
              <a:gd name="T69" fmla="*/ 2025587033 h 14300"/>
              <a:gd name="T70" fmla="*/ 0 w 2539"/>
              <a:gd name="T71" fmla="*/ 2026276670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0A566105-9149-3D40-B0F0-3B35700747DB}"/>
              </a:ext>
            </a:extLst>
          </p:cNvPr>
          <p:cNvSpPr>
            <a:spLocks noGrp="1"/>
          </p:cNvSpPr>
          <p:nvPr>
            <p:ph type="dt" sz="half" idx="10"/>
          </p:nvPr>
        </p:nvSpPr>
        <p:spPr/>
        <p:txBody>
          <a:bodyPr/>
          <a:lstStyle>
            <a:lvl1pPr>
              <a:defRPr/>
            </a:lvl1pPr>
          </a:lstStyle>
          <a:p>
            <a:pPr>
              <a:defRPr/>
            </a:pPr>
            <a:fld id="{810B91FC-4EA7-2046-B8CA-A77208F1FCB8}" type="datetime1">
              <a:rPr lang="fi-FI"/>
              <a:pPr>
                <a:defRPr/>
              </a:pPr>
              <a:t>14.2.2022</a:t>
            </a:fld>
            <a:endParaRPr lang="fi-FI"/>
          </a:p>
        </p:txBody>
      </p:sp>
      <p:sp>
        <p:nvSpPr>
          <p:cNvPr id="6" name="Alatunnisteen paikkamerkki 4">
            <a:extLst>
              <a:ext uri="{FF2B5EF4-FFF2-40B4-BE49-F238E27FC236}">
                <a16:creationId xmlns:a16="http://schemas.microsoft.com/office/drawing/2014/main" id="{8436F6DD-802E-C14D-B7F0-1160ACFBE129}"/>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C3D17B6D-02CC-D044-BE4F-A058BFF6F687}"/>
              </a:ext>
            </a:extLst>
          </p:cNvPr>
          <p:cNvSpPr>
            <a:spLocks noGrp="1"/>
          </p:cNvSpPr>
          <p:nvPr>
            <p:ph type="sldNum" sz="quarter" idx="12"/>
          </p:nvPr>
        </p:nvSpPr>
        <p:spPr/>
        <p:txBody>
          <a:bodyPr/>
          <a:lstStyle>
            <a:lvl1pPr>
              <a:defRPr/>
            </a:lvl1pPr>
          </a:lstStyle>
          <a:p>
            <a:pPr>
              <a:defRPr/>
            </a:pPr>
            <a:fld id="{C64F5B31-2932-9445-88BA-1325345EA68D}" type="slidenum">
              <a:rPr lang="fi-FI"/>
              <a:pPr>
                <a:defRPr/>
              </a:pPr>
              <a:t>‹#›</a:t>
            </a:fld>
            <a:endParaRPr lang="fi-FI"/>
          </a:p>
        </p:txBody>
      </p:sp>
    </p:spTree>
    <p:extLst>
      <p:ext uri="{BB962C8B-B14F-4D97-AF65-F5344CB8AC3E}">
        <p14:creationId xmlns:p14="http://schemas.microsoft.com/office/powerpoint/2010/main" val="3637504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B5F1144-9BAE-994D-AD19-B5E62736DE74}"/>
              </a:ext>
            </a:extLst>
          </p:cNvPr>
          <p:cNvSpPr>
            <a:spLocks noChangeAspect="1"/>
          </p:cNvSpPr>
          <p:nvPr userDrawn="1"/>
        </p:nvSpPr>
        <p:spPr bwMode="auto">
          <a:xfrm>
            <a:off x="10887075" y="0"/>
            <a:ext cx="1304925" cy="6858000"/>
          </a:xfrm>
          <a:custGeom>
            <a:avLst/>
            <a:gdLst>
              <a:gd name="T0" fmla="*/ 0 w 2700"/>
              <a:gd name="T1" fmla="*/ 7820038 h 14300"/>
              <a:gd name="T2" fmla="*/ 102773476 w 2700"/>
              <a:gd name="T3" fmla="*/ 69229352 h 14300"/>
              <a:gd name="T4" fmla="*/ 102773476 w 2700"/>
              <a:gd name="T5" fmla="*/ 139378539 h 14300"/>
              <a:gd name="T6" fmla="*/ 0 w 2700"/>
              <a:gd name="T7" fmla="*/ 200787853 h 14300"/>
              <a:gd name="T8" fmla="*/ 102773476 w 2700"/>
              <a:gd name="T9" fmla="*/ 262197166 h 14300"/>
              <a:gd name="T10" fmla="*/ 102773476 w 2700"/>
              <a:gd name="T11" fmla="*/ 332346353 h 14300"/>
              <a:gd name="T12" fmla="*/ 0 w 2700"/>
              <a:gd name="T13" fmla="*/ 393295749 h 14300"/>
              <a:gd name="T14" fmla="*/ 102773476 w 2700"/>
              <a:gd name="T15" fmla="*/ 454704583 h 14300"/>
              <a:gd name="T16" fmla="*/ 102773476 w 2700"/>
              <a:gd name="T17" fmla="*/ 524854250 h 14300"/>
              <a:gd name="T18" fmla="*/ 0 w 2700"/>
              <a:gd name="T19" fmla="*/ 586033365 h 14300"/>
              <a:gd name="T20" fmla="*/ 102773476 w 2700"/>
              <a:gd name="T21" fmla="*/ 647442678 h 14300"/>
              <a:gd name="T22" fmla="*/ 102773476 w 2700"/>
              <a:gd name="T23" fmla="*/ 717591866 h 14300"/>
              <a:gd name="T24" fmla="*/ 0 w 2700"/>
              <a:gd name="T25" fmla="*/ 779001179 h 14300"/>
              <a:gd name="T26" fmla="*/ 102773476 w 2700"/>
              <a:gd name="T27" fmla="*/ 840410493 h 14300"/>
              <a:gd name="T28" fmla="*/ 102773476 w 2700"/>
              <a:gd name="T29" fmla="*/ 910559680 h 14300"/>
              <a:gd name="T30" fmla="*/ 0 w 2700"/>
              <a:gd name="T31" fmla="*/ 971968993 h 14300"/>
              <a:gd name="T32" fmla="*/ 102773476 w 2700"/>
              <a:gd name="T33" fmla="*/ 1033378307 h 14300"/>
              <a:gd name="T34" fmla="*/ 102773476 w 2700"/>
              <a:gd name="T35" fmla="*/ 1103527494 h 14300"/>
              <a:gd name="T36" fmla="*/ 0 w 2700"/>
              <a:gd name="T37" fmla="*/ 1165166527 h 14300"/>
              <a:gd name="T38" fmla="*/ 102773476 w 2700"/>
              <a:gd name="T39" fmla="*/ 1226575840 h 14300"/>
              <a:gd name="T40" fmla="*/ 102773476 w 2700"/>
              <a:gd name="T41" fmla="*/ 1296725027 h 14300"/>
              <a:gd name="T42" fmla="*/ 0 w 2700"/>
              <a:gd name="T43" fmla="*/ 1357904622 h 14300"/>
              <a:gd name="T44" fmla="*/ 102773476 w 2700"/>
              <a:gd name="T45" fmla="*/ 1419543655 h 14300"/>
              <a:gd name="T46" fmla="*/ 102773476 w 2700"/>
              <a:gd name="T47" fmla="*/ 1489463123 h 14300"/>
              <a:gd name="T48" fmla="*/ 0 w 2700"/>
              <a:gd name="T49" fmla="*/ 1550412519 h 14300"/>
              <a:gd name="T50" fmla="*/ 102773476 w 2700"/>
              <a:gd name="T51" fmla="*/ 1611821832 h 14300"/>
              <a:gd name="T52" fmla="*/ 102773476 w 2700"/>
              <a:gd name="T53" fmla="*/ 1681971019 h 14300"/>
              <a:gd name="T54" fmla="*/ 0 w 2700"/>
              <a:gd name="T55" fmla="*/ 1743380333 h 14300"/>
              <a:gd name="T56" fmla="*/ 102773476 w 2700"/>
              <a:gd name="T57" fmla="*/ 1804789646 h 14300"/>
              <a:gd name="T58" fmla="*/ 102773476 w 2700"/>
              <a:gd name="T59" fmla="*/ 1874938834 h 14300"/>
              <a:gd name="T60" fmla="*/ 0 w 2700"/>
              <a:gd name="T61" fmla="*/ 1936348147 h 14300"/>
              <a:gd name="T62" fmla="*/ 102773476 w 2700"/>
              <a:gd name="T63" fmla="*/ 1997757461 h 14300"/>
              <a:gd name="T64" fmla="*/ 102773476 w 2700"/>
              <a:gd name="T65" fmla="*/ 2067906648 h 14300"/>
              <a:gd name="T66" fmla="*/ 0 w 2700"/>
              <a:gd name="T67" fmla="*/ 2129085763 h 14300"/>
              <a:gd name="T68" fmla="*/ 102773476 w 2700"/>
              <a:gd name="T69" fmla="*/ 2147483646 h 14300"/>
              <a:gd name="T70" fmla="*/ 126831460 w 2700"/>
              <a:gd name="T71" fmla="*/ 2147483646 h 14300"/>
              <a:gd name="T72" fmla="*/ 21489215 w 2700"/>
              <a:gd name="T73" fmla="*/ 2147483646 h 14300"/>
              <a:gd name="T74" fmla="*/ 23591111 w 2700"/>
              <a:gd name="T75" fmla="*/ 2147483646 h 14300"/>
              <a:gd name="T76" fmla="*/ 126831460 w 2700"/>
              <a:gd name="T77" fmla="*/ 2147483646 h 14300"/>
              <a:gd name="T78" fmla="*/ 22423445 w 2700"/>
              <a:gd name="T79" fmla="*/ 2147483646 h 14300"/>
              <a:gd name="T80" fmla="*/ 23591111 w 2700"/>
              <a:gd name="T81" fmla="*/ 2147483646 h 14300"/>
              <a:gd name="T82" fmla="*/ 126831460 w 2700"/>
              <a:gd name="T83" fmla="*/ 2147483646 h 14300"/>
              <a:gd name="T84" fmla="*/ 22423445 w 2700"/>
              <a:gd name="T85" fmla="*/ 2147483646 h 14300"/>
              <a:gd name="T86" fmla="*/ 23591111 w 2700"/>
              <a:gd name="T87" fmla="*/ 2147483646 h 14300"/>
              <a:gd name="T88" fmla="*/ 126831460 w 2700"/>
              <a:gd name="T89" fmla="*/ 2147483646 h 14300"/>
              <a:gd name="T90" fmla="*/ 22423445 w 2700"/>
              <a:gd name="T91" fmla="*/ 2147483646 h 14300"/>
              <a:gd name="T92" fmla="*/ 23591111 w 2700"/>
              <a:gd name="T93" fmla="*/ 2147483646 h 14300"/>
              <a:gd name="T94" fmla="*/ 126831460 w 2700"/>
              <a:gd name="T95" fmla="*/ 2147483646 h 14300"/>
              <a:gd name="T96" fmla="*/ 22423445 w 2700"/>
              <a:gd name="T97" fmla="*/ 2147483646 h 14300"/>
              <a:gd name="T98" fmla="*/ 23591111 w 2700"/>
              <a:gd name="T99" fmla="*/ 2147483646 h 14300"/>
              <a:gd name="T100" fmla="*/ 126831460 w 2700"/>
              <a:gd name="T101" fmla="*/ 2147483646 h 14300"/>
              <a:gd name="T102" fmla="*/ 22423445 w 2700"/>
              <a:gd name="T103" fmla="*/ 2147483646 h 14300"/>
              <a:gd name="T104" fmla="*/ 630654787 w 2700"/>
              <a:gd name="T105" fmla="*/ 2147483646 h 14300"/>
              <a:gd name="T106" fmla="*/ 700793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78097F4C-6F0F-FB49-8272-39F3855D52C1}"/>
              </a:ext>
            </a:extLst>
          </p:cNvPr>
          <p:cNvSpPr>
            <a:spLocks noGrp="1"/>
          </p:cNvSpPr>
          <p:nvPr>
            <p:ph type="dt" sz="half" idx="10"/>
          </p:nvPr>
        </p:nvSpPr>
        <p:spPr/>
        <p:txBody>
          <a:bodyPr/>
          <a:lstStyle>
            <a:lvl1pPr>
              <a:defRPr/>
            </a:lvl1pPr>
          </a:lstStyle>
          <a:p>
            <a:pPr>
              <a:defRPr/>
            </a:pPr>
            <a:fld id="{13ECDEE2-F82A-C94A-BD77-C0A4A66A33D7}" type="datetime1">
              <a:rPr lang="fi-FI"/>
              <a:pPr>
                <a:defRPr/>
              </a:pPr>
              <a:t>14.2.2022</a:t>
            </a:fld>
            <a:endParaRPr lang="fi-FI"/>
          </a:p>
        </p:txBody>
      </p:sp>
      <p:sp>
        <p:nvSpPr>
          <p:cNvPr id="6" name="Alatunnisteen paikkamerkki 4">
            <a:extLst>
              <a:ext uri="{FF2B5EF4-FFF2-40B4-BE49-F238E27FC236}">
                <a16:creationId xmlns:a16="http://schemas.microsoft.com/office/drawing/2014/main" id="{A4775DF1-4138-E64C-9D04-52753103087A}"/>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77A65C74-26CE-9B47-8F86-229E9C82AFCC}"/>
              </a:ext>
            </a:extLst>
          </p:cNvPr>
          <p:cNvSpPr>
            <a:spLocks noGrp="1"/>
          </p:cNvSpPr>
          <p:nvPr>
            <p:ph type="sldNum" sz="quarter" idx="12"/>
          </p:nvPr>
        </p:nvSpPr>
        <p:spPr/>
        <p:txBody>
          <a:bodyPr/>
          <a:lstStyle>
            <a:lvl1pPr>
              <a:defRPr/>
            </a:lvl1pPr>
          </a:lstStyle>
          <a:p>
            <a:pPr>
              <a:defRPr/>
            </a:pPr>
            <a:fld id="{90B684B0-CDAE-8C48-8F42-43DB05ACEE07}" type="slidenum">
              <a:rPr lang="fi-FI"/>
              <a:pPr>
                <a:defRPr/>
              </a:pPr>
              <a:t>‹#›</a:t>
            </a:fld>
            <a:endParaRPr lang="fi-FI"/>
          </a:p>
        </p:txBody>
      </p:sp>
    </p:spTree>
    <p:extLst>
      <p:ext uri="{BB962C8B-B14F-4D97-AF65-F5344CB8AC3E}">
        <p14:creationId xmlns:p14="http://schemas.microsoft.com/office/powerpoint/2010/main" val="3247531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3DE3422-873B-344F-8AA7-9322CF082061}"/>
              </a:ext>
            </a:extLst>
          </p:cNvPr>
          <p:cNvSpPr>
            <a:spLocks noChangeAspect="1"/>
          </p:cNvSpPr>
          <p:nvPr userDrawn="1"/>
        </p:nvSpPr>
        <p:spPr bwMode="auto">
          <a:xfrm>
            <a:off x="10902950" y="0"/>
            <a:ext cx="1290638" cy="6858000"/>
          </a:xfrm>
          <a:custGeom>
            <a:avLst/>
            <a:gdLst>
              <a:gd name="T0" fmla="*/ 85333119 w 2658"/>
              <a:gd name="T1" fmla="*/ 0 h 14271"/>
              <a:gd name="T2" fmla="*/ 0 w 2658"/>
              <a:gd name="T3" fmla="*/ 126782415 h 14271"/>
              <a:gd name="T4" fmla="*/ 85333119 w 2658"/>
              <a:gd name="T5" fmla="*/ 253564350 h 14271"/>
              <a:gd name="T6" fmla="*/ 0 w 2658"/>
              <a:gd name="T7" fmla="*/ 380346766 h 14271"/>
              <a:gd name="T8" fmla="*/ 85333119 w 2658"/>
              <a:gd name="T9" fmla="*/ 507129181 h 14271"/>
              <a:gd name="T10" fmla="*/ 0 w 2658"/>
              <a:gd name="T11" fmla="*/ 633911116 h 14271"/>
              <a:gd name="T12" fmla="*/ 85333119 w 2658"/>
              <a:gd name="T13" fmla="*/ 760462865 h 14271"/>
              <a:gd name="T14" fmla="*/ 0 w 2658"/>
              <a:gd name="T15" fmla="*/ 887244800 h 14271"/>
              <a:gd name="T16" fmla="*/ 85333119 w 2658"/>
              <a:gd name="T17" fmla="*/ 1014027215 h 14271"/>
              <a:gd name="T18" fmla="*/ 0 w 2658"/>
              <a:gd name="T19" fmla="*/ 1140809630 h 14271"/>
              <a:gd name="T20" fmla="*/ 85333119 w 2658"/>
              <a:gd name="T21" fmla="*/ 1267591565 h 14271"/>
              <a:gd name="T22" fmla="*/ 0 w 2658"/>
              <a:gd name="T23" fmla="*/ 1394373981 h 14271"/>
              <a:gd name="T24" fmla="*/ 85333119 w 2658"/>
              <a:gd name="T25" fmla="*/ 1521156396 h 14271"/>
              <a:gd name="T26" fmla="*/ 0 w 2658"/>
              <a:gd name="T27" fmla="*/ 1647938331 h 14271"/>
              <a:gd name="T28" fmla="*/ 85333119 w 2658"/>
              <a:gd name="T29" fmla="*/ 1774720746 h 14271"/>
              <a:gd name="T30" fmla="*/ 0 w 2658"/>
              <a:gd name="T31" fmla="*/ 1901503162 h 14271"/>
              <a:gd name="T32" fmla="*/ 85333119 w 2658"/>
              <a:gd name="T33" fmla="*/ 2028054430 h 14271"/>
              <a:gd name="T34" fmla="*/ 0 w 2658"/>
              <a:gd name="T35" fmla="*/ 2147483646 h 14271"/>
              <a:gd name="T36" fmla="*/ 85333119 w 2658"/>
              <a:gd name="T37" fmla="*/ 2147483646 h 14271"/>
              <a:gd name="T38" fmla="*/ 0 w 2658"/>
              <a:gd name="T39" fmla="*/ 2147483646 h 14271"/>
              <a:gd name="T40" fmla="*/ 85333119 w 2658"/>
              <a:gd name="T41" fmla="*/ 2147483646 h 14271"/>
              <a:gd name="T42" fmla="*/ 0 w 2658"/>
              <a:gd name="T43" fmla="*/ 2147483646 h 14271"/>
              <a:gd name="T44" fmla="*/ 85333119 w 2658"/>
              <a:gd name="T45" fmla="*/ 2147483646 h 14271"/>
              <a:gd name="T46" fmla="*/ 0 w 2658"/>
              <a:gd name="T47" fmla="*/ 2147483646 h 14271"/>
              <a:gd name="T48" fmla="*/ 85333119 w 2658"/>
              <a:gd name="T49" fmla="*/ 2147483646 h 14271"/>
              <a:gd name="T50" fmla="*/ 0 w 2658"/>
              <a:gd name="T51" fmla="*/ 2147483646 h 14271"/>
              <a:gd name="T52" fmla="*/ 85333119 w 2658"/>
              <a:gd name="T53" fmla="*/ 2147483646 h 14271"/>
              <a:gd name="T54" fmla="*/ 626561534 w 2658"/>
              <a:gd name="T55" fmla="*/ 2147483646 h 14271"/>
              <a:gd name="T56" fmla="*/ 626561534 w 2658"/>
              <a:gd name="T57" fmla="*/ 231147 h 14271"/>
              <a:gd name="T58" fmla="*/ 8533311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8513331A-7AF0-7E4D-83BC-EDB3F2230D1B}"/>
              </a:ext>
            </a:extLst>
          </p:cNvPr>
          <p:cNvSpPr>
            <a:spLocks noGrp="1"/>
          </p:cNvSpPr>
          <p:nvPr>
            <p:ph type="dt" sz="half" idx="10"/>
          </p:nvPr>
        </p:nvSpPr>
        <p:spPr/>
        <p:txBody>
          <a:bodyPr/>
          <a:lstStyle>
            <a:lvl1pPr>
              <a:defRPr/>
            </a:lvl1pPr>
          </a:lstStyle>
          <a:p>
            <a:pPr>
              <a:defRPr/>
            </a:pPr>
            <a:fld id="{A9E54A13-B268-804E-AD87-FE0A6EC97B5B}" type="datetime1">
              <a:rPr lang="fi-FI"/>
              <a:pPr>
                <a:defRPr/>
              </a:pPr>
              <a:t>14.2.2022</a:t>
            </a:fld>
            <a:endParaRPr lang="fi-FI"/>
          </a:p>
        </p:txBody>
      </p:sp>
      <p:sp>
        <p:nvSpPr>
          <p:cNvPr id="6" name="Alatunnisteen paikkamerkki 4">
            <a:extLst>
              <a:ext uri="{FF2B5EF4-FFF2-40B4-BE49-F238E27FC236}">
                <a16:creationId xmlns:a16="http://schemas.microsoft.com/office/drawing/2014/main" id="{E4F89B1F-4A77-A542-A0D5-5DCB76CD7C1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DA1623E7-A75B-7D4D-B01F-65376456287A}"/>
              </a:ext>
            </a:extLst>
          </p:cNvPr>
          <p:cNvSpPr>
            <a:spLocks noGrp="1"/>
          </p:cNvSpPr>
          <p:nvPr>
            <p:ph type="sldNum" sz="quarter" idx="12"/>
          </p:nvPr>
        </p:nvSpPr>
        <p:spPr/>
        <p:txBody>
          <a:bodyPr/>
          <a:lstStyle>
            <a:lvl1pPr>
              <a:defRPr/>
            </a:lvl1pPr>
          </a:lstStyle>
          <a:p>
            <a:pPr>
              <a:defRPr/>
            </a:pPr>
            <a:fld id="{3590D260-8ABE-DF41-AF19-876C029952DC}" type="slidenum">
              <a:rPr lang="fi-FI"/>
              <a:pPr>
                <a:defRPr/>
              </a:pPr>
              <a:t>‹#›</a:t>
            </a:fld>
            <a:endParaRPr lang="fi-FI"/>
          </a:p>
        </p:txBody>
      </p:sp>
    </p:spTree>
    <p:extLst>
      <p:ext uri="{BB962C8B-B14F-4D97-AF65-F5344CB8AC3E}">
        <p14:creationId xmlns:p14="http://schemas.microsoft.com/office/powerpoint/2010/main" val="190999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EC0D08CB-D0A2-874F-95DC-26F8F1617E2E}"/>
              </a:ext>
            </a:extLst>
          </p:cNvPr>
          <p:cNvSpPr>
            <a:spLocks noGrp="1"/>
          </p:cNvSpPr>
          <p:nvPr>
            <p:ph type="dt" sz="half" idx="10"/>
          </p:nvPr>
        </p:nvSpPr>
        <p:spPr/>
        <p:txBody>
          <a:bodyPr/>
          <a:lstStyle>
            <a:lvl1pPr>
              <a:defRPr/>
            </a:lvl1pPr>
          </a:lstStyle>
          <a:p>
            <a:pPr>
              <a:defRPr/>
            </a:pPr>
            <a:fld id="{DD23830C-CB2D-7843-B0EA-80F55B02C2F1}"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7739D509-1D28-5242-A2CE-BEDB492531A8}"/>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3B4FCCA6-7E54-5D4A-9173-D061561F40B8}"/>
              </a:ext>
            </a:extLst>
          </p:cNvPr>
          <p:cNvSpPr>
            <a:spLocks noGrp="1"/>
          </p:cNvSpPr>
          <p:nvPr>
            <p:ph type="sldNum" sz="quarter" idx="12"/>
          </p:nvPr>
        </p:nvSpPr>
        <p:spPr/>
        <p:txBody>
          <a:bodyPr/>
          <a:lstStyle>
            <a:lvl1pPr>
              <a:defRPr/>
            </a:lvl1pPr>
          </a:lstStyle>
          <a:p>
            <a:pPr>
              <a:defRPr/>
            </a:pPr>
            <a:fld id="{65E1E749-18FB-D049-92AA-3E08CD2DFDA3}" type="slidenum">
              <a:rPr lang="fi-FI"/>
              <a:pPr>
                <a:defRPr/>
              </a:pPr>
              <a:t>‹#›</a:t>
            </a:fld>
            <a:endParaRPr lang="fi-FI" dirty="0"/>
          </a:p>
        </p:txBody>
      </p:sp>
    </p:spTree>
    <p:extLst>
      <p:ext uri="{BB962C8B-B14F-4D97-AF65-F5344CB8AC3E}">
        <p14:creationId xmlns:p14="http://schemas.microsoft.com/office/powerpoint/2010/main" val="762755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F0FBC089-BA33-2B46-9EF5-32D78733493B}"/>
              </a:ext>
            </a:extLst>
          </p:cNvPr>
          <p:cNvSpPr>
            <a:spLocks noGrp="1"/>
          </p:cNvSpPr>
          <p:nvPr>
            <p:ph type="dt" sz="half" idx="15"/>
          </p:nvPr>
        </p:nvSpPr>
        <p:spPr/>
        <p:txBody>
          <a:bodyPr/>
          <a:lstStyle>
            <a:lvl1pPr>
              <a:defRPr/>
            </a:lvl1pPr>
          </a:lstStyle>
          <a:p>
            <a:pPr>
              <a:defRPr/>
            </a:pPr>
            <a:fld id="{73DD32F8-42EA-2042-8C55-03E88AC15314}" type="datetime1">
              <a:rPr lang="fi-FI"/>
              <a:pPr>
                <a:defRPr/>
              </a:pPr>
              <a:t>14.2.2022</a:t>
            </a:fld>
            <a:endParaRPr lang="fi-FI" dirty="0"/>
          </a:p>
        </p:txBody>
      </p:sp>
      <p:sp>
        <p:nvSpPr>
          <p:cNvPr id="8" name="Alatunnisteen paikkamerkki 4">
            <a:extLst>
              <a:ext uri="{FF2B5EF4-FFF2-40B4-BE49-F238E27FC236}">
                <a16:creationId xmlns:a16="http://schemas.microsoft.com/office/drawing/2014/main" id="{6A31815B-C589-5847-8271-DB4424AE9F38}"/>
              </a:ext>
            </a:extLst>
          </p:cNvPr>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5DE50650-B962-C844-A7C7-90E961C06BAA}"/>
              </a:ext>
            </a:extLst>
          </p:cNvPr>
          <p:cNvSpPr>
            <a:spLocks noGrp="1"/>
          </p:cNvSpPr>
          <p:nvPr>
            <p:ph type="sldNum" sz="quarter" idx="17"/>
          </p:nvPr>
        </p:nvSpPr>
        <p:spPr/>
        <p:txBody>
          <a:bodyPr/>
          <a:lstStyle>
            <a:lvl1pPr>
              <a:defRPr/>
            </a:lvl1pPr>
          </a:lstStyle>
          <a:p>
            <a:pPr>
              <a:defRPr/>
            </a:pPr>
            <a:fld id="{6A013851-F671-F344-9634-D31A2F030CCB}" type="slidenum">
              <a:rPr lang="fi-FI"/>
              <a:pPr>
                <a:defRPr/>
              </a:pPr>
              <a:t>‹#›</a:t>
            </a:fld>
            <a:endParaRPr lang="fi-FI" dirty="0"/>
          </a:p>
        </p:txBody>
      </p:sp>
    </p:spTree>
    <p:extLst>
      <p:ext uri="{BB962C8B-B14F-4D97-AF65-F5344CB8AC3E}">
        <p14:creationId xmlns:p14="http://schemas.microsoft.com/office/powerpoint/2010/main" val="1675236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en-US"/>
              <a:t>Click to edit Master title style</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en-US" noProof="0"/>
              <a:t>Drag picture to placeholder or click icon to add</a:t>
            </a:r>
            <a:endParaRPr lang="fi-FI" noProof="0"/>
          </a:p>
        </p:txBody>
      </p:sp>
      <p:sp>
        <p:nvSpPr>
          <p:cNvPr id="5" name="Päivämäärän paikkamerkki 3">
            <a:extLst>
              <a:ext uri="{FF2B5EF4-FFF2-40B4-BE49-F238E27FC236}">
                <a16:creationId xmlns:a16="http://schemas.microsoft.com/office/drawing/2014/main" id="{98520AB3-5A2A-F148-BBB7-1DBD244EB021}"/>
              </a:ext>
            </a:extLst>
          </p:cNvPr>
          <p:cNvSpPr>
            <a:spLocks noGrp="1"/>
          </p:cNvSpPr>
          <p:nvPr>
            <p:ph type="dt" sz="half" idx="14"/>
          </p:nvPr>
        </p:nvSpPr>
        <p:spPr/>
        <p:txBody>
          <a:bodyPr/>
          <a:lstStyle>
            <a:lvl1pPr>
              <a:defRPr/>
            </a:lvl1pPr>
          </a:lstStyle>
          <a:p>
            <a:pPr>
              <a:defRPr/>
            </a:pPr>
            <a:fld id="{25493082-0381-D443-A079-E739CABCC45B}"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E235F370-ADFC-5B49-A184-A25C697CEB6F}"/>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C0B3576F-1B44-414D-9444-F524169074A1}"/>
              </a:ext>
            </a:extLst>
          </p:cNvPr>
          <p:cNvSpPr>
            <a:spLocks noGrp="1"/>
          </p:cNvSpPr>
          <p:nvPr>
            <p:ph type="sldNum" sz="quarter" idx="16"/>
          </p:nvPr>
        </p:nvSpPr>
        <p:spPr/>
        <p:txBody>
          <a:bodyPr/>
          <a:lstStyle>
            <a:lvl1pPr>
              <a:defRPr/>
            </a:lvl1pPr>
          </a:lstStyle>
          <a:p>
            <a:pPr>
              <a:defRPr/>
            </a:pPr>
            <a:fld id="{23344C64-584D-384B-9C48-C2BF421D092D}" type="slidenum">
              <a:rPr lang="fi-FI"/>
              <a:pPr>
                <a:defRPr/>
              </a:pPr>
              <a:t>‹#›</a:t>
            </a:fld>
            <a:endParaRPr lang="fi-FI" dirty="0"/>
          </a:p>
        </p:txBody>
      </p:sp>
    </p:spTree>
    <p:extLst>
      <p:ext uri="{BB962C8B-B14F-4D97-AF65-F5344CB8AC3E}">
        <p14:creationId xmlns:p14="http://schemas.microsoft.com/office/powerpoint/2010/main" val="16575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4" name="Päivämäärän paikkamerkki 3">
            <a:extLst>
              <a:ext uri="{FF2B5EF4-FFF2-40B4-BE49-F238E27FC236}">
                <a16:creationId xmlns:a16="http://schemas.microsoft.com/office/drawing/2014/main" id="{66513AE8-4E40-4742-9B9A-39902E4FCD0A}"/>
              </a:ext>
            </a:extLst>
          </p:cNvPr>
          <p:cNvSpPr>
            <a:spLocks noGrp="1"/>
          </p:cNvSpPr>
          <p:nvPr>
            <p:ph type="dt" sz="half" idx="14"/>
          </p:nvPr>
        </p:nvSpPr>
        <p:spPr/>
        <p:txBody>
          <a:bodyPr/>
          <a:lstStyle>
            <a:lvl1pPr>
              <a:defRPr/>
            </a:lvl1pPr>
          </a:lstStyle>
          <a:p>
            <a:pPr>
              <a:defRPr/>
            </a:pPr>
            <a:fld id="{2FB4734F-E757-A741-BCDE-1F898094FB65}"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EF5BFA7B-189A-564D-99D2-67026E16CE02}"/>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C0BE255C-B05A-3A4E-B309-661E264DD65A}"/>
              </a:ext>
            </a:extLst>
          </p:cNvPr>
          <p:cNvSpPr>
            <a:spLocks noGrp="1"/>
          </p:cNvSpPr>
          <p:nvPr>
            <p:ph type="sldNum" sz="quarter" idx="16"/>
          </p:nvPr>
        </p:nvSpPr>
        <p:spPr/>
        <p:txBody>
          <a:bodyPr/>
          <a:lstStyle>
            <a:lvl1pPr>
              <a:defRPr/>
            </a:lvl1pPr>
          </a:lstStyle>
          <a:p>
            <a:pPr>
              <a:defRPr/>
            </a:pPr>
            <a:fld id="{AC5C3D74-6895-B141-8D40-CFEAD2E4A755}" type="slidenum">
              <a:rPr lang="fi-FI"/>
              <a:pPr>
                <a:defRPr/>
              </a:pPr>
              <a:t>‹#›</a:t>
            </a:fld>
            <a:endParaRPr lang="fi-FI" dirty="0"/>
          </a:p>
        </p:txBody>
      </p:sp>
    </p:spTree>
    <p:extLst>
      <p:ext uri="{BB962C8B-B14F-4D97-AF65-F5344CB8AC3E}">
        <p14:creationId xmlns:p14="http://schemas.microsoft.com/office/powerpoint/2010/main" val="2829957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6" name="Päivämäärän paikkamerkki 3">
            <a:extLst>
              <a:ext uri="{FF2B5EF4-FFF2-40B4-BE49-F238E27FC236}">
                <a16:creationId xmlns:a16="http://schemas.microsoft.com/office/drawing/2014/main" id="{9F68AC27-5FEC-7E4E-8F1D-7A13CC4142EC}"/>
              </a:ext>
            </a:extLst>
          </p:cNvPr>
          <p:cNvSpPr>
            <a:spLocks noGrp="1"/>
          </p:cNvSpPr>
          <p:nvPr>
            <p:ph type="dt" sz="half" idx="16"/>
          </p:nvPr>
        </p:nvSpPr>
        <p:spPr/>
        <p:txBody>
          <a:bodyPr/>
          <a:lstStyle>
            <a:lvl1pPr>
              <a:defRPr/>
            </a:lvl1pPr>
          </a:lstStyle>
          <a:p>
            <a:pPr>
              <a:defRPr/>
            </a:pPr>
            <a:fld id="{7048F55E-150A-BE4A-A328-B2982B52FFCD}" type="datetime1">
              <a:rPr lang="fi-FI"/>
              <a:pPr>
                <a:defRPr/>
              </a:pPr>
              <a:t>14.2.2022</a:t>
            </a:fld>
            <a:endParaRPr lang="fi-FI" dirty="0"/>
          </a:p>
        </p:txBody>
      </p:sp>
      <p:sp>
        <p:nvSpPr>
          <p:cNvPr id="7" name="Alatunnisteen paikkamerkki 4">
            <a:extLst>
              <a:ext uri="{FF2B5EF4-FFF2-40B4-BE49-F238E27FC236}">
                <a16:creationId xmlns:a16="http://schemas.microsoft.com/office/drawing/2014/main" id="{BCFCA869-BD97-7F4A-A31A-16A3F1CBAA51}"/>
              </a:ext>
            </a:extLst>
          </p:cNvPr>
          <p:cNvSpPr>
            <a:spLocks noGrp="1"/>
          </p:cNvSpPr>
          <p:nvPr>
            <p:ph type="ftr" sz="quarter" idx="17"/>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B1AEC53E-0A64-2147-99EC-05F40E16FD32}"/>
              </a:ext>
            </a:extLst>
          </p:cNvPr>
          <p:cNvSpPr>
            <a:spLocks noGrp="1"/>
          </p:cNvSpPr>
          <p:nvPr>
            <p:ph type="sldNum" sz="quarter" idx="18"/>
          </p:nvPr>
        </p:nvSpPr>
        <p:spPr/>
        <p:txBody>
          <a:bodyPr/>
          <a:lstStyle>
            <a:lvl1pPr>
              <a:defRPr/>
            </a:lvl1pPr>
          </a:lstStyle>
          <a:p>
            <a:pPr>
              <a:defRPr/>
            </a:pPr>
            <a:fld id="{ECCFEC95-1ECF-2948-96FD-11E459A223AC}" type="slidenum">
              <a:rPr lang="fi-FI"/>
              <a:pPr>
                <a:defRPr/>
              </a:pPr>
              <a:t>‹#›</a:t>
            </a:fld>
            <a:endParaRPr lang="fi-FI" dirty="0"/>
          </a:p>
        </p:txBody>
      </p:sp>
    </p:spTree>
    <p:extLst>
      <p:ext uri="{BB962C8B-B14F-4D97-AF65-F5344CB8AC3E}">
        <p14:creationId xmlns:p14="http://schemas.microsoft.com/office/powerpoint/2010/main" val="400160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9B583A7C-B533-F249-8A6F-F5B3813DBFB0}"/>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862D501A-3C3C-E941-91F9-FAAF70931F7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B3139823-B6DD-0F45-8144-DF1A2645178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D2FF6A60-FF79-C24A-BE46-46B4C79DD25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ABB815D3-132D-5146-933F-C76CF2B9F5BE}"/>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1873BC15-51A6-A341-9FA2-8732DABA26E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83DE36DE-E7C2-214B-81FA-E0B24845A4F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5D4F2DB2-2E6B-0246-B275-BAAAB25C7106}"/>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43A5D771-1CFE-C34F-B071-51881CD4AB8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B24EAE92-C25B-E346-8C4B-E898F47B135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76424938-AE57-8742-B7D0-CBF782E08A9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1CA40401-0F5F-8D4F-AC5A-6A8B64007D5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E77716F9-BC04-F143-9906-22D86C5A650E}"/>
              </a:ext>
            </a:extLst>
          </p:cNvPr>
          <p:cNvSpPr>
            <a:spLocks noGrp="1"/>
          </p:cNvSpPr>
          <p:nvPr>
            <p:ph type="dt" sz="half" idx="10"/>
          </p:nvPr>
        </p:nvSpPr>
        <p:spPr/>
        <p:txBody>
          <a:bodyPr/>
          <a:lstStyle>
            <a:lvl1pPr>
              <a:defRPr>
                <a:solidFill>
                  <a:srgbClr val="FFFFFF"/>
                </a:solidFill>
              </a:defRPr>
            </a:lvl1pPr>
          </a:lstStyle>
          <a:p>
            <a:pPr>
              <a:defRPr/>
            </a:pPr>
            <a:fld id="{C4ACDAEB-EC74-E84E-BC45-EFFA93D6C548}" type="datetime1">
              <a:rPr lang="fi-FI"/>
              <a:pPr>
                <a:defRPr/>
              </a:pPr>
              <a:t>14.2.2022</a:t>
            </a:fld>
            <a:endParaRPr lang="fi-FI"/>
          </a:p>
        </p:txBody>
      </p:sp>
      <p:sp>
        <p:nvSpPr>
          <p:cNvPr id="16" name="Alatunnisteen paikkamerkki 4">
            <a:extLst>
              <a:ext uri="{FF2B5EF4-FFF2-40B4-BE49-F238E27FC236}">
                <a16:creationId xmlns:a16="http://schemas.microsoft.com/office/drawing/2014/main" id="{777C8E04-304D-2948-9A4A-A1DC2F9B6ACB}"/>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8FA25DFF-0757-8746-B645-6DB4010904D2}"/>
              </a:ext>
            </a:extLst>
          </p:cNvPr>
          <p:cNvSpPr>
            <a:spLocks noGrp="1"/>
          </p:cNvSpPr>
          <p:nvPr>
            <p:ph type="sldNum" sz="quarter" idx="12"/>
          </p:nvPr>
        </p:nvSpPr>
        <p:spPr/>
        <p:txBody>
          <a:bodyPr/>
          <a:lstStyle>
            <a:lvl1pPr>
              <a:defRPr>
                <a:solidFill>
                  <a:srgbClr val="FFFFFF"/>
                </a:solidFill>
              </a:defRPr>
            </a:lvl1pPr>
          </a:lstStyle>
          <a:p>
            <a:pPr>
              <a:defRPr/>
            </a:pPr>
            <a:fld id="{FEE3480A-4155-1240-A32F-AEBFF48CE6ED}" type="slidenum">
              <a:rPr lang="fi-FI"/>
              <a:pPr>
                <a:defRPr/>
              </a:pPr>
              <a:t>‹#›</a:t>
            </a:fld>
            <a:endParaRPr lang="fi-FI"/>
          </a:p>
        </p:txBody>
      </p:sp>
    </p:spTree>
    <p:extLst>
      <p:ext uri="{BB962C8B-B14F-4D97-AF65-F5344CB8AC3E}">
        <p14:creationId xmlns:p14="http://schemas.microsoft.com/office/powerpoint/2010/main" val="257281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6" name="Päivämäärän paikkamerkki 3">
            <a:extLst>
              <a:ext uri="{FF2B5EF4-FFF2-40B4-BE49-F238E27FC236}">
                <a16:creationId xmlns:a16="http://schemas.microsoft.com/office/drawing/2014/main" id="{4D5B7689-0758-204A-8473-2CDE4A7AC6CA}"/>
              </a:ext>
            </a:extLst>
          </p:cNvPr>
          <p:cNvSpPr>
            <a:spLocks noGrp="1"/>
          </p:cNvSpPr>
          <p:nvPr>
            <p:ph type="dt" sz="half" idx="16"/>
          </p:nvPr>
        </p:nvSpPr>
        <p:spPr/>
        <p:txBody>
          <a:bodyPr/>
          <a:lstStyle>
            <a:lvl1pPr>
              <a:defRPr/>
            </a:lvl1pPr>
          </a:lstStyle>
          <a:p>
            <a:pPr>
              <a:defRPr/>
            </a:pPr>
            <a:fld id="{B780B1E6-9E5E-9842-B3B4-4CC3E84FA232}" type="datetime1">
              <a:rPr lang="fi-FI"/>
              <a:pPr>
                <a:defRPr/>
              </a:pPr>
              <a:t>14.2.2022</a:t>
            </a:fld>
            <a:endParaRPr lang="fi-FI" dirty="0"/>
          </a:p>
        </p:txBody>
      </p:sp>
      <p:sp>
        <p:nvSpPr>
          <p:cNvPr id="7" name="Alatunnisteen paikkamerkki 4">
            <a:extLst>
              <a:ext uri="{FF2B5EF4-FFF2-40B4-BE49-F238E27FC236}">
                <a16:creationId xmlns:a16="http://schemas.microsoft.com/office/drawing/2014/main" id="{7FE9E56F-5A59-EC4E-A09F-47BF8F6BF612}"/>
              </a:ext>
            </a:extLst>
          </p:cNvPr>
          <p:cNvSpPr>
            <a:spLocks noGrp="1"/>
          </p:cNvSpPr>
          <p:nvPr>
            <p:ph type="ftr" sz="quarter" idx="17"/>
          </p:nvPr>
        </p:nvSpPr>
        <p:spPr/>
        <p:txBody>
          <a:bodyPr/>
          <a:lstStyle>
            <a:lvl1pPr>
              <a:defRPr/>
            </a:lvl1pPr>
          </a:lstStyle>
          <a:p>
            <a:pPr>
              <a:defRPr/>
            </a:pPr>
            <a:r>
              <a:rPr lang="fi-FI"/>
              <a:t>Etunimi Sukunimi</a:t>
            </a:r>
            <a:endParaRPr lang="fi-FI" dirty="0"/>
          </a:p>
        </p:txBody>
      </p:sp>
      <p:sp>
        <p:nvSpPr>
          <p:cNvPr id="10" name="Dian numeron paikkamerkki 5">
            <a:extLst>
              <a:ext uri="{FF2B5EF4-FFF2-40B4-BE49-F238E27FC236}">
                <a16:creationId xmlns:a16="http://schemas.microsoft.com/office/drawing/2014/main" id="{A916D3D9-C997-034F-AF4E-75D0285930C9}"/>
              </a:ext>
            </a:extLst>
          </p:cNvPr>
          <p:cNvSpPr>
            <a:spLocks noGrp="1"/>
          </p:cNvSpPr>
          <p:nvPr>
            <p:ph type="sldNum" sz="quarter" idx="18"/>
          </p:nvPr>
        </p:nvSpPr>
        <p:spPr/>
        <p:txBody>
          <a:bodyPr/>
          <a:lstStyle>
            <a:lvl1pPr>
              <a:defRPr/>
            </a:lvl1pPr>
          </a:lstStyle>
          <a:p>
            <a:pPr>
              <a:defRPr/>
            </a:pPr>
            <a:fld id="{96A4AF40-BB26-7F47-B167-18D326EF24F8}" type="slidenum">
              <a:rPr lang="fi-FI"/>
              <a:pPr>
                <a:defRPr/>
              </a:pPr>
              <a:t>‹#›</a:t>
            </a:fld>
            <a:endParaRPr lang="fi-FI" dirty="0"/>
          </a:p>
        </p:txBody>
      </p:sp>
    </p:spTree>
    <p:extLst>
      <p:ext uri="{BB962C8B-B14F-4D97-AF65-F5344CB8AC3E}">
        <p14:creationId xmlns:p14="http://schemas.microsoft.com/office/powerpoint/2010/main" val="396007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10" name="Päivämäärän paikkamerkki 3">
            <a:extLst>
              <a:ext uri="{FF2B5EF4-FFF2-40B4-BE49-F238E27FC236}">
                <a16:creationId xmlns:a16="http://schemas.microsoft.com/office/drawing/2014/main" id="{C34074B6-8CC2-B94B-98DB-3BA0EEB32EA0}"/>
              </a:ext>
            </a:extLst>
          </p:cNvPr>
          <p:cNvSpPr>
            <a:spLocks noGrp="1"/>
          </p:cNvSpPr>
          <p:nvPr>
            <p:ph type="dt" sz="half" idx="19"/>
          </p:nvPr>
        </p:nvSpPr>
        <p:spPr/>
        <p:txBody>
          <a:bodyPr/>
          <a:lstStyle>
            <a:lvl1pPr>
              <a:defRPr/>
            </a:lvl1pPr>
          </a:lstStyle>
          <a:p>
            <a:pPr>
              <a:defRPr/>
            </a:pPr>
            <a:fld id="{5AF1754A-BEE4-2044-9FAA-E05661EE20EC}" type="datetime1">
              <a:rPr lang="fi-FI"/>
              <a:pPr>
                <a:defRPr/>
              </a:pPr>
              <a:t>14.2.2022</a:t>
            </a:fld>
            <a:endParaRPr lang="fi-FI" dirty="0"/>
          </a:p>
        </p:txBody>
      </p:sp>
      <p:sp>
        <p:nvSpPr>
          <p:cNvPr id="15" name="Alatunnisteen paikkamerkki 4">
            <a:extLst>
              <a:ext uri="{FF2B5EF4-FFF2-40B4-BE49-F238E27FC236}">
                <a16:creationId xmlns:a16="http://schemas.microsoft.com/office/drawing/2014/main" id="{63A32408-9B53-D141-9ED4-B6D15B643CAA}"/>
              </a:ext>
            </a:extLst>
          </p:cNvPr>
          <p:cNvSpPr>
            <a:spLocks noGrp="1"/>
          </p:cNvSpPr>
          <p:nvPr>
            <p:ph type="ftr" sz="quarter" idx="20"/>
          </p:nvPr>
        </p:nvSpPr>
        <p:spPr/>
        <p:txBody>
          <a:bodyPr/>
          <a:lstStyle>
            <a:lvl1pPr>
              <a:defRPr/>
            </a:lvl1pPr>
          </a:lstStyle>
          <a:p>
            <a:pPr>
              <a:defRPr/>
            </a:pPr>
            <a:r>
              <a:rPr lang="fi-FI"/>
              <a:t>Etunimi Sukunimi</a:t>
            </a:r>
            <a:endParaRPr lang="fi-FI" dirty="0"/>
          </a:p>
        </p:txBody>
      </p:sp>
      <p:sp>
        <p:nvSpPr>
          <p:cNvPr id="16" name="Dian numeron paikkamerkki 5">
            <a:extLst>
              <a:ext uri="{FF2B5EF4-FFF2-40B4-BE49-F238E27FC236}">
                <a16:creationId xmlns:a16="http://schemas.microsoft.com/office/drawing/2014/main" id="{8EFF14D4-0DA1-A841-AC5B-E1F4D6FE7EC7}"/>
              </a:ext>
            </a:extLst>
          </p:cNvPr>
          <p:cNvSpPr>
            <a:spLocks noGrp="1"/>
          </p:cNvSpPr>
          <p:nvPr>
            <p:ph type="sldNum" sz="quarter" idx="21"/>
          </p:nvPr>
        </p:nvSpPr>
        <p:spPr/>
        <p:txBody>
          <a:bodyPr/>
          <a:lstStyle>
            <a:lvl1pPr>
              <a:defRPr/>
            </a:lvl1pPr>
          </a:lstStyle>
          <a:p>
            <a:pPr>
              <a:defRPr/>
            </a:pPr>
            <a:fld id="{4D8DB79A-C706-9B4C-986C-F7B5559A06A8}" type="slidenum">
              <a:rPr lang="fi-FI"/>
              <a:pPr>
                <a:defRPr/>
              </a:pPr>
              <a:t>‹#›</a:t>
            </a:fld>
            <a:endParaRPr lang="fi-FI" dirty="0"/>
          </a:p>
        </p:txBody>
      </p:sp>
    </p:spTree>
    <p:extLst>
      <p:ext uri="{BB962C8B-B14F-4D97-AF65-F5344CB8AC3E}">
        <p14:creationId xmlns:p14="http://schemas.microsoft.com/office/powerpoint/2010/main" val="2425217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26808852-8589-9A4C-AF62-EE5D05D5C7CF}"/>
              </a:ext>
            </a:extLst>
          </p:cNvPr>
          <p:cNvSpPr>
            <a:spLocks/>
          </p:cNvSpPr>
          <p:nvPr userDrawn="1"/>
        </p:nvSpPr>
        <p:spPr bwMode="auto">
          <a:xfrm>
            <a:off x="0" y="5199063"/>
            <a:ext cx="12193588" cy="1646237"/>
          </a:xfrm>
          <a:custGeom>
            <a:avLst/>
            <a:gdLst>
              <a:gd name="T0" fmla="*/ 2147483646 w 25400"/>
              <a:gd name="T1" fmla="*/ 42150134 h 3411"/>
              <a:gd name="T2" fmla="*/ 2147483646 w 25400"/>
              <a:gd name="T3" fmla="*/ 104793048 h 3411"/>
              <a:gd name="T4" fmla="*/ 2147483646 w 25400"/>
              <a:gd name="T5" fmla="*/ 104793048 h 3411"/>
              <a:gd name="T6" fmla="*/ 2147483646 w 25400"/>
              <a:gd name="T7" fmla="*/ 0 h 3411"/>
              <a:gd name="T8" fmla="*/ 2147483646 w 25400"/>
              <a:gd name="T9" fmla="*/ 104793048 h 3411"/>
              <a:gd name="T10" fmla="*/ 2147483646 w 25400"/>
              <a:gd name="T11" fmla="*/ 0 h 3411"/>
              <a:gd name="T12" fmla="*/ 2147483646 w 25400"/>
              <a:gd name="T13" fmla="*/ 104793048 h 3411"/>
              <a:gd name="T14" fmla="*/ 2147483646 w 25400"/>
              <a:gd name="T15" fmla="*/ 0 h 3411"/>
              <a:gd name="T16" fmla="*/ 2147483646 w 25400"/>
              <a:gd name="T17" fmla="*/ 104793048 h 3411"/>
              <a:gd name="T18" fmla="*/ 2147483646 w 25400"/>
              <a:gd name="T19" fmla="*/ 0 h 3411"/>
              <a:gd name="T20" fmla="*/ 2147483646 w 25400"/>
              <a:gd name="T21" fmla="*/ 104793048 h 3411"/>
              <a:gd name="T22" fmla="*/ 2107950683 w 25400"/>
              <a:gd name="T23" fmla="*/ 0 h 3411"/>
              <a:gd name="T24" fmla="*/ 1717794272 w 25400"/>
              <a:gd name="T25" fmla="*/ 104793048 h 3411"/>
              <a:gd name="T26" fmla="*/ 1327637861 w 25400"/>
              <a:gd name="T27" fmla="*/ 0 h 3411"/>
              <a:gd name="T28" fmla="*/ 937481450 w 25400"/>
              <a:gd name="T29" fmla="*/ 104793048 h 3411"/>
              <a:gd name="T30" fmla="*/ 547555469 w 25400"/>
              <a:gd name="T31" fmla="*/ 0 h 3411"/>
              <a:gd name="T32" fmla="*/ 157399058 w 25400"/>
              <a:gd name="T33" fmla="*/ 104793048 h 3411"/>
              <a:gd name="T34" fmla="*/ 0 w 25400"/>
              <a:gd name="T35" fmla="*/ 71724968 h 3411"/>
              <a:gd name="T36" fmla="*/ 0 w 25400"/>
              <a:gd name="T37" fmla="*/ 794331795 h 3411"/>
              <a:gd name="T38" fmla="*/ 2147483646 w 25400"/>
              <a:gd name="T39" fmla="*/ 794331795 h 3411"/>
              <a:gd name="T40" fmla="*/ 2147483646 w 25400"/>
              <a:gd name="T41" fmla="*/ 42150134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a:extLst>
              <a:ext uri="{FF2B5EF4-FFF2-40B4-BE49-F238E27FC236}">
                <a16:creationId xmlns:a16="http://schemas.microsoft.com/office/drawing/2014/main" id="{BC76F231-2454-0D48-838F-B831AF2A417A}"/>
              </a:ext>
            </a:extLst>
          </p:cNvPr>
          <p:cNvGrpSpPr>
            <a:grpSpLocks/>
          </p:cNvGrpSpPr>
          <p:nvPr userDrawn="1"/>
        </p:nvGrpSpPr>
        <p:grpSpPr bwMode="auto">
          <a:xfrm>
            <a:off x="465138" y="6221413"/>
            <a:ext cx="804862" cy="374650"/>
            <a:chOff x="228601" y="704851"/>
            <a:chExt cx="11734800" cy="5449888"/>
          </a:xfrm>
        </p:grpSpPr>
        <p:sp>
          <p:nvSpPr>
            <p:cNvPr id="5" name="Freeform 5">
              <a:extLst>
                <a:ext uri="{FF2B5EF4-FFF2-40B4-BE49-F238E27FC236}">
                  <a16:creationId xmlns:a16="http://schemas.microsoft.com/office/drawing/2014/main" id="{5763C677-2222-C548-9910-AF8C02A9996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a:extLst>
                <a:ext uri="{FF2B5EF4-FFF2-40B4-BE49-F238E27FC236}">
                  <a16:creationId xmlns:a16="http://schemas.microsoft.com/office/drawing/2014/main" id="{46E4F29D-1C95-514F-A58C-6AD1F4E1CCD5}"/>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a:extLst>
                <a:ext uri="{FF2B5EF4-FFF2-40B4-BE49-F238E27FC236}">
                  <a16:creationId xmlns:a16="http://schemas.microsoft.com/office/drawing/2014/main" id="{91CDC3D3-F0F7-9C49-B495-4CFFD602FBCF}"/>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8" name="Freeform 8">
              <a:extLst>
                <a:ext uri="{FF2B5EF4-FFF2-40B4-BE49-F238E27FC236}">
                  <a16:creationId xmlns:a16="http://schemas.microsoft.com/office/drawing/2014/main" id="{CD6C5EF3-A5AC-5645-850F-67C43249616C}"/>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a:extLst>
                <a:ext uri="{FF2B5EF4-FFF2-40B4-BE49-F238E27FC236}">
                  <a16:creationId xmlns:a16="http://schemas.microsoft.com/office/drawing/2014/main" id="{378772F9-7161-3346-971A-8835CFE179AD}"/>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a:extLst>
                <a:ext uri="{FF2B5EF4-FFF2-40B4-BE49-F238E27FC236}">
                  <a16:creationId xmlns:a16="http://schemas.microsoft.com/office/drawing/2014/main" id="{1CBAD699-A5CE-B740-B390-E8AA101AF566}"/>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a:extLst>
                <a:ext uri="{FF2B5EF4-FFF2-40B4-BE49-F238E27FC236}">
                  <a16:creationId xmlns:a16="http://schemas.microsoft.com/office/drawing/2014/main" id="{446B0E7E-88C5-E040-BACF-173E5A489727}"/>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2" name="Freeform 12">
              <a:extLst>
                <a:ext uri="{FF2B5EF4-FFF2-40B4-BE49-F238E27FC236}">
                  <a16:creationId xmlns:a16="http://schemas.microsoft.com/office/drawing/2014/main" id="{D86F38AF-A5A8-3B4D-B95B-F4DA55FB8403}"/>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a:extLst>
                <a:ext uri="{FF2B5EF4-FFF2-40B4-BE49-F238E27FC236}">
                  <a16:creationId xmlns:a16="http://schemas.microsoft.com/office/drawing/2014/main" id="{F7B1A11A-D3EC-CC4C-B432-8BBDCF80BB4D}"/>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a:extLst>
                <a:ext uri="{FF2B5EF4-FFF2-40B4-BE49-F238E27FC236}">
                  <a16:creationId xmlns:a16="http://schemas.microsoft.com/office/drawing/2014/main" id="{C2A9BF00-AA5F-714A-BA8B-6906F4A94C31}"/>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a:extLst>
                <a:ext uri="{FF2B5EF4-FFF2-40B4-BE49-F238E27FC236}">
                  <a16:creationId xmlns:a16="http://schemas.microsoft.com/office/drawing/2014/main" id="{9C74ACAC-AD22-E74A-9857-379BBA606158}"/>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16" name="Päivämäärän paikkamerkki 2">
            <a:extLst>
              <a:ext uri="{FF2B5EF4-FFF2-40B4-BE49-F238E27FC236}">
                <a16:creationId xmlns:a16="http://schemas.microsoft.com/office/drawing/2014/main" id="{FA6E5DAF-9998-ED49-B83A-F78D330203EF}"/>
              </a:ext>
            </a:extLst>
          </p:cNvPr>
          <p:cNvSpPr>
            <a:spLocks noGrp="1"/>
          </p:cNvSpPr>
          <p:nvPr>
            <p:ph type="dt" sz="half" idx="10"/>
          </p:nvPr>
        </p:nvSpPr>
        <p:spPr/>
        <p:txBody>
          <a:bodyPr/>
          <a:lstStyle>
            <a:lvl1pPr>
              <a:defRPr/>
            </a:lvl1pPr>
          </a:lstStyle>
          <a:p>
            <a:pPr>
              <a:defRPr/>
            </a:pPr>
            <a:fld id="{14A07915-BFA7-ED48-952F-058B1D178A48}" type="datetime1">
              <a:rPr lang="fi-FI"/>
              <a:pPr>
                <a:defRPr/>
              </a:pPr>
              <a:t>14.2.2022</a:t>
            </a:fld>
            <a:endParaRPr lang="fi-FI"/>
          </a:p>
        </p:txBody>
      </p:sp>
      <p:sp>
        <p:nvSpPr>
          <p:cNvPr id="17" name="Alatunnisteen paikkamerkki 3">
            <a:extLst>
              <a:ext uri="{FF2B5EF4-FFF2-40B4-BE49-F238E27FC236}">
                <a16:creationId xmlns:a16="http://schemas.microsoft.com/office/drawing/2014/main" id="{42456D95-1F73-D740-82D0-3B397868D6D1}"/>
              </a:ext>
            </a:extLst>
          </p:cNvPr>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a:extLst>
              <a:ext uri="{FF2B5EF4-FFF2-40B4-BE49-F238E27FC236}">
                <a16:creationId xmlns:a16="http://schemas.microsoft.com/office/drawing/2014/main" id="{7657348D-0DB4-E841-8BB7-B5446425FE06}"/>
              </a:ext>
            </a:extLst>
          </p:cNvPr>
          <p:cNvSpPr>
            <a:spLocks noGrp="1"/>
          </p:cNvSpPr>
          <p:nvPr>
            <p:ph type="sldNum" sz="quarter" idx="12"/>
          </p:nvPr>
        </p:nvSpPr>
        <p:spPr/>
        <p:txBody>
          <a:bodyPr/>
          <a:lstStyle>
            <a:lvl1pPr>
              <a:defRPr/>
            </a:lvl1pPr>
          </a:lstStyle>
          <a:p>
            <a:pPr>
              <a:defRPr/>
            </a:pPr>
            <a:fld id="{FD5E6CA6-40AC-4C48-A2DA-1F36577B87A2}" type="slidenum">
              <a:rPr lang="fi-FI"/>
              <a:pPr>
                <a:defRPr/>
              </a:pPr>
              <a:t>‹#›</a:t>
            </a:fld>
            <a:endParaRPr lang="fi-FI"/>
          </a:p>
        </p:txBody>
      </p:sp>
    </p:spTree>
    <p:extLst>
      <p:ext uri="{BB962C8B-B14F-4D97-AF65-F5344CB8AC3E}">
        <p14:creationId xmlns:p14="http://schemas.microsoft.com/office/powerpoint/2010/main" val="3561489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78BBB089-65BA-E149-BC75-7F810CC76781}"/>
              </a:ext>
            </a:extLst>
          </p:cNvPr>
          <p:cNvSpPr>
            <a:spLocks/>
          </p:cNvSpPr>
          <p:nvPr userDrawn="1"/>
        </p:nvSpPr>
        <p:spPr bwMode="auto">
          <a:xfrm>
            <a:off x="8715375" y="3384550"/>
            <a:ext cx="3460750" cy="3475038"/>
          </a:xfrm>
          <a:custGeom>
            <a:avLst/>
            <a:gdLst>
              <a:gd name="T0" fmla="*/ 0 w 7208"/>
              <a:gd name="T1" fmla="*/ 1665556615 h 7249"/>
              <a:gd name="T2" fmla="*/ 1661062054 w 7208"/>
              <a:gd name="T3" fmla="*/ 1665556615 h 7249"/>
              <a:gd name="T4" fmla="*/ 1661062054 w 7208"/>
              <a:gd name="T5" fmla="*/ 0 h 7249"/>
              <a:gd name="T6" fmla="*/ 1541229744 w 7208"/>
              <a:gd name="T7" fmla="*/ 228614740 h 7249"/>
              <a:gd name="T8" fmla="*/ 1541229744 w 7208"/>
              <a:gd name="T9" fmla="*/ 228614740 h 7249"/>
              <a:gd name="T10" fmla="*/ 1191872121 w 7208"/>
              <a:gd name="T11" fmla="*/ 430577294 h 7249"/>
              <a:gd name="T12" fmla="*/ 1191872121 w 7208"/>
              <a:gd name="T13" fmla="*/ 430577294 h 7249"/>
              <a:gd name="T14" fmla="*/ 989309258 w 7208"/>
              <a:gd name="T15" fmla="*/ 778668816 h 7249"/>
              <a:gd name="T16" fmla="*/ 989309258 w 7208"/>
              <a:gd name="T17" fmla="*/ 778668816 h 7249"/>
              <a:gd name="T18" fmla="*/ 640181615 w 7208"/>
              <a:gd name="T19" fmla="*/ 980631371 h 7249"/>
              <a:gd name="T20" fmla="*/ 640181615 w 7208"/>
              <a:gd name="T21" fmla="*/ 980631371 h 7249"/>
              <a:gd name="T22" fmla="*/ 437618751 w 7208"/>
              <a:gd name="T23" fmla="*/ 1328722893 h 7249"/>
              <a:gd name="T24" fmla="*/ 437618751 w 7208"/>
              <a:gd name="T25" fmla="*/ 1328722893 h 7249"/>
              <a:gd name="T26" fmla="*/ 88491589 w 7208"/>
              <a:gd name="T27" fmla="*/ 1530685448 h 7249"/>
              <a:gd name="T28" fmla="*/ 88491589 w 7208"/>
              <a:gd name="T29" fmla="*/ 1530685448 h 7249"/>
              <a:gd name="T30" fmla="*/ 0 w 7208"/>
              <a:gd name="T31" fmla="*/ 166555661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a:extLst>
              <a:ext uri="{FF2B5EF4-FFF2-40B4-BE49-F238E27FC236}">
                <a16:creationId xmlns:a16="http://schemas.microsoft.com/office/drawing/2014/main" id="{CC7C4028-DA4C-1F4E-902B-91ACD77D6690}"/>
              </a:ext>
            </a:extLst>
          </p:cNvPr>
          <p:cNvGrpSpPr/>
          <p:nvPr userDrawn="1"/>
        </p:nvGrpSpPr>
        <p:grpSpPr bwMode="black">
          <a:xfrm>
            <a:off x="472152" y="6228511"/>
            <a:ext cx="804333" cy="373549"/>
            <a:chOff x="228601" y="704851"/>
            <a:chExt cx="11734800" cy="5449888"/>
          </a:xfrm>
          <a:solidFill>
            <a:schemeClr val="bg1"/>
          </a:solidFill>
        </p:grpSpPr>
        <p:sp>
          <p:nvSpPr>
            <p:cNvPr id="5" name="Freeform 5">
              <a:extLst>
                <a:ext uri="{FF2B5EF4-FFF2-40B4-BE49-F238E27FC236}">
                  <a16:creationId xmlns:a16="http://schemas.microsoft.com/office/drawing/2014/main" id="{D5B590C1-6AC4-5341-A2E9-37F3F25F0FB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a:extLst>
                <a:ext uri="{FF2B5EF4-FFF2-40B4-BE49-F238E27FC236}">
                  <a16:creationId xmlns:a16="http://schemas.microsoft.com/office/drawing/2014/main" id="{DAB72EA9-C54E-6B43-8794-F7718A53B8C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a:extLst>
                <a:ext uri="{FF2B5EF4-FFF2-40B4-BE49-F238E27FC236}">
                  <a16:creationId xmlns:a16="http://schemas.microsoft.com/office/drawing/2014/main" id="{250072EB-7799-5048-8298-2CD4AC39BC0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a:extLst>
                <a:ext uri="{FF2B5EF4-FFF2-40B4-BE49-F238E27FC236}">
                  <a16:creationId xmlns:a16="http://schemas.microsoft.com/office/drawing/2014/main" id="{B711140C-3C36-8746-9E91-4186402540D6}"/>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a:extLst>
                <a:ext uri="{FF2B5EF4-FFF2-40B4-BE49-F238E27FC236}">
                  <a16:creationId xmlns:a16="http://schemas.microsoft.com/office/drawing/2014/main" id="{3555C548-38EC-A04A-A98D-99C3EC89A8F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a:extLst>
                <a:ext uri="{FF2B5EF4-FFF2-40B4-BE49-F238E27FC236}">
                  <a16:creationId xmlns:a16="http://schemas.microsoft.com/office/drawing/2014/main" id="{83E9F0C8-D6D9-F448-A124-A7913439681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a:extLst>
                <a:ext uri="{FF2B5EF4-FFF2-40B4-BE49-F238E27FC236}">
                  <a16:creationId xmlns:a16="http://schemas.microsoft.com/office/drawing/2014/main" id="{7E393D51-693F-2742-A52D-881C6743B6D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a:extLst>
                <a:ext uri="{FF2B5EF4-FFF2-40B4-BE49-F238E27FC236}">
                  <a16:creationId xmlns:a16="http://schemas.microsoft.com/office/drawing/2014/main" id="{D9D5A929-F201-9643-A3AC-42564F8F302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a:extLst>
                <a:ext uri="{FF2B5EF4-FFF2-40B4-BE49-F238E27FC236}">
                  <a16:creationId xmlns:a16="http://schemas.microsoft.com/office/drawing/2014/main" id="{6BFC2381-EC8C-EB42-9377-850E292117AF}"/>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a:extLst>
                <a:ext uri="{FF2B5EF4-FFF2-40B4-BE49-F238E27FC236}">
                  <a16:creationId xmlns:a16="http://schemas.microsoft.com/office/drawing/2014/main" id="{671D0E4B-8EDB-BE45-AC59-E00D7A16BB71}"/>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a:extLst>
                <a:ext uri="{FF2B5EF4-FFF2-40B4-BE49-F238E27FC236}">
                  <a16:creationId xmlns:a16="http://schemas.microsoft.com/office/drawing/2014/main" id="{51A90733-3ABC-A243-BE24-EBF73A950A2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en-US"/>
              <a:t>Click to edit Master title style</a:t>
            </a:r>
            <a:endParaRPr lang="fi-FI" dirty="0"/>
          </a:p>
        </p:txBody>
      </p:sp>
    </p:spTree>
    <p:extLst>
      <p:ext uri="{BB962C8B-B14F-4D97-AF65-F5344CB8AC3E}">
        <p14:creationId xmlns:p14="http://schemas.microsoft.com/office/powerpoint/2010/main" val="2170913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595079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Päivämäärän paikkamerkki 3">
            <a:extLst>
              <a:ext uri="{FF2B5EF4-FFF2-40B4-BE49-F238E27FC236}">
                <a16:creationId xmlns:a16="http://schemas.microsoft.com/office/drawing/2014/main" id="{5976CFA2-914B-784B-886C-72CA84C53DF6}"/>
              </a:ext>
            </a:extLst>
          </p:cNvPr>
          <p:cNvSpPr>
            <a:spLocks noGrp="1"/>
          </p:cNvSpPr>
          <p:nvPr>
            <p:ph type="dt" sz="half" idx="10"/>
          </p:nvPr>
        </p:nvSpPr>
        <p:spPr/>
        <p:txBody>
          <a:bodyPr/>
          <a:lstStyle>
            <a:lvl1pPr>
              <a:defRPr/>
            </a:lvl1pPr>
          </a:lstStyle>
          <a:p>
            <a:pPr>
              <a:defRPr/>
            </a:pPr>
            <a:fld id="{141F337E-68BE-6D42-A088-35F37D0F44B3}"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2DEFE140-0393-4A41-A011-1E60C8645465}"/>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4CEA60C7-A1DF-FD4B-928B-4C9E1D2B5D8B}"/>
              </a:ext>
            </a:extLst>
          </p:cNvPr>
          <p:cNvSpPr>
            <a:spLocks noGrp="1"/>
          </p:cNvSpPr>
          <p:nvPr>
            <p:ph type="sldNum" sz="quarter" idx="12"/>
          </p:nvPr>
        </p:nvSpPr>
        <p:spPr/>
        <p:txBody>
          <a:bodyPr/>
          <a:lstStyle>
            <a:lvl1pPr>
              <a:defRPr/>
            </a:lvl1pPr>
          </a:lstStyle>
          <a:p>
            <a:pPr>
              <a:defRPr/>
            </a:pPr>
            <a:fld id="{3D48B7AF-44D1-E648-8F5D-6AF12D57ABB3}" type="slidenum">
              <a:rPr lang="fi-FI"/>
              <a:pPr>
                <a:defRPr/>
              </a:pPr>
              <a:t>‹#›</a:t>
            </a:fld>
            <a:endParaRPr lang="fi-FI" dirty="0"/>
          </a:p>
        </p:txBody>
      </p:sp>
    </p:spTree>
    <p:extLst>
      <p:ext uri="{BB962C8B-B14F-4D97-AF65-F5344CB8AC3E}">
        <p14:creationId xmlns:p14="http://schemas.microsoft.com/office/powerpoint/2010/main" val="3138757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A55B05F8-6A5B-E741-97E3-76E5200DFDFA}"/>
              </a:ext>
            </a:extLst>
          </p:cNvPr>
          <p:cNvSpPr>
            <a:spLocks noGrp="1"/>
          </p:cNvSpPr>
          <p:nvPr>
            <p:ph type="dt" sz="half" idx="10"/>
          </p:nvPr>
        </p:nvSpPr>
        <p:spPr/>
        <p:txBody>
          <a:bodyPr/>
          <a:lstStyle>
            <a:lvl1pPr>
              <a:defRPr/>
            </a:lvl1pPr>
          </a:lstStyle>
          <a:p>
            <a:pPr>
              <a:defRPr/>
            </a:pPr>
            <a:fld id="{6B6FD2CF-8A88-C342-A5E5-A90820F9FEBB}" type="datetime1">
              <a:rPr lang="fi-FI"/>
              <a:pPr>
                <a:defRPr/>
              </a:pPr>
              <a:t>14.2.2022</a:t>
            </a:fld>
            <a:endParaRPr lang="fi-FI" dirty="0"/>
          </a:p>
        </p:txBody>
      </p:sp>
      <p:sp>
        <p:nvSpPr>
          <p:cNvPr id="3" name="Alatunnisteen paikkamerkki 4">
            <a:extLst>
              <a:ext uri="{FF2B5EF4-FFF2-40B4-BE49-F238E27FC236}">
                <a16:creationId xmlns:a16="http://schemas.microsoft.com/office/drawing/2014/main" id="{FE298273-1C47-1845-B6EA-E9E51E957F18}"/>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a:extLst>
              <a:ext uri="{FF2B5EF4-FFF2-40B4-BE49-F238E27FC236}">
                <a16:creationId xmlns:a16="http://schemas.microsoft.com/office/drawing/2014/main" id="{275900AB-6408-324D-AA9C-8162B8446B66}"/>
              </a:ext>
            </a:extLst>
          </p:cNvPr>
          <p:cNvSpPr>
            <a:spLocks noGrp="1"/>
          </p:cNvSpPr>
          <p:nvPr>
            <p:ph type="sldNum" sz="quarter" idx="12"/>
          </p:nvPr>
        </p:nvSpPr>
        <p:spPr/>
        <p:txBody>
          <a:bodyPr/>
          <a:lstStyle>
            <a:lvl1pPr>
              <a:defRPr/>
            </a:lvl1pPr>
          </a:lstStyle>
          <a:p>
            <a:pPr>
              <a:defRPr/>
            </a:pPr>
            <a:fld id="{93B956C2-3DDB-1D49-BAEF-212D90203EDA}" type="slidenum">
              <a:rPr lang="fi-FI"/>
              <a:pPr>
                <a:defRPr/>
              </a:pPr>
              <a:t>‹#›</a:t>
            </a:fld>
            <a:endParaRPr lang="fi-FI" dirty="0"/>
          </a:p>
        </p:txBody>
      </p:sp>
    </p:spTree>
    <p:extLst>
      <p:ext uri="{BB962C8B-B14F-4D97-AF65-F5344CB8AC3E}">
        <p14:creationId xmlns:p14="http://schemas.microsoft.com/office/powerpoint/2010/main" val="1975552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4D0FC123-48CD-534C-80BB-2030DFD743A2}"/>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8AA5EE16-F358-EA49-AD52-309A6890C850}"/>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7B5368D4-D7A7-DF49-9A42-D4817D29F45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203FE9F-D413-5B41-86F8-D0D0ED2A8C9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EEF32EE7-DCC8-C846-841F-2B992839B67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1026838-A55F-A348-B1BC-B44A4362A0B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DE07877-B1D6-6148-86B5-834345DBFD7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0BE3AB3D-25AF-B340-AADF-F444137E897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3A1EE864-7857-6143-A187-BA137D09A8D6}"/>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09CCF304-90AD-7D45-9039-62E90F47CC8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126BC1B9-2C9B-A841-A849-215F4B31BA9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515C5923-9023-AE4D-B45E-EC50054ACB7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228E8A9-7396-074E-96D9-C98695290B8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147821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7289A74D-8237-0448-B8BA-9253117F9D9F}"/>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15DAC98-0F82-B44D-9B8F-464F56296F29}"/>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51DE7A58-20C6-BE4C-9DAD-F4598525D2D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EC844C73-5A68-8540-A666-970B1E160FB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51AB21C-6F48-B74A-B33F-1B5AAC2580E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AAE4D77-4223-7E4C-B393-A3DA47BAF42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E084152-53E0-1745-9748-03FC8570341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C7480E8-B16D-D445-BFA5-5DA147720E5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B4D00001-8B05-9742-84FF-037A1DF204B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BDE5082-EB6F-A246-9CF5-2FB1E41E5BC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E7ECA8EE-1530-794E-BB52-F9F4E3F79F69}"/>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A8DD3A5-D81F-BB43-9710-6BFD1A4CB8B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223958E-ED15-8246-99C6-3B5599FC89E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250423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58BEE1E-F5E1-374A-96BE-4D0665BF4027}"/>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E07C2C7-F69E-F440-B87F-34D0E1FDF58D}"/>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302E1F0-A05E-DE45-ABB1-6638B5663BA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27E16A8-7D94-494B-A92F-1C96EB1DBD6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D3D603D6-3774-B742-AC81-1DDCA1AFFA4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5846C060-9BA5-424F-A44F-F32B72168BFC}"/>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7C72C87-C94E-0D4F-BF8D-3CDD9F0E9B2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FF6C613-AF8F-634D-A255-4275AC076CA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825E4C0-AA46-E948-9032-B5AD6532256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B134536-341A-2440-BBF4-40AB88FCC4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787EB8D0-973D-9D44-AB5F-BDB43A28A97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36BDE164-4D25-A24B-A613-C7438C71E1B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21809EA1-32DE-B449-B5EF-B7522442BF3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20968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0DE0211C-B42C-8B4A-80DB-C7241A87C0B8}"/>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C222CE07-887D-B244-82A4-75FAEFFC8FA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924627B-BB7C-134B-B271-A69C620481B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9CCBFDC5-C942-AE46-994F-094D396A1A6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D4A3B34E-9669-8B46-875F-994E0CBBB3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17E87A06-A73C-3440-A048-9A1D07D7E5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70DF8BED-E560-4042-A6B2-6999349C4D2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1966B786-1310-A149-A9B6-159DFC5E383C}"/>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904F943-BAD9-9149-9131-D305884ECCD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20DC2B78-51EB-0B4D-AC20-69E81D0DE25D}"/>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AFBC24F6-D4F8-0A43-BDA6-513637AAE9B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A47FF552-E9E1-984E-A5E2-B54359B6C0A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FFC5383F-5190-5547-8209-63C2020F1AB7}"/>
              </a:ext>
            </a:extLst>
          </p:cNvPr>
          <p:cNvSpPr>
            <a:spLocks noGrp="1"/>
          </p:cNvSpPr>
          <p:nvPr>
            <p:ph type="dt" sz="half" idx="10"/>
          </p:nvPr>
        </p:nvSpPr>
        <p:spPr/>
        <p:txBody>
          <a:bodyPr/>
          <a:lstStyle>
            <a:lvl1pPr>
              <a:defRPr>
                <a:solidFill>
                  <a:srgbClr val="FFFFFF"/>
                </a:solidFill>
              </a:defRPr>
            </a:lvl1pPr>
          </a:lstStyle>
          <a:p>
            <a:pPr>
              <a:defRPr/>
            </a:pPr>
            <a:fld id="{5AE9EA5A-E51A-2748-AFF2-AC078549AF7E}" type="datetime1">
              <a:rPr lang="fi-FI"/>
              <a:pPr>
                <a:defRPr/>
              </a:pPr>
              <a:t>14.2.2022</a:t>
            </a:fld>
            <a:endParaRPr lang="fi-FI"/>
          </a:p>
        </p:txBody>
      </p:sp>
      <p:sp>
        <p:nvSpPr>
          <p:cNvPr id="16" name="Alatunnisteen paikkamerkki 4">
            <a:extLst>
              <a:ext uri="{FF2B5EF4-FFF2-40B4-BE49-F238E27FC236}">
                <a16:creationId xmlns:a16="http://schemas.microsoft.com/office/drawing/2014/main" id="{D7ABF062-CCA2-A545-8487-2B199588A58E}"/>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CE131F75-8CD0-CB4E-AFF9-17569C0F01B6}"/>
              </a:ext>
            </a:extLst>
          </p:cNvPr>
          <p:cNvSpPr>
            <a:spLocks noGrp="1"/>
          </p:cNvSpPr>
          <p:nvPr>
            <p:ph type="sldNum" sz="quarter" idx="12"/>
          </p:nvPr>
        </p:nvSpPr>
        <p:spPr/>
        <p:txBody>
          <a:bodyPr/>
          <a:lstStyle>
            <a:lvl1pPr>
              <a:defRPr>
                <a:solidFill>
                  <a:srgbClr val="FFFFFF"/>
                </a:solidFill>
              </a:defRPr>
            </a:lvl1pPr>
          </a:lstStyle>
          <a:p>
            <a:pPr>
              <a:defRPr/>
            </a:pPr>
            <a:fld id="{5A4943CE-AF8C-9645-9DDB-2311F9CFE448}" type="slidenum">
              <a:rPr lang="fi-FI"/>
              <a:pPr>
                <a:defRPr/>
              </a:pPr>
              <a:t>‹#›</a:t>
            </a:fld>
            <a:endParaRPr lang="fi-FI"/>
          </a:p>
        </p:txBody>
      </p:sp>
    </p:spTree>
    <p:extLst>
      <p:ext uri="{BB962C8B-B14F-4D97-AF65-F5344CB8AC3E}">
        <p14:creationId xmlns:p14="http://schemas.microsoft.com/office/powerpoint/2010/main" val="1979866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05B68A2-C462-2C49-A47B-8A211807D727}"/>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C70C95C2-C154-FA49-AA2C-947486204EE1}"/>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A851B45-D61D-6E47-A970-44C6603CF96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CC1289C-FCC9-EF41-BDC9-047380FB54B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93F42DE-F40D-CB42-BFC7-DEA9AF5A31E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4F2E86C-C9FE-2F47-8D05-FBF17BF2E1C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785671F-77FE-9644-B032-D2B680E25DD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82249F3-8262-9545-87E1-669C4AEE86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0AE5BA1-F494-7F44-9769-D0BAC7EEA0B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EA8C6A9-9221-154F-9285-EA5799BC7BF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6D8D34F-292D-9040-96BD-FF5B231009D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F8218D8-4935-A842-B887-337BB5172863}"/>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3AEB112-D717-5A4B-A9D9-2847AD5578E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705400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3B92F6B-5854-0D4C-B67C-ED969610CBE6}"/>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45C1B0A-14B5-1243-AA62-02D50B40BC2F}"/>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4E1E4A6E-9ED5-CA47-BF4E-D8FDE9C998E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F1F3282-BC26-A24C-A7A6-C62E38D600C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ECB4ECB6-9239-1049-A639-388DA03909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E6E8E20-8446-8043-9ADC-3A3523B0A6A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C8E9166-5796-A64B-BCA4-C780A9B0A76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845C36E-3781-E540-8D0F-4B09B0CFCBF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7216D16C-428D-9745-A479-BA8174CB54D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ED16343-49BD-8B4E-9E36-B253201CBB4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55DE7C8-FD40-DD4B-AF3C-CC0B6140C47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4E67A0C-3E15-0140-BE1B-EB418FFFE9E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FF1653C3-A676-1342-80CB-CE3ABB40EA5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970458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DF0A92B6-0F04-5A47-87E2-DC42CB1CB7B1}"/>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58888F1-58E0-CC43-BACA-B03FCDCF0594}"/>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6605985B-CA75-8744-B725-1E77F7869B84}"/>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85CE20E-C54C-D140-A2C1-C10360E3D0B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6DEB9912-E28E-1C47-8B5E-BA628F3213C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42EBA7B3-58F1-E64C-ABD0-3FEBA9248B71}"/>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112DC70E-3C9C-FC4A-AC07-EBFF9CD0F8E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47792FA-D23C-D848-BA68-135C4F22FE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982CDA5-F4CC-194E-93F0-4C76A08885E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C76EFD2-3137-8748-8ACC-F8338C9DB6A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EB73489-7183-8E43-9145-6DE5742BDE20}"/>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97F82CA5-35C3-2D4B-9EB6-3B39B976C6E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A69AA85-9418-CC42-A415-9C429635679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330268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A854A71-43D0-9845-92C6-6BCC5CB22AF0}"/>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988A391-1F69-974A-8419-C8FDF0709EC2}"/>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7C732B7F-BAA0-A64E-B88D-066458AEB1D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239F9A7-6A92-A846-9F47-10169A31DAA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539A8D24-B919-E649-A40A-0ED2E325BE1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22A7C70-EEAA-B54A-8F8C-D2F9FAEDCD16}"/>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D80FD919-BDF5-C647-92E4-1F582B3D974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909F2D3-42A8-664C-9708-1F8A108F505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424FB92-FC37-6943-A5DC-248AAED48F1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64DAC726-8A1B-1948-A331-3058457C2C5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71306877-0035-9E4A-8676-902F843E0B7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25C8F58D-CF64-D542-BA0E-A52299F6282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7630E89-F652-0947-837C-E1D9C71DC62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66243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0FEB988D-1805-DF42-BAAA-B48015F55D44}"/>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B330C6A-3042-D940-89FB-E9C87AB6D8A4}"/>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D4B69375-4353-6440-95CA-FB7856A973A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81E5E26-F3C4-4247-8DC4-4B909E2C6B6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3C35A74-C823-E744-AF4F-898C231052E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DFBA349-96B1-A346-BE74-19BB3B13D18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0DED2E2-D7C8-CD4F-8938-10AB88EE162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4D08EEB-14CB-0443-8654-60E66414EC3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6BF7231-5F3F-D44D-963A-00EF67B2A52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A28A515-F8C6-F94A-AD46-B7CFC02CD7E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91EAD7EA-B89A-524F-AE25-995AB7E08D0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CF6D9E7-3105-594D-B019-FD87FEE6E90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6D2ABBEB-E90D-F34C-86DD-E514C9AD09B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950091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4B4BCA79-F285-6948-B990-8C06D70C0A51}"/>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313928A-4159-8641-9E53-DDE0EA64767A}"/>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06D13761-C54D-4345-9CCA-2F3EC2A6921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AF7ADAC-1A0B-F24B-9CF2-27320C104BC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B9C880DE-68B1-AE45-AF76-625E3ADE33B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F962A604-A3DF-1D49-8F4B-B48EC22788A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8DBFD0D-C45A-9A4C-AA7C-BE87E113B7B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B76036EB-A85E-BB47-A383-2B3FB48CBB92}"/>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0537C06-4F34-FB4E-9BB2-65559D82A03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B6D672AE-62B9-0147-A156-DD830540382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9E86A0C-53B6-A44F-9A13-6455C2BCC288}"/>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9A8A2E02-21AB-A146-B5DC-1C8CCDE40D25}"/>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DF6EB33-EA17-1049-8EB2-3B7570C7B5C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230490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8F3BDFA-7F8A-FF47-9910-2D3836D7F582}"/>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18A6C73-D388-174A-A6D4-F546679200C0}"/>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AD06D49F-1E6E-E445-B1CE-3A97E053305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BCF2D22-53EF-664C-86F2-8AC41D4E726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E1C52E2-7ABF-F945-BBBF-84D2E7C6AE2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7385514-CBA1-F74D-BB1D-2357DBF100B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80C3A02-FD0B-B343-A688-0021D4D435A8}"/>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D5727D6-ECDB-5041-8F7E-6D6B8422A1B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25622E2-5921-F346-A578-34FBE7C6BA5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B1DE4D10-57C5-1C4F-90DC-2D22202282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DA91A8E-8F28-834D-9256-9FAB624EEA2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5F6EC6E-488A-7C4C-9822-49E16AD308F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B976A9F-F8D8-2A40-A443-37200EA8D92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4099076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00B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a:extLst>
              <a:ext uri="{FF2B5EF4-FFF2-40B4-BE49-F238E27FC236}">
                <a16:creationId xmlns:a16="http://schemas.microsoft.com/office/drawing/2014/main" id="{DB0290CA-8E08-024E-9E2E-92EF1CB523A1}"/>
              </a:ext>
            </a:extLst>
          </p:cNvPr>
          <p:cNvSpPr>
            <a:spLocks noGrp="1"/>
          </p:cNvSpPr>
          <p:nvPr>
            <p:ph type="dt" sz="half" idx="10"/>
          </p:nvPr>
        </p:nvSpPr>
        <p:spPr/>
        <p:txBody>
          <a:bodyPr/>
          <a:lstStyle>
            <a:lvl1pPr>
              <a:defRPr/>
            </a:lvl1pPr>
          </a:lstStyle>
          <a:p>
            <a:pPr>
              <a:defRPr/>
            </a:pPr>
            <a:fld id="{8BB6A0C1-94DE-3A41-822B-1FE613DDA82A}"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CBBB7398-DF57-1943-8F1B-6D7EB84EB930}"/>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18B6A349-5DBE-D14A-B695-48960A750FA2}"/>
              </a:ext>
            </a:extLst>
          </p:cNvPr>
          <p:cNvSpPr>
            <a:spLocks noGrp="1"/>
          </p:cNvSpPr>
          <p:nvPr>
            <p:ph type="sldNum" sz="quarter" idx="12"/>
          </p:nvPr>
        </p:nvSpPr>
        <p:spPr/>
        <p:txBody>
          <a:bodyPr/>
          <a:lstStyle>
            <a:lvl1pPr>
              <a:defRPr/>
            </a:lvl1pPr>
          </a:lstStyle>
          <a:p>
            <a:pPr>
              <a:defRPr/>
            </a:pPr>
            <a:fld id="{3F19ED24-BAC9-B543-915F-810D51F27B6C}" type="slidenum">
              <a:rPr lang="fi-FI"/>
              <a:pPr>
                <a:defRPr/>
              </a:pPr>
              <a:t>‹#›</a:t>
            </a:fld>
            <a:endParaRPr lang="fi-FI" dirty="0"/>
          </a:p>
        </p:txBody>
      </p:sp>
    </p:spTree>
    <p:extLst>
      <p:ext uri="{BB962C8B-B14F-4D97-AF65-F5344CB8AC3E}">
        <p14:creationId xmlns:p14="http://schemas.microsoft.com/office/powerpoint/2010/main" val="3194888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3DB8386C-A887-1343-9009-64DEAC5ECE51}"/>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81C43289-A9D4-0049-B62A-01FCD520E760}"/>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0AA2B1DC-57A1-8C42-BD1F-994D78FEB17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710FFD31-AD60-4248-B96D-DFDBE5B46E1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A7EF50FA-553B-E94C-9DCC-47741A086C0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CB618037-0BC9-5C43-90FB-5CA22D5875F6}"/>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96428DBA-0726-2C46-8D18-1D30AEEB514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6A816860-DD06-F442-BF9D-47A684ADABC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7A5E8EC4-36E1-0A48-BBD4-89751A0BF11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BA3F46C9-CFAD-CA4B-B972-7A6CA67A685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DE112AF3-BA1A-E440-9364-77065E4AC4B7}"/>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EBF221C1-3DD1-D647-918B-30C7DEAE70A7}"/>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a:extLst>
              <a:ext uri="{FF2B5EF4-FFF2-40B4-BE49-F238E27FC236}">
                <a16:creationId xmlns:a16="http://schemas.microsoft.com/office/drawing/2014/main" id="{CD7393F0-80F9-F840-86DB-EABB703F5B7C}"/>
              </a:ext>
            </a:extLst>
          </p:cNvPr>
          <p:cNvSpPr>
            <a:spLocks noGrp="1"/>
          </p:cNvSpPr>
          <p:nvPr>
            <p:ph type="dt" sz="half" idx="10"/>
          </p:nvPr>
        </p:nvSpPr>
        <p:spPr/>
        <p:txBody>
          <a:bodyPr/>
          <a:lstStyle>
            <a:lvl1pPr>
              <a:defRPr>
                <a:solidFill>
                  <a:srgbClr val="FFFFFF"/>
                </a:solidFill>
              </a:defRPr>
            </a:lvl1pPr>
          </a:lstStyle>
          <a:p>
            <a:pPr>
              <a:defRPr/>
            </a:pPr>
            <a:fld id="{C565CF8B-E932-9440-8F18-DBCE58AC7878}" type="datetime1">
              <a:rPr lang="fi-FI"/>
              <a:pPr>
                <a:defRPr/>
              </a:pPr>
              <a:t>14.2.2022</a:t>
            </a:fld>
            <a:endParaRPr lang="fi-FI"/>
          </a:p>
        </p:txBody>
      </p:sp>
      <p:sp>
        <p:nvSpPr>
          <p:cNvPr id="16" name="Alatunnisteen paikkamerkki 4">
            <a:extLst>
              <a:ext uri="{FF2B5EF4-FFF2-40B4-BE49-F238E27FC236}">
                <a16:creationId xmlns:a16="http://schemas.microsoft.com/office/drawing/2014/main" id="{6E4A8D3E-325B-8241-8B9B-969935EC4271}"/>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8A43983C-6311-5949-A385-4FF0308F4A3A}"/>
              </a:ext>
            </a:extLst>
          </p:cNvPr>
          <p:cNvSpPr>
            <a:spLocks noGrp="1"/>
          </p:cNvSpPr>
          <p:nvPr>
            <p:ph type="sldNum" sz="quarter" idx="12"/>
          </p:nvPr>
        </p:nvSpPr>
        <p:spPr/>
        <p:txBody>
          <a:bodyPr/>
          <a:lstStyle>
            <a:lvl1pPr>
              <a:defRPr>
                <a:solidFill>
                  <a:srgbClr val="FFFFFF"/>
                </a:solidFill>
              </a:defRPr>
            </a:lvl1pPr>
          </a:lstStyle>
          <a:p>
            <a:pPr>
              <a:defRPr/>
            </a:pPr>
            <a:fld id="{7437F686-FEC7-DF4F-8417-6BC1FE3CC933}" type="slidenum">
              <a:rPr lang="fi-FI"/>
              <a:pPr>
                <a:defRPr/>
              </a:pPr>
              <a:t>‹#›</a:t>
            </a:fld>
            <a:endParaRPr lang="fi-FI"/>
          </a:p>
        </p:txBody>
      </p:sp>
    </p:spTree>
    <p:extLst>
      <p:ext uri="{BB962C8B-B14F-4D97-AF65-F5344CB8AC3E}">
        <p14:creationId xmlns:p14="http://schemas.microsoft.com/office/powerpoint/2010/main" val="1605493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BCB1187-50F1-1041-BB47-0FAB711C7546}"/>
              </a:ext>
            </a:extLst>
          </p:cNvPr>
          <p:cNvSpPr>
            <a:spLocks noGrp="1"/>
          </p:cNvSpPr>
          <p:nvPr>
            <p:ph type="dt" sz="half" idx="10"/>
          </p:nvPr>
        </p:nvSpPr>
        <p:spPr/>
        <p:txBody>
          <a:bodyPr/>
          <a:lstStyle>
            <a:lvl1pPr>
              <a:defRPr/>
            </a:lvl1pPr>
          </a:lstStyle>
          <a:p>
            <a:pPr>
              <a:defRPr/>
            </a:pPr>
            <a:fld id="{EEE07B68-FCA6-2349-832C-EC5A24DDD415}"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D208463D-2BD8-204D-B795-A2842742FD65}"/>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41218A64-1859-C340-A271-5409941BCF44}"/>
              </a:ext>
            </a:extLst>
          </p:cNvPr>
          <p:cNvSpPr>
            <a:spLocks noGrp="1"/>
          </p:cNvSpPr>
          <p:nvPr>
            <p:ph type="sldNum" sz="quarter" idx="12"/>
          </p:nvPr>
        </p:nvSpPr>
        <p:spPr/>
        <p:txBody>
          <a:bodyPr/>
          <a:lstStyle>
            <a:lvl1pPr>
              <a:defRPr/>
            </a:lvl1pPr>
          </a:lstStyle>
          <a:p>
            <a:pPr>
              <a:defRPr/>
            </a:pPr>
            <a:fld id="{14999F25-12A7-AA4B-872C-C9003A662F9E}" type="slidenum">
              <a:rPr lang="fi-FI"/>
              <a:pPr>
                <a:defRPr/>
              </a:pPr>
              <a:t>‹#›</a:t>
            </a:fld>
            <a:endParaRPr lang="fi-FI" dirty="0"/>
          </a:p>
        </p:txBody>
      </p:sp>
    </p:spTree>
    <p:extLst>
      <p:ext uri="{BB962C8B-B14F-4D97-AF65-F5344CB8AC3E}">
        <p14:creationId xmlns:p14="http://schemas.microsoft.com/office/powerpoint/2010/main" val="209378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23BF0FB7-0EB0-164D-8DE9-E1145C61B232}"/>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9CC9A082-984E-6C40-83BA-429A1BB240C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70062B96-93E1-D441-B449-033DB15EA2A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30BA2355-11D9-1E47-9E5D-E29C74BE63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0D50614E-98F3-EF41-9C79-952694EDDB2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FAF527A3-74F8-B242-AF3F-F384DBDBBA8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5ACD062F-147A-144A-B0DF-A0DE728AC47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BE4ABE4C-8D67-5A46-9344-7A27CE528C2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11F6C65A-3A06-424D-8787-74EABB89E52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C993A04E-95ED-A14B-8A3C-4C5C6F7D5D2C}"/>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B2CFB702-37FD-2C42-AAD4-CEF9736C2AF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D2F5248C-9797-CB43-A484-B14C627E3AF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1EBABECF-22C8-6A42-BE57-5D5193A476B2}"/>
              </a:ext>
            </a:extLst>
          </p:cNvPr>
          <p:cNvSpPr>
            <a:spLocks noGrp="1"/>
          </p:cNvSpPr>
          <p:nvPr>
            <p:ph type="dt" sz="half" idx="10"/>
          </p:nvPr>
        </p:nvSpPr>
        <p:spPr/>
        <p:txBody>
          <a:bodyPr/>
          <a:lstStyle>
            <a:lvl1pPr>
              <a:defRPr>
                <a:solidFill>
                  <a:srgbClr val="FFFFFF"/>
                </a:solidFill>
              </a:defRPr>
            </a:lvl1pPr>
          </a:lstStyle>
          <a:p>
            <a:pPr>
              <a:defRPr/>
            </a:pPr>
            <a:fld id="{CDCC21D6-275D-ED44-876D-C7454EE4F4B1}" type="datetime1">
              <a:rPr lang="fi-FI"/>
              <a:pPr>
                <a:defRPr/>
              </a:pPr>
              <a:t>14.2.2022</a:t>
            </a:fld>
            <a:endParaRPr lang="fi-FI"/>
          </a:p>
        </p:txBody>
      </p:sp>
      <p:sp>
        <p:nvSpPr>
          <p:cNvPr id="16" name="Alatunnisteen paikkamerkki 4">
            <a:extLst>
              <a:ext uri="{FF2B5EF4-FFF2-40B4-BE49-F238E27FC236}">
                <a16:creationId xmlns:a16="http://schemas.microsoft.com/office/drawing/2014/main" id="{38DC849B-37B1-C245-AD33-EF63AC3261B2}"/>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232DE35-40DC-F94D-AF6B-F18DF94B3F9B}"/>
              </a:ext>
            </a:extLst>
          </p:cNvPr>
          <p:cNvSpPr>
            <a:spLocks noGrp="1"/>
          </p:cNvSpPr>
          <p:nvPr>
            <p:ph type="sldNum" sz="quarter" idx="12"/>
          </p:nvPr>
        </p:nvSpPr>
        <p:spPr/>
        <p:txBody>
          <a:bodyPr/>
          <a:lstStyle>
            <a:lvl1pPr>
              <a:defRPr>
                <a:solidFill>
                  <a:srgbClr val="FFFFFF"/>
                </a:solidFill>
              </a:defRPr>
            </a:lvl1pPr>
          </a:lstStyle>
          <a:p>
            <a:pPr>
              <a:defRPr/>
            </a:pPr>
            <a:fld id="{D81A1E6C-6968-2B48-9E19-4AC383BFAEDF}" type="slidenum">
              <a:rPr lang="fi-FI"/>
              <a:pPr>
                <a:defRPr/>
              </a:pPr>
              <a:t>‹#›</a:t>
            </a:fld>
            <a:endParaRPr lang="fi-FI"/>
          </a:p>
        </p:txBody>
      </p:sp>
    </p:spTree>
    <p:extLst>
      <p:ext uri="{BB962C8B-B14F-4D97-AF65-F5344CB8AC3E}">
        <p14:creationId xmlns:p14="http://schemas.microsoft.com/office/powerpoint/2010/main" val="2536757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8FEFF48-2882-BF40-B3A1-F6C725D97555}"/>
              </a:ext>
            </a:extLst>
          </p:cNvPr>
          <p:cNvSpPr>
            <a:spLocks noChangeAspect="1"/>
          </p:cNvSpPr>
          <p:nvPr userDrawn="1"/>
        </p:nvSpPr>
        <p:spPr bwMode="auto">
          <a:xfrm>
            <a:off x="11047413" y="0"/>
            <a:ext cx="1141412" cy="6858000"/>
          </a:xfrm>
          <a:custGeom>
            <a:avLst/>
            <a:gdLst>
              <a:gd name="T0" fmla="*/ 52013840 w 2359"/>
              <a:gd name="T1" fmla="*/ 0 h 14300"/>
              <a:gd name="T2" fmla="*/ 0 w 2359"/>
              <a:gd name="T3" fmla="*/ 163068373 h 14300"/>
              <a:gd name="T4" fmla="*/ 55996928 w 2359"/>
              <a:gd name="T5" fmla="*/ 370065833 h 14300"/>
              <a:gd name="T6" fmla="*/ 0 w 2359"/>
              <a:gd name="T7" fmla="*/ 577063293 h 14300"/>
              <a:gd name="T8" fmla="*/ 55996928 w 2359"/>
              <a:gd name="T9" fmla="*/ 784061232 h 14300"/>
              <a:gd name="T10" fmla="*/ 0 w 2359"/>
              <a:gd name="T11" fmla="*/ 990828493 h 14300"/>
              <a:gd name="T12" fmla="*/ 55996928 w 2359"/>
              <a:gd name="T13" fmla="*/ 1197826433 h 14300"/>
              <a:gd name="T14" fmla="*/ 55996928 w 2359"/>
              <a:gd name="T15" fmla="*/ 1208406457 h 14300"/>
              <a:gd name="T16" fmla="*/ 0 w 2359"/>
              <a:gd name="T17" fmla="*/ 1415403916 h 14300"/>
              <a:gd name="T18" fmla="*/ 55996928 w 2359"/>
              <a:gd name="T19" fmla="*/ 1622171657 h 14300"/>
              <a:gd name="T20" fmla="*/ 0 w 2359"/>
              <a:gd name="T21" fmla="*/ 1829169117 h 14300"/>
              <a:gd name="T22" fmla="*/ 55996928 w 2359"/>
              <a:gd name="T23" fmla="*/ 2036166577 h 14300"/>
              <a:gd name="T24" fmla="*/ 0 w 2359"/>
              <a:gd name="T25" fmla="*/ 2147483646 h 14300"/>
              <a:gd name="T26" fmla="*/ 55996928 w 2359"/>
              <a:gd name="T27" fmla="*/ 2147483646 h 14300"/>
              <a:gd name="T28" fmla="*/ 0 w 2359"/>
              <a:gd name="T29" fmla="*/ 2147483646 h 14300"/>
              <a:gd name="T30" fmla="*/ 55996928 w 2359"/>
              <a:gd name="T31" fmla="*/ 2147483646 h 14300"/>
              <a:gd name="T32" fmla="*/ 0 w 2359"/>
              <a:gd name="T33" fmla="*/ 2147483646 h 14300"/>
              <a:gd name="T34" fmla="*/ 55996928 w 2359"/>
              <a:gd name="T35" fmla="*/ 2147483646 h 14300"/>
              <a:gd name="T36" fmla="*/ 55762742 w 2359"/>
              <a:gd name="T37" fmla="*/ 2147483646 h 14300"/>
              <a:gd name="T38" fmla="*/ 552705173 w 2359"/>
              <a:gd name="T39" fmla="*/ 2147483646 h 14300"/>
              <a:gd name="T40" fmla="*/ 552705173 w 2359"/>
              <a:gd name="T41" fmla="*/ 0 h 14300"/>
              <a:gd name="T42" fmla="*/ 52013840 w 2359"/>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9"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359" y="14300"/>
                </a:lnTo>
                <a:lnTo>
                  <a:pt x="2359" y="0"/>
                </a:lnTo>
                <a:lnTo>
                  <a:pt x="222"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a:extLst>
              <a:ext uri="{FF2B5EF4-FFF2-40B4-BE49-F238E27FC236}">
                <a16:creationId xmlns:a16="http://schemas.microsoft.com/office/drawing/2014/main" id="{4560A037-0B21-574F-88EB-2D541613E863}"/>
              </a:ext>
            </a:extLst>
          </p:cNvPr>
          <p:cNvSpPr>
            <a:spLocks noGrp="1"/>
          </p:cNvSpPr>
          <p:nvPr>
            <p:ph type="dt" sz="half" idx="10"/>
          </p:nvPr>
        </p:nvSpPr>
        <p:spPr/>
        <p:txBody>
          <a:bodyPr/>
          <a:lstStyle>
            <a:lvl1pPr>
              <a:defRPr/>
            </a:lvl1pPr>
          </a:lstStyle>
          <a:p>
            <a:pPr>
              <a:defRPr/>
            </a:pPr>
            <a:fld id="{4B549D1D-5C20-2D46-A2B5-940720E4E505}" type="datetime1">
              <a:rPr lang="fi-FI"/>
              <a:pPr>
                <a:defRPr/>
              </a:pPr>
              <a:t>14.2.2022</a:t>
            </a:fld>
            <a:endParaRPr lang="fi-FI"/>
          </a:p>
        </p:txBody>
      </p:sp>
      <p:sp>
        <p:nvSpPr>
          <p:cNvPr id="6" name="Alatunnisteen paikkamerkki 4">
            <a:extLst>
              <a:ext uri="{FF2B5EF4-FFF2-40B4-BE49-F238E27FC236}">
                <a16:creationId xmlns:a16="http://schemas.microsoft.com/office/drawing/2014/main" id="{3212DDEC-6EC6-9D4B-85B5-9CD7C355A7BB}"/>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09713298-BD42-8C4A-B39F-A568FCE7EAFE}"/>
              </a:ext>
            </a:extLst>
          </p:cNvPr>
          <p:cNvSpPr>
            <a:spLocks noGrp="1"/>
          </p:cNvSpPr>
          <p:nvPr>
            <p:ph type="sldNum" sz="quarter" idx="12"/>
          </p:nvPr>
        </p:nvSpPr>
        <p:spPr/>
        <p:txBody>
          <a:bodyPr/>
          <a:lstStyle>
            <a:lvl1pPr>
              <a:defRPr>
                <a:solidFill>
                  <a:schemeClr val="bg1"/>
                </a:solidFill>
              </a:defRPr>
            </a:lvl1pPr>
          </a:lstStyle>
          <a:p>
            <a:pPr>
              <a:defRPr/>
            </a:pPr>
            <a:fld id="{5FB18659-FA91-5E45-8A86-F0E0F29B655D}" type="slidenum">
              <a:rPr lang="fi-FI"/>
              <a:pPr>
                <a:defRPr/>
              </a:pPr>
              <a:t>‹#›</a:t>
            </a:fld>
            <a:endParaRPr lang="fi-FI"/>
          </a:p>
        </p:txBody>
      </p:sp>
    </p:spTree>
    <p:extLst>
      <p:ext uri="{BB962C8B-B14F-4D97-AF65-F5344CB8AC3E}">
        <p14:creationId xmlns:p14="http://schemas.microsoft.com/office/powerpoint/2010/main" val="3849079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C36E015-38B5-2242-B318-FB4881B3188F}"/>
              </a:ext>
            </a:extLst>
          </p:cNvPr>
          <p:cNvSpPr>
            <a:spLocks noGrp="1"/>
          </p:cNvSpPr>
          <p:nvPr>
            <p:ph type="dt" sz="half" idx="10"/>
          </p:nvPr>
        </p:nvSpPr>
        <p:spPr/>
        <p:txBody>
          <a:bodyPr/>
          <a:lstStyle>
            <a:lvl1pPr>
              <a:defRPr/>
            </a:lvl1pPr>
          </a:lstStyle>
          <a:p>
            <a:pPr>
              <a:defRPr/>
            </a:pPr>
            <a:fld id="{48EEB8C6-E3EF-8643-A1D9-5F439B820FDD}"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2FFB7A1C-1BA8-7B4C-8B9C-F0DB388CD9F1}"/>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EC9A86C9-880D-1A44-A4C5-258EA715942A}"/>
              </a:ext>
            </a:extLst>
          </p:cNvPr>
          <p:cNvSpPr>
            <a:spLocks noGrp="1"/>
          </p:cNvSpPr>
          <p:nvPr>
            <p:ph type="sldNum" sz="quarter" idx="12"/>
          </p:nvPr>
        </p:nvSpPr>
        <p:spPr/>
        <p:txBody>
          <a:bodyPr/>
          <a:lstStyle>
            <a:lvl1pPr>
              <a:defRPr/>
            </a:lvl1pPr>
          </a:lstStyle>
          <a:p>
            <a:pPr>
              <a:defRPr/>
            </a:pPr>
            <a:fld id="{47B026B4-21A3-5849-9017-3DEB780D53A5}" type="slidenum">
              <a:rPr lang="fi-FI"/>
              <a:pPr>
                <a:defRPr/>
              </a:pPr>
              <a:t>‹#›</a:t>
            </a:fld>
            <a:endParaRPr lang="fi-FI" dirty="0"/>
          </a:p>
        </p:txBody>
      </p:sp>
    </p:spTree>
    <p:extLst>
      <p:ext uri="{BB962C8B-B14F-4D97-AF65-F5344CB8AC3E}">
        <p14:creationId xmlns:p14="http://schemas.microsoft.com/office/powerpoint/2010/main" val="2957415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3AD4D164-1070-6143-BEA1-2AB5735DDA91}"/>
              </a:ext>
            </a:extLst>
          </p:cNvPr>
          <p:cNvSpPr>
            <a:spLocks noGrp="1"/>
          </p:cNvSpPr>
          <p:nvPr>
            <p:ph type="dt" sz="half" idx="15"/>
          </p:nvPr>
        </p:nvSpPr>
        <p:spPr/>
        <p:txBody>
          <a:bodyPr/>
          <a:lstStyle>
            <a:lvl1pPr>
              <a:defRPr/>
            </a:lvl1pPr>
          </a:lstStyle>
          <a:p>
            <a:pPr>
              <a:defRPr/>
            </a:pPr>
            <a:fld id="{A0CF38AD-78E6-D94F-99BA-FE5FCE97575D}" type="datetime1">
              <a:rPr lang="fi-FI"/>
              <a:pPr>
                <a:defRPr/>
              </a:pPr>
              <a:t>14.2.2022</a:t>
            </a:fld>
            <a:endParaRPr lang="fi-FI" dirty="0"/>
          </a:p>
        </p:txBody>
      </p:sp>
      <p:sp>
        <p:nvSpPr>
          <p:cNvPr id="8" name="Alatunnisteen paikkamerkki 4">
            <a:extLst>
              <a:ext uri="{FF2B5EF4-FFF2-40B4-BE49-F238E27FC236}">
                <a16:creationId xmlns:a16="http://schemas.microsoft.com/office/drawing/2014/main" id="{1116959E-5043-F44E-AE80-5AD59AC293B3}"/>
              </a:ext>
            </a:extLst>
          </p:cNvPr>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3F04B90B-A471-324A-814E-F45AB70D28FC}"/>
              </a:ext>
            </a:extLst>
          </p:cNvPr>
          <p:cNvSpPr>
            <a:spLocks noGrp="1"/>
          </p:cNvSpPr>
          <p:nvPr>
            <p:ph type="sldNum" sz="quarter" idx="17"/>
          </p:nvPr>
        </p:nvSpPr>
        <p:spPr/>
        <p:txBody>
          <a:bodyPr/>
          <a:lstStyle>
            <a:lvl1pPr>
              <a:defRPr/>
            </a:lvl1pPr>
          </a:lstStyle>
          <a:p>
            <a:pPr>
              <a:defRPr/>
            </a:pPr>
            <a:fld id="{B2A35A28-042B-574D-9C32-BD571C3FB4C0}" type="slidenum">
              <a:rPr lang="fi-FI"/>
              <a:pPr>
                <a:defRPr/>
              </a:pPr>
              <a:t>‹#›</a:t>
            </a:fld>
            <a:endParaRPr lang="fi-FI" dirty="0"/>
          </a:p>
        </p:txBody>
      </p:sp>
    </p:spTree>
    <p:extLst>
      <p:ext uri="{BB962C8B-B14F-4D97-AF65-F5344CB8AC3E}">
        <p14:creationId xmlns:p14="http://schemas.microsoft.com/office/powerpoint/2010/main" val="18230082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a:extLst>
              <a:ext uri="{FF2B5EF4-FFF2-40B4-BE49-F238E27FC236}">
                <a16:creationId xmlns:a16="http://schemas.microsoft.com/office/drawing/2014/main" id="{60E59D32-13FC-E54D-9146-2AACD9C89E59}"/>
              </a:ext>
            </a:extLst>
          </p:cNvPr>
          <p:cNvSpPr>
            <a:spLocks noGrp="1"/>
          </p:cNvSpPr>
          <p:nvPr>
            <p:ph type="dt" sz="half" idx="14"/>
          </p:nvPr>
        </p:nvSpPr>
        <p:spPr/>
        <p:txBody>
          <a:bodyPr/>
          <a:lstStyle>
            <a:lvl1pPr>
              <a:defRPr/>
            </a:lvl1pPr>
          </a:lstStyle>
          <a:p>
            <a:pPr>
              <a:defRPr/>
            </a:pPr>
            <a:fld id="{EC352A67-D2CD-FB41-8520-C98D5509DE26}"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E24E1775-1CED-5349-A361-4474C58ACF92}"/>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5B40F82D-90EF-6D4E-A34C-B3033C0E6E10}"/>
              </a:ext>
            </a:extLst>
          </p:cNvPr>
          <p:cNvSpPr>
            <a:spLocks noGrp="1"/>
          </p:cNvSpPr>
          <p:nvPr>
            <p:ph type="sldNum" sz="quarter" idx="16"/>
          </p:nvPr>
        </p:nvSpPr>
        <p:spPr/>
        <p:txBody>
          <a:bodyPr/>
          <a:lstStyle>
            <a:lvl1pPr>
              <a:defRPr/>
            </a:lvl1pPr>
          </a:lstStyle>
          <a:p>
            <a:pPr>
              <a:defRPr/>
            </a:pPr>
            <a:fld id="{D4632DC5-811F-EE44-8167-475567266B20}" type="slidenum">
              <a:rPr lang="fi-FI"/>
              <a:pPr>
                <a:defRPr/>
              </a:pPr>
              <a:t>‹#›</a:t>
            </a:fld>
            <a:endParaRPr lang="fi-FI" dirty="0"/>
          </a:p>
        </p:txBody>
      </p:sp>
    </p:spTree>
    <p:extLst>
      <p:ext uri="{BB962C8B-B14F-4D97-AF65-F5344CB8AC3E}">
        <p14:creationId xmlns:p14="http://schemas.microsoft.com/office/powerpoint/2010/main" val="904274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a:extLst>
              <a:ext uri="{FF2B5EF4-FFF2-40B4-BE49-F238E27FC236}">
                <a16:creationId xmlns:a16="http://schemas.microsoft.com/office/drawing/2014/main" id="{75049D27-4427-AD46-8BC7-A321B73C3D62}"/>
              </a:ext>
            </a:extLst>
          </p:cNvPr>
          <p:cNvSpPr>
            <a:spLocks noGrp="1"/>
          </p:cNvSpPr>
          <p:nvPr>
            <p:ph type="dt" sz="half" idx="10"/>
          </p:nvPr>
        </p:nvSpPr>
        <p:spPr/>
        <p:txBody>
          <a:bodyPr/>
          <a:lstStyle>
            <a:lvl1pPr>
              <a:defRPr/>
            </a:lvl1pPr>
          </a:lstStyle>
          <a:p>
            <a:pPr>
              <a:defRPr/>
            </a:pPr>
            <a:fld id="{4F99EE66-3A14-4146-99A0-F734F993AC4D}"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C5969E96-43CF-B840-B1C2-B1384537AF56}"/>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4AA1A6FC-1F23-AB40-ABD4-BE5120D93F7E}"/>
              </a:ext>
            </a:extLst>
          </p:cNvPr>
          <p:cNvSpPr>
            <a:spLocks noGrp="1"/>
          </p:cNvSpPr>
          <p:nvPr>
            <p:ph type="sldNum" sz="quarter" idx="12"/>
          </p:nvPr>
        </p:nvSpPr>
        <p:spPr/>
        <p:txBody>
          <a:bodyPr/>
          <a:lstStyle>
            <a:lvl1pPr>
              <a:defRPr/>
            </a:lvl1pPr>
          </a:lstStyle>
          <a:p>
            <a:pPr>
              <a:defRPr/>
            </a:pPr>
            <a:fld id="{58765647-A26E-AA49-B040-B1840D8DD7AF}" type="slidenum">
              <a:rPr lang="fi-FI"/>
              <a:pPr>
                <a:defRPr/>
              </a:pPr>
              <a:t>‹#›</a:t>
            </a:fld>
            <a:endParaRPr lang="fi-FI" dirty="0"/>
          </a:p>
        </p:txBody>
      </p:sp>
    </p:spTree>
    <p:extLst>
      <p:ext uri="{BB962C8B-B14F-4D97-AF65-F5344CB8AC3E}">
        <p14:creationId xmlns:p14="http://schemas.microsoft.com/office/powerpoint/2010/main" val="1823255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01B7121E-A397-A74D-AD5B-50BFC1491BCF}"/>
              </a:ext>
            </a:extLst>
          </p:cNvPr>
          <p:cNvSpPr>
            <a:spLocks noGrp="1"/>
          </p:cNvSpPr>
          <p:nvPr>
            <p:ph type="dt" sz="half" idx="10"/>
          </p:nvPr>
        </p:nvSpPr>
        <p:spPr/>
        <p:txBody>
          <a:bodyPr/>
          <a:lstStyle>
            <a:lvl1pPr>
              <a:defRPr/>
            </a:lvl1pPr>
          </a:lstStyle>
          <a:p>
            <a:pPr>
              <a:defRPr/>
            </a:pPr>
            <a:fld id="{E381623B-3FD5-CA40-952C-ED73F00BBFD2}" type="datetime1">
              <a:rPr lang="fi-FI"/>
              <a:pPr>
                <a:defRPr/>
              </a:pPr>
              <a:t>14.2.2022</a:t>
            </a:fld>
            <a:endParaRPr lang="fi-FI" dirty="0"/>
          </a:p>
        </p:txBody>
      </p:sp>
      <p:sp>
        <p:nvSpPr>
          <p:cNvPr id="3" name="Alatunnisteen paikkamerkki 4">
            <a:extLst>
              <a:ext uri="{FF2B5EF4-FFF2-40B4-BE49-F238E27FC236}">
                <a16:creationId xmlns:a16="http://schemas.microsoft.com/office/drawing/2014/main" id="{41D83A55-06E7-034B-9E64-4414B4FFFA60}"/>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a:extLst>
              <a:ext uri="{FF2B5EF4-FFF2-40B4-BE49-F238E27FC236}">
                <a16:creationId xmlns:a16="http://schemas.microsoft.com/office/drawing/2014/main" id="{45B86D31-B69E-804A-BF98-5E670A2E9382}"/>
              </a:ext>
            </a:extLst>
          </p:cNvPr>
          <p:cNvSpPr>
            <a:spLocks noGrp="1"/>
          </p:cNvSpPr>
          <p:nvPr>
            <p:ph type="sldNum" sz="quarter" idx="12"/>
          </p:nvPr>
        </p:nvSpPr>
        <p:spPr/>
        <p:txBody>
          <a:bodyPr/>
          <a:lstStyle>
            <a:lvl1pPr>
              <a:defRPr/>
            </a:lvl1pPr>
          </a:lstStyle>
          <a:p>
            <a:pPr>
              <a:defRPr/>
            </a:pPr>
            <a:fld id="{4609A1C4-B1B6-B542-B3C1-45A3B166DDE9}" type="slidenum">
              <a:rPr lang="fi-FI"/>
              <a:pPr>
                <a:defRPr/>
              </a:pPr>
              <a:t>‹#›</a:t>
            </a:fld>
            <a:endParaRPr lang="fi-FI" dirty="0"/>
          </a:p>
        </p:txBody>
      </p:sp>
    </p:spTree>
    <p:extLst>
      <p:ext uri="{BB962C8B-B14F-4D97-AF65-F5344CB8AC3E}">
        <p14:creationId xmlns:p14="http://schemas.microsoft.com/office/powerpoint/2010/main" val="31188590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E6879746-B8EB-884E-AF7B-B78E8B1702FB}"/>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9B8A6BB4-EEA6-EF45-BF28-FB18FDA966F2}"/>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0ED67AAB-AF16-594B-878E-EF3533F2D741}"/>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9CE9A4E-A03B-354F-8414-1748C02C9BD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7BB90FA-0CA1-D946-A182-932EF799785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27BD8C5-83A9-FB49-B39A-CDE9803E079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B9F1E13-2A7F-3041-96C4-20BF24B378C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27896C8-0E9B-EB4F-A0BF-D0D28A09109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167786E-3258-6747-9FAD-4F51E14A896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D59A392-AFE5-894F-AC9A-086B8E23229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C9937A5-0181-2F43-B3F9-5BBF9E89D94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1ECADD16-758B-A640-89C6-EBAB42EDBDD7}"/>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76C0F365-A963-7841-971F-3D5D3E427E7C}"/>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31211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7122B99-D2F2-894A-B4D1-5C9ACF708BA3}"/>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0B7ABF4-F4CE-7747-995D-ADC825C3F4A9}"/>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C8BDA53-A3CF-CD4E-BBAF-9EDBAF21C1C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1D6009F-C9D4-DB42-90A2-988D68F1FFF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3189C8FC-77F3-D045-A88B-B4FCBA9F173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BBACA01-CAA9-4147-B59D-8FD2D35F90BE}"/>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877B54B-F152-6C46-9FB5-1278832F4FD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9A27C712-A89A-1D4B-8F45-BAD9BD53D1D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8FABDF27-ECAE-604A-9E9A-DA9434304A9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F18C98AE-78D3-9948-ADA9-E422CCDA673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14B7AB1-3C60-7243-80AF-1143298FCF0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CA9A25B-3DB7-6C43-9DAB-F9374407E32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6D5F953-ED5B-7A40-A002-5D241E705C3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029620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59CE684-3445-A349-B408-FC0F9AE63151}"/>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B594D053-CAA3-124B-A248-54FBD5431818}"/>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A62D8D1-F988-AB42-AE97-EDCC14FEFC1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F966D78-CF6D-FF43-BCD7-EAA6D494185B}"/>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75B2A524-6334-374C-8276-83D79F0B5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1C029C37-5399-4B48-994F-458C2441829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989DDBED-8774-EF4F-9AE1-BBF695CC721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63657B50-C9AE-0A47-8640-59D91CF7909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047D908-052E-564A-93D9-C0C4528AC24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A9A8A33F-4A4D-1240-A7F0-475CCA170D1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08FA1113-518E-B047-9036-64AE92D188F0}"/>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56C1108-E32D-0C41-9E13-B37E26492759}"/>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E4359BCE-FAB3-3B4F-A83F-565FB676406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577097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5FF2C10D-31F1-D542-99F4-7BE1672E513B}"/>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D5FEE065-3F10-954A-ABFB-61294995B07C}"/>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A1945AFA-F801-6949-93D4-3F1608572950}"/>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AD21A0D-E4BB-4649-9920-AC11107EAE2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36A8CC55-ABE2-1D49-BC87-AA690312423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5D06264-F627-DB41-9606-ED26FA86983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2E2E5A7-A94A-8047-89DF-BD90D52F827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5F579C93-C027-454D-93D6-7E65EFD0841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089B2B3-B52D-7F44-8123-CBA1EC8B704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E30173E-DEB1-2546-90E9-857A773BFD7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5DCE0D3C-F9C2-B046-BC36-175C5A3BC6C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9EE4E09-1121-4C47-94E7-8858474E8A0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AC56BE14-7FF0-6949-8FF3-87D4A7C643C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15383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593CA356-E177-0F43-97AC-8C704F4FA0DE}"/>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254D8541-0949-0243-8275-A1E9BD53396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35A1974-627D-D648-835D-4F95C2A66E5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42102F3C-F48E-D041-B57C-94BD2F64CBB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B19556AF-2923-D24B-860B-CF8A247495E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9949E8AF-9D43-DF4C-BBAB-8AF9B09E31A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1174F93E-7381-6E4A-A70F-DEC24033CF2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D8C45D1D-CADB-5942-A259-7FDF2C360B3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0A16D9B-108C-5C4A-A304-C02186C7660D}"/>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5DB44975-9BFE-1145-AE56-0D5D15012E1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CC6BC2EC-BF9A-7344-8121-E4167C644AF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2D4AD8C8-AE8F-534E-83DE-9BF80D1987E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0ADFD305-8E6C-8E4B-A35F-7F2628FD0387}"/>
              </a:ext>
            </a:extLst>
          </p:cNvPr>
          <p:cNvSpPr>
            <a:spLocks noGrp="1"/>
          </p:cNvSpPr>
          <p:nvPr>
            <p:ph type="dt" sz="half" idx="10"/>
          </p:nvPr>
        </p:nvSpPr>
        <p:spPr/>
        <p:txBody>
          <a:bodyPr/>
          <a:lstStyle>
            <a:lvl1pPr>
              <a:defRPr>
                <a:solidFill>
                  <a:srgbClr val="FFFFFF"/>
                </a:solidFill>
              </a:defRPr>
            </a:lvl1pPr>
          </a:lstStyle>
          <a:p>
            <a:pPr>
              <a:defRPr/>
            </a:pPr>
            <a:fld id="{6468D5FA-3C7E-184E-9403-E2668FA67C40}" type="datetime1">
              <a:rPr lang="fi-FI"/>
              <a:pPr>
                <a:defRPr/>
              </a:pPr>
              <a:t>14.2.2022</a:t>
            </a:fld>
            <a:endParaRPr lang="fi-FI"/>
          </a:p>
        </p:txBody>
      </p:sp>
      <p:sp>
        <p:nvSpPr>
          <p:cNvPr id="16" name="Alatunnisteen paikkamerkki 4">
            <a:extLst>
              <a:ext uri="{FF2B5EF4-FFF2-40B4-BE49-F238E27FC236}">
                <a16:creationId xmlns:a16="http://schemas.microsoft.com/office/drawing/2014/main" id="{3CB86E5D-431D-E74C-935C-CD66E134A64A}"/>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4ECD76C1-92F4-C14C-8738-B40BDBFE1665}"/>
              </a:ext>
            </a:extLst>
          </p:cNvPr>
          <p:cNvSpPr>
            <a:spLocks noGrp="1"/>
          </p:cNvSpPr>
          <p:nvPr>
            <p:ph type="sldNum" sz="quarter" idx="12"/>
          </p:nvPr>
        </p:nvSpPr>
        <p:spPr/>
        <p:txBody>
          <a:bodyPr/>
          <a:lstStyle>
            <a:lvl1pPr>
              <a:defRPr>
                <a:solidFill>
                  <a:srgbClr val="FFFFFF"/>
                </a:solidFill>
              </a:defRPr>
            </a:lvl1pPr>
          </a:lstStyle>
          <a:p>
            <a:pPr>
              <a:defRPr/>
            </a:pPr>
            <a:fld id="{13CB3E92-6A96-8E4D-9A1F-FF1A0FD39426}" type="slidenum">
              <a:rPr lang="fi-FI"/>
              <a:pPr>
                <a:defRPr/>
              </a:pPr>
              <a:t>‹#›</a:t>
            </a:fld>
            <a:endParaRPr lang="fi-FI"/>
          </a:p>
        </p:txBody>
      </p:sp>
    </p:spTree>
    <p:extLst>
      <p:ext uri="{BB962C8B-B14F-4D97-AF65-F5344CB8AC3E}">
        <p14:creationId xmlns:p14="http://schemas.microsoft.com/office/powerpoint/2010/main" val="1213756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1D46BA6-8D44-F744-B23E-F6ACB844B889}"/>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746EC615-8869-C048-AFD2-42659EDC0EDE}"/>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C11F2A5-AB13-9C4A-B324-C4088DAB5120}"/>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4C340D4D-0E91-C445-94D3-4DF57649DA0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42C4B2FE-29AF-D74E-AD56-5A45B16288D1}"/>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8EFDA48-35D0-804E-A0F4-96FE2A603BB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B51DA428-90FF-294A-9191-FDE39D06D96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CBB5F349-7B6E-4C41-9A7B-04E2841D202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72E42CAD-9720-2948-AA7D-0C6EBEDF2B8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C992A6D-2926-BD4F-95C5-49D7C0276A9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6AFE7D9D-6BB9-9F43-B2F0-334A39FE09F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58FA5A8D-7D49-DB40-95D6-BFBEAE5B06D7}"/>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4BCB445-C549-3B4B-AE1D-8E280F7BF41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263997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00D7A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A9B10385-00DD-9642-8346-B2AA4BAFBED1}"/>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DCBAF33-79C3-4B47-9E29-4140ADB3D130}"/>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69E6CA55-91D7-154A-B5AA-32F15989FD3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EC1024F-C101-5943-9EB0-13F04008BEF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C24DFE52-7D46-4047-9456-96F20EB076F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F25F7EAC-3B69-2F46-9AEC-01729B802AE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679870DD-59D8-1740-8CD2-5D517F60867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0AB70703-C760-444C-9E4F-C5131AB358E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C7BF081C-E930-AA46-9C33-6D13AD9479E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67054B52-A3CA-2743-A7D2-A5C3A39F971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42FCFED9-7763-5140-9E09-2458FEC969ED}"/>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CD8F0CB-CBAA-EB4E-8763-E8115495842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012AEAE-C37A-BF48-ABD8-A57FAA06B9B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257030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44C58AA-C39D-A64D-AB6B-A4CA0DF101EA}"/>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30BC116C-DB35-864F-A296-ECDA07DD2F6A}"/>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5DA7868B-DA2D-8E4A-9C1E-3A0DA5894D5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329AA32-AAB1-7344-9431-83C27CF50DA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D5D3F623-C7DB-6C4E-BFAD-977669CF2C6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C1095517-A734-8146-B4DC-56E869B1028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116FB6D5-362A-E440-9F9D-A96E01F7710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D44FF57-F4AD-A24A-8C1C-B7A314E9FC96}"/>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725AFB1E-83C5-BA4F-B311-FE162D2697E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9230292-E9D3-3F45-9975-1C1929B3A79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F549973-0A03-6C47-A155-5F221C0025B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69AE071E-372C-E34E-89A0-E62EAB8F4AA5}"/>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5217F42A-544F-DD4B-BD07-29585450709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740057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D79E88CE-5C2D-5D40-B38F-2E881AF0DDB0}"/>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450C314-EA30-294C-BDDD-08E4DE67707A}"/>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BFC9AC34-EE00-E148-ADBD-E2C7B77C3A7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541FB03-9B5A-AE49-B4E9-1C34EA31178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EC0001F-9B8C-0B4E-826C-92A6D281856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15B6C218-0517-4E41-A6B3-42477FCACF8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22B84E5-1653-4F4B-B9FB-C2F06B75AD5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6241D0BD-D7E4-484D-AF81-0D63206CB97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FE67444-0C9B-DE4A-8D8A-2E5383C7A58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3F5229B-0E09-3845-BDF1-7BB3A35A504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F2978FF-C672-3E42-8C4A-45188396F29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84C92B86-A9D3-D94B-A9C6-C50897818E7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70646021-13D2-7D45-85D3-4F63C854B15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168064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36AE19B-25D0-9741-AFD3-331AA5CDD2C7}"/>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CE39D50-F156-114C-9946-3F910BCFADD2}"/>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C2728A40-9FD6-954F-92ED-ED2E35B1374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321139C-514A-FB43-9C17-CBC1BDAA856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6D0F4833-3C5F-2C42-870B-A4CBC4DAAE5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C9C706DE-5CAE-894F-B66F-88570DD0322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6693DAD1-738C-6447-8010-24BDB53A1908}"/>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B3A78055-D6BD-FC42-9655-859D683050D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F77D7FD9-5F47-5040-9BFE-024C58A33A6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83C2B4E-5EEB-C148-8E70-333332A634E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431C8AA-147B-C84A-8F8E-B8D143A39974}"/>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A5267E47-8E18-F747-B92C-C7EFDB159A61}"/>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F597E80B-34A9-784B-8C60-4D4A13DBE52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863386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1CB7F88-77C4-C240-9BD5-E6F8DE573B3E}"/>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6DF14DA-8AFF-DE42-BC78-C58E15E931BD}"/>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27089D99-244B-3B4D-931B-240945F1063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C1D46479-B0AF-F24C-A9E8-14C6EFD14D1B}"/>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16CB5F4-81FE-8D4C-B3D7-8C9CB89F0906}"/>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8F44F81-9B51-004C-BD91-F0268303AD5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54C40A7-DB47-DA4F-BDA3-A13979BBDB02}"/>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B4FC4BF-7079-7F45-ACCC-955F009E4A7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87C3040-847F-8741-879B-14D5E59DF55F}"/>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A67B998-E5AC-284B-BFC7-347DD1659F6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D681BC7-71EF-F34C-8CE0-0C3C5C2230A4}"/>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5F7A0749-FEBA-A240-953C-FB0D09A412A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3D39D96-D4EA-1341-B8AE-51F8C3151C9C}"/>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712480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D4F00"/>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a:extLst>
              <a:ext uri="{FF2B5EF4-FFF2-40B4-BE49-F238E27FC236}">
                <a16:creationId xmlns:a16="http://schemas.microsoft.com/office/drawing/2014/main" id="{D13761BF-F66C-2F44-8667-BC6000C916B7}"/>
              </a:ext>
            </a:extLst>
          </p:cNvPr>
          <p:cNvSpPr>
            <a:spLocks noGrp="1"/>
          </p:cNvSpPr>
          <p:nvPr>
            <p:ph type="dt" sz="half" idx="10"/>
          </p:nvPr>
        </p:nvSpPr>
        <p:spPr/>
        <p:txBody>
          <a:bodyPr/>
          <a:lstStyle>
            <a:lvl1pPr>
              <a:defRPr/>
            </a:lvl1pPr>
          </a:lstStyle>
          <a:p>
            <a:pPr>
              <a:defRPr/>
            </a:pPr>
            <a:fld id="{F183A22F-B90D-874D-AEF1-384C96759C56}"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577472FB-2C69-DE4D-9C00-99B37485E2A2}"/>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2CABFF9B-3874-D043-9C3E-D991FFF91347}"/>
              </a:ext>
            </a:extLst>
          </p:cNvPr>
          <p:cNvSpPr>
            <a:spLocks noGrp="1"/>
          </p:cNvSpPr>
          <p:nvPr>
            <p:ph type="sldNum" sz="quarter" idx="12"/>
          </p:nvPr>
        </p:nvSpPr>
        <p:spPr/>
        <p:txBody>
          <a:bodyPr/>
          <a:lstStyle>
            <a:lvl1pPr>
              <a:defRPr/>
            </a:lvl1pPr>
          </a:lstStyle>
          <a:p>
            <a:pPr>
              <a:defRPr/>
            </a:pPr>
            <a:fld id="{08EBD6D9-F3D5-C44D-A85B-56FF48416D9A}" type="slidenum">
              <a:rPr lang="fi-FI"/>
              <a:pPr>
                <a:defRPr/>
              </a:pPr>
              <a:t>‹#›</a:t>
            </a:fld>
            <a:endParaRPr lang="fi-FI" dirty="0"/>
          </a:p>
        </p:txBody>
      </p:sp>
    </p:spTree>
    <p:extLst>
      <p:ext uri="{BB962C8B-B14F-4D97-AF65-F5344CB8AC3E}">
        <p14:creationId xmlns:p14="http://schemas.microsoft.com/office/powerpoint/2010/main" val="384574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2"/>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0FC656B6-2329-DF41-974E-3EEE0F6493C9}"/>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18C84629-253A-D047-AAE8-640FB8BF98E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7E007EDF-80F2-784D-89B0-E9CA6474A2E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FB89F411-539C-AC4F-B553-ABF22AB13B7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C5110CB0-2C99-CC4C-B69F-4D09C1E0F581}"/>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31125939-31B8-D14E-88B5-C7A80082D32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134F25DE-48E2-6D4F-89A2-8CA477F1047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36B4E865-9031-6445-9DE7-639BE1C2076F}"/>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871F421B-CE4A-2646-BE21-D81BD3D3302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B862561F-94C7-E844-8F4C-B10056B074E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92962B35-DEB9-6744-97A0-DD40CA5DFAD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1E51FB5B-7EB6-A546-9193-5C44743E600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a:extLst>
              <a:ext uri="{FF2B5EF4-FFF2-40B4-BE49-F238E27FC236}">
                <a16:creationId xmlns:a16="http://schemas.microsoft.com/office/drawing/2014/main" id="{EA300CC3-438E-1543-863D-30BA5B619C05}"/>
              </a:ext>
            </a:extLst>
          </p:cNvPr>
          <p:cNvSpPr>
            <a:spLocks noGrp="1"/>
          </p:cNvSpPr>
          <p:nvPr>
            <p:ph type="dt" sz="half" idx="10"/>
          </p:nvPr>
        </p:nvSpPr>
        <p:spPr/>
        <p:txBody>
          <a:bodyPr/>
          <a:lstStyle>
            <a:lvl1pPr>
              <a:defRPr>
                <a:solidFill>
                  <a:srgbClr val="FFFFFF"/>
                </a:solidFill>
              </a:defRPr>
            </a:lvl1pPr>
          </a:lstStyle>
          <a:p>
            <a:pPr>
              <a:defRPr/>
            </a:pPr>
            <a:fld id="{AFEFAF2F-97A9-1C46-AF0E-7EC21D66184C}" type="datetime1">
              <a:rPr lang="fi-FI"/>
              <a:pPr>
                <a:defRPr/>
              </a:pPr>
              <a:t>14.2.2022</a:t>
            </a:fld>
            <a:endParaRPr lang="fi-FI"/>
          </a:p>
        </p:txBody>
      </p:sp>
      <p:sp>
        <p:nvSpPr>
          <p:cNvPr id="16" name="Alatunnisteen paikkamerkki 4">
            <a:extLst>
              <a:ext uri="{FF2B5EF4-FFF2-40B4-BE49-F238E27FC236}">
                <a16:creationId xmlns:a16="http://schemas.microsoft.com/office/drawing/2014/main" id="{BF319FF2-4C59-044B-9DE1-95FFC08FDCDD}"/>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1EBC6B4-5551-3F4B-9466-92BB3035AAAD}"/>
              </a:ext>
            </a:extLst>
          </p:cNvPr>
          <p:cNvSpPr>
            <a:spLocks noGrp="1"/>
          </p:cNvSpPr>
          <p:nvPr>
            <p:ph type="sldNum" sz="quarter" idx="12"/>
          </p:nvPr>
        </p:nvSpPr>
        <p:spPr/>
        <p:txBody>
          <a:bodyPr/>
          <a:lstStyle>
            <a:lvl1pPr>
              <a:defRPr>
                <a:solidFill>
                  <a:srgbClr val="FFFFFF"/>
                </a:solidFill>
              </a:defRPr>
            </a:lvl1pPr>
          </a:lstStyle>
          <a:p>
            <a:pPr>
              <a:defRPr/>
            </a:pPr>
            <a:fld id="{331F21A2-5C02-1146-9F1F-1F1355ABC17E}" type="slidenum">
              <a:rPr lang="fi-FI"/>
              <a:pPr>
                <a:defRPr/>
              </a:pPr>
              <a:t>‹#›</a:t>
            </a:fld>
            <a:endParaRPr lang="fi-FI"/>
          </a:p>
        </p:txBody>
      </p:sp>
    </p:spTree>
    <p:extLst>
      <p:ext uri="{BB962C8B-B14F-4D97-AF65-F5344CB8AC3E}">
        <p14:creationId xmlns:p14="http://schemas.microsoft.com/office/powerpoint/2010/main" val="3322180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642BA5F2-DB93-EC42-B41C-73EBEC0D714A}"/>
              </a:ext>
            </a:extLst>
          </p:cNvPr>
          <p:cNvSpPr>
            <a:spLocks noGrp="1"/>
          </p:cNvSpPr>
          <p:nvPr>
            <p:ph type="dt" sz="half" idx="10"/>
          </p:nvPr>
        </p:nvSpPr>
        <p:spPr/>
        <p:txBody>
          <a:bodyPr/>
          <a:lstStyle>
            <a:lvl1pPr>
              <a:defRPr/>
            </a:lvl1pPr>
          </a:lstStyle>
          <a:p>
            <a:pPr>
              <a:defRPr/>
            </a:pPr>
            <a:fld id="{F5286464-8BF3-1D4F-965F-2D49852D83FD}"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B82A4BE0-2DB3-8649-BC51-662368B58F85}"/>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66EE1C20-3272-B147-8FCB-A30AAAFAB80F}"/>
              </a:ext>
            </a:extLst>
          </p:cNvPr>
          <p:cNvSpPr>
            <a:spLocks noGrp="1"/>
          </p:cNvSpPr>
          <p:nvPr>
            <p:ph type="sldNum" sz="quarter" idx="12"/>
          </p:nvPr>
        </p:nvSpPr>
        <p:spPr/>
        <p:txBody>
          <a:bodyPr/>
          <a:lstStyle>
            <a:lvl1pPr>
              <a:defRPr/>
            </a:lvl1pPr>
          </a:lstStyle>
          <a:p>
            <a:pPr>
              <a:defRPr/>
            </a:pPr>
            <a:fld id="{627408E6-D391-9C45-AD18-209397017E79}" type="slidenum">
              <a:rPr lang="fi-FI"/>
              <a:pPr>
                <a:defRPr/>
              </a:pPr>
              <a:t>‹#›</a:t>
            </a:fld>
            <a:endParaRPr lang="fi-FI" dirty="0"/>
          </a:p>
        </p:txBody>
      </p:sp>
    </p:spTree>
    <p:extLst>
      <p:ext uri="{BB962C8B-B14F-4D97-AF65-F5344CB8AC3E}">
        <p14:creationId xmlns:p14="http://schemas.microsoft.com/office/powerpoint/2010/main" val="3064742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9905C2C-264C-6447-A18E-113AE1481ACF}"/>
              </a:ext>
            </a:extLst>
          </p:cNvPr>
          <p:cNvSpPr>
            <a:spLocks noChangeAspect="1"/>
          </p:cNvSpPr>
          <p:nvPr userDrawn="1"/>
        </p:nvSpPr>
        <p:spPr bwMode="auto">
          <a:xfrm>
            <a:off x="10806113" y="0"/>
            <a:ext cx="1395412" cy="6858000"/>
          </a:xfrm>
          <a:custGeom>
            <a:avLst/>
            <a:gdLst>
              <a:gd name="T0" fmla="*/ 14741065 w 2885"/>
              <a:gd name="T1" fmla="*/ 0 h 14300"/>
              <a:gd name="T2" fmla="*/ 8891459 w 2885"/>
              <a:gd name="T3" fmla="*/ 5750169 h 14300"/>
              <a:gd name="T4" fmla="*/ 138754739 w 2885"/>
              <a:gd name="T5" fmla="*/ 132708535 h 14300"/>
              <a:gd name="T6" fmla="*/ 8891459 w 2885"/>
              <a:gd name="T7" fmla="*/ 259437181 h 14300"/>
              <a:gd name="T8" fmla="*/ 129863280 w 2885"/>
              <a:gd name="T9" fmla="*/ 377885871 h 14300"/>
              <a:gd name="T10" fmla="*/ 0 w 2885"/>
              <a:gd name="T11" fmla="*/ 504614038 h 14300"/>
              <a:gd name="T12" fmla="*/ 129863280 w 2885"/>
              <a:gd name="T13" fmla="*/ 631572883 h 14300"/>
              <a:gd name="T14" fmla="*/ 0 w 2885"/>
              <a:gd name="T15" fmla="*/ 758531248 h 14300"/>
              <a:gd name="T16" fmla="*/ 129863280 w 2885"/>
              <a:gd name="T17" fmla="*/ 885490093 h 14300"/>
              <a:gd name="T18" fmla="*/ 0 w 2885"/>
              <a:gd name="T19" fmla="*/ 1012448458 h 14300"/>
              <a:gd name="T20" fmla="*/ 129863280 w 2885"/>
              <a:gd name="T21" fmla="*/ 1139406824 h 14300"/>
              <a:gd name="T22" fmla="*/ 0 w 2885"/>
              <a:gd name="T23" fmla="*/ 1266365669 h 14300"/>
              <a:gd name="T24" fmla="*/ 129863280 w 2885"/>
              <a:gd name="T25" fmla="*/ 1393324034 h 14300"/>
              <a:gd name="T26" fmla="*/ 0 w 2885"/>
              <a:gd name="T27" fmla="*/ 1520282879 h 14300"/>
              <a:gd name="T28" fmla="*/ 136181087 w 2885"/>
              <a:gd name="T29" fmla="*/ 1653451331 h 14300"/>
              <a:gd name="T30" fmla="*/ 8891459 w 2885"/>
              <a:gd name="T31" fmla="*/ 1777649711 h 14300"/>
              <a:gd name="T32" fmla="*/ 138754739 w 2885"/>
              <a:gd name="T33" fmla="*/ 1904608076 h 14300"/>
              <a:gd name="T34" fmla="*/ 8891459 w 2885"/>
              <a:gd name="T35" fmla="*/ 2031566921 h 14300"/>
              <a:gd name="T36" fmla="*/ 138754739 w 2885"/>
              <a:gd name="T37" fmla="*/ 2147483646 h 14300"/>
              <a:gd name="T38" fmla="*/ 8891459 w 2885"/>
              <a:gd name="T39" fmla="*/ 2147483646 h 14300"/>
              <a:gd name="T40" fmla="*/ 138754739 w 2885"/>
              <a:gd name="T41" fmla="*/ 2147483646 h 14300"/>
              <a:gd name="T42" fmla="*/ 8891459 w 2885"/>
              <a:gd name="T43" fmla="*/ 2147483646 h 14300"/>
              <a:gd name="T44" fmla="*/ 129863280 w 2885"/>
              <a:gd name="T45" fmla="*/ 2147483646 h 14300"/>
              <a:gd name="T46" fmla="*/ 0 w 2885"/>
              <a:gd name="T47" fmla="*/ 2147483646 h 14300"/>
              <a:gd name="T48" fmla="*/ 129863280 w 2885"/>
              <a:gd name="T49" fmla="*/ 2147483646 h 14300"/>
              <a:gd name="T50" fmla="*/ 0 w 2885"/>
              <a:gd name="T51" fmla="*/ 2147483646 h 14300"/>
              <a:gd name="T52" fmla="*/ 129863280 w 2885"/>
              <a:gd name="T53" fmla="*/ 2147483646 h 14300"/>
              <a:gd name="T54" fmla="*/ 3510054 w 2885"/>
              <a:gd name="T55" fmla="*/ 2147483646 h 14300"/>
              <a:gd name="T56" fmla="*/ 675055827 w 2885"/>
              <a:gd name="T57" fmla="*/ 2147483646 h 14300"/>
              <a:gd name="T58" fmla="*/ 675055827 w 2885"/>
              <a:gd name="T59" fmla="*/ 0 h 14300"/>
              <a:gd name="T60" fmla="*/ 14741065 w 2885"/>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5"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a:extLst>
              <a:ext uri="{FF2B5EF4-FFF2-40B4-BE49-F238E27FC236}">
                <a16:creationId xmlns:a16="http://schemas.microsoft.com/office/drawing/2014/main" id="{9ABD609B-85D1-DC49-9C29-5669E5323528}"/>
              </a:ext>
            </a:extLst>
          </p:cNvPr>
          <p:cNvSpPr>
            <a:spLocks noGrp="1"/>
          </p:cNvSpPr>
          <p:nvPr>
            <p:ph type="dt" sz="half" idx="10"/>
          </p:nvPr>
        </p:nvSpPr>
        <p:spPr/>
        <p:txBody>
          <a:bodyPr/>
          <a:lstStyle>
            <a:lvl1pPr>
              <a:defRPr/>
            </a:lvl1pPr>
          </a:lstStyle>
          <a:p>
            <a:pPr>
              <a:defRPr/>
            </a:pPr>
            <a:fld id="{84D8B560-1340-8844-993C-016DCE3C5C3F}" type="datetime1">
              <a:rPr lang="fi-FI"/>
              <a:pPr>
                <a:defRPr/>
              </a:pPr>
              <a:t>14.2.2022</a:t>
            </a:fld>
            <a:endParaRPr lang="fi-FI"/>
          </a:p>
        </p:txBody>
      </p:sp>
      <p:sp>
        <p:nvSpPr>
          <p:cNvPr id="6" name="Alatunnisteen paikkamerkki 4">
            <a:extLst>
              <a:ext uri="{FF2B5EF4-FFF2-40B4-BE49-F238E27FC236}">
                <a16:creationId xmlns:a16="http://schemas.microsoft.com/office/drawing/2014/main" id="{FDBE1206-A163-4B49-99F6-23054FD4DD4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EED6DCCD-B335-B242-AF7B-583A14E0B198}"/>
              </a:ext>
            </a:extLst>
          </p:cNvPr>
          <p:cNvSpPr>
            <a:spLocks noGrp="1"/>
          </p:cNvSpPr>
          <p:nvPr>
            <p:ph type="sldNum" sz="quarter" idx="12"/>
          </p:nvPr>
        </p:nvSpPr>
        <p:spPr/>
        <p:txBody>
          <a:bodyPr/>
          <a:lstStyle>
            <a:lvl1pPr>
              <a:defRPr>
                <a:solidFill>
                  <a:schemeClr val="bg1"/>
                </a:solidFill>
              </a:defRPr>
            </a:lvl1pPr>
          </a:lstStyle>
          <a:p>
            <a:pPr>
              <a:defRPr/>
            </a:pPr>
            <a:fld id="{71165EBD-1262-764F-A3B9-9F5F49A6171B}" type="slidenum">
              <a:rPr lang="fi-FI"/>
              <a:pPr>
                <a:defRPr/>
              </a:pPr>
              <a:t>‹#›</a:t>
            </a:fld>
            <a:endParaRPr lang="fi-FI"/>
          </a:p>
        </p:txBody>
      </p:sp>
    </p:spTree>
    <p:extLst>
      <p:ext uri="{BB962C8B-B14F-4D97-AF65-F5344CB8AC3E}">
        <p14:creationId xmlns:p14="http://schemas.microsoft.com/office/powerpoint/2010/main" val="404758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39C16803-3DFD-2444-B137-C13C00D500AD}"/>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4D4AE324-A4A0-1742-AF85-B1A72AE72ED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FBF3435-B4AD-5042-B3A8-AE5EBFD0D2E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D38D4AC0-FE35-1745-B88B-EAF82633B4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84CB9EAF-8B4D-284E-937B-D2514CDCC22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8373BE55-F2F5-3641-A4D3-F84540B4190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A710EE63-C713-974F-92A2-1071575ECB2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8A7B2164-4195-2445-A7B0-5BB4BA79A23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B437C67C-B22E-6641-8F7A-2949CBB5967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1E297872-C3D9-0E4B-B1C7-7447C5CCEF9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3D2D6358-65A0-3B46-BC14-88313C406BF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42B43803-D00D-244C-9227-122DA6D6ADB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342F8A62-DFFF-7D45-BDD9-D5743AD6BE10}"/>
              </a:ext>
            </a:extLst>
          </p:cNvPr>
          <p:cNvSpPr>
            <a:spLocks noGrp="1"/>
          </p:cNvSpPr>
          <p:nvPr>
            <p:ph type="dt" sz="half" idx="10"/>
          </p:nvPr>
        </p:nvSpPr>
        <p:spPr/>
        <p:txBody>
          <a:bodyPr/>
          <a:lstStyle>
            <a:lvl1pPr>
              <a:defRPr>
                <a:solidFill>
                  <a:srgbClr val="FFFFFF"/>
                </a:solidFill>
              </a:defRPr>
            </a:lvl1pPr>
          </a:lstStyle>
          <a:p>
            <a:pPr>
              <a:defRPr/>
            </a:pPr>
            <a:fld id="{1BD1B6EC-D67A-334F-82DF-25F908628BCF}" type="datetime1">
              <a:rPr lang="fi-FI"/>
              <a:pPr>
                <a:defRPr/>
              </a:pPr>
              <a:t>14.2.2022</a:t>
            </a:fld>
            <a:endParaRPr lang="fi-FI"/>
          </a:p>
        </p:txBody>
      </p:sp>
      <p:sp>
        <p:nvSpPr>
          <p:cNvPr id="16" name="Alatunnisteen paikkamerkki 4">
            <a:extLst>
              <a:ext uri="{FF2B5EF4-FFF2-40B4-BE49-F238E27FC236}">
                <a16:creationId xmlns:a16="http://schemas.microsoft.com/office/drawing/2014/main" id="{6456A532-0813-3548-8E83-6F5D6C490F57}"/>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99AE858-E347-A74D-B9B2-3ADCE8D689C2}"/>
              </a:ext>
            </a:extLst>
          </p:cNvPr>
          <p:cNvSpPr>
            <a:spLocks noGrp="1"/>
          </p:cNvSpPr>
          <p:nvPr>
            <p:ph type="sldNum" sz="quarter" idx="12"/>
          </p:nvPr>
        </p:nvSpPr>
        <p:spPr/>
        <p:txBody>
          <a:bodyPr/>
          <a:lstStyle>
            <a:lvl1pPr>
              <a:defRPr>
                <a:solidFill>
                  <a:srgbClr val="FFFFFF"/>
                </a:solidFill>
              </a:defRPr>
            </a:lvl1pPr>
          </a:lstStyle>
          <a:p>
            <a:pPr>
              <a:defRPr/>
            </a:pPr>
            <a:fld id="{965EBF97-81AE-454F-B79D-33516FAD8CA8}" type="slidenum">
              <a:rPr lang="fi-FI"/>
              <a:pPr>
                <a:defRPr/>
              </a:pPr>
              <a:t>‹#›</a:t>
            </a:fld>
            <a:endParaRPr lang="fi-FI"/>
          </a:p>
        </p:txBody>
      </p:sp>
    </p:spTree>
    <p:extLst>
      <p:ext uri="{BB962C8B-B14F-4D97-AF65-F5344CB8AC3E}">
        <p14:creationId xmlns:p14="http://schemas.microsoft.com/office/powerpoint/2010/main" val="376735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421CA2EC-C398-4C43-8A0D-3671E05BD218}"/>
              </a:ext>
            </a:extLst>
          </p:cNvPr>
          <p:cNvSpPr>
            <a:spLocks noGrp="1"/>
          </p:cNvSpPr>
          <p:nvPr>
            <p:ph type="dt" sz="half" idx="10"/>
          </p:nvPr>
        </p:nvSpPr>
        <p:spPr/>
        <p:txBody>
          <a:bodyPr/>
          <a:lstStyle>
            <a:lvl1pPr>
              <a:defRPr/>
            </a:lvl1pPr>
          </a:lstStyle>
          <a:p>
            <a:pPr>
              <a:defRPr/>
            </a:pPr>
            <a:fld id="{06360F78-DF7E-9842-B1CE-7D086B7D5D28}"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3726F734-2F57-8F49-89DD-E089AF96E942}"/>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0485CC12-3372-BE42-8288-6B425195F62F}"/>
              </a:ext>
            </a:extLst>
          </p:cNvPr>
          <p:cNvSpPr>
            <a:spLocks noGrp="1"/>
          </p:cNvSpPr>
          <p:nvPr>
            <p:ph type="sldNum" sz="quarter" idx="12"/>
          </p:nvPr>
        </p:nvSpPr>
        <p:spPr/>
        <p:txBody>
          <a:bodyPr/>
          <a:lstStyle>
            <a:lvl1pPr>
              <a:defRPr/>
            </a:lvl1pPr>
          </a:lstStyle>
          <a:p>
            <a:pPr>
              <a:defRPr/>
            </a:pPr>
            <a:fld id="{B717612C-A99C-7948-8C56-EB0CAAD28B50}" type="slidenum">
              <a:rPr lang="fi-FI"/>
              <a:pPr>
                <a:defRPr/>
              </a:pPr>
              <a:t>‹#›</a:t>
            </a:fld>
            <a:endParaRPr lang="fi-FI" dirty="0"/>
          </a:p>
        </p:txBody>
      </p:sp>
    </p:spTree>
    <p:extLst>
      <p:ext uri="{BB962C8B-B14F-4D97-AF65-F5344CB8AC3E}">
        <p14:creationId xmlns:p14="http://schemas.microsoft.com/office/powerpoint/2010/main" val="2287112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3D7C3B89-E5FD-E741-B174-1A198FD6CB0D}"/>
              </a:ext>
            </a:extLst>
          </p:cNvPr>
          <p:cNvSpPr>
            <a:spLocks noGrp="1"/>
          </p:cNvSpPr>
          <p:nvPr>
            <p:ph type="dt" sz="half" idx="15"/>
          </p:nvPr>
        </p:nvSpPr>
        <p:spPr/>
        <p:txBody>
          <a:bodyPr/>
          <a:lstStyle>
            <a:lvl1pPr>
              <a:defRPr/>
            </a:lvl1pPr>
          </a:lstStyle>
          <a:p>
            <a:pPr>
              <a:defRPr/>
            </a:pPr>
            <a:fld id="{5B0B4189-2BCC-6F48-956E-C12F1CE967FB}" type="datetime1">
              <a:rPr lang="fi-FI"/>
              <a:pPr>
                <a:defRPr/>
              </a:pPr>
              <a:t>14.2.2022</a:t>
            </a:fld>
            <a:endParaRPr lang="fi-FI" dirty="0"/>
          </a:p>
        </p:txBody>
      </p:sp>
      <p:sp>
        <p:nvSpPr>
          <p:cNvPr id="8" name="Alatunnisteen paikkamerkki 4">
            <a:extLst>
              <a:ext uri="{FF2B5EF4-FFF2-40B4-BE49-F238E27FC236}">
                <a16:creationId xmlns:a16="http://schemas.microsoft.com/office/drawing/2014/main" id="{492ED451-06F2-DD40-86B4-0804349B8555}"/>
              </a:ext>
            </a:extLst>
          </p:cNvPr>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9C0FB419-E8A8-8B41-B506-4728DA102102}"/>
              </a:ext>
            </a:extLst>
          </p:cNvPr>
          <p:cNvSpPr>
            <a:spLocks noGrp="1"/>
          </p:cNvSpPr>
          <p:nvPr>
            <p:ph type="sldNum" sz="quarter" idx="17"/>
          </p:nvPr>
        </p:nvSpPr>
        <p:spPr/>
        <p:txBody>
          <a:bodyPr/>
          <a:lstStyle>
            <a:lvl1pPr>
              <a:defRPr/>
            </a:lvl1pPr>
          </a:lstStyle>
          <a:p>
            <a:pPr>
              <a:defRPr/>
            </a:pPr>
            <a:fld id="{EC7C0D7B-2124-D94E-A2EF-26F2E37928A3}" type="slidenum">
              <a:rPr lang="fi-FI"/>
              <a:pPr>
                <a:defRPr/>
              </a:pPr>
              <a:t>‹#›</a:t>
            </a:fld>
            <a:endParaRPr lang="fi-FI" dirty="0"/>
          </a:p>
        </p:txBody>
      </p:sp>
    </p:spTree>
    <p:extLst>
      <p:ext uri="{BB962C8B-B14F-4D97-AF65-F5344CB8AC3E}">
        <p14:creationId xmlns:p14="http://schemas.microsoft.com/office/powerpoint/2010/main" val="14769482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a:extLst>
              <a:ext uri="{FF2B5EF4-FFF2-40B4-BE49-F238E27FC236}">
                <a16:creationId xmlns:a16="http://schemas.microsoft.com/office/drawing/2014/main" id="{2C78A365-7CA7-B54E-974B-656897236CE2}"/>
              </a:ext>
            </a:extLst>
          </p:cNvPr>
          <p:cNvSpPr>
            <a:spLocks noGrp="1"/>
          </p:cNvSpPr>
          <p:nvPr>
            <p:ph type="dt" sz="half" idx="14"/>
          </p:nvPr>
        </p:nvSpPr>
        <p:spPr/>
        <p:txBody>
          <a:bodyPr/>
          <a:lstStyle>
            <a:lvl1pPr>
              <a:defRPr/>
            </a:lvl1pPr>
          </a:lstStyle>
          <a:p>
            <a:pPr>
              <a:defRPr/>
            </a:pPr>
            <a:fld id="{0828501F-1539-EA4D-B390-79377D3E320A}"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90026331-C79F-834E-9C8A-801CE51E926F}"/>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58E513C4-D52A-A444-B9CF-E023080B693E}"/>
              </a:ext>
            </a:extLst>
          </p:cNvPr>
          <p:cNvSpPr>
            <a:spLocks noGrp="1"/>
          </p:cNvSpPr>
          <p:nvPr>
            <p:ph type="sldNum" sz="quarter" idx="16"/>
          </p:nvPr>
        </p:nvSpPr>
        <p:spPr/>
        <p:txBody>
          <a:bodyPr/>
          <a:lstStyle>
            <a:lvl1pPr>
              <a:defRPr/>
            </a:lvl1pPr>
          </a:lstStyle>
          <a:p>
            <a:pPr>
              <a:defRPr/>
            </a:pPr>
            <a:fld id="{82C59992-CC6D-E744-B772-569EF2097497}" type="slidenum">
              <a:rPr lang="fi-FI"/>
              <a:pPr>
                <a:defRPr/>
              </a:pPr>
              <a:t>‹#›</a:t>
            </a:fld>
            <a:endParaRPr lang="fi-FI" dirty="0"/>
          </a:p>
        </p:txBody>
      </p:sp>
    </p:spTree>
    <p:extLst>
      <p:ext uri="{BB962C8B-B14F-4D97-AF65-F5344CB8AC3E}">
        <p14:creationId xmlns:p14="http://schemas.microsoft.com/office/powerpoint/2010/main" val="30739108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a:extLst>
              <a:ext uri="{FF2B5EF4-FFF2-40B4-BE49-F238E27FC236}">
                <a16:creationId xmlns:a16="http://schemas.microsoft.com/office/drawing/2014/main" id="{147E44C3-C481-E24D-88BC-03BE6B2A4D4D}"/>
              </a:ext>
            </a:extLst>
          </p:cNvPr>
          <p:cNvSpPr>
            <a:spLocks noGrp="1"/>
          </p:cNvSpPr>
          <p:nvPr>
            <p:ph type="dt" sz="half" idx="10"/>
          </p:nvPr>
        </p:nvSpPr>
        <p:spPr/>
        <p:txBody>
          <a:bodyPr/>
          <a:lstStyle>
            <a:lvl1pPr>
              <a:defRPr/>
            </a:lvl1pPr>
          </a:lstStyle>
          <a:p>
            <a:pPr>
              <a:defRPr/>
            </a:pPr>
            <a:fld id="{74855CC0-C05E-9B4C-874F-E5BB1C4FB02C}"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420141FC-0F97-7242-BFEE-AECFBA1BD6F3}"/>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0AAB8B1A-2360-AE4A-A676-877BD3EE4D39}"/>
              </a:ext>
            </a:extLst>
          </p:cNvPr>
          <p:cNvSpPr>
            <a:spLocks noGrp="1"/>
          </p:cNvSpPr>
          <p:nvPr>
            <p:ph type="sldNum" sz="quarter" idx="12"/>
          </p:nvPr>
        </p:nvSpPr>
        <p:spPr/>
        <p:txBody>
          <a:bodyPr/>
          <a:lstStyle>
            <a:lvl1pPr>
              <a:defRPr/>
            </a:lvl1pPr>
          </a:lstStyle>
          <a:p>
            <a:pPr>
              <a:defRPr/>
            </a:pPr>
            <a:fld id="{144D0A0B-9379-BE44-99C7-F529A0FF51CC}" type="slidenum">
              <a:rPr lang="fi-FI"/>
              <a:pPr>
                <a:defRPr/>
              </a:pPr>
              <a:t>‹#›</a:t>
            </a:fld>
            <a:endParaRPr lang="fi-FI" dirty="0"/>
          </a:p>
        </p:txBody>
      </p:sp>
    </p:spTree>
    <p:extLst>
      <p:ext uri="{BB962C8B-B14F-4D97-AF65-F5344CB8AC3E}">
        <p14:creationId xmlns:p14="http://schemas.microsoft.com/office/powerpoint/2010/main" val="3671701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4F8B4917-D236-BE42-9479-107245109818}"/>
              </a:ext>
            </a:extLst>
          </p:cNvPr>
          <p:cNvSpPr>
            <a:spLocks noGrp="1"/>
          </p:cNvSpPr>
          <p:nvPr>
            <p:ph type="dt" sz="half" idx="10"/>
          </p:nvPr>
        </p:nvSpPr>
        <p:spPr/>
        <p:txBody>
          <a:bodyPr/>
          <a:lstStyle>
            <a:lvl1pPr>
              <a:defRPr/>
            </a:lvl1pPr>
          </a:lstStyle>
          <a:p>
            <a:pPr>
              <a:defRPr/>
            </a:pPr>
            <a:fld id="{F6CD3FE9-781C-7541-B3FA-C4CBED3F3810}" type="datetime1">
              <a:rPr lang="fi-FI"/>
              <a:pPr>
                <a:defRPr/>
              </a:pPr>
              <a:t>14.2.2022</a:t>
            </a:fld>
            <a:endParaRPr lang="fi-FI" dirty="0"/>
          </a:p>
        </p:txBody>
      </p:sp>
      <p:sp>
        <p:nvSpPr>
          <p:cNvPr id="3" name="Alatunnisteen paikkamerkki 4">
            <a:extLst>
              <a:ext uri="{FF2B5EF4-FFF2-40B4-BE49-F238E27FC236}">
                <a16:creationId xmlns:a16="http://schemas.microsoft.com/office/drawing/2014/main" id="{0693988A-5AFA-6545-881C-06FC60BEBFBE}"/>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a:extLst>
              <a:ext uri="{FF2B5EF4-FFF2-40B4-BE49-F238E27FC236}">
                <a16:creationId xmlns:a16="http://schemas.microsoft.com/office/drawing/2014/main" id="{7E9DB597-C119-CB42-971C-9FA0A56D87B2}"/>
              </a:ext>
            </a:extLst>
          </p:cNvPr>
          <p:cNvSpPr>
            <a:spLocks noGrp="1"/>
          </p:cNvSpPr>
          <p:nvPr>
            <p:ph type="sldNum" sz="quarter" idx="12"/>
          </p:nvPr>
        </p:nvSpPr>
        <p:spPr/>
        <p:txBody>
          <a:bodyPr/>
          <a:lstStyle>
            <a:lvl1pPr>
              <a:defRPr/>
            </a:lvl1pPr>
          </a:lstStyle>
          <a:p>
            <a:pPr>
              <a:defRPr/>
            </a:pPr>
            <a:fld id="{AC8D7AD4-352B-BF4F-BA21-E16EDB9AFAE0}" type="slidenum">
              <a:rPr lang="fi-FI"/>
              <a:pPr>
                <a:defRPr/>
              </a:pPr>
              <a:t>‹#›</a:t>
            </a:fld>
            <a:endParaRPr lang="fi-FI" dirty="0"/>
          </a:p>
        </p:txBody>
      </p:sp>
    </p:spTree>
    <p:extLst>
      <p:ext uri="{BB962C8B-B14F-4D97-AF65-F5344CB8AC3E}">
        <p14:creationId xmlns:p14="http://schemas.microsoft.com/office/powerpoint/2010/main" val="12914652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CC428B7-AB89-8F4A-B85F-DBEC2259B519}"/>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337E3CFC-E7DB-4D4A-95FB-303DB15B8C6E}"/>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CA2DC243-7E59-AD44-A482-2996FDC689A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BADBDA1D-007C-314F-B9D5-C57FA3BC548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4622937-CDD2-CB49-85A0-3F3FC9C08E1C}"/>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69D51699-71E4-1B42-B64C-684956C2A661}"/>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3B96169-FB4D-4E40-A5AB-CAC0F77868A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EE1718BE-F6E9-3E46-A2E2-C091941C68D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F2CC32A3-AF1E-8A49-82E9-C77712B67B0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6306CBF-047A-F94A-8486-8D20AA5EAE5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DF317835-AA69-BB43-8EA3-017B2724789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6E218E8E-3892-9449-905E-65CF5A01F97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9D79493-4669-EE46-9AC8-1971F62B41B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628729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862038F-20ED-5D43-AF2A-BFDB5977C9B6}"/>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48D47A9-7746-EC45-BF55-D6B7817A7337}"/>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1C350FE0-FE4F-9249-B2D0-AACB81AEF46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F6E7F9D-9BD8-7F43-BE9A-182DF99D75C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FCE1EB3-F218-9846-BD85-2329EC916D6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C568DD8-3460-4840-A113-628ED98707B3}"/>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BD93FACC-14BF-4D4C-A0C4-2401C1ADDA2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E4EB5E6B-77F7-D643-A640-ED8D458CF91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4B08DEE-90BD-3E48-B85B-CEB92921805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D152D6A-C0B3-C544-8998-293E7A220DE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1FBC4C2-ABD4-8B4E-ACB7-FDF89E2C86D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9BA0F8E-D6D0-244D-8E8B-1406836D349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CE70B44D-7B54-EC43-A3EE-2A48D92A029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4017377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90D5334-14FA-FA43-AB65-B197DFC95967}"/>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88586A3-9228-7441-993D-AA21B65703DE}"/>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6062CB8-9D81-694C-B527-8538388CCEF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45AE01C4-8CE5-DD44-B5BE-10B882B7FA7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62D513F7-4D77-1D41-B290-3775D50DB95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786592EC-EE24-AF4F-9EEF-18C5F74D9AD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E34D014-1D81-734E-B9A1-671EDFDD979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A2267212-97F3-E94C-9EFE-3B359A11859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32F47357-E639-654E-90CE-A06469878E6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479A29B-9C77-B945-B4B1-F89CA63EC7B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25A13A3-91B2-E14F-B55D-63215168BF54}"/>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A8A43FC7-A6D9-D64F-9B08-FC5B88B39D4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C8785D4-05CB-0747-A171-D2ACC04B4B35}"/>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3856148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33B4A94-0BB9-7746-8CC2-3E71C3631CB5}"/>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64ECD9A-1D1E-D64C-92E4-827882340526}"/>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53C92FE6-7517-6943-BC55-6AA1E4DC6B7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D85208E-BB02-1145-8984-626172A8F62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1FF515B6-B751-744C-9C71-7405E102E44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781CC234-FAE1-6345-99E9-BD04FE75418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6A94C35D-EA98-464F-B086-32AF6FDDAA35}"/>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41E87D3-E9D2-9046-BF5D-4CC555A41CD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B0997062-39A9-E24E-83CA-1DCC5FA1BB20}"/>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7EEBF52-A524-F241-A09C-9A889594804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2131FE6-5D92-A54C-91AA-F6EF1CD1A9EF}"/>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A998505-C191-264A-A124-A881FA1FE52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53BE6D0-EE92-1F4C-8792-F7B4EE07D39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241988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D056C6B-4137-5A4B-9BA0-A30BB6370479}"/>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4F4F60EE-7379-0743-9A4B-9FDC25E6D332}"/>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C47A1EAC-4F2C-5A40-99AD-BEB1F3348B4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4CFDD4AD-16BC-B04F-A85C-2602C0A1DD7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132C6F3-BEA3-A643-96A6-77751C74A44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A5EADF5C-FAF7-8547-A3B4-7BF325BD88D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660C52F9-B059-0F48-A90E-9803D99B247E}"/>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5DEEB4B3-4CA2-4848-A546-C2E23FE83BA6}"/>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BB4709B-6CAE-2C4D-BC09-6EDA2A0CC1A0}"/>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4BBF7C44-50DC-A041-A0B1-C979CC6DF9EF}"/>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04A77A7A-9E20-F44F-84B8-2A06B5C495E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38F2EE97-5757-4047-81FB-ED42A10F762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8192054-A21C-2742-A688-B120F18F2F1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421844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C7A2BB8F-4C2B-0D44-B135-62BC4497B0A0}"/>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05CD37A7-26A4-0241-8C89-C5BD305F648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C990EC93-A1BA-B748-9823-97E03A929B9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6C0F144C-DDBB-CF4D-A564-676719D50C5F}"/>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D310538A-9E0E-2548-97C9-5FCD47181F8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B064EAED-E44B-3B45-A311-F630A333EF2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48EAAE89-9802-2949-965D-3A1456957815}"/>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E2D26F96-564F-F34F-88E8-B8FA96800D1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AC812F9-8129-7749-8748-D84967DFA75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E1C313F6-FEDE-2C4C-9705-32F3F7F7918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7A6607C3-DD2D-8148-8E46-3078585D94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6373C8CF-D0DD-6844-9003-DBF1C16E3E2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815FED5F-74F0-774D-8349-1B8F7E716877}"/>
              </a:ext>
            </a:extLst>
          </p:cNvPr>
          <p:cNvSpPr>
            <a:spLocks noGrp="1"/>
          </p:cNvSpPr>
          <p:nvPr>
            <p:ph type="dt" sz="half" idx="10"/>
          </p:nvPr>
        </p:nvSpPr>
        <p:spPr/>
        <p:txBody>
          <a:bodyPr/>
          <a:lstStyle>
            <a:lvl1pPr>
              <a:defRPr>
                <a:solidFill>
                  <a:srgbClr val="FFFFFF"/>
                </a:solidFill>
              </a:defRPr>
            </a:lvl1pPr>
          </a:lstStyle>
          <a:p>
            <a:pPr>
              <a:defRPr/>
            </a:pPr>
            <a:fld id="{3CCF001B-6CF4-0E45-9A46-B7AF4A05ACBC}" type="datetime1">
              <a:rPr lang="fi-FI"/>
              <a:pPr>
                <a:defRPr/>
              </a:pPr>
              <a:t>14.2.2022</a:t>
            </a:fld>
            <a:endParaRPr lang="fi-FI"/>
          </a:p>
        </p:txBody>
      </p:sp>
      <p:sp>
        <p:nvSpPr>
          <p:cNvPr id="16" name="Alatunnisteen paikkamerkki 4">
            <a:extLst>
              <a:ext uri="{FF2B5EF4-FFF2-40B4-BE49-F238E27FC236}">
                <a16:creationId xmlns:a16="http://schemas.microsoft.com/office/drawing/2014/main" id="{F188DF62-0157-A643-A697-CE1E7862B30E}"/>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4EC941C-ED5E-EE43-9A99-ADC2DEC97B22}"/>
              </a:ext>
            </a:extLst>
          </p:cNvPr>
          <p:cNvSpPr>
            <a:spLocks noGrp="1"/>
          </p:cNvSpPr>
          <p:nvPr>
            <p:ph type="sldNum" sz="quarter" idx="12"/>
          </p:nvPr>
        </p:nvSpPr>
        <p:spPr/>
        <p:txBody>
          <a:bodyPr/>
          <a:lstStyle>
            <a:lvl1pPr>
              <a:defRPr>
                <a:solidFill>
                  <a:srgbClr val="FFFFFF"/>
                </a:solidFill>
              </a:defRPr>
            </a:lvl1pPr>
          </a:lstStyle>
          <a:p>
            <a:pPr>
              <a:defRPr/>
            </a:pPr>
            <a:fld id="{C1BD7A11-E96E-A647-A6EE-E88936E27E52}" type="slidenum">
              <a:rPr lang="fi-FI"/>
              <a:pPr>
                <a:defRPr/>
              </a:pPr>
              <a:t>‹#›</a:t>
            </a:fld>
            <a:endParaRPr lang="fi-FI"/>
          </a:p>
        </p:txBody>
      </p:sp>
    </p:spTree>
    <p:extLst>
      <p:ext uri="{BB962C8B-B14F-4D97-AF65-F5344CB8AC3E}">
        <p14:creationId xmlns:p14="http://schemas.microsoft.com/office/powerpoint/2010/main" val="33067453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9FC9EB"/>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EBFDF15E-9F07-104E-96DD-9352084827CF}"/>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6D383EFD-C266-C546-87E8-12FB043E470F}"/>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3D2DA521-4B54-914F-B9E1-A4F3C0A4423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0DF5481-4AEA-4644-98B5-ED3A4427582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10B34FE-7A0F-714B-8125-77DF6CDA0EB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D029219-844C-174E-B439-33118811303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D089DD35-3570-9545-99FB-FEC506C878D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0A13CF1D-112C-6A40-87AA-9C6E0F871EC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128647A-7066-C94F-8915-5F56800F4E5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6B700F0A-2081-9D40-B27D-7212B54C120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210209E-F90C-A747-A470-B882B8D57CED}"/>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8019032C-C5D9-BD43-A056-9454C8C43C3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FEC84E3-4862-2540-BFC7-E3847074047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585820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B329BF6-6AD6-464A-895D-A2AD1FC43EDD}"/>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5A108B8-BEF9-DD44-8D2B-9F9BA6FE98A5}"/>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AACFC253-4FEF-A047-A411-E40694F963C1}"/>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9FFBDE4-6679-9B4E-9EA0-0CEC4777BB1C}"/>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6B36516-A261-1849-B895-25EF1E845F8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B90468A-E7C6-6540-8547-18D92267FAF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0508C38-6817-4E44-B432-29D6A7759CA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E0BF0471-557E-6346-B87C-F12FE113612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684E02FD-00D4-4F4B-BF9D-AAD40ADED80E}"/>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FA64697E-9099-9742-8417-3F003E95DD6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8A9D2E0A-86CC-4741-BADD-B643B31589B9}"/>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3FEB43C-D94C-4F42-9DF3-209BAAA210B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5AD1A276-9B62-8748-8F88-6430DCBE844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4789625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9FC9EB"/>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D966EF28-0812-6746-B38A-83630A6E8471}"/>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45B714D-596D-2340-86B9-A2BAA39C7F86}"/>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17131D29-15C6-EC4B-AA51-E8E7D2046F3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48DACE1D-ABBE-6249-B2E9-1D30E4DA00EB}"/>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16F7351-21AA-C447-B1FA-36D968854B7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5CB2E564-64C0-A64F-BE7F-20DB8E931A03}"/>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B228F4A1-9867-1248-8ECD-E3DAB3121CE8}"/>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D33DC02-DF0C-DD4A-A5CE-55655CFD876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6670E061-CAA1-E141-B856-4ADFAE5B9C5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C2338D0-4EF6-1040-B4C4-E786F5EF58A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55260B98-7B8C-AE43-A19B-FD1E224A72EF}"/>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8B27C733-81B7-4E4D-B588-C2CF114C3A3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ED43B3D3-E5BD-CC4A-9F08-BED40E4E0322}"/>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41649280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543D4DE-5B6F-1548-A6EF-F8E453CFD8F1}"/>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8FC238B-BFA5-C34A-A223-2DE4D22FA6B6}"/>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70AFCE7E-E449-824D-8EE5-09B082CBE250}"/>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321D00B-9C76-E344-9F25-8C6AC5493AB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C9E30390-B1CD-5343-9548-B41ADB7048D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1FD44E75-D80E-B34B-A8FF-52A85AF396E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2780334-9CEE-914D-B2E0-4F2F8D5747A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501F984C-F5EE-B14F-81AD-29B5A940020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5AFCB33F-41B0-1344-B907-F01A63E6A75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474253C-F0FE-5044-BAA4-B9FA5BF8CFA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1288E46-363D-6944-8BDE-F87C5E07260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AF5D3696-185F-7F43-8D06-37E6E3F8B9E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0249C1B9-1E6E-634F-999C-DDDDFE0DD0D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3440526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198CBC9-9B2D-4B42-A602-0ECC51A0F8BA}"/>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08FE38B-BE1A-B742-8221-A392678BAA0F}"/>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CCC23E7A-81B2-094A-A8A9-7B2C9A13BFA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DC8A0CE-B74D-7E43-A127-F7218EA03A9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A0C2F3A6-5C6D-C24D-9B95-C669D82E2AA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F2D8B54-319D-9B49-B323-AFEF6C5CDD5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5735243-DF29-D14C-A8BB-3D3C1F8E6CC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B9DDA02-E357-F240-BD77-F3103485967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2C66098-480F-D44F-A743-F29E3DF85E1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9E644C07-8AA0-C242-B948-053EDB22622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6FEB4D71-6FEE-6F47-9E15-0A4D7636D169}"/>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ADC089F8-335A-ED49-B9DE-28B75C5DA02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36EFFC85-F92F-5B41-A824-DA2577B99AA2}"/>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42821972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9246"/>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a:extLst>
              <a:ext uri="{FF2B5EF4-FFF2-40B4-BE49-F238E27FC236}">
                <a16:creationId xmlns:a16="http://schemas.microsoft.com/office/drawing/2014/main" id="{903D7D53-46A4-3143-99DD-FC6728B9FAC9}"/>
              </a:ext>
            </a:extLst>
          </p:cNvPr>
          <p:cNvSpPr>
            <a:spLocks noGrp="1"/>
          </p:cNvSpPr>
          <p:nvPr>
            <p:ph type="dt" sz="half" idx="10"/>
          </p:nvPr>
        </p:nvSpPr>
        <p:spPr/>
        <p:txBody>
          <a:bodyPr/>
          <a:lstStyle>
            <a:lvl1pPr>
              <a:defRPr/>
            </a:lvl1pPr>
          </a:lstStyle>
          <a:p>
            <a:pPr>
              <a:defRPr/>
            </a:pPr>
            <a:fld id="{83B9C3C3-7881-6E42-816F-9BD57891F662}"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01E8BBAA-C232-F94A-A68C-BE1B03D5CDC9}"/>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7CB41934-8E7C-CC47-9298-108FC4603860}"/>
              </a:ext>
            </a:extLst>
          </p:cNvPr>
          <p:cNvSpPr>
            <a:spLocks noGrp="1"/>
          </p:cNvSpPr>
          <p:nvPr>
            <p:ph type="sldNum" sz="quarter" idx="12"/>
          </p:nvPr>
        </p:nvSpPr>
        <p:spPr/>
        <p:txBody>
          <a:bodyPr/>
          <a:lstStyle>
            <a:lvl1pPr>
              <a:defRPr/>
            </a:lvl1pPr>
          </a:lstStyle>
          <a:p>
            <a:pPr>
              <a:defRPr/>
            </a:pPr>
            <a:fld id="{1160EC95-FA4D-C349-B791-B7A7FA0FC639}" type="slidenum">
              <a:rPr lang="fi-FI"/>
              <a:pPr>
                <a:defRPr/>
              </a:pPr>
              <a:t>‹#›</a:t>
            </a:fld>
            <a:endParaRPr lang="fi-FI" dirty="0"/>
          </a:p>
        </p:txBody>
      </p:sp>
    </p:spTree>
    <p:extLst>
      <p:ext uri="{BB962C8B-B14F-4D97-AF65-F5344CB8AC3E}">
        <p14:creationId xmlns:p14="http://schemas.microsoft.com/office/powerpoint/2010/main" val="10703496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D55EEFD-E582-294C-BCDC-07DF44E7659E}"/>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B73BA208-7F8D-C547-B89F-6336D937CA8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88F8E546-218F-4F45-ACFF-E6873D42EE9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B572B999-172D-D14E-A5B9-641088C102F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8E2C0146-6F97-3F42-B3F3-0C75F4BA575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C5FB946C-6136-1040-ABB9-4E8C82BA76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2BEE1481-7A50-9C4C-9AD8-884FB64B28A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DC784CF2-57EE-4645-9CB2-154087E8982E}"/>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ACCEBE39-75D7-304E-94AE-82A7A1AFFA2F}"/>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F42D90E7-ABDE-BC46-8D75-F3699F8186E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4DD5267E-79B7-F048-B4F0-62F70CDB3B4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86DFF427-419B-E646-A8FE-E74E53C01FF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a:extLst>
              <a:ext uri="{FF2B5EF4-FFF2-40B4-BE49-F238E27FC236}">
                <a16:creationId xmlns:a16="http://schemas.microsoft.com/office/drawing/2014/main" id="{86504484-DA3B-B642-AF97-C1A06B1FAC1E}"/>
              </a:ext>
            </a:extLst>
          </p:cNvPr>
          <p:cNvSpPr>
            <a:spLocks noGrp="1"/>
          </p:cNvSpPr>
          <p:nvPr>
            <p:ph type="dt" sz="half" idx="10"/>
          </p:nvPr>
        </p:nvSpPr>
        <p:spPr/>
        <p:txBody>
          <a:bodyPr/>
          <a:lstStyle>
            <a:lvl1pPr>
              <a:defRPr>
                <a:solidFill>
                  <a:srgbClr val="FFFFFF"/>
                </a:solidFill>
              </a:defRPr>
            </a:lvl1pPr>
          </a:lstStyle>
          <a:p>
            <a:pPr>
              <a:defRPr/>
            </a:pPr>
            <a:fld id="{76532649-A9D6-C64B-B067-D7500248247C}" type="datetime1">
              <a:rPr lang="fi-FI"/>
              <a:pPr>
                <a:defRPr/>
              </a:pPr>
              <a:t>14.2.2022</a:t>
            </a:fld>
            <a:endParaRPr lang="fi-FI"/>
          </a:p>
        </p:txBody>
      </p:sp>
      <p:sp>
        <p:nvSpPr>
          <p:cNvPr id="16" name="Alatunnisteen paikkamerkki 4">
            <a:extLst>
              <a:ext uri="{FF2B5EF4-FFF2-40B4-BE49-F238E27FC236}">
                <a16:creationId xmlns:a16="http://schemas.microsoft.com/office/drawing/2014/main" id="{93215B1E-96C9-064D-A53D-12E10FB8473F}"/>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35055C11-9C96-F847-9873-B02DCE9EBCF1}"/>
              </a:ext>
            </a:extLst>
          </p:cNvPr>
          <p:cNvSpPr>
            <a:spLocks noGrp="1"/>
          </p:cNvSpPr>
          <p:nvPr>
            <p:ph type="sldNum" sz="quarter" idx="12"/>
          </p:nvPr>
        </p:nvSpPr>
        <p:spPr/>
        <p:txBody>
          <a:bodyPr/>
          <a:lstStyle>
            <a:lvl1pPr>
              <a:defRPr>
                <a:solidFill>
                  <a:srgbClr val="FFFFFF"/>
                </a:solidFill>
              </a:defRPr>
            </a:lvl1pPr>
          </a:lstStyle>
          <a:p>
            <a:pPr>
              <a:defRPr/>
            </a:pPr>
            <a:fld id="{71BAE439-3398-3E41-8BC6-FE1C8FB8A0A4}" type="slidenum">
              <a:rPr lang="fi-FI"/>
              <a:pPr>
                <a:defRPr/>
              </a:pPr>
              <a:t>‹#›</a:t>
            </a:fld>
            <a:endParaRPr lang="fi-FI"/>
          </a:p>
        </p:txBody>
      </p:sp>
    </p:spTree>
    <p:extLst>
      <p:ext uri="{BB962C8B-B14F-4D97-AF65-F5344CB8AC3E}">
        <p14:creationId xmlns:p14="http://schemas.microsoft.com/office/powerpoint/2010/main" val="948472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F2FF27DB-4B64-BC46-85CA-3823275B0233}"/>
              </a:ext>
            </a:extLst>
          </p:cNvPr>
          <p:cNvSpPr>
            <a:spLocks noGrp="1"/>
          </p:cNvSpPr>
          <p:nvPr>
            <p:ph type="dt" sz="half" idx="10"/>
          </p:nvPr>
        </p:nvSpPr>
        <p:spPr/>
        <p:txBody>
          <a:bodyPr/>
          <a:lstStyle>
            <a:lvl1pPr>
              <a:defRPr/>
            </a:lvl1pPr>
          </a:lstStyle>
          <a:p>
            <a:pPr>
              <a:defRPr/>
            </a:pPr>
            <a:fld id="{94222A3A-6AC1-6B4C-BBAC-4626E10D6D6A}"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C40E915B-69E2-C148-8B11-21F7F6257999}"/>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056B0E25-AE12-8148-B83C-980220BEB179}"/>
              </a:ext>
            </a:extLst>
          </p:cNvPr>
          <p:cNvSpPr>
            <a:spLocks noGrp="1"/>
          </p:cNvSpPr>
          <p:nvPr>
            <p:ph type="sldNum" sz="quarter" idx="12"/>
          </p:nvPr>
        </p:nvSpPr>
        <p:spPr/>
        <p:txBody>
          <a:bodyPr/>
          <a:lstStyle>
            <a:lvl1pPr>
              <a:defRPr/>
            </a:lvl1pPr>
          </a:lstStyle>
          <a:p>
            <a:pPr>
              <a:defRPr/>
            </a:pPr>
            <a:fld id="{EDAB7C29-DB73-8547-9811-176A6939CD87}" type="slidenum">
              <a:rPr lang="fi-FI"/>
              <a:pPr>
                <a:defRPr/>
              </a:pPr>
              <a:t>‹#›</a:t>
            </a:fld>
            <a:endParaRPr lang="fi-FI" dirty="0"/>
          </a:p>
        </p:txBody>
      </p:sp>
    </p:spTree>
    <p:extLst>
      <p:ext uri="{BB962C8B-B14F-4D97-AF65-F5344CB8AC3E}">
        <p14:creationId xmlns:p14="http://schemas.microsoft.com/office/powerpoint/2010/main" val="3688255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a:extLst>
              <a:ext uri="{FF2B5EF4-FFF2-40B4-BE49-F238E27FC236}">
                <a16:creationId xmlns:a16="http://schemas.microsoft.com/office/drawing/2014/main" id="{09E44C3C-E982-5940-B925-E61962AD20C0}"/>
              </a:ext>
            </a:extLst>
          </p:cNvPr>
          <p:cNvSpPr>
            <a:spLocks noChangeArrowheads="1"/>
          </p:cNvSpPr>
          <p:nvPr userDrawn="1"/>
        </p:nvSpPr>
        <p:spPr bwMode="auto">
          <a:xfrm>
            <a:off x="11050588"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fi-FI" alt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a:extLst>
              <a:ext uri="{FF2B5EF4-FFF2-40B4-BE49-F238E27FC236}">
                <a16:creationId xmlns:a16="http://schemas.microsoft.com/office/drawing/2014/main" id="{EA4472A0-8557-EC4D-A929-269AFC1DF57C}"/>
              </a:ext>
            </a:extLst>
          </p:cNvPr>
          <p:cNvSpPr>
            <a:spLocks noGrp="1"/>
          </p:cNvSpPr>
          <p:nvPr>
            <p:ph type="dt" sz="half" idx="10"/>
          </p:nvPr>
        </p:nvSpPr>
        <p:spPr/>
        <p:txBody>
          <a:bodyPr/>
          <a:lstStyle>
            <a:lvl1pPr>
              <a:defRPr/>
            </a:lvl1pPr>
          </a:lstStyle>
          <a:p>
            <a:pPr>
              <a:defRPr/>
            </a:pPr>
            <a:fld id="{BAA05DE8-60B6-7843-BC68-88C55B1A2E45}" type="datetime1">
              <a:rPr lang="fi-FI"/>
              <a:pPr>
                <a:defRPr/>
              </a:pPr>
              <a:t>14.2.2022</a:t>
            </a:fld>
            <a:endParaRPr lang="fi-FI"/>
          </a:p>
        </p:txBody>
      </p:sp>
      <p:sp>
        <p:nvSpPr>
          <p:cNvPr id="6" name="Alatunnisteen paikkamerkki 4">
            <a:extLst>
              <a:ext uri="{FF2B5EF4-FFF2-40B4-BE49-F238E27FC236}">
                <a16:creationId xmlns:a16="http://schemas.microsoft.com/office/drawing/2014/main" id="{444F33DF-2200-5346-8E7C-C932D53D20EC}"/>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10F6AB39-1B11-FC40-B81E-0F388C6C5736}"/>
              </a:ext>
            </a:extLst>
          </p:cNvPr>
          <p:cNvSpPr>
            <a:spLocks noGrp="1"/>
          </p:cNvSpPr>
          <p:nvPr>
            <p:ph type="sldNum" sz="quarter" idx="12"/>
          </p:nvPr>
        </p:nvSpPr>
        <p:spPr/>
        <p:txBody>
          <a:bodyPr/>
          <a:lstStyle>
            <a:lvl1pPr>
              <a:defRPr>
                <a:solidFill>
                  <a:schemeClr val="bg1"/>
                </a:solidFill>
              </a:defRPr>
            </a:lvl1pPr>
          </a:lstStyle>
          <a:p>
            <a:pPr>
              <a:defRPr/>
            </a:pPr>
            <a:fld id="{E6B87487-27E2-844C-9320-20C4C0389E59}" type="slidenum">
              <a:rPr lang="fi-FI"/>
              <a:pPr>
                <a:defRPr/>
              </a:pPr>
              <a:t>‹#›</a:t>
            </a:fld>
            <a:endParaRPr lang="fi-FI"/>
          </a:p>
        </p:txBody>
      </p:sp>
    </p:spTree>
    <p:extLst>
      <p:ext uri="{BB962C8B-B14F-4D97-AF65-F5344CB8AC3E}">
        <p14:creationId xmlns:p14="http://schemas.microsoft.com/office/powerpoint/2010/main" val="22356158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2E7784DB-A40F-6948-BB3A-B74118FF595B}"/>
              </a:ext>
            </a:extLst>
          </p:cNvPr>
          <p:cNvSpPr>
            <a:spLocks noGrp="1"/>
          </p:cNvSpPr>
          <p:nvPr>
            <p:ph type="dt" sz="half" idx="10"/>
          </p:nvPr>
        </p:nvSpPr>
        <p:spPr/>
        <p:txBody>
          <a:bodyPr/>
          <a:lstStyle>
            <a:lvl1pPr>
              <a:defRPr/>
            </a:lvl1pPr>
          </a:lstStyle>
          <a:p>
            <a:pPr>
              <a:defRPr/>
            </a:pPr>
            <a:fld id="{C98BC216-E771-DE47-93E6-36E8A3970688}"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B5E288BB-20AA-3B4B-813B-B692295BC136}"/>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B2F546B8-064D-2E4C-B78C-6C8D0118A754}"/>
              </a:ext>
            </a:extLst>
          </p:cNvPr>
          <p:cNvSpPr>
            <a:spLocks noGrp="1"/>
          </p:cNvSpPr>
          <p:nvPr>
            <p:ph type="sldNum" sz="quarter" idx="12"/>
          </p:nvPr>
        </p:nvSpPr>
        <p:spPr/>
        <p:txBody>
          <a:bodyPr/>
          <a:lstStyle>
            <a:lvl1pPr>
              <a:defRPr/>
            </a:lvl1pPr>
          </a:lstStyle>
          <a:p>
            <a:pPr>
              <a:defRPr/>
            </a:pPr>
            <a:fld id="{39387829-B4A3-C34F-A5BD-387FB5956A40}" type="slidenum">
              <a:rPr lang="fi-FI"/>
              <a:pPr>
                <a:defRPr/>
              </a:pPr>
              <a:t>‹#›</a:t>
            </a:fld>
            <a:endParaRPr lang="fi-FI" dirty="0"/>
          </a:p>
        </p:txBody>
      </p:sp>
    </p:spTree>
    <p:extLst>
      <p:ext uri="{BB962C8B-B14F-4D97-AF65-F5344CB8AC3E}">
        <p14:creationId xmlns:p14="http://schemas.microsoft.com/office/powerpoint/2010/main" val="298901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3BCF45F-058B-F54B-864B-4384C94D5594}"/>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D7BEB1A6-BDF9-B549-A569-D84503CBAC9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4CAA62F5-2744-BA48-BB9B-8AED188DAD71}"/>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CCD41613-CE7B-DB4F-895E-CA034746A96C}"/>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BB25BB9C-C565-894C-B40C-7F6FD86131C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7D332ED0-3A61-AA43-B232-616A336C99B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47E88615-EB04-1A4F-923F-96F9FC27204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3839D75D-4484-2848-BCDC-EF364FB2CFC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A44A91D2-4267-E24E-A342-3C432562889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4F8575DC-3F85-324B-BB50-B164E983812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2DB2E5B7-E8AE-BA4F-8632-E690AA6A80F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D5A4ABDC-B8EE-6E4A-88DF-8EE4F8C27E8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4831BCAE-0148-C84C-84AD-B60B49894405}"/>
              </a:ext>
            </a:extLst>
          </p:cNvPr>
          <p:cNvSpPr>
            <a:spLocks noGrp="1"/>
          </p:cNvSpPr>
          <p:nvPr>
            <p:ph type="dt" sz="half" idx="10"/>
          </p:nvPr>
        </p:nvSpPr>
        <p:spPr/>
        <p:txBody>
          <a:bodyPr/>
          <a:lstStyle>
            <a:lvl1pPr>
              <a:defRPr>
                <a:solidFill>
                  <a:srgbClr val="FFFFFF"/>
                </a:solidFill>
              </a:defRPr>
            </a:lvl1pPr>
          </a:lstStyle>
          <a:p>
            <a:pPr>
              <a:defRPr/>
            </a:pPr>
            <a:fld id="{982B1B97-CB45-BD44-9898-23484FB75DC1}" type="datetime1">
              <a:rPr lang="fi-FI"/>
              <a:pPr>
                <a:defRPr/>
              </a:pPr>
              <a:t>14.2.2022</a:t>
            </a:fld>
            <a:endParaRPr lang="fi-FI"/>
          </a:p>
        </p:txBody>
      </p:sp>
      <p:sp>
        <p:nvSpPr>
          <p:cNvPr id="16" name="Alatunnisteen paikkamerkki 4">
            <a:extLst>
              <a:ext uri="{FF2B5EF4-FFF2-40B4-BE49-F238E27FC236}">
                <a16:creationId xmlns:a16="http://schemas.microsoft.com/office/drawing/2014/main" id="{F5C5C293-3B83-5F41-8443-3863C5AF3630}"/>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FEEF590B-916C-D745-8A4E-429A850521C1}"/>
              </a:ext>
            </a:extLst>
          </p:cNvPr>
          <p:cNvSpPr>
            <a:spLocks noGrp="1"/>
          </p:cNvSpPr>
          <p:nvPr>
            <p:ph type="sldNum" sz="quarter" idx="12"/>
          </p:nvPr>
        </p:nvSpPr>
        <p:spPr/>
        <p:txBody>
          <a:bodyPr/>
          <a:lstStyle>
            <a:lvl1pPr>
              <a:defRPr>
                <a:solidFill>
                  <a:srgbClr val="FFFFFF"/>
                </a:solidFill>
              </a:defRPr>
            </a:lvl1pPr>
          </a:lstStyle>
          <a:p>
            <a:pPr>
              <a:defRPr/>
            </a:pPr>
            <a:fld id="{B6BD388D-F077-C146-BDB8-5E4EB72EE779}" type="slidenum">
              <a:rPr lang="fi-FI"/>
              <a:pPr>
                <a:defRPr/>
              </a:pPr>
              <a:t>‹#›</a:t>
            </a:fld>
            <a:endParaRPr lang="fi-FI"/>
          </a:p>
        </p:txBody>
      </p:sp>
    </p:spTree>
    <p:extLst>
      <p:ext uri="{BB962C8B-B14F-4D97-AF65-F5344CB8AC3E}">
        <p14:creationId xmlns:p14="http://schemas.microsoft.com/office/powerpoint/2010/main" val="4232906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A3D13DC7-4787-E644-BCB5-4CC184DBDAF4}"/>
              </a:ext>
            </a:extLst>
          </p:cNvPr>
          <p:cNvSpPr>
            <a:spLocks noGrp="1"/>
          </p:cNvSpPr>
          <p:nvPr>
            <p:ph type="dt" sz="half" idx="15"/>
          </p:nvPr>
        </p:nvSpPr>
        <p:spPr/>
        <p:txBody>
          <a:bodyPr/>
          <a:lstStyle>
            <a:lvl1pPr>
              <a:defRPr/>
            </a:lvl1pPr>
          </a:lstStyle>
          <a:p>
            <a:pPr>
              <a:defRPr/>
            </a:pPr>
            <a:fld id="{6FF17A88-1BCE-984F-AFF4-63CB06EE72FB}" type="datetime1">
              <a:rPr lang="fi-FI"/>
              <a:pPr>
                <a:defRPr/>
              </a:pPr>
              <a:t>14.2.2022</a:t>
            </a:fld>
            <a:endParaRPr lang="fi-FI" dirty="0"/>
          </a:p>
        </p:txBody>
      </p:sp>
      <p:sp>
        <p:nvSpPr>
          <p:cNvPr id="8" name="Alatunnisteen paikkamerkki 4">
            <a:extLst>
              <a:ext uri="{FF2B5EF4-FFF2-40B4-BE49-F238E27FC236}">
                <a16:creationId xmlns:a16="http://schemas.microsoft.com/office/drawing/2014/main" id="{286E0C2D-C2E1-9D40-A012-7E1CEC63F1C6}"/>
              </a:ext>
            </a:extLst>
          </p:cNvPr>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08B0320B-98E9-F144-8DFA-DB78C9827274}"/>
              </a:ext>
            </a:extLst>
          </p:cNvPr>
          <p:cNvSpPr>
            <a:spLocks noGrp="1"/>
          </p:cNvSpPr>
          <p:nvPr>
            <p:ph type="sldNum" sz="quarter" idx="17"/>
          </p:nvPr>
        </p:nvSpPr>
        <p:spPr/>
        <p:txBody>
          <a:bodyPr/>
          <a:lstStyle>
            <a:lvl1pPr>
              <a:defRPr/>
            </a:lvl1pPr>
          </a:lstStyle>
          <a:p>
            <a:pPr>
              <a:defRPr/>
            </a:pPr>
            <a:fld id="{88A0853A-84D0-C34B-96A8-B31EE15E18DB}" type="slidenum">
              <a:rPr lang="fi-FI"/>
              <a:pPr>
                <a:defRPr/>
              </a:pPr>
              <a:t>‹#›</a:t>
            </a:fld>
            <a:endParaRPr lang="fi-FI" dirty="0"/>
          </a:p>
        </p:txBody>
      </p:sp>
    </p:spTree>
    <p:extLst>
      <p:ext uri="{BB962C8B-B14F-4D97-AF65-F5344CB8AC3E}">
        <p14:creationId xmlns:p14="http://schemas.microsoft.com/office/powerpoint/2010/main" val="13071983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709D35B3-91FF-834D-A073-16D8744D4605}"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02A90598-6250-124F-8369-95DD1456609B}"/>
              </a:ext>
            </a:extLst>
          </p:cNvPr>
          <p:cNvSpPr>
            <a:spLocks noGrp="1"/>
          </p:cNvSpPr>
          <p:nvPr>
            <p:ph type="sldNum" sz="quarter" idx="16"/>
          </p:nvPr>
        </p:nvSpPr>
        <p:spPr/>
        <p:txBody>
          <a:bodyPr/>
          <a:lstStyle>
            <a:lvl1pPr>
              <a:defRPr/>
            </a:lvl1pPr>
          </a:lstStyle>
          <a:p>
            <a:pPr>
              <a:defRPr/>
            </a:pPr>
            <a:fld id="{4DEFCB40-8DBD-AA43-938C-34E5B6960BF0}" type="slidenum">
              <a:rPr lang="fi-FI"/>
              <a:pPr>
                <a:defRPr/>
              </a:pPr>
              <a:t>‹#›</a:t>
            </a:fld>
            <a:endParaRPr lang="fi-FI" dirty="0"/>
          </a:p>
        </p:txBody>
      </p:sp>
    </p:spTree>
    <p:extLst>
      <p:ext uri="{BB962C8B-B14F-4D97-AF65-F5344CB8AC3E}">
        <p14:creationId xmlns:p14="http://schemas.microsoft.com/office/powerpoint/2010/main" val="89171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a:extLst>
              <a:ext uri="{FF2B5EF4-FFF2-40B4-BE49-F238E27FC236}">
                <a16:creationId xmlns:a16="http://schemas.microsoft.com/office/drawing/2014/main" id="{34C82A33-B5C4-E044-9686-8CA604678B2F}"/>
              </a:ext>
            </a:extLst>
          </p:cNvPr>
          <p:cNvSpPr>
            <a:spLocks noGrp="1"/>
          </p:cNvSpPr>
          <p:nvPr>
            <p:ph type="dt" sz="half" idx="10"/>
          </p:nvPr>
        </p:nvSpPr>
        <p:spPr/>
        <p:txBody>
          <a:bodyPr/>
          <a:lstStyle>
            <a:lvl1pPr>
              <a:defRPr/>
            </a:lvl1pPr>
          </a:lstStyle>
          <a:p>
            <a:pPr>
              <a:defRPr/>
            </a:pPr>
            <a:fld id="{B32DBC87-C6C4-4441-9C66-91AA3BABDBC0}"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7569114C-6352-2944-A840-417133D9CDAC}"/>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870CB56D-AFA3-9541-8E15-5D0E04D6A2AC}"/>
              </a:ext>
            </a:extLst>
          </p:cNvPr>
          <p:cNvSpPr>
            <a:spLocks noGrp="1"/>
          </p:cNvSpPr>
          <p:nvPr>
            <p:ph type="sldNum" sz="quarter" idx="12"/>
          </p:nvPr>
        </p:nvSpPr>
        <p:spPr/>
        <p:txBody>
          <a:bodyPr/>
          <a:lstStyle>
            <a:lvl1pPr>
              <a:defRPr/>
            </a:lvl1pPr>
          </a:lstStyle>
          <a:p>
            <a:pPr>
              <a:defRPr/>
            </a:pPr>
            <a:fld id="{4C478AC8-DCCB-3643-88B8-AE62391B263E}" type="slidenum">
              <a:rPr lang="fi-FI"/>
              <a:pPr>
                <a:defRPr/>
              </a:pPr>
              <a:t>‹#›</a:t>
            </a:fld>
            <a:endParaRPr lang="fi-FI" dirty="0"/>
          </a:p>
        </p:txBody>
      </p:sp>
    </p:spTree>
    <p:extLst>
      <p:ext uri="{BB962C8B-B14F-4D97-AF65-F5344CB8AC3E}">
        <p14:creationId xmlns:p14="http://schemas.microsoft.com/office/powerpoint/2010/main" val="37279736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D882121D-3BB8-8248-BB5A-A95A3B7ED0A1}"/>
              </a:ext>
            </a:extLst>
          </p:cNvPr>
          <p:cNvSpPr>
            <a:spLocks noGrp="1"/>
          </p:cNvSpPr>
          <p:nvPr>
            <p:ph type="dt" sz="half" idx="10"/>
          </p:nvPr>
        </p:nvSpPr>
        <p:spPr/>
        <p:txBody>
          <a:bodyPr/>
          <a:lstStyle>
            <a:lvl1pPr>
              <a:defRPr/>
            </a:lvl1pPr>
          </a:lstStyle>
          <a:p>
            <a:pPr>
              <a:defRPr/>
            </a:pPr>
            <a:fld id="{7D1BF32C-2CE8-B240-B27E-B57E2B22AA26}" type="datetime1">
              <a:rPr lang="fi-FI"/>
              <a:pPr>
                <a:defRPr/>
              </a:pPr>
              <a:t>14.2.2022</a:t>
            </a:fld>
            <a:endParaRPr lang="fi-FI" dirty="0"/>
          </a:p>
        </p:txBody>
      </p:sp>
      <p:sp>
        <p:nvSpPr>
          <p:cNvPr id="3" name="Alatunnisteen paikkamerkki 4">
            <a:extLst>
              <a:ext uri="{FF2B5EF4-FFF2-40B4-BE49-F238E27FC236}">
                <a16:creationId xmlns:a16="http://schemas.microsoft.com/office/drawing/2014/main" id="{1657AC71-099F-C24B-A86C-793D3043617A}"/>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a:extLst>
              <a:ext uri="{FF2B5EF4-FFF2-40B4-BE49-F238E27FC236}">
                <a16:creationId xmlns:a16="http://schemas.microsoft.com/office/drawing/2014/main" id="{265DB19B-52FE-2141-85CA-3A6C95C5C696}"/>
              </a:ext>
            </a:extLst>
          </p:cNvPr>
          <p:cNvSpPr>
            <a:spLocks noGrp="1"/>
          </p:cNvSpPr>
          <p:nvPr>
            <p:ph type="sldNum" sz="quarter" idx="12"/>
          </p:nvPr>
        </p:nvSpPr>
        <p:spPr/>
        <p:txBody>
          <a:bodyPr/>
          <a:lstStyle>
            <a:lvl1pPr>
              <a:defRPr/>
            </a:lvl1pPr>
          </a:lstStyle>
          <a:p>
            <a:pPr>
              <a:defRPr/>
            </a:pPr>
            <a:fld id="{BDB3F036-729F-894D-B012-D4A43E382C2C}" type="slidenum">
              <a:rPr lang="fi-FI"/>
              <a:pPr>
                <a:defRPr/>
              </a:pPr>
              <a:t>‹#›</a:t>
            </a:fld>
            <a:endParaRPr lang="fi-FI" dirty="0"/>
          </a:p>
        </p:txBody>
      </p:sp>
    </p:spTree>
    <p:extLst>
      <p:ext uri="{BB962C8B-B14F-4D97-AF65-F5344CB8AC3E}">
        <p14:creationId xmlns:p14="http://schemas.microsoft.com/office/powerpoint/2010/main" val="1009230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522C056B-AD02-CC41-9BAC-591688D06BB1}"/>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DA35A674-9678-AD44-90CB-71ACC939F041}"/>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9C4FFD00-4B00-8B41-B159-532195C0641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F8B3C3F-FB51-B54D-9E66-7A26B807B16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1DF265A-F4A2-734A-8647-1CA830F57786}"/>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1B23E4D-9B7A-684E-BD8D-B2E7BF7507C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9D5D103-D602-3E4D-A4A8-EF1F82FDBA3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C1B58410-E822-C04C-9795-78BE0368712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CCFB153-7E53-1D48-84FD-5A0D5EE4EC0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1D6A16C-26F1-0B49-B923-6F5B18E1210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CDA07B8-04C9-914A-859E-24845E889A9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1915335C-AB34-1B48-941F-7FF7EF4CF376}"/>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790AF0D-AF2C-E043-9F3D-4C2B3298461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5909375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5459822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6F51A09-36D6-AB4F-8BCD-0CDF96B5F109}"/>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654C47F4-46DC-F149-BFD2-BBE25EA17E16}"/>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A787E86E-E8C9-A249-B25D-61C20214E31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350BF2E-93A7-3E49-B859-452F4288BEF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A472E20-5550-6641-A8D4-9CDA738CF2F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8D20E5E-539C-E745-BDC8-1DFD8BDE22B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6B2706C-580B-8642-857A-CADBF30FAD7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8708B44-A5B2-A543-ACCA-9FAE5FE8AEF8}"/>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62B82225-6022-704E-B0A5-87C827FC3BD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A40503F1-0B16-2F4C-B7C3-D6618849E1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310C3111-51E2-0C44-B466-5AA9A4317CC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48F1C03-A233-E749-BDD6-B88EF1CA301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06EF1240-FDCA-624C-9484-64EA8E6CE085}"/>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865546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CCD1A77-817B-4743-BC31-5CA5E27D0E59}"/>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5E9DACE-D079-784B-977D-129D0FA05157}"/>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0048B4A1-8FB0-C544-B206-5E6D87474E4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2C04AFBF-C025-F24E-A614-3B3D93DEA2B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C797742-D8DE-214F-873A-B5DF6F96F20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9415CFD-4605-4C44-8E59-55B427BEF8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244F9F7-6BE6-0047-8069-3F897E1689C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27680862-6F3A-C147-8E57-A11266DD9EC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9A6A094-CCB3-5346-9289-4459110D5E4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E16FCC4-89F3-A84B-BD4B-1D08DF8A0D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478852C8-3E45-B84A-B083-B360E8DD0D1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B0453E8-50E4-BA4F-BE94-1CC5DB7CB90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CA86B32-CCC8-A746-8962-BE6C8E5043C8}"/>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521409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BC2C2EF-95A0-B148-ADD4-877B83D9ADA2}"/>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445306D-A78A-9F4F-B1B3-EA2F86E77CEC}"/>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7012CC7-E778-C040-94E4-BB46389A27A4}"/>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0D4A0DB-E445-3C46-B4D7-5C40BEFAA7A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7A2E7C2-BB76-0F45-A122-9F427FDD051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3792347-C3C0-0842-A4A2-CCB4999BEF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62C4EEF-EA4D-6B44-AEF9-DBD79CB7061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A4FE435-7B5D-664F-B403-0654E734D639}"/>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8751307D-9B57-284F-9717-428259C4838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5F043FC1-CD2D-054E-B2F3-1AC748A45F6D}"/>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E15754D2-94A0-C145-9051-CAB5AB31C77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4553EEE-1D58-334E-A194-94B9F59CBA3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D691404-FA52-0640-B57A-57C45E8C7ED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3389721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642CCEBD-ED22-AD4E-88DA-F8370BFD4E97}"/>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BEDDB5D-53DC-2146-B6C3-9E490AA8F6AD}"/>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E5B86A0-7EA5-264E-97B0-F93A702A4D3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F275AE1-BF36-2649-9EEF-A10F993A33B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6799A68-9308-6546-A9B2-33EC0965AD7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7869CAF-4701-0D48-8B95-027A4CBAAF4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F2ABFB3-8148-DE4C-86C0-1779373F2046}"/>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AEC043F3-F492-9B4C-97EA-E8FE7388F3E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7339A8D-04B4-5D48-A5C0-796463F2E8E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6EF6C24-6D2C-0743-BCDE-35622E86CCD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349B5E1D-8F23-AF49-8CA5-922471DDE1C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E3DAE54C-0582-DC43-9A7E-4D3C38D4918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62A3F3D-8950-F242-8294-7C8FAAEF452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31890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määrän paikkamerkki 3">
            <a:extLst>
              <a:ext uri="{FF2B5EF4-FFF2-40B4-BE49-F238E27FC236}">
                <a16:creationId xmlns:a16="http://schemas.microsoft.com/office/drawing/2014/main" id="{B046DBEE-5EEA-E144-9BE0-61E37DC47A8C}"/>
              </a:ext>
            </a:extLst>
          </p:cNvPr>
          <p:cNvSpPr>
            <a:spLocks noGrp="1"/>
          </p:cNvSpPr>
          <p:nvPr>
            <p:ph type="dt" sz="half" idx="10"/>
          </p:nvPr>
        </p:nvSpPr>
        <p:spPr/>
        <p:txBody>
          <a:bodyPr/>
          <a:lstStyle>
            <a:lvl1pPr>
              <a:defRPr/>
            </a:lvl1pPr>
          </a:lstStyle>
          <a:p>
            <a:pPr>
              <a:defRPr/>
            </a:pPr>
            <a:fld id="{FFE302EC-7F9B-CD4E-987A-B617735BAB2E}"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31609C4C-D7A8-A34A-90B1-C281BFE9B300}"/>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A6F7C551-6520-4341-A009-AD993B871FA5}"/>
              </a:ext>
            </a:extLst>
          </p:cNvPr>
          <p:cNvSpPr>
            <a:spLocks noGrp="1"/>
          </p:cNvSpPr>
          <p:nvPr>
            <p:ph type="sldNum" sz="quarter" idx="12"/>
          </p:nvPr>
        </p:nvSpPr>
        <p:spPr/>
        <p:txBody>
          <a:bodyPr/>
          <a:lstStyle>
            <a:lvl1pPr>
              <a:defRPr/>
            </a:lvl1pPr>
          </a:lstStyle>
          <a:p>
            <a:pPr>
              <a:defRPr/>
            </a:pPr>
            <a:fld id="{B74D04B3-9A60-014C-B5BF-7AE59B5410A5}" type="slidenum">
              <a:rPr lang="fi-FI"/>
              <a:pPr>
                <a:defRPr/>
              </a:pPr>
              <a:t>‹#›</a:t>
            </a:fld>
            <a:endParaRPr lang="fi-FI" dirty="0"/>
          </a:p>
        </p:txBody>
      </p:sp>
    </p:spTree>
    <p:extLst>
      <p:ext uri="{BB962C8B-B14F-4D97-AF65-F5344CB8AC3E}">
        <p14:creationId xmlns:p14="http://schemas.microsoft.com/office/powerpoint/2010/main" val="30605597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B4EB25E-A024-5A44-A9BC-7F8067073505}"/>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BAE0904B-694F-594C-8119-18780BFB8DC0}"/>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E527E955-A402-E24C-A949-10A6F8F983A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38233CA-2FE3-794A-9312-A2F265B751C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410B714-8394-C04B-AD8E-67BEE2B551A7}"/>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34876CC-3F52-FD45-B9AA-0D625F6D8E2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A42CFDA-8C01-3C4B-AFBA-11F3E933F7E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C5AD9BE-4760-924D-8B4F-0E1D41DC21B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A970450-A5E5-4544-A4A9-CD092D1E591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DF65422-315B-AC4A-8CA5-E1B89691FB8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75FE0CF-7DCF-4349-B17A-02AD58EBEAE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77BF2C4-3C4D-754E-AF85-1D4C73A12C8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3B24D71-DCA5-2C43-8BAF-39F30EDCE2A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7808427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3B937CF1-0D70-884D-ADEA-D1339C2111CC}"/>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7D58742-6E03-3741-A17D-7EB80FEF3CA8}"/>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871CBB69-7208-1641-9E7A-DEA53312F35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ED42D300-3E0B-FC4D-9A9F-905553935573}"/>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8A5AA09-75D6-994C-AFB8-CE4C6803BD47}"/>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AF98BE5-330E-5E4D-9D72-B963FA175C3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C411A488-8227-0542-94AE-3D862D837A9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3BC5269-840F-454A-9F80-5443CD54ABC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C10EDD8-6D5D-C348-8631-BAB41ADC5D1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9AE35EB-EBDF-AB4D-BC8A-FBC39D4306C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88EF616-1268-D94B-A116-0EE2212A9EF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71DC9C3-D618-9B45-9E2E-B0013540349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E008822-F9FB-8647-B4B5-EF8F03E9F5E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8156868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68C2C5E-4F5C-074E-94F5-2699202612E3}"/>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E918224-DD1A-7143-B564-5525F5FEB8A9}"/>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9C41FDFA-A5EF-2140-A229-83610A9989B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A4AFDC52-54A7-0E47-BFCE-83FE02377D8C}"/>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3BB06680-1308-6C4A-942B-5C1C97475CB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A6118E1-35CA-564D-B964-BF0183453A8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0FB47ADB-3197-2745-A325-5FCCE63E24B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CB929E4-832B-8444-8B9D-DC655CE9807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5CC2C745-060E-D54A-9AF3-6FE8519CE1A4}"/>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DD69303-1BFB-0F4E-A915-A463959A32E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1F08AE5-101F-4A4E-A338-D6D7B0A5E3E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FD9D26C4-A6E9-2E4B-B8C7-14D49A5B8B4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D169C39-9099-EF4A-8AD3-FB43F32B5DD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1117666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EE9488F9-8139-A744-963D-CB6DD0AEF275}"/>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39DBE22-4E66-AC41-BEE3-B6F231E7540E}"/>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ED1CDF8F-4CFB-224E-B1F0-37C2D041418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235B8C5-0D59-D14B-B31F-3BB47CBB004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60D637B-6909-C646-B8EF-46902451176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AECA385-29B5-A84E-A7A2-BCBE670AF7F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2904FE1-EB33-9644-A1DD-1CCE77E6087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16EFCBC-1DD3-E144-8861-D2E6198B1036}"/>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53B5448-BC6F-AE40-BEA1-FBB7FAFB973F}"/>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5D6347D4-136C-974C-A226-77A75391DC0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0E0AFB0C-F487-0E43-AFA9-DF8A78FDB0B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CF21C90-8EEF-6A4A-96F2-49385E0756FA}"/>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FAF4DEF-9CF4-AB4A-93A9-4CDF2AC7003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76316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61E0872D-12A6-7040-A038-B8D87DF52E64}"/>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1027" name="Tekstin paikkamerkki 2">
            <a:extLst>
              <a:ext uri="{FF2B5EF4-FFF2-40B4-BE49-F238E27FC236}">
                <a16:creationId xmlns:a16="http://schemas.microsoft.com/office/drawing/2014/main" id="{BBFFD67E-9F7E-1645-9915-D9CD97342686}"/>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847745B7-B4A6-6849-9E8C-FB47424046A3}"/>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0000"/>
                </a:solidFill>
                <a:latin typeface="+mn-lt"/>
              </a:defRPr>
            </a:lvl1pPr>
          </a:lstStyle>
          <a:p>
            <a:pPr>
              <a:defRPr/>
            </a:pPr>
            <a:fld id="{D1F97DA7-3535-7845-B086-4E7F46E60465}"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9399D890-D74C-7A42-AC89-A56B859B6159}"/>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0000"/>
                </a:solidFill>
                <a:latin typeface="+mn-lt"/>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623E8190-4DB8-7446-B96F-2AEF9BE409C1}"/>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0000"/>
                </a:solidFill>
                <a:latin typeface="+mn-lt"/>
              </a:defRPr>
            </a:lvl1pPr>
          </a:lstStyle>
          <a:p>
            <a:pPr>
              <a:defRPr/>
            </a:pPr>
            <a:fld id="{CD91CE02-FF25-A547-85B7-B39A78830B2F}" type="slidenum">
              <a:rPr lang="fi-FI"/>
              <a:pPr>
                <a:defRPr/>
              </a:pPr>
              <a:t>‹#›</a:t>
            </a:fld>
            <a:endParaRPr lang="fi-FI" dirty="0"/>
          </a:p>
        </p:txBody>
      </p:sp>
      <p:grpSp>
        <p:nvGrpSpPr>
          <p:cNvPr id="1031" name="Ryhmä 6">
            <a:extLst>
              <a:ext uri="{FF2B5EF4-FFF2-40B4-BE49-F238E27FC236}">
                <a16:creationId xmlns:a16="http://schemas.microsoft.com/office/drawing/2014/main" id="{6C5D4F43-7B4B-6248-BB03-2E1E3C847354}"/>
              </a:ext>
            </a:extLst>
          </p:cNvPr>
          <p:cNvGrpSpPr>
            <a:grpSpLocks/>
          </p:cNvGrpSpPr>
          <p:nvPr userDrawn="1"/>
        </p:nvGrpSpPr>
        <p:grpSpPr bwMode="auto">
          <a:xfrm>
            <a:off x="465138" y="6221413"/>
            <a:ext cx="804862" cy="374650"/>
            <a:chOff x="228601" y="704851"/>
            <a:chExt cx="11734800" cy="5449888"/>
          </a:xfrm>
        </p:grpSpPr>
        <p:sp>
          <p:nvSpPr>
            <p:cNvPr id="1032" name="Freeform 5">
              <a:extLst>
                <a:ext uri="{FF2B5EF4-FFF2-40B4-BE49-F238E27FC236}">
                  <a16:creationId xmlns:a16="http://schemas.microsoft.com/office/drawing/2014/main" id="{3DE23506-FB8F-434B-9268-C75B6DB48CF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3" name="Freeform 6">
              <a:extLst>
                <a:ext uri="{FF2B5EF4-FFF2-40B4-BE49-F238E27FC236}">
                  <a16:creationId xmlns:a16="http://schemas.microsoft.com/office/drawing/2014/main" id="{E98052C0-6041-C945-B639-7987A4C02A00}"/>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a:extLst>
                <a:ext uri="{FF2B5EF4-FFF2-40B4-BE49-F238E27FC236}">
                  <a16:creationId xmlns:a16="http://schemas.microsoft.com/office/drawing/2014/main" id="{D0EE43C6-B8DF-D747-976D-5D9A6E00132A}"/>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035" name="Freeform 8">
              <a:extLst>
                <a:ext uri="{FF2B5EF4-FFF2-40B4-BE49-F238E27FC236}">
                  <a16:creationId xmlns:a16="http://schemas.microsoft.com/office/drawing/2014/main" id="{7B837FD0-25EF-BC42-AB63-416055C4FBB5}"/>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6" name="Freeform 9">
              <a:extLst>
                <a:ext uri="{FF2B5EF4-FFF2-40B4-BE49-F238E27FC236}">
                  <a16:creationId xmlns:a16="http://schemas.microsoft.com/office/drawing/2014/main" id="{29D85B1A-88B0-9941-BC59-0811839441EB}"/>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7" name="Freeform 10">
              <a:extLst>
                <a:ext uri="{FF2B5EF4-FFF2-40B4-BE49-F238E27FC236}">
                  <a16:creationId xmlns:a16="http://schemas.microsoft.com/office/drawing/2014/main" id="{FC690A2C-1F06-F34B-9100-8B270D8DD123}"/>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a:extLst>
                <a:ext uri="{FF2B5EF4-FFF2-40B4-BE49-F238E27FC236}">
                  <a16:creationId xmlns:a16="http://schemas.microsoft.com/office/drawing/2014/main" id="{13B81E49-BBC7-E348-9335-62CC2A839588}"/>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039" name="Freeform 12">
              <a:extLst>
                <a:ext uri="{FF2B5EF4-FFF2-40B4-BE49-F238E27FC236}">
                  <a16:creationId xmlns:a16="http://schemas.microsoft.com/office/drawing/2014/main" id="{8016351B-D023-8942-9F39-B3AC080C073E}"/>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0" name="Freeform 13">
              <a:extLst>
                <a:ext uri="{FF2B5EF4-FFF2-40B4-BE49-F238E27FC236}">
                  <a16:creationId xmlns:a16="http://schemas.microsoft.com/office/drawing/2014/main" id="{A8358059-CC88-3547-941C-CAE9D0B41AF3}"/>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1" name="Freeform 14">
              <a:extLst>
                <a:ext uri="{FF2B5EF4-FFF2-40B4-BE49-F238E27FC236}">
                  <a16:creationId xmlns:a16="http://schemas.microsoft.com/office/drawing/2014/main" id="{CD73257E-431A-8B49-AD7B-EF5B089E4DCF}"/>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2" name="Freeform 15">
              <a:extLst>
                <a:ext uri="{FF2B5EF4-FFF2-40B4-BE49-F238E27FC236}">
                  <a16:creationId xmlns:a16="http://schemas.microsoft.com/office/drawing/2014/main" id="{06CA2676-A2CB-2948-B97B-CB45510F7D21}"/>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cSld>
  <p:clrMap bg1="lt1" tx1="dk1" bg2="lt2" tx2="dk2" accent1="accent1" accent2="accent2" accent3="accent3" accent4="accent4" accent5="accent5" accent6="accent6" hlink="hlink" folHlink="folHlink"/>
  <p:sldLayoutIdLst>
    <p:sldLayoutId id="2147483974" r:id="rId1"/>
    <p:sldLayoutId id="2147484006" r:id="rId2"/>
    <p:sldLayoutId id="2147484007" r:id="rId3"/>
    <p:sldLayoutId id="2147484008" r:id="rId4"/>
    <p:sldLayoutId id="2147484009" r:id="rId5"/>
    <p:sldLayoutId id="2147484010" r:id="rId6"/>
    <p:sldLayoutId id="2147484011" r:id="rId7"/>
    <p:sldLayoutId id="2147484012" r:id="rId8"/>
    <p:sldLayoutId id="2147483975" r:id="rId9"/>
    <p:sldLayoutId id="2147484013" r:id="rId10"/>
    <p:sldLayoutId id="2147484014" r:id="rId11"/>
    <p:sldLayoutId id="2147484015" r:id="rId12"/>
    <p:sldLayoutId id="2147484016" r:id="rId13"/>
    <p:sldLayoutId id="2147484017" r:id="rId14"/>
    <p:sldLayoutId id="2147483976" r:id="rId15"/>
    <p:sldLayoutId id="2147483977" r:id="rId16"/>
    <p:sldLayoutId id="2147483978" r:id="rId17"/>
    <p:sldLayoutId id="2147483979" r:id="rId18"/>
    <p:sldLayoutId id="2147483980" r:id="rId19"/>
    <p:sldLayoutId id="2147483981" r:id="rId20"/>
    <p:sldLayoutId id="2147483982" r:id="rId21"/>
    <p:sldLayoutId id="2147484018" r:id="rId22"/>
    <p:sldLayoutId id="2147484019" r:id="rId23"/>
    <p:sldLayoutId id="2147484020" r:id="rId24"/>
    <p:sldLayoutId id="2147483983" r:id="rId25"/>
    <p:sldLayoutId id="2147483984" r:id="rId26"/>
    <p:sldLayoutId id="2147484021" r:id="rId27"/>
    <p:sldLayoutId id="2147484022" r:id="rId28"/>
    <p:sldLayoutId id="2147484023" r:id="rId29"/>
    <p:sldLayoutId id="2147484024" r:id="rId30"/>
    <p:sldLayoutId id="2147484025" r:id="rId31"/>
    <p:sldLayoutId id="2147484026" r:id="rId32"/>
    <p:sldLayoutId id="2147484027" r:id="rId33"/>
    <p:sldLayoutId id="2147484028" r:id="rId34"/>
    <p:sldLayoutId id="2147484029" r:id="rId35"/>
    <p:sldLayoutId id="2147484030" r:id="rId36"/>
  </p:sldLayoutIdLst>
  <p:hf hdr="0"/>
  <p:txStyles>
    <p:titleStyle>
      <a:lvl1pPr algn="l" rtl="0" eaLnBrk="0" fontAlgn="base" hangingPunct="0">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5pPr>
      <a:lvl6pPr marL="457200" algn="l" rtl="0" fontAlgn="base">
        <a:lnSpc>
          <a:spcPct val="90000"/>
        </a:lnSpc>
        <a:spcBef>
          <a:spcPct val="0"/>
        </a:spcBef>
        <a:spcAft>
          <a:spcPct val="0"/>
        </a:spcAft>
        <a:defRPr sz="4200" b="1">
          <a:solidFill>
            <a:schemeClr val="tx1"/>
          </a:solidFill>
          <a:latin typeface="Arial Black" panose="020B0604020202020204" pitchFamily="34" charset="0"/>
        </a:defRPr>
      </a:lvl6pPr>
      <a:lvl7pPr marL="914400" algn="l" rtl="0" fontAlgn="base">
        <a:lnSpc>
          <a:spcPct val="90000"/>
        </a:lnSpc>
        <a:spcBef>
          <a:spcPct val="0"/>
        </a:spcBef>
        <a:spcAft>
          <a:spcPct val="0"/>
        </a:spcAft>
        <a:defRPr sz="4200" b="1">
          <a:solidFill>
            <a:schemeClr val="tx1"/>
          </a:solidFill>
          <a:latin typeface="Arial Black" panose="020B0604020202020204" pitchFamily="34" charset="0"/>
        </a:defRPr>
      </a:lvl7pPr>
      <a:lvl8pPr marL="1371600" algn="l" rtl="0" fontAlgn="base">
        <a:lnSpc>
          <a:spcPct val="90000"/>
        </a:lnSpc>
        <a:spcBef>
          <a:spcPct val="0"/>
        </a:spcBef>
        <a:spcAft>
          <a:spcPct val="0"/>
        </a:spcAft>
        <a:defRPr sz="4200" b="1">
          <a:solidFill>
            <a:schemeClr val="tx1"/>
          </a:solidFill>
          <a:latin typeface="Arial Black" panose="020B0604020202020204" pitchFamily="34" charset="0"/>
        </a:defRPr>
      </a:lvl8pPr>
      <a:lvl9pPr marL="1828800" algn="l" rtl="0" fontAlgn="base">
        <a:lnSpc>
          <a:spcPct val="90000"/>
        </a:lnSpc>
        <a:spcBef>
          <a:spcPct val="0"/>
        </a:spcBef>
        <a:spcAft>
          <a:spcPct val="0"/>
        </a:spcAft>
        <a:defRPr sz="4200" b="1">
          <a:solidFill>
            <a:schemeClr val="tx1"/>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Otsikon paikkamerkki 1">
            <a:extLst>
              <a:ext uri="{FF2B5EF4-FFF2-40B4-BE49-F238E27FC236}">
                <a16:creationId xmlns:a16="http://schemas.microsoft.com/office/drawing/2014/main" id="{CB55AD00-F920-9A42-A432-27BBBC27C5B7}"/>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7891" name="Tekstin paikkamerkki 2">
            <a:extLst>
              <a:ext uri="{FF2B5EF4-FFF2-40B4-BE49-F238E27FC236}">
                <a16:creationId xmlns:a16="http://schemas.microsoft.com/office/drawing/2014/main" id="{3A0C726E-DF05-1546-AE24-EA95362AED91}"/>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432B202B-0A1E-F041-868D-33F82A6AA8F0}"/>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00BF"/>
                </a:solidFill>
                <a:latin typeface="+mn-lt"/>
              </a:defRPr>
            </a:lvl1pPr>
          </a:lstStyle>
          <a:p>
            <a:pPr>
              <a:defRPr/>
            </a:pPr>
            <a:fld id="{9ACEA272-0994-FB4D-8C2A-86F2D7359399}"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5B3B35A6-87D3-6945-8C3A-9C211A4257D9}"/>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00BF"/>
                </a:solidFill>
                <a:latin typeface="+mn-lt"/>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3B28DA7C-22B4-064A-8BD5-E1BA5D338629}"/>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00BF"/>
                </a:solidFill>
                <a:latin typeface="+mn-lt"/>
              </a:defRPr>
            </a:lvl1pPr>
          </a:lstStyle>
          <a:p>
            <a:pPr>
              <a:defRPr/>
            </a:pPr>
            <a:fld id="{F2A5173E-91C7-FB4D-832B-6BBF1349DAB2}" type="slidenum">
              <a:rPr lang="fi-FI"/>
              <a:pPr>
                <a:defRPr/>
              </a:pPr>
              <a:t>‹#›</a:t>
            </a:fld>
            <a:endParaRPr lang="fi-FI" dirty="0"/>
          </a:p>
        </p:txBody>
      </p:sp>
      <p:grpSp>
        <p:nvGrpSpPr>
          <p:cNvPr id="7" name="Ryhmä 6">
            <a:extLst>
              <a:ext uri="{FF2B5EF4-FFF2-40B4-BE49-F238E27FC236}">
                <a16:creationId xmlns:a16="http://schemas.microsoft.com/office/drawing/2014/main" id="{09EC5B30-E04D-3044-9B3A-8A2068E5BD6D}"/>
              </a:ext>
            </a:extLst>
          </p:cNvPr>
          <p:cNvGrpSpPr/>
          <p:nvPr userDrawn="1"/>
        </p:nvGrpSpPr>
        <p:grpSpPr bwMode="black">
          <a:xfrm>
            <a:off x="465667" y="6222027"/>
            <a:ext cx="804333" cy="373549"/>
            <a:chOff x="228601" y="704851"/>
            <a:chExt cx="11734800" cy="5449888"/>
          </a:xfrm>
          <a:solidFill>
            <a:srgbClr val="0000BF"/>
          </a:solidFill>
        </p:grpSpPr>
        <p:sp>
          <p:nvSpPr>
            <p:cNvPr id="8" name="Freeform 5">
              <a:extLst>
                <a:ext uri="{FF2B5EF4-FFF2-40B4-BE49-F238E27FC236}">
                  <a16:creationId xmlns:a16="http://schemas.microsoft.com/office/drawing/2014/main" id="{CFB322F7-D3FB-5D47-B06E-8326F138DEC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9DA56769-26B8-BE4E-A6CB-50B3CCB2253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A5369189-B5BC-5D4F-BB36-C21091B41E9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902FAE0E-9D1F-D74A-BB61-2B65F131A8D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47B4C94F-EFC5-B94B-942B-40531479FC7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84A24ED2-7579-A24B-AD86-510B2BEBA15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A5BBE234-ABBC-D144-8A65-C39805EC6E0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6366BD95-9111-9F42-9809-AC071C6AE02C}"/>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C3835F49-777E-7F43-8969-0FEE753B222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6C0792FA-34DB-4A43-ABB8-555AA864A1D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EB425957-3DC7-EF40-98BD-B82B2751BF7C}"/>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985" r:id="rId1"/>
    <p:sldLayoutId id="2147484031" r:id="rId2"/>
    <p:sldLayoutId id="2147483986" r:id="rId3"/>
    <p:sldLayoutId id="2147484032" r:id="rId4"/>
    <p:sldLayoutId id="2147483987" r:id="rId5"/>
    <p:sldLayoutId id="2147483988" r:id="rId6"/>
    <p:sldLayoutId id="2147483989" r:id="rId7"/>
    <p:sldLayoutId id="2147483990" r:id="rId8"/>
    <p:sldLayoutId id="2147483991" r:id="rId9"/>
    <p:sldLayoutId id="2147484033" r:id="rId10"/>
    <p:sldLayoutId id="2147484034" r:id="rId11"/>
    <p:sldLayoutId id="2147484035" r:id="rId12"/>
    <p:sldLayoutId id="2147484036" r:id="rId13"/>
    <p:sldLayoutId id="2147484037" r:id="rId14"/>
    <p:sldLayoutId id="2147484038" r:id="rId15"/>
    <p:sldLayoutId id="2147484039" r:id="rId16"/>
    <p:sldLayoutId id="2147484040" r:id="rId17"/>
    <p:sldLayoutId id="2147484041" r:id="rId18"/>
    <p:sldLayoutId id="2147484042" r:id="rId19"/>
  </p:sldLayoutIdLst>
  <p:hf hdr="0"/>
  <p:txStyles>
    <p:titleStyle>
      <a:lvl1pPr algn="l" rtl="0" eaLnBrk="0" fontAlgn="base" hangingPunct="0">
        <a:lnSpc>
          <a:spcPct val="90000"/>
        </a:lnSpc>
        <a:spcBef>
          <a:spcPct val="0"/>
        </a:spcBef>
        <a:spcAft>
          <a:spcPct val="0"/>
        </a:spcAft>
        <a:defRPr sz="4200" b="1" kern="1200">
          <a:solidFill>
            <a:srgbClr val="0000BF"/>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5pPr>
      <a:lvl6pPr marL="457200" algn="l" rtl="0" fontAlgn="base">
        <a:lnSpc>
          <a:spcPct val="90000"/>
        </a:lnSpc>
        <a:spcBef>
          <a:spcPct val="0"/>
        </a:spcBef>
        <a:spcAft>
          <a:spcPct val="0"/>
        </a:spcAft>
        <a:defRPr sz="4200" b="1">
          <a:solidFill>
            <a:srgbClr val="0000BF"/>
          </a:solidFill>
          <a:latin typeface="Arial Black" panose="020B0604020202020204" pitchFamily="34" charset="0"/>
        </a:defRPr>
      </a:lvl6pPr>
      <a:lvl7pPr marL="914400" algn="l" rtl="0" fontAlgn="base">
        <a:lnSpc>
          <a:spcPct val="90000"/>
        </a:lnSpc>
        <a:spcBef>
          <a:spcPct val="0"/>
        </a:spcBef>
        <a:spcAft>
          <a:spcPct val="0"/>
        </a:spcAft>
        <a:defRPr sz="4200" b="1">
          <a:solidFill>
            <a:srgbClr val="0000BF"/>
          </a:solidFill>
          <a:latin typeface="Arial Black" panose="020B0604020202020204" pitchFamily="34" charset="0"/>
        </a:defRPr>
      </a:lvl7pPr>
      <a:lvl8pPr marL="1371600" algn="l" rtl="0" fontAlgn="base">
        <a:lnSpc>
          <a:spcPct val="90000"/>
        </a:lnSpc>
        <a:spcBef>
          <a:spcPct val="0"/>
        </a:spcBef>
        <a:spcAft>
          <a:spcPct val="0"/>
        </a:spcAft>
        <a:defRPr sz="4200" b="1">
          <a:solidFill>
            <a:srgbClr val="0000BF"/>
          </a:solidFill>
          <a:latin typeface="Arial Black" panose="020B0604020202020204" pitchFamily="34" charset="0"/>
        </a:defRPr>
      </a:lvl8pPr>
      <a:lvl9pPr marL="1828800" algn="l" rtl="0" fontAlgn="base">
        <a:lnSpc>
          <a:spcPct val="90000"/>
        </a:lnSpc>
        <a:spcBef>
          <a:spcPct val="0"/>
        </a:spcBef>
        <a:spcAft>
          <a:spcPct val="0"/>
        </a:spcAft>
        <a:defRPr sz="4200" b="1">
          <a:solidFill>
            <a:srgbClr val="0000BF"/>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370" name="Otsikon paikkamerkki 1">
            <a:extLst>
              <a:ext uri="{FF2B5EF4-FFF2-40B4-BE49-F238E27FC236}">
                <a16:creationId xmlns:a16="http://schemas.microsoft.com/office/drawing/2014/main" id="{C4083F02-7730-284E-BA9F-4CA7BBBF72F8}"/>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58371" name="Tekstin paikkamerkki 2">
            <a:extLst>
              <a:ext uri="{FF2B5EF4-FFF2-40B4-BE49-F238E27FC236}">
                <a16:creationId xmlns:a16="http://schemas.microsoft.com/office/drawing/2014/main" id="{35AFF814-AC76-A746-9EF5-044C2933A1C5}"/>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3E4316D0-D4E4-2840-A141-B248CC1DFEB3}"/>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FD4F00"/>
                </a:solidFill>
                <a:latin typeface="+mn-lt"/>
              </a:defRPr>
            </a:lvl1pPr>
          </a:lstStyle>
          <a:p>
            <a:pPr>
              <a:defRPr/>
            </a:pPr>
            <a:fld id="{AC982354-0724-0748-A801-FCD248EA8F66}"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82E7C890-945D-7144-AE71-B0C559C1B6BA}"/>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FD4F00"/>
                </a:solidFill>
                <a:latin typeface="+mn-lt"/>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DFAB942D-6E3D-B24B-BEBC-F20056D114D5}"/>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FD4F00"/>
                </a:solidFill>
                <a:latin typeface="+mn-lt"/>
              </a:defRPr>
            </a:lvl1pPr>
          </a:lstStyle>
          <a:p>
            <a:pPr>
              <a:defRPr/>
            </a:pPr>
            <a:fld id="{F1C740F2-AD14-D24B-BFFF-9A08366D6404}" type="slidenum">
              <a:rPr lang="fi-FI"/>
              <a:pPr>
                <a:defRPr/>
              </a:pPr>
              <a:t>‹#›</a:t>
            </a:fld>
            <a:endParaRPr lang="fi-FI" dirty="0"/>
          </a:p>
        </p:txBody>
      </p:sp>
      <p:grpSp>
        <p:nvGrpSpPr>
          <p:cNvPr id="7" name="Ryhmä 6">
            <a:extLst>
              <a:ext uri="{FF2B5EF4-FFF2-40B4-BE49-F238E27FC236}">
                <a16:creationId xmlns:a16="http://schemas.microsoft.com/office/drawing/2014/main" id="{9C8B9CAF-D532-4949-83DC-A0743FF77C09}"/>
              </a:ext>
            </a:extLst>
          </p:cNvPr>
          <p:cNvGrpSpPr/>
          <p:nvPr userDrawn="1"/>
        </p:nvGrpSpPr>
        <p:grpSpPr bwMode="black">
          <a:xfrm>
            <a:off x="465667" y="6222027"/>
            <a:ext cx="804333" cy="373549"/>
            <a:chOff x="228601" y="704851"/>
            <a:chExt cx="11734800" cy="5449888"/>
          </a:xfrm>
          <a:solidFill>
            <a:srgbClr val="FD4F00"/>
          </a:solidFill>
        </p:grpSpPr>
        <p:sp>
          <p:nvSpPr>
            <p:cNvPr id="8" name="Freeform 5">
              <a:extLst>
                <a:ext uri="{FF2B5EF4-FFF2-40B4-BE49-F238E27FC236}">
                  <a16:creationId xmlns:a16="http://schemas.microsoft.com/office/drawing/2014/main" id="{2B3A0C84-E9FB-CB4B-A6D8-D54FA6E0512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93353CF6-8FED-6A4E-9303-880B19E5BC0C}"/>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05659588-B822-D648-B29C-0DD890FDBD9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F37B59D8-FF6E-F54E-99A3-D43898DC72D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FF27DF45-0F05-A143-9DE9-1C3CBA0C1FEE}"/>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CC908269-2CDE-BE4D-BAD8-FB8EEEA5B435}"/>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554BF213-E2A0-8241-9017-F6998FB9E66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5D9CB320-F946-1946-9779-B579900AC50C}"/>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B8290B04-8B98-034E-BD5B-1412B2971AA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2B6C1711-39DB-B447-B2FC-AB1B2504976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861AB747-61B0-4A48-85BF-095731E55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992" r:id="rId1"/>
    <p:sldLayoutId id="2147484043" r:id="rId2"/>
    <p:sldLayoutId id="2147483993" r:id="rId3"/>
    <p:sldLayoutId id="2147484044" r:id="rId4"/>
    <p:sldLayoutId id="2147483994" r:id="rId5"/>
    <p:sldLayoutId id="2147483995" r:id="rId6"/>
    <p:sldLayoutId id="2147483996" r:id="rId7"/>
    <p:sldLayoutId id="2147483997" r:id="rId8"/>
    <p:sldLayoutId id="2147483998" r:id="rId9"/>
    <p:sldLayoutId id="2147484045" r:id="rId10"/>
    <p:sldLayoutId id="2147484046" r:id="rId11"/>
    <p:sldLayoutId id="2147484047" r:id="rId12"/>
    <p:sldLayoutId id="2147484048" r:id="rId13"/>
    <p:sldLayoutId id="2147484049" r:id="rId14"/>
    <p:sldLayoutId id="2147484050" r:id="rId15"/>
    <p:sldLayoutId id="2147484051" r:id="rId16"/>
    <p:sldLayoutId id="2147484052" r:id="rId17"/>
    <p:sldLayoutId id="2147484053" r:id="rId18"/>
    <p:sldLayoutId id="2147484054" r:id="rId19"/>
  </p:sldLayoutIdLst>
  <p:hf hdr="0"/>
  <p:txStyles>
    <p:titleStyle>
      <a:lvl1pPr algn="l" rtl="0" eaLnBrk="0" fontAlgn="base" hangingPunct="0">
        <a:lnSpc>
          <a:spcPct val="90000"/>
        </a:lnSpc>
        <a:spcBef>
          <a:spcPct val="0"/>
        </a:spcBef>
        <a:spcAft>
          <a:spcPct val="0"/>
        </a:spcAft>
        <a:defRPr sz="4200" b="1" kern="1200">
          <a:solidFill>
            <a:srgbClr val="FD4F00"/>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rgbClr val="FD4F00"/>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rgbClr val="FD4F00"/>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rgbClr val="FD4F00"/>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rgbClr val="FD4F00"/>
          </a:solidFill>
          <a:latin typeface="Arial Black" panose="020B0604020202020204" pitchFamily="34" charset="0"/>
        </a:defRPr>
      </a:lvl5pPr>
      <a:lvl6pPr marL="457200" algn="l" rtl="0" fontAlgn="base">
        <a:lnSpc>
          <a:spcPct val="90000"/>
        </a:lnSpc>
        <a:spcBef>
          <a:spcPct val="0"/>
        </a:spcBef>
        <a:spcAft>
          <a:spcPct val="0"/>
        </a:spcAft>
        <a:defRPr sz="4200" b="1">
          <a:solidFill>
            <a:srgbClr val="FD4F00"/>
          </a:solidFill>
          <a:latin typeface="Arial Black" panose="020B0604020202020204" pitchFamily="34" charset="0"/>
        </a:defRPr>
      </a:lvl6pPr>
      <a:lvl7pPr marL="914400" algn="l" rtl="0" fontAlgn="base">
        <a:lnSpc>
          <a:spcPct val="90000"/>
        </a:lnSpc>
        <a:spcBef>
          <a:spcPct val="0"/>
        </a:spcBef>
        <a:spcAft>
          <a:spcPct val="0"/>
        </a:spcAft>
        <a:defRPr sz="4200" b="1">
          <a:solidFill>
            <a:srgbClr val="FD4F00"/>
          </a:solidFill>
          <a:latin typeface="Arial Black" panose="020B06040202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6040202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Otsikon paikkamerkki 1">
            <a:extLst>
              <a:ext uri="{FF2B5EF4-FFF2-40B4-BE49-F238E27FC236}">
                <a16:creationId xmlns:a16="http://schemas.microsoft.com/office/drawing/2014/main" id="{6619DE1D-77D2-894F-AE68-0D237A086E88}"/>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78851" name="Tekstin paikkamerkki 2">
            <a:extLst>
              <a:ext uri="{FF2B5EF4-FFF2-40B4-BE49-F238E27FC236}">
                <a16:creationId xmlns:a16="http://schemas.microsoft.com/office/drawing/2014/main" id="{01F58901-D05C-D54B-8721-F4329BE2B854}"/>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DD813F63-58D1-0141-99EE-C0ADC4A818FB}"/>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9246"/>
                </a:solidFill>
                <a:latin typeface="+mn-lt"/>
              </a:defRPr>
            </a:lvl1pPr>
          </a:lstStyle>
          <a:p>
            <a:pPr>
              <a:defRPr/>
            </a:pPr>
            <a:fld id="{E2BA69D2-8D59-2146-92E9-37EF69B3E2E5}"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913CC1D0-97CB-B441-BB0E-F6FE5D1288C8}"/>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9246"/>
                </a:solidFill>
                <a:latin typeface="+mn-lt"/>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045C5770-0397-A942-A798-AAE8065E3FD3}"/>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9246"/>
                </a:solidFill>
                <a:latin typeface="+mn-lt"/>
              </a:defRPr>
            </a:lvl1pPr>
          </a:lstStyle>
          <a:p>
            <a:pPr>
              <a:defRPr/>
            </a:pPr>
            <a:fld id="{957522B0-61FC-2F4B-A2C1-EE4D041E1F28}" type="slidenum">
              <a:rPr lang="fi-FI"/>
              <a:pPr>
                <a:defRPr/>
              </a:pPr>
              <a:t>‹#›</a:t>
            </a:fld>
            <a:endParaRPr lang="fi-FI" dirty="0"/>
          </a:p>
        </p:txBody>
      </p:sp>
      <p:grpSp>
        <p:nvGrpSpPr>
          <p:cNvPr id="7" name="Ryhmä 6">
            <a:extLst>
              <a:ext uri="{FF2B5EF4-FFF2-40B4-BE49-F238E27FC236}">
                <a16:creationId xmlns:a16="http://schemas.microsoft.com/office/drawing/2014/main" id="{24E098E6-31C8-164A-8F46-7370FB65EC74}"/>
              </a:ext>
            </a:extLst>
          </p:cNvPr>
          <p:cNvGrpSpPr/>
          <p:nvPr userDrawn="1"/>
        </p:nvGrpSpPr>
        <p:grpSpPr bwMode="black">
          <a:xfrm>
            <a:off x="465667" y="6222027"/>
            <a:ext cx="804333" cy="373549"/>
            <a:chOff x="228601" y="704851"/>
            <a:chExt cx="11734800" cy="5449888"/>
          </a:xfrm>
          <a:solidFill>
            <a:srgbClr val="009246"/>
          </a:solidFill>
        </p:grpSpPr>
        <p:sp>
          <p:nvSpPr>
            <p:cNvPr id="8" name="Freeform 5">
              <a:extLst>
                <a:ext uri="{FF2B5EF4-FFF2-40B4-BE49-F238E27FC236}">
                  <a16:creationId xmlns:a16="http://schemas.microsoft.com/office/drawing/2014/main" id="{16D386E4-DCF2-6E4A-8E68-DDC7D66E70A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6E1D7C50-B662-7144-81CF-9CC0F122DC7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FBC7DD14-DAE1-3E46-9E5A-EA2A06999D4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235470DF-8ACF-A240-A307-F245930E10C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0E683DE2-6F26-6245-9760-187BA4E7CDA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395F6E94-C46C-7842-A3EA-3DC111638AE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3F84031E-E0ED-D644-8571-40A599EB05E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51BF0BA5-973F-FF4E-8DF1-18587710473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92989F9F-F1D3-A74C-9B36-DDA76EC5B8F7}"/>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296B1CE3-B2F0-734A-89F0-58B2850AA2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A8CF7F6B-C409-9B46-B616-1A66D26FBFA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999" r:id="rId1"/>
    <p:sldLayoutId id="2147484055" r:id="rId2"/>
    <p:sldLayoutId id="2147484000" r:id="rId3"/>
    <p:sldLayoutId id="2147484056" r:id="rId4"/>
    <p:sldLayoutId id="2147484001" r:id="rId5"/>
    <p:sldLayoutId id="2147484002" r:id="rId6"/>
    <p:sldLayoutId id="2147484003" r:id="rId7"/>
    <p:sldLayoutId id="2147484004" r:id="rId8"/>
    <p:sldLayoutId id="2147484005"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5" r:id="rId18"/>
    <p:sldLayoutId id="2147484066" r:id="rId19"/>
  </p:sldLayoutIdLst>
  <p:hf hdr="0"/>
  <p:txStyles>
    <p:titleStyle>
      <a:lvl1pPr algn="l" rtl="0" eaLnBrk="0" fontAlgn="base" hangingPunct="0">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5pPr>
      <a:lvl6pPr marL="457200" algn="l" rtl="0" fontAlgn="base">
        <a:lnSpc>
          <a:spcPct val="90000"/>
        </a:lnSpc>
        <a:spcBef>
          <a:spcPct val="0"/>
        </a:spcBef>
        <a:spcAft>
          <a:spcPct val="0"/>
        </a:spcAft>
        <a:defRPr sz="4200" b="1">
          <a:solidFill>
            <a:srgbClr val="009246"/>
          </a:solidFill>
          <a:latin typeface="Arial Black" panose="020B0604020202020204" pitchFamily="34" charset="0"/>
        </a:defRPr>
      </a:lvl6pPr>
      <a:lvl7pPr marL="914400" algn="l" rtl="0" fontAlgn="base">
        <a:lnSpc>
          <a:spcPct val="90000"/>
        </a:lnSpc>
        <a:spcBef>
          <a:spcPct val="0"/>
        </a:spcBef>
        <a:spcAft>
          <a:spcPct val="0"/>
        </a:spcAft>
        <a:defRPr sz="4200" b="1">
          <a:solidFill>
            <a:srgbClr val="009246"/>
          </a:solidFill>
          <a:latin typeface="Arial Black" panose="020B06040202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6040202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ssi.nevalainen@hel.fi" TargetMode="External"/><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hyperlink" Target="http://www.monilukutaito.com/"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elisa.fi/ideat/virtuaalitodellisuus-lisatty-todellisuus/" TargetMode="External"/><Relationship Id="rId2" Type="http://schemas.openxmlformats.org/officeDocument/2006/relationships/hyperlink" Target="https://www.hammaslaakarilehti.fi/fi/uutinen/virtuaalitodellisuus-ja-lisatty-todellisuus-kirurgin-apuna" TargetMode="External"/><Relationship Id="rId1" Type="http://schemas.openxmlformats.org/officeDocument/2006/relationships/slideLayout" Target="../slideLayouts/slideLayout11.xml"/><Relationship Id="rId4" Type="http://schemas.openxmlformats.org/officeDocument/2006/relationships/hyperlink" Target="https://www.oph.fi/fi/uutiset/2021/5-vinkkia-virtuaalitodellisuuden-kayttoon-opetuksessa"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lukuliike.fi/osa-1-lukemisen-hyodyista-ja-hyodyttomyydesta/"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s://www.historyofinformation.com/detail.php?entryid=4543" TargetMode="External"/><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widerscreen.fi/numerot/ajankohtaista/science-fiction-to-the-rescue-harnessing-anthropological-design-fiction-for-paradigmatic-changes-in-the-world-of-collapsing-ecosystems/"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jussi.nevalainen@hel.fi" TargetMode="Externa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s://helsinkixrcenter.com/about/"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www.finlex.fi/fi/laki/ajantasa/2016/20161492"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www.finlex.fi/fi/laki/ajantasa/kumotut/1998/19980904"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228166-E6B4-814E-9AF0-F08BA1D8BD3F}"/>
              </a:ext>
            </a:extLst>
          </p:cNvPr>
          <p:cNvSpPr>
            <a:spLocks noGrp="1"/>
          </p:cNvSpPr>
          <p:nvPr>
            <p:ph type="ctrTitle"/>
          </p:nvPr>
        </p:nvSpPr>
        <p:spPr>
          <a:xfrm>
            <a:off x="-130421" y="180210"/>
            <a:ext cx="8736012" cy="2743200"/>
          </a:xfrm>
          <a:effectLst/>
        </p:spPr>
        <p:txBody>
          <a:bodyPr rtlCol="0">
            <a:noAutofit/>
          </a:bodyPr>
          <a:lstStyle/>
          <a:p>
            <a:pPr algn="ctr" eaLnBrk="1" fontAlgn="auto" hangingPunct="1">
              <a:lnSpc>
                <a:spcPct val="100000"/>
              </a:lnSpc>
              <a:spcAft>
                <a:spcPts val="0"/>
              </a:spcAft>
              <a:defRPr/>
            </a:pPr>
            <a:r>
              <a:rPr lang="fi-FI" sz="4400" dirty="0" smtClean="0"/>
              <a:t>Miksi VR kirjastoissa?</a:t>
            </a:r>
            <a:r>
              <a:rPr lang="fi-FI" sz="2800" dirty="0"/>
              <a:t> </a:t>
            </a:r>
            <a:r>
              <a:rPr lang="fi-FI" sz="2800" dirty="0" smtClean="0"/>
              <a:t/>
            </a:r>
            <a:br>
              <a:rPr lang="fi-FI" sz="2800" dirty="0" smtClean="0"/>
            </a:br>
            <a:r>
              <a:rPr lang="fi-FI" sz="2800" dirty="0" smtClean="0"/>
              <a:t>Jatkettua tilaa, tasa-arvoa, monilukutaitoa ja elämyksiä</a:t>
            </a:r>
            <a:br>
              <a:rPr lang="fi-FI" sz="2800" dirty="0" smtClean="0"/>
            </a:br>
            <a:endParaRPr lang="fi-FI" sz="2800" dirty="0"/>
          </a:p>
        </p:txBody>
      </p:sp>
      <p:sp>
        <p:nvSpPr>
          <p:cNvPr id="3" name="Tekstin paikkamerkki 2">
            <a:extLst>
              <a:ext uri="{FF2B5EF4-FFF2-40B4-BE49-F238E27FC236}">
                <a16:creationId xmlns:a16="http://schemas.microsoft.com/office/drawing/2014/main" id="{7DAAAF25-166D-D948-A855-0C08A38E9B62}"/>
              </a:ext>
            </a:extLst>
          </p:cNvPr>
          <p:cNvSpPr>
            <a:spLocks noGrp="1"/>
          </p:cNvSpPr>
          <p:nvPr>
            <p:ph type="body" sz="quarter" idx="13"/>
          </p:nvPr>
        </p:nvSpPr>
        <p:spPr>
          <a:xfrm>
            <a:off x="9464374" y="5435422"/>
            <a:ext cx="10709275" cy="971550"/>
          </a:xfrm>
        </p:spPr>
        <p:txBody>
          <a:bodyPr rtlCol="0">
            <a:noAutofit/>
          </a:bodyPr>
          <a:lstStyle/>
          <a:p>
            <a:pPr eaLnBrk="1" fontAlgn="auto" hangingPunct="1">
              <a:spcBef>
                <a:spcPts val="0"/>
              </a:spcBef>
              <a:spcAft>
                <a:spcPts val="0"/>
              </a:spcAft>
              <a:defRPr/>
            </a:pPr>
            <a:endParaRPr lang="fi-FI" i="1" dirty="0" smtClean="0"/>
          </a:p>
          <a:p>
            <a:pPr eaLnBrk="1" fontAlgn="auto" hangingPunct="1">
              <a:spcBef>
                <a:spcPts val="0"/>
              </a:spcBef>
              <a:spcAft>
                <a:spcPts val="0"/>
              </a:spcAft>
              <a:defRPr/>
            </a:pPr>
            <a:r>
              <a:rPr lang="fi-FI" sz="1800" i="1" dirty="0" smtClean="0"/>
              <a:t>Jussi Nevalainen</a:t>
            </a:r>
          </a:p>
          <a:p>
            <a:r>
              <a:rPr lang="fi-FI" sz="1800" i="1" dirty="0"/>
              <a:t>Puh. +358405885974</a:t>
            </a:r>
            <a:endParaRPr lang="fi-FI" sz="1800" dirty="0"/>
          </a:p>
          <a:p>
            <a:r>
              <a:rPr lang="fi-FI" sz="1800" i="1" u="sng" dirty="0">
                <a:hlinkClick r:id="rId3" tooltip="mailto:jussi.nevalainen@hel.fi"/>
              </a:rPr>
              <a:t>jussi.nevalainen@hel.fi</a:t>
            </a:r>
            <a:endParaRPr lang="fi-FI" sz="1800" dirty="0"/>
          </a:p>
          <a:p>
            <a:pPr eaLnBrk="1" fontAlgn="auto" hangingPunct="1">
              <a:spcBef>
                <a:spcPts val="0"/>
              </a:spcBef>
              <a:spcAft>
                <a:spcPts val="0"/>
              </a:spcAft>
              <a:defRPr/>
            </a:pPr>
            <a:endParaRPr lang="fi-FI" dirty="0" smtClean="0"/>
          </a:p>
          <a:p>
            <a:pPr eaLnBrk="1" fontAlgn="auto" hangingPunct="1">
              <a:spcBef>
                <a:spcPts val="0"/>
              </a:spcBef>
              <a:spcAft>
                <a:spcPts val="0"/>
              </a:spcAft>
              <a:defRPr/>
            </a:pPr>
            <a:endParaRPr lang="fi-FI" dirty="0" smtClean="0"/>
          </a:p>
          <a:p>
            <a:pPr eaLnBrk="1" fontAlgn="auto" hangingPunct="1">
              <a:spcBef>
                <a:spcPts val="0"/>
              </a:spcBef>
              <a:spcAft>
                <a:spcPts val="0"/>
              </a:spcAft>
              <a:defRPr/>
            </a:pPr>
            <a:endParaRPr lang="fi-FI" dirty="0" smtClean="0"/>
          </a:p>
          <a:p>
            <a:pPr eaLnBrk="1" fontAlgn="auto" hangingPunct="1">
              <a:spcBef>
                <a:spcPts val="0"/>
              </a:spcBef>
              <a:spcAft>
                <a:spcPts val="0"/>
              </a:spcAft>
              <a:defRPr/>
            </a:pPr>
            <a:endParaRPr lang="fi-FI" dirty="0"/>
          </a:p>
        </p:txBody>
      </p:sp>
      <p:pic>
        <p:nvPicPr>
          <p:cNvPr id="4" name="Kuva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55082" y="2123836"/>
            <a:ext cx="3212351" cy="4283136"/>
          </a:xfrm>
          <a:prstGeom prst="rect">
            <a:avLst/>
          </a:prstGeom>
          <a:effectLst>
            <a:softEdge rad="165100"/>
          </a:effectLst>
        </p:spPr>
      </p:pic>
      <p:pic>
        <p:nvPicPr>
          <p:cNvPr id="5" name="Kuva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6209" y="600662"/>
            <a:ext cx="3626070" cy="4834760"/>
          </a:xfrm>
          <a:prstGeom prst="rect">
            <a:avLst/>
          </a:prstGeom>
          <a:effectLst>
            <a:softEdge rad="254000"/>
          </a:effectLst>
        </p:spPr>
      </p:pic>
      <p:pic>
        <p:nvPicPr>
          <p:cNvPr id="6" name="Kuva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29184" y="1920409"/>
            <a:ext cx="2454956" cy="3273275"/>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10</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a:xfrm>
            <a:off x="457200" y="167836"/>
            <a:ext cx="11234738" cy="787400"/>
          </a:xfrm>
        </p:spPr>
        <p:txBody>
          <a:bodyPr/>
          <a:lstStyle/>
          <a:p>
            <a:pPr eaLnBrk="1" hangingPunct="1"/>
            <a:r>
              <a:rPr lang="fi-FI" altLang="fi-FI" sz="3600" dirty="0" smtClean="0">
                <a:latin typeface="Arial Black" panose="020B0604020202020204" pitchFamily="34" charset="0"/>
              </a:rPr>
              <a:t>Monilukutaito</a:t>
            </a:r>
            <a:r>
              <a:rPr lang="fi-FI" altLang="fi-FI" dirty="0" smtClean="0">
                <a:latin typeface="Arial Black" panose="020B0604020202020204" pitchFamily="34" charset="0"/>
              </a:rPr>
              <a:t> </a:t>
            </a:r>
            <a:endParaRPr lang="fi-FI" altLang="fi-FI" dirty="0">
              <a:latin typeface="Arial Black" panose="020B0604020202020204" pitchFamily="34" charset="0"/>
            </a:endParaRPr>
          </a:p>
        </p:txBody>
      </p:sp>
      <p:sp>
        <p:nvSpPr>
          <p:cNvPr id="10" name="Sisällön paikkamerkki 2">
            <a:extLst>
              <a:ext uri="{FF2B5EF4-FFF2-40B4-BE49-F238E27FC236}">
                <a16:creationId xmlns:a16="http://schemas.microsoft.com/office/drawing/2014/main" id="{F50D2265-C4BB-F44D-9473-749FD61F64EF}"/>
              </a:ext>
            </a:extLst>
          </p:cNvPr>
          <p:cNvSpPr>
            <a:spLocks noGrp="1"/>
          </p:cNvSpPr>
          <p:nvPr>
            <p:ph idx="1"/>
          </p:nvPr>
        </p:nvSpPr>
        <p:spPr>
          <a:xfrm>
            <a:off x="457200" y="1296473"/>
            <a:ext cx="10123488" cy="4382968"/>
          </a:xfrm>
        </p:spPr>
        <p:txBody>
          <a:bodyPr rtlCol="0">
            <a:noAutofit/>
          </a:bodyPr>
          <a:lstStyle/>
          <a:p>
            <a:pPr eaLnBrk="1" fontAlgn="auto" hangingPunct="1">
              <a:spcBef>
                <a:spcPts val="0"/>
              </a:spcBef>
              <a:spcAft>
                <a:spcPts val="0"/>
              </a:spcAft>
              <a:defRPr/>
            </a:pPr>
            <a:r>
              <a:rPr lang="fi-FI" sz="2400" dirty="0" smtClean="0"/>
              <a:t>”Monilukutaito </a:t>
            </a:r>
            <a:r>
              <a:rPr lang="fi-FI" sz="2400" dirty="0"/>
              <a:t>on moninaisuuden ymmärtämistä ja moniäänisyyttä. Kun sinulla on monilukutaitoa, olet avoin erilaisia ihmisiä ja kulttuureita kohtaan ja ymmärrät muiden lähtökohtia. Sinulla on kykyä keskustella monenlaisten ihmisten kanssa, ja </a:t>
            </a:r>
            <a:r>
              <a:rPr lang="fi-FI" sz="2400" b="1" dirty="0"/>
              <a:t>luovuutta käyttää viestimiseen useita eri välineitä ja keinoja</a:t>
            </a:r>
            <a:r>
              <a:rPr lang="fi-FI" sz="2400" dirty="0" smtClean="0"/>
              <a:t>.”</a:t>
            </a:r>
            <a:endParaRPr lang="fi-FI" sz="2400" dirty="0"/>
          </a:p>
          <a:p>
            <a:pPr eaLnBrk="1" fontAlgn="auto" hangingPunct="1">
              <a:spcBef>
                <a:spcPts val="0"/>
              </a:spcBef>
              <a:spcAft>
                <a:spcPts val="0"/>
              </a:spcAft>
              <a:defRPr/>
            </a:pPr>
            <a:endParaRPr lang="fi-FI" sz="2400" dirty="0"/>
          </a:p>
          <a:p>
            <a:pPr eaLnBrk="1" fontAlgn="auto" hangingPunct="1">
              <a:spcBef>
                <a:spcPts val="0"/>
              </a:spcBef>
              <a:spcAft>
                <a:spcPts val="0"/>
              </a:spcAft>
              <a:defRPr/>
            </a:pPr>
            <a:r>
              <a:rPr lang="fi-FI" sz="2400" dirty="0" smtClean="0"/>
              <a:t>”… Ilman </a:t>
            </a:r>
            <a:r>
              <a:rPr lang="fi-FI" sz="2400" dirty="0"/>
              <a:t>monilukutaitoa ihminen </a:t>
            </a:r>
            <a:r>
              <a:rPr lang="fi-FI" sz="2400" b="1" dirty="0"/>
              <a:t>ymmärtää ympäristöään heikosti</a:t>
            </a:r>
            <a:r>
              <a:rPr lang="fi-FI" sz="2400" dirty="0"/>
              <a:t>. Silloin oma ymmärrys ja ajattelu korvautuu jäykillä uskomuksilla ja maailmankuva jää kapeaksi</a:t>
            </a:r>
            <a:r>
              <a:rPr lang="fi-FI" sz="2400" dirty="0" smtClean="0"/>
              <a:t>.”</a:t>
            </a:r>
          </a:p>
          <a:p>
            <a:pPr eaLnBrk="1" fontAlgn="auto" hangingPunct="1">
              <a:spcBef>
                <a:spcPts val="0"/>
              </a:spcBef>
              <a:spcAft>
                <a:spcPts val="0"/>
              </a:spcAft>
              <a:defRPr/>
            </a:pPr>
            <a:endParaRPr lang="fi-FI" sz="2400" dirty="0"/>
          </a:p>
          <a:p>
            <a:pPr marL="0" indent="0" eaLnBrk="1" fontAlgn="auto" hangingPunct="1">
              <a:spcBef>
                <a:spcPts val="0"/>
              </a:spcBef>
              <a:spcAft>
                <a:spcPts val="0"/>
              </a:spcAft>
              <a:buNone/>
              <a:defRPr/>
            </a:pPr>
            <a:r>
              <a:rPr lang="fi-FI" sz="2400" dirty="0" smtClean="0">
                <a:hlinkClick r:id="rId2"/>
              </a:rPr>
              <a:t>Monilukutaito-sivusto</a:t>
            </a:r>
            <a:endParaRPr lang="fi-FI" sz="2400" dirty="0"/>
          </a:p>
        </p:txBody>
      </p:sp>
    </p:spTree>
    <p:extLst>
      <p:ext uri="{BB962C8B-B14F-4D97-AF65-F5344CB8AC3E}">
        <p14:creationId xmlns:p14="http://schemas.microsoft.com/office/powerpoint/2010/main" val="148331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11</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a:xfrm>
            <a:off x="457200" y="167836"/>
            <a:ext cx="11234738" cy="787400"/>
          </a:xfrm>
        </p:spPr>
        <p:txBody>
          <a:bodyPr/>
          <a:lstStyle/>
          <a:p>
            <a:pPr eaLnBrk="1" hangingPunct="1"/>
            <a:r>
              <a:rPr lang="fi-FI" altLang="fi-FI" sz="3200" dirty="0" smtClean="0">
                <a:latin typeface="Arial Black" panose="020B0604020202020204" pitchFamily="34" charset="0"/>
              </a:rPr>
              <a:t>Monilukutaito ja VR kirjastossa</a:t>
            </a:r>
            <a:r>
              <a:rPr lang="fi-FI" altLang="fi-FI" dirty="0" smtClean="0">
                <a:latin typeface="Arial Black" panose="020B0604020202020204" pitchFamily="34" charset="0"/>
              </a:rPr>
              <a:t> </a:t>
            </a:r>
            <a:endParaRPr lang="fi-FI" altLang="fi-FI" dirty="0">
              <a:latin typeface="Arial Black" panose="020B0604020202020204" pitchFamily="34" charset="0"/>
            </a:endParaRPr>
          </a:p>
        </p:txBody>
      </p:sp>
      <p:sp>
        <p:nvSpPr>
          <p:cNvPr id="10" name="Sisällön paikkamerkki 2">
            <a:extLst>
              <a:ext uri="{FF2B5EF4-FFF2-40B4-BE49-F238E27FC236}">
                <a16:creationId xmlns:a16="http://schemas.microsoft.com/office/drawing/2014/main" id="{F50D2265-C4BB-F44D-9473-749FD61F64EF}"/>
              </a:ext>
            </a:extLst>
          </p:cNvPr>
          <p:cNvSpPr>
            <a:spLocks noGrp="1"/>
          </p:cNvSpPr>
          <p:nvPr>
            <p:ph idx="1"/>
          </p:nvPr>
        </p:nvSpPr>
        <p:spPr>
          <a:xfrm>
            <a:off x="457200" y="1296473"/>
            <a:ext cx="10123488" cy="4382968"/>
          </a:xfrm>
        </p:spPr>
        <p:txBody>
          <a:bodyPr rtlCol="0">
            <a:noAutofit/>
          </a:bodyPr>
          <a:lstStyle/>
          <a:p>
            <a:pPr eaLnBrk="1" fontAlgn="auto" hangingPunct="1">
              <a:spcBef>
                <a:spcPts val="0"/>
              </a:spcBef>
              <a:spcAft>
                <a:spcPts val="0"/>
              </a:spcAft>
              <a:defRPr/>
            </a:pPr>
            <a:r>
              <a:rPr lang="fi-FI" sz="2400" dirty="0" smtClean="0"/>
              <a:t>VR-teknologia ja -todellisuus eivät ”vain” pelejä, mutta osin samoja perusteluja VR-sisältöjen ja pelisisältöjen avaamiseen kirjastoissa:</a:t>
            </a:r>
          </a:p>
          <a:p>
            <a:pPr eaLnBrk="1" fontAlgn="auto" hangingPunct="1">
              <a:spcBef>
                <a:spcPts val="0"/>
              </a:spcBef>
              <a:spcAft>
                <a:spcPts val="0"/>
              </a:spcAft>
              <a:defRPr/>
            </a:pPr>
            <a:endParaRPr lang="fi-FI" sz="2400" dirty="0"/>
          </a:p>
          <a:p>
            <a:pPr marL="457200" lvl="1" indent="0" eaLnBrk="1" fontAlgn="auto" hangingPunct="1">
              <a:spcBef>
                <a:spcPts val="0"/>
              </a:spcBef>
              <a:spcAft>
                <a:spcPts val="0"/>
              </a:spcAft>
              <a:buNone/>
              <a:defRPr/>
            </a:pPr>
            <a:r>
              <a:rPr lang="fi-FI" sz="2300" dirty="0" smtClean="0"/>
              <a:t>A) Vähävaraisilla ei mahdollisuutta tutustua </a:t>
            </a:r>
            <a:r>
              <a:rPr lang="fi-FI" sz="2300" dirty="0" smtClean="0"/>
              <a:t>ajan ilmiöihin </a:t>
            </a:r>
            <a:r>
              <a:rPr lang="fi-FI" sz="2300" dirty="0" smtClean="0"/>
              <a:t>omistamalla</a:t>
            </a:r>
          </a:p>
          <a:p>
            <a:pPr lvl="1" eaLnBrk="1" fontAlgn="auto" hangingPunct="1">
              <a:spcBef>
                <a:spcPts val="0"/>
              </a:spcBef>
              <a:spcAft>
                <a:spcPts val="0"/>
              </a:spcAft>
              <a:defRPr/>
            </a:pPr>
            <a:endParaRPr lang="fi-FI" sz="2300" dirty="0" smtClean="0"/>
          </a:p>
          <a:p>
            <a:pPr marL="457200" lvl="1" indent="0" eaLnBrk="1" fontAlgn="auto" hangingPunct="1">
              <a:spcBef>
                <a:spcPts val="0"/>
              </a:spcBef>
              <a:spcAft>
                <a:spcPts val="0"/>
              </a:spcAft>
              <a:buNone/>
              <a:defRPr/>
            </a:pPr>
            <a:r>
              <a:rPr lang="fi-FI" sz="2300" dirty="0" smtClean="0"/>
              <a:t>B) Ovat aikansa kulttuurisia ilmiöitä, osa ”populaarikulttuurin lukutaitoa”</a:t>
            </a:r>
          </a:p>
          <a:p>
            <a:pPr marL="457200" lvl="1" indent="0" eaLnBrk="1" fontAlgn="auto" hangingPunct="1">
              <a:spcBef>
                <a:spcPts val="0"/>
              </a:spcBef>
              <a:spcAft>
                <a:spcPts val="0"/>
              </a:spcAft>
              <a:buNone/>
              <a:defRPr/>
            </a:pPr>
            <a:endParaRPr lang="fi-FI" sz="2300" dirty="0"/>
          </a:p>
          <a:p>
            <a:pPr marL="457200" lvl="1" indent="0" eaLnBrk="1" fontAlgn="auto" hangingPunct="1">
              <a:spcBef>
                <a:spcPts val="0"/>
              </a:spcBef>
              <a:spcAft>
                <a:spcPts val="0"/>
              </a:spcAft>
              <a:buNone/>
              <a:defRPr/>
            </a:pPr>
            <a:r>
              <a:rPr lang="fi-FI" sz="2300" dirty="0" smtClean="0"/>
              <a:t>C) Nykyajalle relevantit ympäristöt ja teknologiat vaativat totuttelua ja käytön harjoittelua</a:t>
            </a:r>
          </a:p>
          <a:p>
            <a:pPr marL="457200" lvl="1" indent="0" eaLnBrk="1" fontAlgn="auto" hangingPunct="1">
              <a:spcBef>
                <a:spcPts val="0"/>
              </a:spcBef>
              <a:spcAft>
                <a:spcPts val="0"/>
              </a:spcAft>
              <a:buNone/>
              <a:defRPr/>
            </a:pPr>
            <a:endParaRPr lang="fi-FI" sz="2300" dirty="0" smtClean="0"/>
          </a:p>
        </p:txBody>
      </p:sp>
    </p:spTree>
    <p:extLst>
      <p:ext uri="{BB962C8B-B14F-4D97-AF65-F5344CB8AC3E}">
        <p14:creationId xmlns:p14="http://schemas.microsoft.com/office/powerpoint/2010/main" val="221605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12</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a:xfrm>
            <a:off x="439737" y="214433"/>
            <a:ext cx="11234738" cy="787400"/>
          </a:xfrm>
        </p:spPr>
        <p:txBody>
          <a:bodyPr/>
          <a:lstStyle/>
          <a:p>
            <a:pPr eaLnBrk="1" hangingPunct="1"/>
            <a:r>
              <a:rPr lang="fi-FI" altLang="fi-FI" sz="3200" dirty="0" smtClean="0">
                <a:latin typeface="Arial Black" panose="020B0604020202020204" pitchFamily="34" charset="0"/>
              </a:rPr>
              <a:t>VR-teknologiat, käytäntö ja lukutaito</a:t>
            </a:r>
            <a:r>
              <a:rPr lang="fi-FI" altLang="fi-FI" dirty="0" smtClean="0">
                <a:latin typeface="Arial Black" panose="020B0604020202020204" pitchFamily="34" charset="0"/>
              </a:rPr>
              <a:t> </a:t>
            </a:r>
            <a:endParaRPr lang="fi-FI" altLang="fi-FI" dirty="0">
              <a:latin typeface="Arial Black" panose="020B0604020202020204" pitchFamily="34" charset="0"/>
            </a:endParaRPr>
          </a:p>
        </p:txBody>
      </p:sp>
      <p:sp>
        <p:nvSpPr>
          <p:cNvPr id="10" name="Sisällön paikkamerkki 2">
            <a:extLst>
              <a:ext uri="{FF2B5EF4-FFF2-40B4-BE49-F238E27FC236}">
                <a16:creationId xmlns:a16="http://schemas.microsoft.com/office/drawing/2014/main" id="{F50D2265-C4BB-F44D-9473-749FD61F64EF}"/>
              </a:ext>
            </a:extLst>
          </p:cNvPr>
          <p:cNvSpPr>
            <a:spLocks noGrp="1"/>
          </p:cNvSpPr>
          <p:nvPr>
            <p:ph idx="1"/>
          </p:nvPr>
        </p:nvSpPr>
        <p:spPr>
          <a:xfrm>
            <a:off x="439737" y="1001833"/>
            <a:ext cx="10123488" cy="4382968"/>
          </a:xfrm>
        </p:spPr>
        <p:txBody>
          <a:bodyPr rtlCol="0">
            <a:noAutofit/>
          </a:bodyPr>
          <a:lstStyle/>
          <a:p>
            <a:pPr eaLnBrk="1" fontAlgn="auto" hangingPunct="1">
              <a:spcBef>
                <a:spcPts val="0"/>
              </a:spcBef>
              <a:spcAft>
                <a:spcPts val="0"/>
              </a:spcAft>
              <a:defRPr/>
            </a:pPr>
            <a:r>
              <a:rPr lang="fi-FI" sz="1900" dirty="0"/>
              <a:t>” Kirurgian puolella uusi teknologia mahdollistaa esimerkiksi leikkausten todellisen kolmiulotteisen suunnittelun ja simuloinnin virtuaaliympäristössä</a:t>
            </a:r>
            <a:r>
              <a:rPr lang="fi-FI" sz="1900" dirty="0" smtClean="0"/>
              <a:t>.”</a:t>
            </a:r>
          </a:p>
          <a:p>
            <a:pPr marL="0" indent="0" eaLnBrk="1" fontAlgn="auto" hangingPunct="1">
              <a:spcBef>
                <a:spcPts val="0"/>
              </a:spcBef>
              <a:spcAft>
                <a:spcPts val="0"/>
              </a:spcAft>
              <a:buNone/>
              <a:defRPr/>
            </a:pPr>
            <a:r>
              <a:rPr lang="fi-FI" sz="1900" dirty="0" smtClean="0">
                <a:hlinkClick r:id="rId2"/>
              </a:rPr>
              <a:t>https</a:t>
            </a:r>
            <a:r>
              <a:rPr lang="fi-FI" sz="1900" dirty="0">
                <a:hlinkClick r:id="rId2"/>
              </a:rPr>
              <a:t>://</a:t>
            </a:r>
            <a:r>
              <a:rPr lang="fi-FI" sz="1900" dirty="0" smtClean="0">
                <a:hlinkClick r:id="rId2"/>
              </a:rPr>
              <a:t>www.hammaslaakarilehti.fi/fi/uutinen/virtuaalitodellisuus-ja-lisatty-todellisuus-kirurgin-apuna</a:t>
            </a:r>
            <a:endParaRPr lang="fi-FI" sz="1900" dirty="0" smtClean="0"/>
          </a:p>
          <a:p>
            <a:pPr marL="0" indent="0" eaLnBrk="1" fontAlgn="auto" hangingPunct="1">
              <a:spcBef>
                <a:spcPts val="0"/>
              </a:spcBef>
              <a:spcAft>
                <a:spcPts val="0"/>
              </a:spcAft>
              <a:buNone/>
              <a:defRPr/>
            </a:pPr>
            <a:endParaRPr lang="fi-FI" sz="1900" dirty="0"/>
          </a:p>
          <a:p>
            <a:pPr eaLnBrk="1" fontAlgn="auto" hangingPunct="1">
              <a:spcBef>
                <a:spcPts val="0"/>
              </a:spcBef>
              <a:spcAft>
                <a:spcPts val="0"/>
              </a:spcAft>
              <a:defRPr/>
            </a:pPr>
            <a:r>
              <a:rPr lang="fi-FI" sz="1900" dirty="0" smtClean="0"/>
              <a:t>"Arkkitehtuurissa </a:t>
            </a:r>
            <a:r>
              <a:rPr lang="fi-FI" sz="1900" dirty="0"/>
              <a:t>suunnittelu ja erilaisten versioiden arviointi nopeutuvat uusien sovellusten kautta. Perinteisesti on ajan kanssa tehty piirustukset ja pienoismallit, ja niiden perusteella hahmotettu lopputulosta", Kämäräinen sanoo</a:t>
            </a:r>
            <a:r>
              <a:rPr lang="fi-FI" sz="1900" dirty="0" smtClean="0"/>
              <a:t>. "</a:t>
            </a:r>
            <a:r>
              <a:rPr lang="fi-FI" sz="1900" dirty="0" err="1"/>
              <a:t>AR:n</a:t>
            </a:r>
            <a:r>
              <a:rPr lang="fi-FI" sz="1900" dirty="0"/>
              <a:t> ja VR:n vaikutus rakennusalaan on suuri", hän </a:t>
            </a:r>
            <a:r>
              <a:rPr lang="fi-FI" sz="1900" dirty="0" smtClean="0"/>
              <a:t>jatkaa!”</a:t>
            </a:r>
          </a:p>
          <a:p>
            <a:pPr marL="0" indent="0" eaLnBrk="1" fontAlgn="auto" hangingPunct="1">
              <a:spcBef>
                <a:spcPts val="0"/>
              </a:spcBef>
              <a:spcAft>
                <a:spcPts val="0"/>
              </a:spcAft>
              <a:buNone/>
              <a:defRPr/>
            </a:pPr>
            <a:r>
              <a:rPr lang="fi-FI" sz="1900" dirty="0">
                <a:hlinkClick r:id="rId3"/>
              </a:rPr>
              <a:t>https://elisa.fi/ideat/virtuaalitodellisuus-lisatty-todellisuus</a:t>
            </a:r>
            <a:r>
              <a:rPr lang="fi-FI" sz="1900" dirty="0" smtClean="0">
                <a:hlinkClick r:id="rId3"/>
              </a:rPr>
              <a:t>/</a:t>
            </a:r>
            <a:r>
              <a:rPr lang="fi-FI" sz="1900" dirty="0" smtClean="0"/>
              <a:t> </a:t>
            </a:r>
          </a:p>
          <a:p>
            <a:pPr marL="0" indent="0" eaLnBrk="1" fontAlgn="auto" hangingPunct="1">
              <a:spcBef>
                <a:spcPts val="0"/>
              </a:spcBef>
              <a:spcAft>
                <a:spcPts val="0"/>
              </a:spcAft>
              <a:buNone/>
              <a:defRPr/>
            </a:pPr>
            <a:endParaRPr lang="fi-FI" sz="1900" dirty="0"/>
          </a:p>
          <a:p>
            <a:pPr eaLnBrk="1" fontAlgn="auto" hangingPunct="1">
              <a:spcBef>
                <a:spcPts val="0"/>
              </a:spcBef>
              <a:spcAft>
                <a:spcPts val="0"/>
              </a:spcAft>
              <a:defRPr/>
            </a:pPr>
            <a:r>
              <a:rPr lang="fi-FI" sz="1900" dirty="0"/>
              <a:t>” eri koneiden käyttöä nostureista kaivinkoneisiin voidaan harjoitella </a:t>
            </a:r>
            <a:r>
              <a:rPr lang="fi-FI" sz="1900" dirty="0" smtClean="0"/>
              <a:t>virtuaalisesti. Teknologian </a:t>
            </a:r>
            <a:r>
              <a:rPr lang="fi-FI" sz="1900" dirty="0"/>
              <a:t>avulla voidaan myös harjoitella yhteisöllisyyttä tai yhdessä olemista, tukea oppijan sisäistä motivaatiota oppimiseen tai opetella vaikkapa empatiataitoja todentuntuisten kokemusten ja erilaisten sosiaalisten tilanteiden avulla. Sovellukset voivat myös auttaa käsittelemään monimutkaisia tai haastavia aiheita, kuten ennakkoluuloja tai syrjintää</a:t>
            </a:r>
            <a:r>
              <a:rPr lang="fi-FI" sz="1900" dirty="0" smtClean="0"/>
              <a:t>.”</a:t>
            </a:r>
          </a:p>
          <a:p>
            <a:pPr marL="0" indent="0" eaLnBrk="1" fontAlgn="auto" hangingPunct="1">
              <a:spcBef>
                <a:spcPts val="0"/>
              </a:spcBef>
              <a:spcAft>
                <a:spcPts val="0"/>
              </a:spcAft>
              <a:buNone/>
              <a:defRPr/>
            </a:pPr>
            <a:r>
              <a:rPr lang="fi-FI" sz="1900" dirty="0">
                <a:hlinkClick r:id="rId4"/>
              </a:rPr>
              <a:t>https://</a:t>
            </a:r>
            <a:r>
              <a:rPr lang="fi-FI" sz="1900" dirty="0" smtClean="0">
                <a:hlinkClick r:id="rId4"/>
              </a:rPr>
              <a:t>www.oph.fi/fi/uutiset/2021/5-vinkkia-virtuaalitodellisuuden-kayttoon-opetuksessa</a:t>
            </a:r>
            <a:r>
              <a:rPr lang="fi-FI" sz="1900" dirty="0" smtClean="0"/>
              <a:t> </a:t>
            </a:r>
            <a:endParaRPr lang="fi-FI" sz="1900" dirty="0"/>
          </a:p>
          <a:p>
            <a:pPr marL="0" indent="0" eaLnBrk="1" fontAlgn="auto" hangingPunct="1">
              <a:spcBef>
                <a:spcPts val="0"/>
              </a:spcBef>
              <a:spcAft>
                <a:spcPts val="0"/>
              </a:spcAft>
              <a:buNone/>
              <a:defRPr/>
            </a:pPr>
            <a:endParaRPr lang="fi-FI" sz="2000" dirty="0" smtClean="0"/>
          </a:p>
        </p:txBody>
      </p:sp>
    </p:spTree>
    <p:extLst>
      <p:ext uri="{BB962C8B-B14F-4D97-AF65-F5344CB8AC3E}">
        <p14:creationId xmlns:p14="http://schemas.microsoft.com/office/powerpoint/2010/main" val="584426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13</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a:xfrm>
            <a:off x="467360" y="313176"/>
            <a:ext cx="11234738" cy="787400"/>
          </a:xfrm>
        </p:spPr>
        <p:txBody>
          <a:bodyPr/>
          <a:lstStyle/>
          <a:p>
            <a:pPr eaLnBrk="1" hangingPunct="1"/>
            <a:r>
              <a:rPr lang="fi-FI" altLang="fi-FI" sz="3200" dirty="0" smtClean="0">
                <a:latin typeface="Arial Black" panose="020B0604020202020204" pitchFamily="34" charset="0"/>
              </a:rPr>
              <a:t>Kuulostiko viimeinen tutulta? </a:t>
            </a:r>
            <a:br>
              <a:rPr lang="fi-FI" altLang="fi-FI" sz="3200" dirty="0" smtClean="0">
                <a:latin typeface="Arial Black" panose="020B0604020202020204" pitchFamily="34" charset="0"/>
              </a:rPr>
            </a:br>
            <a:r>
              <a:rPr lang="fi-FI" altLang="fi-FI" sz="3200" dirty="0">
                <a:latin typeface="Arial Black" panose="020B0604020202020204" pitchFamily="34" charset="0"/>
              </a:rPr>
              <a:t/>
            </a:r>
            <a:br>
              <a:rPr lang="fi-FI" altLang="fi-FI" sz="3200" dirty="0">
                <a:latin typeface="Arial Black" panose="020B0604020202020204" pitchFamily="34" charset="0"/>
              </a:rPr>
            </a:br>
            <a:endParaRPr lang="fi-FI" altLang="fi-FI" dirty="0">
              <a:latin typeface="Arial Black" panose="020B0604020202020204" pitchFamily="34" charset="0"/>
            </a:endParaRPr>
          </a:p>
        </p:txBody>
      </p:sp>
      <p:sp>
        <p:nvSpPr>
          <p:cNvPr id="10" name="Sisällön paikkamerkki 2">
            <a:extLst>
              <a:ext uri="{FF2B5EF4-FFF2-40B4-BE49-F238E27FC236}">
                <a16:creationId xmlns:a16="http://schemas.microsoft.com/office/drawing/2014/main" id="{F50D2265-C4BB-F44D-9473-749FD61F64EF}"/>
              </a:ext>
            </a:extLst>
          </p:cNvPr>
          <p:cNvSpPr>
            <a:spLocks noGrp="1"/>
          </p:cNvSpPr>
          <p:nvPr>
            <p:ph idx="1"/>
          </p:nvPr>
        </p:nvSpPr>
        <p:spPr>
          <a:xfrm>
            <a:off x="467360" y="1296473"/>
            <a:ext cx="10123488" cy="4382968"/>
          </a:xfrm>
        </p:spPr>
        <p:txBody>
          <a:bodyPr rtlCol="0">
            <a:noAutofit/>
          </a:bodyPr>
          <a:lstStyle/>
          <a:p>
            <a:pPr eaLnBrk="1" fontAlgn="auto" hangingPunct="1">
              <a:spcBef>
                <a:spcPts val="0"/>
              </a:spcBef>
              <a:spcAft>
                <a:spcPts val="0"/>
              </a:spcAft>
              <a:defRPr/>
            </a:pPr>
            <a:r>
              <a:rPr lang="fi-FI" sz="1600" dirty="0" smtClean="0"/>
              <a:t>”Teknologian </a:t>
            </a:r>
            <a:r>
              <a:rPr lang="fi-FI" sz="1600" dirty="0"/>
              <a:t>avulla voidaan myös harjoitella yhteisöllisyyttä tai yhdessä olemista, tukea oppijan sisäistä motivaatiota oppimiseen tai opetella vaikkapa empatiataitoja todentuntuisten kokemusten ja erilaisten sosiaalisten tilanteiden avulla. Sovellukset voivat myös auttaa käsittelemään monimutkaisia tai haastavia aiheita, kuten ennakkoluuloja tai syrjintää</a:t>
            </a:r>
            <a:r>
              <a:rPr lang="fi-FI" sz="1600" dirty="0" smtClean="0"/>
              <a:t>.”</a:t>
            </a:r>
          </a:p>
          <a:p>
            <a:pPr marL="0" indent="0" eaLnBrk="1" fontAlgn="auto" hangingPunct="1">
              <a:spcBef>
                <a:spcPts val="0"/>
              </a:spcBef>
              <a:spcAft>
                <a:spcPts val="0"/>
              </a:spcAft>
              <a:buNone/>
              <a:defRPr/>
            </a:pPr>
            <a:endParaRPr lang="fi-FI" sz="2000" dirty="0"/>
          </a:p>
          <a:p>
            <a:pPr eaLnBrk="1" fontAlgn="auto" hangingPunct="1">
              <a:spcBef>
                <a:spcPts val="0"/>
              </a:spcBef>
              <a:spcAft>
                <a:spcPts val="0"/>
              </a:spcAft>
              <a:defRPr/>
            </a:pPr>
            <a:r>
              <a:rPr lang="fi-FI" sz="2000" dirty="0" smtClean="0"/>
              <a:t>Kirjallisuudesta sanottua: </a:t>
            </a:r>
          </a:p>
          <a:p>
            <a:pPr eaLnBrk="1" fontAlgn="auto" hangingPunct="1">
              <a:spcBef>
                <a:spcPts val="0"/>
              </a:spcBef>
              <a:spcAft>
                <a:spcPts val="0"/>
              </a:spcAft>
              <a:defRPr/>
            </a:pPr>
            <a:endParaRPr lang="fi-FI" sz="2000" dirty="0"/>
          </a:p>
          <a:p>
            <a:pPr marL="0" indent="0" eaLnBrk="1" fontAlgn="auto" hangingPunct="1">
              <a:spcBef>
                <a:spcPts val="0"/>
              </a:spcBef>
              <a:spcAft>
                <a:spcPts val="0"/>
              </a:spcAft>
              <a:buNone/>
              <a:defRPr/>
            </a:pPr>
            <a:r>
              <a:rPr lang="fi-FI" sz="2000" dirty="0"/>
              <a:t>” Lukeminen edistää empatian tunnetta; kun ihminen lukee, hän voi asettua toisen asemaan ja ymmärtää tätä. Lukiessa aivoissamme aktivoituvat samat alueet kuin todellisessa </a:t>
            </a:r>
            <a:r>
              <a:rPr lang="fi-FI" sz="2000" dirty="0" smtClean="0"/>
              <a:t>kokemuksessa”</a:t>
            </a:r>
          </a:p>
          <a:p>
            <a:pPr marL="0" indent="0" eaLnBrk="1" fontAlgn="auto" hangingPunct="1">
              <a:spcBef>
                <a:spcPts val="0"/>
              </a:spcBef>
              <a:spcAft>
                <a:spcPts val="0"/>
              </a:spcAft>
              <a:buNone/>
              <a:defRPr/>
            </a:pPr>
            <a:r>
              <a:rPr lang="fi-FI" sz="2000" dirty="0">
                <a:hlinkClick r:id="rId2"/>
              </a:rPr>
              <a:t>https://lukuliike.fi/osa-1-lukemisen-hyodyista-ja-hyodyttomyydesta</a:t>
            </a:r>
            <a:r>
              <a:rPr lang="fi-FI" sz="2000" dirty="0" smtClean="0">
                <a:hlinkClick r:id="rId2"/>
              </a:rPr>
              <a:t>/</a:t>
            </a:r>
            <a:r>
              <a:rPr lang="fi-FI" sz="2000" dirty="0" smtClean="0"/>
              <a:t>  </a:t>
            </a:r>
          </a:p>
          <a:p>
            <a:pPr marL="0" indent="0" eaLnBrk="1" fontAlgn="auto" hangingPunct="1">
              <a:spcBef>
                <a:spcPts val="0"/>
              </a:spcBef>
              <a:spcAft>
                <a:spcPts val="0"/>
              </a:spcAft>
              <a:buNone/>
              <a:defRPr/>
            </a:pPr>
            <a:endParaRPr lang="fi-FI" sz="2000" dirty="0"/>
          </a:p>
          <a:p>
            <a:pPr eaLnBrk="1" fontAlgn="auto" hangingPunct="1">
              <a:spcBef>
                <a:spcPts val="0"/>
              </a:spcBef>
              <a:spcAft>
                <a:spcPts val="0"/>
              </a:spcAft>
              <a:defRPr/>
            </a:pPr>
            <a:r>
              <a:rPr lang="fi-FI" sz="2000" dirty="0" smtClean="0"/>
              <a:t>Emme halua kilpailua lukemisen ja digitaalisuuden välille, vaan löytää yhteisiä polkuja väistämättömien kehitysteiden välille. </a:t>
            </a:r>
            <a:endParaRPr lang="fi-FI" sz="2000" dirty="0"/>
          </a:p>
        </p:txBody>
      </p:sp>
    </p:spTree>
    <p:extLst>
      <p:ext uri="{BB962C8B-B14F-4D97-AF65-F5344CB8AC3E}">
        <p14:creationId xmlns:p14="http://schemas.microsoft.com/office/powerpoint/2010/main" val="208392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228166-E6B4-814E-9AF0-F08BA1D8BD3F}"/>
              </a:ext>
            </a:extLst>
          </p:cNvPr>
          <p:cNvSpPr>
            <a:spLocks noGrp="1"/>
          </p:cNvSpPr>
          <p:nvPr>
            <p:ph type="ctrTitle"/>
          </p:nvPr>
        </p:nvSpPr>
        <p:spPr>
          <a:xfrm>
            <a:off x="1695688" y="0"/>
            <a:ext cx="8736012" cy="2743200"/>
          </a:xfrm>
          <a:effectLst/>
        </p:spPr>
        <p:txBody>
          <a:bodyPr rtlCol="0">
            <a:noAutofit/>
          </a:bodyPr>
          <a:lstStyle/>
          <a:p>
            <a:pPr algn="ctr" eaLnBrk="1" fontAlgn="auto" hangingPunct="1">
              <a:lnSpc>
                <a:spcPct val="100000"/>
              </a:lnSpc>
              <a:spcAft>
                <a:spcPts val="0"/>
              </a:spcAft>
              <a:defRPr/>
            </a:pPr>
            <a:r>
              <a:rPr lang="fi-FI" sz="4400" dirty="0" smtClean="0"/>
              <a:t>VR ja kirjallisuus?</a:t>
            </a:r>
            <a:r>
              <a:rPr lang="fi-FI" sz="2800" dirty="0" smtClean="0"/>
              <a:t> </a:t>
            </a:r>
            <a:br>
              <a:rPr lang="fi-FI" sz="2800" dirty="0" smtClean="0"/>
            </a:br>
            <a:r>
              <a:rPr lang="fi-FI" sz="2800" dirty="0" smtClean="0"/>
              <a:t>Monologista vuoropuheluksi, kuvitelmasta </a:t>
            </a:r>
            <a:r>
              <a:rPr lang="fi-FI" sz="2800" dirty="0" err="1" smtClean="0"/>
              <a:t>konkretiaksi</a:t>
            </a:r>
            <a:r>
              <a:rPr lang="fi-FI" sz="2800" dirty="0" smtClean="0"/>
              <a:t/>
            </a:r>
            <a:br>
              <a:rPr lang="fi-FI" sz="2800" dirty="0" smtClean="0"/>
            </a:br>
            <a:endParaRPr lang="fi-FI" sz="2800" dirty="0"/>
          </a:p>
        </p:txBody>
      </p:sp>
      <p:pic>
        <p:nvPicPr>
          <p:cNvPr id="5" name="Kuva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1696" y="1498823"/>
            <a:ext cx="2724944" cy="3633259"/>
          </a:xfrm>
          <a:prstGeom prst="rect">
            <a:avLst/>
          </a:prstGeom>
          <a:effectLst>
            <a:softEdge rad="254000"/>
          </a:effectLst>
        </p:spPr>
      </p:pic>
      <p:pic>
        <p:nvPicPr>
          <p:cNvPr id="4" name="Kuv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0" y="2011759"/>
            <a:ext cx="3344987" cy="4459983"/>
          </a:xfrm>
          <a:prstGeom prst="rect">
            <a:avLst/>
          </a:prstGeom>
          <a:ln>
            <a:noFill/>
          </a:ln>
          <a:effectLst>
            <a:softEdge rad="112500"/>
          </a:effectLst>
        </p:spPr>
      </p:pic>
    </p:spTree>
    <p:extLst>
      <p:ext uri="{BB962C8B-B14F-4D97-AF65-F5344CB8AC3E}">
        <p14:creationId xmlns:p14="http://schemas.microsoft.com/office/powerpoint/2010/main" val="318887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dirty="0" smtClean="0"/>
              <a:t>Jussi </a:t>
            </a:r>
            <a:r>
              <a:rPr lang="fi-FI" dirty="0"/>
              <a:t>N</a:t>
            </a:r>
            <a:r>
              <a:rPr lang="fi-FI" dirty="0" smtClean="0"/>
              <a:t>evalainen</a:t>
            </a:r>
            <a:endParaRPr lang="fi-FI" dirty="0"/>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15</a:t>
            </a:fld>
            <a:endParaRPr lang="fi-FI"/>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293" y="233680"/>
            <a:ext cx="4000660" cy="5324536"/>
          </a:xfrm>
          <a:prstGeom prst="rect">
            <a:avLst/>
          </a:prstGeom>
        </p:spPr>
      </p:pic>
      <p:sp>
        <p:nvSpPr>
          <p:cNvPr id="2" name="Tekstiruutu 1"/>
          <p:cNvSpPr txBox="1"/>
          <p:nvPr/>
        </p:nvSpPr>
        <p:spPr>
          <a:xfrm>
            <a:off x="185738" y="233681"/>
            <a:ext cx="6400800" cy="5324535"/>
          </a:xfrm>
          <a:prstGeom prst="rect">
            <a:avLst/>
          </a:prstGeom>
          <a:noFill/>
        </p:spPr>
        <p:txBody>
          <a:bodyPr wrap="square" rtlCol="0">
            <a:spAutoFit/>
          </a:bodyPr>
          <a:lstStyle/>
          <a:p>
            <a:pPr lvl="0"/>
            <a:r>
              <a:rPr lang="fi-FI" sz="2000" dirty="0" smtClean="0">
                <a:solidFill>
                  <a:prstClr val="black"/>
                </a:solidFill>
                <a:latin typeface="Arial" panose="020B0604020202020204"/>
              </a:rPr>
              <a:t>Ensimmäinen </a:t>
            </a:r>
            <a:r>
              <a:rPr lang="fi-FI" sz="2000" i="1" dirty="0">
                <a:solidFill>
                  <a:prstClr val="black"/>
                </a:solidFill>
                <a:latin typeface="Arial" panose="020B0604020202020204"/>
              </a:rPr>
              <a:t>tunnettu</a:t>
            </a:r>
            <a:r>
              <a:rPr lang="fi-FI" sz="2000" dirty="0">
                <a:solidFill>
                  <a:prstClr val="black"/>
                </a:solidFill>
                <a:latin typeface="Arial" panose="020B0604020202020204"/>
              </a:rPr>
              <a:t> kirjallisuudessa kuvattu virtuaalilasien esittely tapahtui </a:t>
            </a:r>
            <a:r>
              <a:rPr lang="fi-FI" sz="2000" dirty="0" smtClean="0">
                <a:solidFill>
                  <a:prstClr val="black"/>
                </a:solidFill>
                <a:latin typeface="Arial" panose="020B0604020202020204"/>
              </a:rPr>
              <a:t>vuonna </a:t>
            </a:r>
            <a:r>
              <a:rPr lang="fi-FI" sz="2000" dirty="0">
                <a:solidFill>
                  <a:prstClr val="black"/>
                </a:solidFill>
                <a:latin typeface="Arial" panose="020B0604020202020204"/>
              </a:rPr>
              <a:t>1935: </a:t>
            </a:r>
          </a:p>
          <a:p>
            <a:pPr lvl="0"/>
            <a:endParaRPr lang="fi-FI" sz="2000" dirty="0">
              <a:solidFill>
                <a:prstClr val="black"/>
              </a:solidFill>
              <a:latin typeface="Arial" panose="020B0604020202020204"/>
            </a:endParaRPr>
          </a:p>
          <a:p>
            <a:pPr lvl="0" algn="just"/>
            <a:r>
              <a:rPr lang="en-US" sz="2000" i="1" dirty="0" smtClean="0">
                <a:solidFill>
                  <a:prstClr val="black"/>
                </a:solidFill>
                <a:latin typeface="Arial" panose="020B0604020202020204"/>
              </a:rPr>
              <a:t>In </a:t>
            </a:r>
            <a:r>
              <a:rPr lang="en-US" sz="2000" i="1" dirty="0">
                <a:solidFill>
                  <a:prstClr val="black"/>
                </a:solidFill>
                <a:latin typeface="Arial" panose="020B0604020202020204"/>
              </a:rPr>
              <a:t>1935 American science fiction writer Stanley G</a:t>
            </a:r>
            <a:r>
              <a:rPr lang="en-US" sz="2000" i="1" dirty="0" smtClean="0">
                <a:solidFill>
                  <a:prstClr val="black"/>
                </a:solidFill>
                <a:latin typeface="Arial" panose="020B0604020202020204"/>
              </a:rPr>
              <a:t>. </a:t>
            </a:r>
            <a:r>
              <a:rPr lang="en-US" sz="2000" i="1" dirty="0" err="1" smtClean="0">
                <a:solidFill>
                  <a:prstClr val="black"/>
                </a:solidFill>
                <a:latin typeface="Arial" panose="020B0604020202020204"/>
              </a:rPr>
              <a:t>Weinbaum</a:t>
            </a:r>
            <a:r>
              <a:rPr lang="en-US" sz="2000" i="1" dirty="0" smtClean="0">
                <a:solidFill>
                  <a:prstClr val="black"/>
                </a:solidFill>
                <a:latin typeface="Arial" panose="020B0604020202020204"/>
              </a:rPr>
              <a:t> </a:t>
            </a:r>
            <a:r>
              <a:rPr lang="en-US" sz="2000" i="1" dirty="0">
                <a:solidFill>
                  <a:prstClr val="black"/>
                </a:solidFill>
                <a:latin typeface="Arial" panose="020B0604020202020204"/>
              </a:rPr>
              <a:t>presented a comprehensive and specific </a:t>
            </a:r>
            <a:r>
              <a:rPr lang="en-US" sz="2000" i="1" dirty="0" smtClean="0">
                <a:solidFill>
                  <a:prstClr val="black"/>
                </a:solidFill>
                <a:latin typeface="Arial" panose="020B0604020202020204"/>
              </a:rPr>
              <a:t>fictional </a:t>
            </a:r>
            <a:r>
              <a:rPr lang="en-US" sz="2000" i="1" dirty="0">
                <a:solidFill>
                  <a:prstClr val="black"/>
                </a:solidFill>
                <a:latin typeface="Arial" panose="020B0604020202020204"/>
              </a:rPr>
              <a:t>model for virtual reality in his short story </a:t>
            </a:r>
            <a:r>
              <a:rPr lang="en-US" sz="2000" i="1" dirty="0" smtClean="0">
                <a:solidFill>
                  <a:prstClr val="black"/>
                </a:solidFill>
                <a:latin typeface="Arial" panose="020B0604020202020204"/>
              </a:rPr>
              <a:t>Pygmalion's. </a:t>
            </a:r>
            <a:r>
              <a:rPr lang="en-US" sz="2000" i="1" dirty="0">
                <a:solidFill>
                  <a:prstClr val="black"/>
                </a:solidFill>
                <a:latin typeface="Arial" panose="020B0604020202020204"/>
              </a:rPr>
              <a:t>In the story, the </a:t>
            </a:r>
            <a:r>
              <a:rPr lang="en-US" sz="2000" i="1" dirty="0" smtClean="0">
                <a:solidFill>
                  <a:prstClr val="black"/>
                </a:solidFill>
                <a:latin typeface="Arial" panose="020B0604020202020204"/>
              </a:rPr>
              <a:t>main </a:t>
            </a:r>
            <a:r>
              <a:rPr lang="en-US" sz="2000" i="1" dirty="0">
                <a:solidFill>
                  <a:prstClr val="black"/>
                </a:solidFill>
                <a:latin typeface="Arial" panose="020B0604020202020204"/>
              </a:rPr>
              <a:t>character, Dan Burke, met an elfin professor, Albert Ludwig, who invented a </a:t>
            </a:r>
            <a:r>
              <a:rPr lang="en-US" sz="2000" b="1" i="1" dirty="0">
                <a:solidFill>
                  <a:prstClr val="black"/>
                </a:solidFill>
                <a:latin typeface="Arial" panose="020B0604020202020204"/>
              </a:rPr>
              <a:t>pair of goggles </a:t>
            </a:r>
            <a:r>
              <a:rPr lang="en-US" sz="2000" i="1" dirty="0">
                <a:solidFill>
                  <a:prstClr val="black"/>
                </a:solidFill>
                <a:latin typeface="Arial" panose="020B0604020202020204"/>
              </a:rPr>
              <a:t>which </a:t>
            </a:r>
            <a:r>
              <a:rPr lang="en-US" sz="2000" b="1" i="1" dirty="0">
                <a:solidFill>
                  <a:prstClr val="black"/>
                </a:solidFill>
                <a:latin typeface="Arial" panose="020B0604020202020204"/>
              </a:rPr>
              <a:t>enabled "a movie that gives one sight and sound [...] taste, smell, and touch. [...] You are in the story, you speak to the shadows (characters) and they reply, and instead of being on a screen, the story is all </a:t>
            </a:r>
            <a:r>
              <a:rPr lang="en-US" sz="2000" b="1" i="1" dirty="0" smtClean="0">
                <a:solidFill>
                  <a:prstClr val="black"/>
                </a:solidFill>
                <a:latin typeface="Arial" panose="020B0604020202020204"/>
              </a:rPr>
              <a:t>about </a:t>
            </a:r>
            <a:r>
              <a:rPr lang="en-US" sz="2000" b="1" i="1" dirty="0">
                <a:solidFill>
                  <a:prstClr val="black"/>
                </a:solidFill>
                <a:latin typeface="Arial" panose="020B0604020202020204"/>
              </a:rPr>
              <a:t>you, and you are in it</a:t>
            </a:r>
            <a:r>
              <a:rPr lang="en-US" sz="2000" b="1" i="1" dirty="0" smtClean="0">
                <a:solidFill>
                  <a:prstClr val="black"/>
                </a:solidFill>
                <a:latin typeface="Arial" panose="020B0604020202020204"/>
              </a:rPr>
              <a:t>.</a:t>
            </a:r>
          </a:p>
          <a:p>
            <a:pPr lvl="0"/>
            <a:endParaRPr lang="en-US" sz="2000" dirty="0">
              <a:solidFill>
                <a:prstClr val="black"/>
              </a:solidFill>
              <a:latin typeface="Arial" panose="020B0604020202020204"/>
            </a:endParaRPr>
          </a:p>
          <a:p>
            <a:pPr lvl="0"/>
            <a:r>
              <a:rPr lang="fi-FI" sz="2000" dirty="0">
                <a:solidFill>
                  <a:prstClr val="black"/>
                </a:solidFill>
                <a:latin typeface="Arial" panose="020B0604020202020204"/>
                <a:hlinkClick r:id="rId3"/>
              </a:rPr>
              <a:t>https://</a:t>
            </a:r>
            <a:r>
              <a:rPr lang="fi-FI" sz="2000" dirty="0" smtClean="0">
                <a:solidFill>
                  <a:prstClr val="black"/>
                </a:solidFill>
                <a:latin typeface="Arial" panose="020B0604020202020204"/>
                <a:hlinkClick r:id="rId3"/>
              </a:rPr>
              <a:t>www.historyofinformation.com/detail.php?entryid=4543</a:t>
            </a:r>
            <a:r>
              <a:rPr lang="fi-FI" sz="2000" dirty="0" smtClean="0">
                <a:solidFill>
                  <a:prstClr val="black"/>
                </a:solidFill>
                <a:latin typeface="Arial" panose="020B0604020202020204"/>
              </a:rPr>
              <a:t> </a:t>
            </a:r>
            <a:endParaRPr lang="fi-FI" sz="2000" dirty="0">
              <a:solidFill>
                <a:prstClr val="black"/>
              </a:solidFill>
              <a:latin typeface="Arial" panose="020B0604020202020204"/>
            </a:endParaRPr>
          </a:p>
        </p:txBody>
      </p:sp>
    </p:spTree>
    <p:extLst>
      <p:ext uri="{BB962C8B-B14F-4D97-AF65-F5344CB8AC3E}">
        <p14:creationId xmlns:p14="http://schemas.microsoft.com/office/powerpoint/2010/main" val="248862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dirty="0" smtClean="0"/>
              <a:t>Jussi </a:t>
            </a:r>
            <a:r>
              <a:rPr lang="fi-FI" dirty="0"/>
              <a:t>N</a:t>
            </a:r>
            <a:r>
              <a:rPr lang="fi-FI" dirty="0" smtClean="0"/>
              <a:t>evalainen</a:t>
            </a:r>
            <a:endParaRPr lang="fi-FI" dirty="0"/>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16</a:t>
            </a:fld>
            <a:endParaRPr lang="fi-FI"/>
          </a:p>
        </p:txBody>
      </p:sp>
      <p:sp>
        <p:nvSpPr>
          <p:cNvPr id="2" name="Tekstiruutu 1"/>
          <p:cNvSpPr txBox="1"/>
          <p:nvPr/>
        </p:nvSpPr>
        <p:spPr>
          <a:xfrm>
            <a:off x="185738" y="233681"/>
            <a:ext cx="5371782" cy="4401205"/>
          </a:xfrm>
          <a:prstGeom prst="rect">
            <a:avLst/>
          </a:prstGeom>
          <a:noFill/>
        </p:spPr>
        <p:txBody>
          <a:bodyPr wrap="square" rtlCol="0">
            <a:spAutoFit/>
          </a:bodyPr>
          <a:lstStyle/>
          <a:p>
            <a:pPr marL="342900" lvl="0" indent="-342900">
              <a:buFont typeface="Arial" panose="020B0604020202020204" pitchFamily="34" charset="0"/>
              <a:buChar char="•"/>
            </a:pPr>
            <a:r>
              <a:rPr lang="en-US" sz="2000" dirty="0" smtClean="0"/>
              <a:t>“When </a:t>
            </a:r>
            <a:r>
              <a:rPr lang="en-US" sz="2000" dirty="0"/>
              <a:t>we couple fiction with design, we tap one of the most profound human capabilities: that of </a:t>
            </a:r>
            <a:r>
              <a:rPr lang="en-US" sz="2000" i="1" dirty="0"/>
              <a:t>making tools</a:t>
            </a:r>
            <a:r>
              <a:rPr lang="en-US" sz="2000" dirty="0"/>
              <a:t>. On its purest level, this ability is based on imagining something that does not exist yet, and projecting the creations of imagination into the real world – by crafting tools, buildings and technologies, and eventually, by transforming whole environments. The narrower use of the term “fiction” implies that there is a narrative, a story, that is not based on facts nor presented as a </a:t>
            </a:r>
            <a:r>
              <a:rPr lang="en-US" sz="2000" dirty="0" smtClean="0"/>
              <a:t>fact”</a:t>
            </a:r>
          </a:p>
          <a:p>
            <a:pPr marL="342900" lvl="0" indent="-342900">
              <a:buFont typeface="Arial" panose="020B0604020202020204" pitchFamily="34" charset="0"/>
              <a:buChar char="•"/>
            </a:pPr>
            <a:endParaRPr lang="en-US" sz="2000" dirty="0">
              <a:solidFill>
                <a:prstClr val="black"/>
              </a:solidFill>
              <a:latin typeface="Arial" panose="020B0604020202020204"/>
            </a:endParaRPr>
          </a:p>
        </p:txBody>
      </p:sp>
      <p:sp>
        <p:nvSpPr>
          <p:cNvPr id="3" name="Tekstiruutu 2"/>
          <p:cNvSpPr txBox="1"/>
          <p:nvPr/>
        </p:nvSpPr>
        <p:spPr>
          <a:xfrm>
            <a:off x="5977890" y="233681"/>
            <a:ext cx="483616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“Furthermore</a:t>
            </a:r>
            <a:r>
              <a:rPr lang="en-US" sz="2000" dirty="0"/>
              <a:t>, not only fiction reflects science, but it has been argued that also science reflects fiction and draws inspiration from it. (</a:t>
            </a:r>
            <a:r>
              <a:rPr lang="en-US" sz="2000" dirty="0" err="1"/>
              <a:t>Bardzell</a:t>
            </a:r>
            <a:r>
              <a:rPr lang="en-US" sz="2000" dirty="0"/>
              <a:t> and </a:t>
            </a:r>
            <a:r>
              <a:rPr lang="en-US" sz="2000" dirty="0" err="1"/>
              <a:t>Bardzell</a:t>
            </a:r>
            <a:r>
              <a:rPr lang="en-US" sz="2000" dirty="0"/>
              <a:t> 2014; Reeves 2012). For example, it has been highlighted in media that some tech companies have hired science fiction writers to boost innovation; and reportedly, the virtual reality company Oculus has handed the science fiction novel Ready Player One (2011) to its new employees (Wingfield 2016</a:t>
            </a:r>
            <a:r>
              <a:rPr lang="en-US" sz="2000" dirty="0" smtClean="0"/>
              <a:t>).”</a:t>
            </a:r>
            <a:endParaRPr lang="en-US" sz="2000" dirty="0"/>
          </a:p>
        </p:txBody>
      </p:sp>
      <p:sp>
        <p:nvSpPr>
          <p:cNvPr id="8" name="Tekstiruutu 7"/>
          <p:cNvSpPr txBox="1"/>
          <p:nvPr/>
        </p:nvSpPr>
        <p:spPr>
          <a:xfrm>
            <a:off x="546894" y="4651742"/>
            <a:ext cx="10021252" cy="646331"/>
          </a:xfrm>
          <a:prstGeom prst="rect">
            <a:avLst/>
          </a:prstGeom>
          <a:noFill/>
        </p:spPr>
        <p:txBody>
          <a:bodyPr wrap="square" rtlCol="0">
            <a:spAutoFit/>
          </a:bodyPr>
          <a:lstStyle/>
          <a:p>
            <a:r>
              <a:rPr lang="fi-FI" dirty="0">
                <a:hlinkClick r:id="rId2"/>
              </a:rPr>
              <a:t>http://widerscreen.fi/numerot/ajankohtaista/science-fiction-to-the-rescue-harnessing-anthropological-design-fiction-for-paradigmatic-changes-in-the-world-of-collapsing-ecosystems</a:t>
            </a:r>
            <a:r>
              <a:rPr lang="fi-FI" dirty="0" smtClean="0">
                <a:hlinkClick r:id="rId2"/>
              </a:rPr>
              <a:t>/</a:t>
            </a:r>
            <a:r>
              <a:rPr lang="fi-FI" dirty="0" smtClean="0"/>
              <a:t> </a:t>
            </a:r>
            <a:endParaRPr lang="fi-FI" dirty="0"/>
          </a:p>
        </p:txBody>
      </p:sp>
    </p:spTree>
    <p:extLst>
      <p:ext uri="{BB962C8B-B14F-4D97-AF65-F5344CB8AC3E}">
        <p14:creationId xmlns:p14="http://schemas.microsoft.com/office/powerpoint/2010/main" val="2885733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dirty="0" smtClean="0"/>
              <a:t>Jussi </a:t>
            </a:r>
            <a:r>
              <a:rPr lang="fi-FI" dirty="0"/>
              <a:t>N</a:t>
            </a:r>
            <a:r>
              <a:rPr lang="fi-FI" dirty="0" smtClean="0"/>
              <a:t>evalainen</a:t>
            </a:r>
            <a:endParaRPr lang="fi-FI" dirty="0"/>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17</a:t>
            </a:fld>
            <a:endParaRPr lang="fi-FI"/>
          </a:p>
        </p:txBody>
      </p:sp>
      <p:sp>
        <p:nvSpPr>
          <p:cNvPr id="3" name="Tekstiruutu 2"/>
          <p:cNvSpPr txBox="1"/>
          <p:nvPr/>
        </p:nvSpPr>
        <p:spPr>
          <a:xfrm>
            <a:off x="550544" y="375921"/>
            <a:ext cx="923353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Kaunokirjallisuus</a:t>
            </a:r>
            <a:r>
              <a:rPr lang="en-US" sz="2400" dirty="0" smtClean="0"/>
              <a:t> </a:t>
            </a:r>
            <a:r>
              <a:rPr lang="en-US" sz="2400" dirty="0" err="1" smtClean="0"/>
              <a:t>vaikuttaa</a:t>
            </a:r>
            <a:r>
              <a:rPr lang="en-US" sz="2400" dirty="0" smtClean="0"/>
              <a:t> </a:t>
            </a:r>
            <a:r>
              <a:rPr lang="en-US" sz="2400" dirty="0" err="1" smtClean="0"/>
              <a:t>tulevaisuuden</a:t>
            </a:r>
            <a:r>
              <a:rPr lang="en-US" sz="2400" dirty="0" smtClean="0"/>
              <a:t> </a:t>
            </a:r>
            <a:r>
              <a:rPr lang="en-US" sz="2400" dirty="0" err="1" smtClean="0"/>
              <a:t>teknologioihin</a:t>
            </a:r>
            <a:r>
              <a:rPr lang="en-US" sz="2400" dirty="0" smtClean="0"/>
              <a:t>, </a:t>
            </a:r>
            <a:r>
              <a:rPr lang="en-US" sz="2400" dirty="0" err="1" smtClean="0"/>
              <a:t>jopa</a:t>
            </a:r>
            <a:r>
              <a:rPr lang="en-US" sz="2400" dirty="0" smtClean="0"/>
              <a:t> </a:t>
            </a:r>
            <a:r>
              <a:rPr lang="en-US" sz="2400" dirty="0" err="1" smtClean="0"/>
              <a:t>ohjaa</a:t>
            </a:r>
            <a:r>
              <a:rPr lang="en-US" sz="2400" dirty="0" smtClean="0"/>
              <a:t> </a:t>
            </a:r>
            <a:r>
              <a:rPr lang="en-US" sz="2400" dirty="0" err="1" smtClean="0"/>
              <a:t>niiden</a:t>
            </a:r>
            <a:r>
              <a:rPr lang="en-US" sz="2400" dirty="0" smtClean="0"/>
              <a:t> </a:t>
            </a:r>
            <a:r>
              <a:rPr lang="en-US" sz="2400" dirty="0" err="1" smtClean="0"/>
              <a:t>suuntaa</a:t>
            </a:r>
            <a:r>
              <a:rPr lang="en-US" sz="2400" dirty="0" smtClean="0"/>
              <a:t>. Se </a:t>
            </a:r>
            <a:r>
              <a:rPr lang="en-US" sz="2400" dirty="0" err="1" smtClean="0"/>
              <a:t>voi</a:t>
            </a:r>
            <a:r>
              <a:rPr lang="en-US" sz="2400" dirty="0" smtClean="0"/>
              <a:t> </a:t>
            </a:r>
            <a:r>
              <a:rPr lang="en-US" sz="2400" dirty="0" err="1" smtClean="0"/>
              <a:t>myös</a:t>
            </a:r>
            <a:r>
              <a:rPr lang="en-US" sz="2400" dirty="0" smtClean="0"/>
              <a:t> </a:t>
            </a:r>
            <a:r>
              <a:rPr lang="en-US" sz="2400" dirty="0" err="1" smtClean="0"/>
              <a:t>auttaa</a:t>
            </a:r>
            <a:r>
              <a:rPr lang="en-US" sz="2400" dirty="0" smtClean="0"/>
              <a:t> </a:t>
            </a:r>
            <a:r>
              <a:rPr lang="en-US" sz="2400" dirty="0" err="1" smtClean="0"/>
              <a:t>meitä</a:t>
            </a:r>
            <a:r>
              <a:rPr lang="en-US" sz="2400" dirty="0" smtClean="0"/>
              <a:t> </a:t>
            </a:r>
            <a:r>
              <a:rPr lang="en-US" sz="2400" dirty="0" err="1" smtClean="0"/>
              <a:t>ymmärtämään</a:t>
            </a:r>
            <a:r>
              <a:rPr lang="en-US" sz="2400" dirty="0" smtClean="0"/>
              <a:t> ja </a:t>
            </a:r>
            <a:r>
              <a:rPr lang="en-US" sz="2400" dirty="0" err="1" smtClean="0"/>
              <a:t>sopeutumaan</a:t>
            </a:r>
            <a:r>
              <a:rPr lang="en-US" sz="2400" dirty="0" smtClean="0"/>
              <a:t> </a:t>
            </a:r>
            <a:r>
              <a:rPr lang="en-US" sz="2400" dirty="0" err="1" smtClean="0"/>
              <a:t>uusiin</a:t>
            </a:r>
            <a:r>
              <a:rPr lang="en-US" sz="2400" dirty="0" smtClean="0"/>
              <a:t> </a:t>
            </a:r>
            <a:r>
              <a:rPr lang="en-US" sz="2400" dirty="0" err="1" smtClean="0"/>
              <a:t>ympäristöihin</a:t>
            </a:r>
            <a:r>
              <a:rPr lang="en-US" sz="2400" dirty="0" smtClean="0"/>
              <a:t>, </a:t>
            </a:r>
            <a:r>
              <a:rPr lang="en-US" sz="2400" dirty="0" err="1" smtClean="0"/>
              <a:t>ilmiöihin</a:t>
            </a:r>
            <a:r>
              <a:rPr lang="en-US" sz="2400" dirty="0" smtClean="0"/>
              <a:t>, </a:t>
            </a:r>
            <a:r>
              <a:rPr lang="en-US" sz="2400" dirty="0" err="1" smtClean="0"/>
              <a:t>tilanteisiin</a:t>
            </a:r>
            <a:r>
              <a:rPr lang="en-US" sz="2400" dirty="0" smtClean="0"/>
              <a:t>. </a:t>
            </a:r>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44" y="1933979"/>
            <a:ext cx="7439025" cy="3946986"/>
          </a:xfrm>
          <a:prstGeom prst="rect">
            <a:avLst/>
          </a:prstGeom>
        </p:spPr>
      </p:pic>
    </p:spTree>
    <p:extLst>
      <p:ext uri="{BB962C8B-B14F-4D97-AF65-F5344CB8AC3E}">
        <p14:creationId xmlns:p14="http://schemas.microsoft.com/office/powerpoint/2010/main" val="225128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43670" y="267479"/>
            <a:ext cx="5344160" cy="5435600"/>
          </a:xfrm>
        </p:spPr>
        <p:txBody>
          <a:bodyPr/>
          <a:lstStyle/>
          <a:p>
            <a:r>
              <a:rPr lang="en-US" sz="3600" dirty="0" smtClean="0"/>
              <a:t>KIITOS AJASTANNE! </a:t>
            </a:r>
            <a:r>
              <a:rPr lang="en-US" sz="3600" dirty="0" smtClean="0">
                <a:sym typeface="Wingdings" panose="05000000000000000000" pitchFamily="2" charset="2"/>
              </a:rPr>
              <a:t></a:t>
            </a:r>
            <a:r>
              <a:rPr lang="en-US" dirty="0"/>
              <a:t/>
            </a:r>
            <a:br>
              <a:rPr lang="en-US" dirty="0"/>
            </a:br>
            <a:r>
              <a:rPr lang="en-US" sz="2400" dirty="0"/>
              <a:t/>
            </a:r>
            <a:br>
              <a:rPr lang="en-US" sz="2400" dirty="0"/>
            </a:br>
            <a:r>
              <a:rPr lang="en-US" sz="2400" b="0" dirty="0" err="1" smtClean="0"/>
              <a:t>Myöhemmin</a:t>
            </a:r>
            <a:r>
              <a:rPr lang="en-US" sz="2400" b="0" dirty="0" smtClean="0"/>
              <a:t> </a:t>
            </a:r>
            <a:r>
              <a:rPr lang="en-US" sz="2400" b="0" dirty="0" err="1" smtClean="0"/>
              <a:t>seminaarissa</a:t>
            </a:r>
            <a:r>
              <a:rPr lang="en-US" sz="2400" b="0" dirty="0" smtClean="0"/>
              <a:t/>
            </a:r>
            <a:br>
              <a:rPr lang="en-US" sz="2400" b="0" dirty="0" smtClean="0"/>
            </a:br>
            <a:r>
              <a:rPr lang="en-US" sz="2400" b="0" dirty="0" err="1" smtClean="0"/>
              <a:t>käytännön</a:t>
            </a:r>
            <a:r>
              <a:rPr lang="en-US" sz="2400" b="0" dirty="0" smtClean="0"/>
              <a:t> </a:t>
            </a:r>
            <a:r>
              <a:rPr lang="en-US" sz="2400" b="0" dirty="0" err="1" smtClean="0"/>
              <a:t>vinkkejä</a:t>
            </a:r>
            <a:r>
              <a:rPr lang="en-US" sz="2400" b="0" dirty="0" smtClean="0"/>
              <a:t> </a:t>
            </a:r>
            <a:r>
              <a:rPr lang="en-US" sz="2400" b="0" dirty="0" err="1" smtClean="0"/>
              <a:t>Metsänhaltijan</a:t>
            </a:r>
            <a:r>
              <a:rPr lang="en-US" sz="2400" b="0" dirty="0" smtClean="0"/>
              <a:t/>
            </a:r>
            <a:br>
              <a:rPr lang="en-US" sz="2400" b="0" dirty="0" smtClean="0"/>
            </a:br>
            <a:r>
              <a:rPr lang="en-US" sz="2400" b="0" dirty="0" err="1" smtClean="0"/>
              <a:t>käyttöön</a:t>
            </a:r>
            <a:r>
              <a:rPr lang="en-US" sz="2400" b="0" dirty="0" smtClean="0"/>
              <a:t> </a:t>
            </a:r>
            <a:r>
              <a:rPr lang="en-US" sz="2400" b="0" dirty="0" err="1" smtClean="0"/>
              <a:t>mediakasvatuksen</a:t>
            </a:r>
            <a:r>
              <a:rPr lang="en-US" sz="2400" b="0" dirty="0" smtClean="0"/>
              <a:t> </a:t>
            </a:r>
            <a:r>
              <a:rPr lang="en-US" sz="2400" b="0" dirty="0" err="1" smtClean="0"/>
              <a:t>työkaluna</a:t>
            </a:r>
            <a:r>
              <a:rPr lang="en-US" sz="2400" b="0" dirty="0"/>
              <a:t> </a:t>
            </a:r>
            <a:r>
              <a:rPr lang="en-US" sz="2400" b="0" dirty="0" smtClean="0"/>
              <a:t/>
            </a:r>
            <a:br>
              <a:rPr lang="en-US" sz="2400" b="0" dirty="0" smtClean="0"/>
            </a:br>
            <a:r>
              <a:rPr lang="en-US" sz="2400" b="0" dirty="0" err="1" smtClean="0"/>
              <a:t>sekä</a:t>
            </a:r>
            <a:r>
              <a:rPr lang="en-US" sz="2400" b="0" dirty="0" smtClean="0"/>
              <a:t> </a:t>
            </a:r>
            <a:r>
              <a:rPr lang="en-US" sz="2400" b="0" dirty="0" err="1" smtClean="0"/>
              <a:t>lukemaan</a:t>
            </a:r>
            <a:r>
              <a:rPr lang="en-US" sz="2400" b="0" dirty="0" smtClean="0"/>
              <a:t> </a:t>
            </a:r>
            <a:r>
              <a:rPr lang="en-US" sz="2400" b="0" dirty="0" err="1" smtClean="0"/>
              <a:t>innostamisen</a:t>
            </a:r>
            <a:r>
              <a:rPr lang="en-US" sz="2400" b="0" dirty="0" smtClean="0"/>
              <a:t> </a:t>
            </a:r>
            <a:r>
              <a:rPr lang="en-US" sz="2400" b="0" dirty="0" err="1" smtClean="0"/>
              <a:t>välineenä</a:t>
            </a:r>
            <a:r>
              <a:rPr lang="en-US" sz="2400" b="0" dirty="0" smtClean="0"/>
              <a:t>.</a:t>
            </a:r>
            <a:r>
              <a:rPr lang="en-US" dirty="0" smtClean="0"/>
              <a:t/>
            </a:r>
            <a:br>
              <a:rPr lang="en-US" dirty="0" smtClean="0"/>
            </a:br>
            <a:r>
              <a:rPr lang="en-US" sz="2000" dirty="0" smtClean="0"/>
              <a:t/>
            </a:r>
            <a:br>
              <a:rPr lang="en-US" sz="2000" dirty="0" smtClean="0"/>
            </a:br>
            <a:r>
              <a:rPr lang="fi-FI" sz="2000" i="1" dirty="0" smtClean="0"/>
              <a:t>Jussi </a:t>
            </a:r>
            <a:r>
              <a:rPr lang="fi-FI" sz="2000" i="1" dirty="0"/>
              <a:t>Nevalainen</a:t>
            </a:r>
            <a:br>
              <a:rPr lang="fi-FI" sz="2000" i="1" dirty="0"/>
            </a:br>
            <a:r>
              <a:rPr lang="fi-FI" sz="2000" i="1" dirty="0"/>
              <a:t>Puh. +358405885974</a:t>
            </a:r>
            <a:r>
              <a:rPr lang="fi-FI" sz="2000" dirty="0"/>
              <a:t/>
            </a:r>
            <a:br>
              <a:rPr lang="fi-FI" sz="2000" dirty="0"/>
            </a:br>
            <a:r>
              <a:rPr lang="fi-FI" sz="2000" i="1" u="sng" dirty="0">
                <a:hlinkClick r:id="rId2" tooltip="mailto:jussi.nevalainen@hel.fi"/>
              </a:rPr>
              <a:t>jussi.nevalainen@hel.fi</a:t>
            </a:r>
            <a:endParaRPr lang="fi-FI" sz="2000" dirty="0"/>
          </a:p>
        </p:txBody>
      </p:sp>
      <p:sp>
        <p:nvSpPr>
          <p:cNvPr id="3" name="Päivämäärän paikkamerkki 2"/>
          <p:cNvSpPr>
            <a:spLocks noGrp="1"/>
          </p:cNvSpPr>
          <p:nvPr>
            <p:ph type="dt" sz="half" idx="10"/>
          </p:nvPr>
        </p:nvSpPr>
        <p:spPr/>
        <p:txBody>
          <a:bodyPr/>
          <a:lstStyle/>
          <a:p>
            <a:pPr>
              <a:defRPr/>
            </a:pPr>
            <a:fld id="{6468D5FA-3C7E-184E-9403-E2668FA67C40}" type="datetime1">
              <a:rPr lang="fi-FI" smtClean="0"/>
              <a:pPr>
                <a:defRPr/>
              </a:pPr>
              <a:t>14.2.2022</a:t>
            </a:fld>
            <a:endParaRPr lang="fi-FI"/>
          </a:p>
        </p:txBody>
      </p:sp>
      <p:sp>
        <p:nvSpPr>
          <p:cNvPr id="4" name="Alatunnisteen paikkamerkki 3"/>
          <p:cNvSpPr>
            <a:spLocks noGrp="1"/>
          </p:cNvSpPr>
          <p:nvPr>
            <p:ph type="ftr" sz="quarter" idx="11"/>
          </p:nvPr>
        </p:nvSpPr>
        <p:spPr/>
        <p:txBody>
          <a:bodyPr/>
          <a:lstStyle/>
          <a:p>
            <a:pPr>
              <a:defRPr/>
            </a:pPr>
            <a:r>
              <a:rPr lang="fi-FI" dirty="0" smtClean="0"/>
              <a:t>Jussi Nevalainen</a:t>
            </a:r>
            <a:endParaRPr lang="fi-FI" dirty="0"/>
          </a:p>
        </p:txBody>
      </p:sp>
      <p:sp>
        <p:nvSpPr>
          <p:cNvPr id="5" name="Dian numeron paikkamerkki 4"/>
          <p:cNvSpPr>
            <a:spLocks noGrp="1"/>
          </p:cNvSpPr>
          <p:nvPr>
            <p:ph type="sldNum" sz="quarter" idx="12"/>
          </p:nvPr>
        </p:nvSpPr>
        <p:spPr/>
        <p:txBody>
          <a:bodyPr/>
          <a:lstStyle/>
          <a:p>
            <a:pPr>
              <a:defRPr/>
            </a:pPr>
            <a:fld id="{13CB3E92-6A96-8E4D-9A1F-FF1A0FD39426}" type="slidenum">
              <a:rPr lang="fi-FI" smtClean="0"/>
              <a:pPr>
                <a:defRPr/>
              </a:pPr>
              <a:t>18</a:t>
            </a:fld>
            <a:endParaRPr lang="fi-FI" dirty="0"/>
          </a:p>
        </p:txBody>
      </p:sp>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264" y="267479"/>
            <a:ext cx="6044803" cy="4897438"/>
          </a:xfrm>
          <a:prstGeom prst="rect">
            <a:avLst/>
          </a:prstGeom>
        </p:spPr>
      </p:pic>
      <p:pic>
        <p:nvPicPr>
          <p:cNvPr id="10" name="Kuva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3670" y="4365153"/>
            <a:ext cx="2125980" cy="1741767"/>
          </a:xfrm>
          <a:prstGeom prst="rect">
            <a:avLst/>
          </a:prstGeom>
        </p:spPr>
      </p:pic>
      <p:pic>
        <p:nvPicPr>
          <p:cNvPr id="11" name="Kuva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061474" y="4054899"/>
            <a:ext cx="2363966" cy="1931160"/>
          </a:xfrm>
          <a:prstGeom prst="rect">
            <a:avLst/>
          </a:prstGeom>
        </p:spPr>
      </p:pic>
    </p:spTree>
    <p:extLst>
      <p:ext uri="{BB962C8B-B14F-4D97-AF65-F5344CB8AC3E}">
        <p14:creationId xmlns:p14="http://schemas.microsoft.com/office/powerpoint/2010/main" val="288742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dirty="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2</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a:xfrm>
            <a:off x="457200" y="347028"/>
            <a:ext cx="7945120" cy="787400"/>
          </a:xfrm>
        </p:spPr>
        <p:txBody>
          <a:bodyPr/>
          <a:lstStyle/>
          <a:p>
            <a:pPr eaLnBrk="1" hangingPunct="1"/>
            <a:r>
              <a:rPr lang="fi-FI" altLang="fi-FI" dirty="0" smtClean="0">
                <a:latin typeface="Arial Black" panose="020B0604020202020204" pitchFamily="34" charset="0"/>
              </a:rPr>
              <a:t>Oma virtuaalityöhistoriani</a:t>
            </a:r>
            <a:endParaRPr lang="fi-FI" altLang="fi-FI" dirty="0">
              <a:latin typeface="Arial Black" panose="020B0604020202020204" pitchFamily="34" charset="0"/>
            </a:endParaRPr>
          </a:p>
        </p:txBody>
      </p:sp>
      <p:sp>
        <p:nvSpPr>
          <p:cNvPr id="10" name="Sisällön paikkamerkki 2">
            <a:extLst>
              <a:ext uri="{FF2B5EF4-FFF2-40B4-BE49-F238E27FC236}">
                <a16:creationId xmlns:a16="http://schemas.microsoft.com/office/drawing/2014/main" id="{F50D2265-C4BB-F44D-9473-749FD61F64EF}"/>
              </a:ext>
            </a:extLst>
          </p:cNvPr>
          <p:cNvSpPr>
            <a:spLocks noGrp="1"/>
          </p:cNvSpPr>
          <p:nvPr>
            <p:ph idx="1"/>
          </p:nvPr>
        </p:nvSpPr>
        <p:spPr>
          <a:xfrm>
            <a:off x="447040" y="993775"/>
            <a:ext cx="10123488" cy="997585"/>
          </a:xfrm>
        </p:spPr>
        <p:txBody>
          <a:bodyPr rtlCol="0">
            <a:noAutofit/>
          </a:bodyPr>
          <a:lstStyle/>
          <a:p>
            <a:pPr eaLnBrk="1" fontAlgn="auto" hangingPunct="1">
              <a:spcBef>
                <a:spcPts val="0"/>
              </a:spcBef>
              <a:spcAft>
                <a:spcPts val="0"/>
              </a:spcAft>
              <a:defRPr/>
            </a:pPr>
            <a:r>
              <a:rPr lang="fi-FI" sz="2000" dirty="0" smtClean="0"/>
              <a:t>Jakomäessä vuodesta 2013 -&gt; 3d-ympäristössä tapahtuva rakentelupeli </a:t>
            </a:r>
            <a:r>
              <a:rPr lang="fi-FI" sz="2000" dirty="0" err="1" smtClean="0"/>
              <a:t>Minecraft</a:t>
            </a:r>
            <a:r>
              <a:rPr lang="fi-FI" sz="2000" dirty="0" smtClean="0"/>
              <a:t> suosittu väline lasten ja nuorten kanssa. Myöhemmin virtuaalilasit, joista yhä enemmän myös aikuiset kiinnostuneita -&gt; sisältöjä käytetty kouluyhteistyössä (mm. </a:t>
            </a:r>
            <a:r>
              <a:rPr lang="fi-FI" sz="2000" dirty="0" err="1" smtClean="0"/>
              <a:t>Kepler</a:t>
            </a:r>
            <a:r>
              <a:rPr lang="fi-FI" sz="2000" dirty="0" smtClean="0"/>
              <a:t> 62 -avaruusseikkailu, jonka kautta opeteltiin ryhmätyötaitoja + Jakomäen mallinnus)</a:t>
            </a:r>
            <a:endParaRPr lang="fi-FI" sz="2400" dirty="0"/>
          </a:p>
          <a:p>
            <a:pPr eaLnBrk="1" fontAlgn="auto" hangingPunct="1">
              <a:spcBef>
                <a:spcPts val="0"/>
              </a:spcBef>
              <a:spcAft>
                <a:spcPts val="0"/>
              </a:spcAft>
              <a:defRPr/>
            </a:pPr>
            <a:endParaRPr lang="fi-FI" sz="2400" dirty="0"/>
          </a:p>
          <a:p>
            <a:pPr marL="0" indent="0" eaLnBrk="1" fontAlgn="auto" hangingPunct="1">
              <a:spcBef>
                <a:spcPts val="0"/>
              </a:spcBef>
              <a:spcAft>
                <a:spcPts val="0"/>
              </a:spcAft>
              <a:buNone/>
              <a:defRPr/>
            </a:pPr>
            <a:endParaRPr lang="fi-FI" dirty="0" smtClean="0">
              <a:latin typeface="Arial Black" panose="020B0A04020102020204" pitchFamily="34" charset="0"/>
            </a:endParaRPr>
          </a:p>
        </p:txBody>
      </p:sp>
      <p:pic>
        <p:nvPicPr>
          <p:cNvPr id="7" name="Kuva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3382" y="2477686"/>
            <a:ext cx="3305026" cy="3305026"/>
          </a:xfrm>
          <a:prstGeom prst="rect">
            <a:avLst/>
          </a:prstGeom>
        </p:spPr>
      </p:pic>
      <p:sp>
        <p:nvSpPr>
          <p:cNvPr id="2" name="Tekstiruutu 1"/>
          <p:cNvSpPr txBox="1"/>
          <p:nvPr/>
        </p:nvSpPr>
        <p:spPr>
          <a:xfrm>
            <a:off x="4334828" y="2324880"/>
            <a:ext cx="5963920" cy="4062651"/>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defRPr/>
            </a:pPr>
            <a:r>
              <a:rPr lang="fi-FI" sz="2000" dirty="0"/>
              <a:t>Pelaamalla Monilukutaitoon -hankkeessa 2019-2020 </a:t>
            </a:r>
            <a:r>
              <a:rPr lang="fi-FI" sz="2000" dirty="0" smtClean="0"/>
              <a:t>kehitin </a:t>
            </a:r>
            <a:r>
              <a:rPr lang="fi-FI" sz="2000" dirty="0"/>
              <a:t>monilukutaitoa edistävää ryhmätoimintaa kirjastoissa toisen asteen ammattiopiskelijoille, erityisesti maahanmuuttajien Valma-ryhmille sekä erityisnuorten Taito-ryhmille. </a:t>
            </a:r>
          </a:p>
          <a:p>
            <a:pPr marL="285750" indent="-285750" eaLnBrk="1" fontAlgn="auto" hangingPunct="1">
              <a:spcBef>
                <a:spcPts val="0"/>
              </a:spcBef>
              <a:spcAft>
                <a:spcPts val="0"/>
              </a:spcAft>
              <a:buFont typeface="Arial" panose="020B0604020202020204" pitchFamily="34" charset="0"/>
              <a:buChar char="•"/>
              <a:defRPr/>
            </a:pPr>
            <a:endParaRPr lang="fi-FI" sz="2000" dirty="0" smtClean="0"/>
          </a:p>
          <a:p>
            <a:pPr marL="285750" indent="-285750" eaLnBrk="1" fontAlgn="auto" hangingPunct="1">
              <a:spcBef>
                <a:spcPts val="0"/>
              </a:spcBef>
              <a:spcAft>
                <a:spcPts val="0"/>
              </a:spcAft>
              <a:buFont typeface="Arial" panose="020B0604020202020204" pitchFamily="34" charset="0"/>
              <a:buChar char="•"/>
              <a:defRPr/>
            </a:pPr>
            <a:r>
              <a:rPr lang="fi-FI" sz="2000" dirty="0" smtClean="0"/>
              <a:t>Yhteinen </a:t>
            </a:r>
            <a:r>
              <a:rPr lang="fi-FI" sz="2000" dirty="0"/>
              <a:t>VR-maailmamme -hankkeen Helsingin kaupunginkirjaston yhteyshenkilöksi -&gt;  Hankkeessa kehitettiin </a:t>
            </a:r>
            <a:r>
              <a:rPr lang="fi-FI" sz="2000" dirty="0" smtClean="0"/>
              <a:t>kirjastojen yhteinen </a:t>
            </a:r>
            <a:r>
              <a:rPr lang="fi-FI" sz="2000" dirty="0"/>
              <a:t>Metsänhaltija-virtuaaliympäristö.</a:t>
            </a:r>
          </a:p>
          <a:p>
            <a:pPr marL="285750" indent="-285750" eaLnBrk="1" fontAlgn="auto" hangingPunct="1">
              <a:spcBef>
                <a:spcPts val="0"/>
              </a:spcBef>
              <a:spcAft>
                <a:spcPts val="0"/>
              </a:spcAft>
              <a:buFont typeface="Arial" panose="020B0604020202020204" pitchFamily="34" charset="0"/>
              <a:buChar char="•"/>
              <a:defRPr/>
            </a:pPr>
            <a:endParaRPr lang="fi-FI" sz="2000" dirty="0"/>
          </a:p>
          <a:p>
            <a:pPr eaLnBrk="1" fontAlgn="auto" hangingPunct="1">
              <a:spcBef>
                <a:spcPts val="0"/>
              </a:spcBef>
              <a:spcAft>
                <a:spcPts val="0"/>
              </a:spcAft>
              <a:defRPr/>
            </a:pPr>
            <a:endParaRPr lang="fi-FI" dirty="0"/>
          </a:p>
        </p:txBody>
      </p:sp>
    </p:spTree>
    <p:extLst>
      <p:ext uri="{BB962C8B-B14F-4D97-AF65-F5344CB8AC3E}">
        <p14:creationId xmlns:p14="http://schemas.microsoft.com/office/powerpoint/2010/main" val="368838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dirty="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3</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a:xfrm>
            <a:off x="457200" y="347028"/>
            <a:ext cx="7945120" cy="787400"/>
          </a:xfrm>
        </p:spPr>
        <p:txBody>
          <a:bodyPr/>
          <a:lstStyle/>
          <a:p>
            <a:pPr eaLnBrk="1" hangingPunct="1"/>
            <a:r>
              <a:rPr lang="fi-FI" altLang="fi-FI" dirty="0" smtClean="0">
                <a:latin typeface="Arial Black" panose="020B0604020202020204" pitchFamily="34" charset="0"/>
              </a:rPr>
              <a:t>Oma virtuaalityöhistoriani</a:t>
            </a:r>
            <a:endParaRPr lang="fi-FI" altLang="fi-FI" dirty="0">
              <a:latin typeface="Arial Black" panose="020B0604020202020204" pitchFamily="34" charset="0"/>
            </a:endParaRPr>
          </a:p>
        </p:txBody>
      </p:sp>
      <p:sp>
        <p:nvSpPr>
          <p:cNvPr id="10" name="Sisällön paikkamerkki 2">
            <a:extLst>
              <a:ext uri="{FF2B5EF4-FFF2-40B4-BE49-F238E27FC236}">
                <a16:creationId xmlns:a16="http://schemas.microsoft.com/office/drawing/2014/main" id="{F50D2265-C4BB-F44D-9473-749FD61F64EF}"/>
              </a:ext>
            </a:extLst>
          </p:cNvPr>
          <p:cNvSpPr>
            <a:spLocks noGrp="1"/>
          </p:cNvSpPr>
          <p:nvPr>
            <p:ph idx="1"/>
          </p:nvPr>
        </p:nvSpPr>
        <p:spPr>
          <a:xfrm>
            <a:off x="457200" y="993774"/>
            <a:ext cx="10123488" cy="5142865"/>
          </a:xfrm>
        </p:spPr>
        <p:txBody>
          <a:bodyPr rtlCol="0">
            <a:noAutofit/>
          </a:bodyPr>
          <a:lstStyle/>
          <a:p>
            <a:pPr marL="0" indent="0" eaLnBrk="1" fontAlgn="auto" hangingPunct="1">
              <a:spcBef>
                <a:spcPts val="0"/>
              </a:spcBef>
              <a:spcAft>
                <a:spcPts val="0"/>
              </a:spcAft>
              <a:buNone/>
              <a:defRPr/>
            </a:pPr>
            <a:endParaRPr lang="fi-FI" sz="2000" dirty="0" smtClean="0"/>
          </a:p>
          <a:p>
            <a:pPr eaLnBrk="1" fontAlgn="auto" hangingPunct="1">
              <a:spcBef>
                <a:spcPts val="0"/>
              </a:spcBef>
              <a:spcAft>
                <a:spcPts val="0"/>
              </a:spcAft>
              <a:defRPr/>
            </a:pPr>
            <a:r>
              <a:rPr lang="fi-FI" sz="2000" dirty="0" smtClean="0"/>
              <a:t>Helsinki XR </a:t>
            </a:r>
            <a:r>
              <a:rPr lang="fi-FI" sz="2000" dirty="0" smtClean="0"/>
              <a:t>Center* </a:t>
            </a:r>
            <a:r>
              <a:rPr lang="fi-FI" sz="2000" dirty="0" smtClean="0"/>
              <a:t>tutustutti kotimaiseen </a:t>
            </a:r>
            <a:r>
              <a:rPr lang="fi-FI" sz="2000" dirty="0" smtClean="0"/>
              <a:t>XR-tuotantoon</a:t>
            </a:r>
            <a:endParaRPr lang="fi-FI" sz="2000" dirty="0" smtClean="0"/>
          </a:p>
          <a:p>
            <a:pPr lvl="2" eaLnBrk="1" fontAlgn="auto" hangingPunct="1">
              <a:spcBef>
                <a:spcPts val="0"/>
              </a:spcBef>
              <a:spcAft>
                <a:spcPts val="0"/>
              </a:spcAft>
              <a:defRPr/>
            </a:pPr>
            <a:endParaRPr lang="en-US" i="1" dirty="0" smtClean="0"/>
          </a:p>
          <a:p>
            <a:pPr lvl="2" eaLnBrk="1" fontAlgn="auto" hangingPunct="1">
              <a:spcBef>
                <a:spcPts val="0"/>
              </a:spcBef>
              <a:spcAft>
                <a:spcPts val="0"/>
              </a:spcAft>
              <a:defRPr/>
            </a:pPr>
            <a:r>
              <a:rPr lang="en-US" i="1" dirty="0" smtClean="0"/>
              <a:t>XR means Extended Reality, an umbrella term for technologies that create, augment and merge digital elements with physical space. They are also known as immersive technologies. XR consists of VR (Virtual Reality), AR (Augmented Reality) and MR (Mixed Reality).	</a:t>
            </a:r>
          </a:p>
          <a:p>
            <a:pPr marL="914400" lvl="2" indent="0" eaLnBrk="1" fontAlgn="auto" hangingPunct="1">
              <a:spcBef>
                <a:spcPts val="0"/>
              </a:spcBef>
              <a:spcAft>
                <a:spcPts val="0"/>
              </a:spcAft>
              <a:buNone/>
              <a:defRPr/>
            </a:pPr>
            <a:endParaRPr lang="fi-FI" dirty="0" smtClean="0"/>
          </a:p>
          <a:p>
            <a:pPr lvl="2" eaLnBrk="1" fontAlgn="auto" hangingPunct="1">
              <a:spcBef>
                <a:spcPts val="0"/>
              </a:spcBef>
              <a:spcAft>
                <a:spcPts val="0"/>
              </a:spcAft>
              <a:defRPr/>
            </a:pPr>
            <a:r>
              <a:rPr lang="en-US" i="1" dirty="0"/>
              <a:t>Helsinki XR Center, the home of Extended Realities, is an incubator for talent, a cultural hub for co-creation and learning for all XR artists, entrepreneurs, engineers, scientists, students and enthusiasts in the field of virtual and augmented reality. </a:t>
            </a:r>
            <a:endParaRPr lang="fi-FI" i="1" dirty="0"/>
          </a:p>
          <a:p>
            <a:pPr marL="914400" lvl="2" indent="0" eaLnBrk="1" fontAlgn="auto" hangingPunct="1">
              <a:spcBef>
                <a:spcPts val="0"/>
              </a:spcBef>
              <a:spcAft>
                <a:spcPts val="0"/>
              </a:spcAft>
              <a:buNone/>
              <a:defRPr/>
            </a:pPr>
            <a:endParaRPr lang="fi-FI" sz="2400" dirty="0" smtClean="0">
              <a:hlinkClick r:id="rId2"/>
            </a:endParaRPr>
          </a:p>
          <a:p>
            <a:pPr marL="914400" lvl="2" indent="0" eaLnBrk="1" fontAlgn="auto" hangingPunct="1">
              <a:spcBef>
                <a:spcPts val="0"/>
              </a:spcBef>
              <a:spcAft>
                <a:spcPts val="0"/>
              </a:spcAft>
              <a:buNone/>
              <a:defRPr/>
            </a:pPr>
            <a:r>
              <a:rPr lang="fi-FI" dirty="0" smtClean="0">
                <a:hlinkClick r:id="rId2"/>
              </a:rPr>
              <a:t>https</a:t>
            </a:r>
            <a:r>
              <a:rPr lang="fi-FI" dirty="0">
                <a:hlinkClick r:id="rId2"/>
              </a:rPr>
              <a:t>://helsinkixrcenter.com/about/</a:t>
            </a:r>
            <a:r>
              <a:rPr lang="fi-FI" dirty="0"/>
              <a:t> </a:t>
            </a:r>
            <a:endParaRPr lang="fi-FI" sz="1900" dirty="0"/>
          </a:p>
          <a:p>
            <a:pPr marL="0" indent="0" eaLnBrk="1" fontAlgn="auto" hangingPunct="1">
              <a:spcBef>
                <a:spcPts val="0"/>
              </a:spcBef>
              <a:spcAft>
                <a:spcPts val="0"/>
              </a:spcAft>
              <a:buNone/>
              <a:defRPr/>
            </a:pPr>
            <a:endParaRPr lang="fi-FI" dirty="0" smtClean="0">
              <a:latin typeface="Arial Black" panose="020B0A04020102020204" pitchFamily="34" charset="0"/>
            </a:endParaRPr>
          </a:p>
          <a:p>
            <a:pPr marL="0" indent="0" eaLnBrk="1" fontAlgn="auto" hangingPunct="1">
              <a:spcBef>
                <a:spcPts val="0"/>
              </a:spcBef>
              <a:spcAft>
                <a:spcPts val="0"/>
              </a:spcAft>
              <a:buNone/>
              <a:defRPr/>
            </a:pPr>
            <a:r>
              <a:rPr lang="fi-FI" sz="1600" dirty="0" smtClean="0"/>
              <a:t>*</a:t>
            </a:r>
            <a:r>
              <a:rPr lang="fi-FI" sz="1600" dirty="0"/>
              <a:t>Helsinki XR Center (HXRC) on </a:t>
            </a:r>
            <a:r>
              <a:rPr lang="fi-FI" sz="1600" dirty="0" smtClean="0"/>
              <a:t>Metropolian </a:t>
            </a:r>
            <a:r>
              <a:rPr lang="fi-FI" sz="1600" dirty="0"/>
              <a:t>luovien alojen kampuksen yhteydestä löytyvä keskus</a:t>
            </a:r>
            <a:endParaRPr lang="fi-FI" sz="1600" dirty="0" smtClean="0"/>
          </a:p>
        </p:txBody>
      </p:sp>
    </p:spTree>
    <p:extLst>
      <p:ext uri="{BB962C8B-B14F-4D97-AF65-F5344CB8AC3E}">
        <p14:creationId xmlns:p14="http://schemas.microsoft.com/office/powerpoint/2010/main" val="226974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dirty="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4</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p:txBody>
          <a:bodyPr/>
          <a:lstStyle/>
          <a:p>
            <a:pPr eaLnBrk="1" hangingPunct="1"/>
            <a:r>
              <a:rPr lang="fi-FI" altLang="fi-FI" dirty="0" smtClean="0">
                <a:latin typeface="Arial Black" panose="020B0604020202020204" pitchFamily="34" charset="0"/>
              </a:rPr>
              <a:t>Pelaamalla Monilukutaitoon</a:t>
            </a:r>
            <a:endParaRPr lang="fi-FI" altLang="fi-FI" dirty="0">
              <a:latin typeface="Arial Black" panose="020B0604020202020204" pitchFamily="34" charset="0"/>
            </a:endParaRPr>
          </a:p>
        </p:txBody>
      </p:sp>
      <p:sp>
        <p:nvSpPr>
          <p:cNvPr id="10" name="Sisällön paikkamerkki 2">
            <a:extLst>
              <a:ext uri="{FF2B5EF4-FFF2-40B4-BE49-F238E27FC236}">
                <a16:creationId xmlns:a16="http://schemas.microsoft.com/office/drawing/2014/main" id="{F50D2265-C4BB-F44D-9473-749FD61F64EF}"/>
              </a:ext>
            </a:extLst>
          </p:cNvPr>
          <p:cNvSpPr>
            <a:spLocks noGrp="1"/>
          </p:cNvSpPr>
          <p:nvPr>
            <p:ph idx="1"/>
          </p:nvPr>
        </p:nvSpPr>
        <p:spPr>
          <a:xfrm>
            <a:off x="457200" y="1196975"/>
            <a:ext cx="10123488" cy="4979988"/>
          </a:xfrm>
        </p:spPr>
        <p:txBody>
          <a:bodyPr rtlCol="0">
            <a:noAutofit/>
          </a:bodyPr>
          <a:lstStyle/>
          <a:p>
            <a:pPr eaLnBrk="1" fontAlgn="auto" hangingPunct="1">
              <a:spcBef>
                <a:spcPts val="0"/>
              </a:spcBef>
              <a:spcAft>
                <a:spcPts val="0"/>
              </a:spcAft>
              <a:defRPr/>
            </a:pPr>
            <a:r>
              <a:rPr lang="fi-FI" sz="2200" dirty="0" smtClean="0"/>
              <a:t>Ammattiopiston Valma-ryhmät (10-12 opiskelijaa) alkuvuodesta 2020 Oodin Oppimistila 2:ssa (Aura). Käytössä </a:t>
            </a:r>
            <a:r>
              <a:rPr lang="fi-FI" sz="2200" dirty="0" err="1" smtClean="0"/>
              <a:t>Finnish</a:t>
            </a:r>
            <a:r>
              <a:rPr lang="fi-FI" sz="2200" dirty="0" smtClean="0"/>
              <a:t> Virtual </a:t>
            </a:r>
            <a:r>
              <a:rPr lang="fi-FI" sz="2200" dirty="0" err="1" smtClean="0"/>
              <a:t>Art</a:t>
            </a:r>
            <a:r>
              <a:rPr lang="fi-FI" sz="2200" dirty="0" smtClean="0"/>
              <a:t> -</a:t>
            </a:r>
            <a:r>
              <a:rPr lang="fi-FI" sz="2200" dirty="0" err="1" smtClean="0"/>
              <a:t>gallery</a:t>
            </a:r>
            <a:r>
              <a:rPr lang="fi-FI" sz="2200" dirty="0" smtClean="0"/>
              <a:t>.</a:t>
            </a:r>
          </a:p>
          <a:p>
            <a:pPr eaLnBrk="1" fontAlgn="auto" hangingPunct="1">
              <a:spcBef>
                <a:spcPts val="0"/>
              </a:spcBef>
              <a:spcAft>
                <a:spcPts val="0"/>
              </a:spcAft>
              <a:defRPr/>
            </a:pPr>
            <a:endParaRPr lang="fi-FI" sz="2200" dirty="0"/>
          </a:p>
          <a:p>
            <a:pPr eaLnBrk="1" fontAlgn="auto" hangingPunct="1">
              <a:spcBef>
                <a:spcPts val="0"/>
              </a:spcBef>
              <a:spcAft>
                <a:spcPts val="0"/>
              </a:spcAft>
              <a:defRPr/>
            </a:pPr>
            <a:r>
              <a:rPr lang="fi-FI" sz="2200" dirty="0" smtClean="0"/>
              <a:t>Laajempana tavoitteena tukea </a:t>
            </a:r>
            <a:r>
              <a:rPr lang="fi-FI" sz="2200" dirty="0"/>
              <a:t>ammattiin opiskelevien nuorten elinikäistä oppimista, lukutaitoja, opiskelua ja tietoyhteiskunnassa selviytymistä sekä kehittää siihen toiminnallisia menetelmiä. </a:t>
            </a:r>
            <a:endParaRPr lang="fi-FI" sz="2200" dirty="0" smtClean="0"/>
          </a:p>
          <a:p>
            <a:pPr eaLnBrk="1" fontAlgn="auto" hangingPunct="1">
              <a:spcBef>
                <a:spcPts val="0"/>
              </a:spcBef>
              <a:spcAft>
                <a:spcPts val="0"/>
              </a:spcAft>
              <a:defRPr/>
            </a:pPr>
            <a:endParaRPr lang="fi-FI" sz="2200" dirty="0" smtClean="0"/>
          </a:p>
          <a:p>
            <a:pPr eaLnBrk="1" fontAlgn="auto" hangingPunct="1">
              <a:spcBef>
                <a:spcPts val="0"/>
              </a:spcBef>
              <a:spcAft>
                <a:spcPts val="0"/>
              </a:spcAft>
              <a:defRPr/>
            </a:pPr>
            <a:r>
              <a:rPr lang="fi-FI" sz="2200" dirty="0" smtClean="0"/>
              <a:t>Toimintamuotona pelaaminen ja ajatuksena monilukutaidon kehittäminen. </a:t>
            </a:r>
          </a:p>
          <a:p>
            <a:pPr eaLnBrk="1" fontAlgn="auto" hangingPunct="1">
              <a:spcBef>
                <a:spcPts val="0"/>
              </a:spcBef>
              <a:spcAft>
                <a:spcPts val="0"/>
              </a:spcAft>
              <a:defRPr/>
            </a:pPr>
            <a:endParaRPr lang="fi-FI" sz="2200" dirty="0"/>
          </a:p>
          <a:p>
            <a:pPr eaLnBrk="1" fontAlgn="auto" hangingPunct="1">
              <a:spcBef>
                <a:spcPts val="0"/>
              </a:spcBef>
              <a:spcAft>
                <a:spcPts val="0"/>
              </a:spcAft>
              <a:defRPr/>
            </a:pPr>
            <a:r>
              <a:rPr lang="fi-FI" sz="2200" dirty="0" smtClean="0"/>
              <a:t>”Kieltä opiskelevien ammattioppilaiden integroiminen suoraan teknologiseen yhteiskuntaan. Monilukutaidon käsitteen ja merkityksen avaaminen. </a:t>
            </a:r>
            <a:r>
              <a:rPr lang="fi-FI" sz="2200" dirty="0"/>
              <a:t>Y</a:t>
            </a:r>
            <a:r>
              <a:rPr lang="fi-FI" sz="2200" dirty="0" smtClean="0"/>
              <a:t>hdistimme virtuaaliteknologian muihin teemoihin ja sitä kautta kielen opetteluun ryhmäkäynneillä.”</a:t>
            </a:r>
          </a:p>
          <a:p>
            <a:pPr eaLnBrk="1" fontAlgn="auto" hangingPunct="1">
              <a:spcBef>
                <a:spcPts val="0"/>
              </a:spcBef>
              <a:spcAft>
                <a:spcPts val="0"/>
              </a:spcAft>
              <a:defRPr/>
            </a:pPr>
            <a:endParaRPr lang="fi-FI" sz="2400" dirty="0"/>
          </a:p>
          <a:p>
            <a:pPr eaLnBrk="1" fontAlgn="auto" hangingPunct="1">
              <a:spcBef>
                <a:spcPts val="0"/>
              </a:spcBef>
              <a:spcAft>
                <a:spcPts val="0"/>
              </a:spcAft>
              <a:defRPr/>
            </a:pPr>
            <a:endParaRPr lang="fi-FI" sz="2400" dirty="0"/>
          </a:p>
          <a:p>
            <a:pPr marL="0" indent="0" eaLnBrk="1" fontAlgn="auto" hangingPunct="1">
              <a:spcBef>
                <a:spcPts val="0"/>
              </a:spcBef>
              <a:spcAft>
                <a:spcPts val="0"/>
              </a:spcAft>
              <a:buNone/>
              <a:defRPr/>
            </a:pPr>
            <a:endParaRPr lang="fi-FI" dirty="0" smtClean="0">
              <a:latin typeface="Arial Black" panose="020B0A04020102020204" pitchFamily="34" charset="0"/>
            </a:endParaRPr>
          </a:p>
        </p:txBody>
      </p:sp>
    </p:spTree>
    <p:extLst>
      <p:ext uri="{BB962C8B-B14F-4D97-AF65-F5344CB8AC3E}">
        <p14:creationId xmlns:p14="http://schemas.microsoft.com/office/powerpoint/2010/main" val="239830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smtClean="0"/>
              <a:t>Etunimi Sukunimi</a:t>
            </a:r>
            <a:endParaRPr lang="fi-FI"/>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5</a:t>
            </a:fld>
            <a:endParaRPr lang="fi-FI"/>
          </a:p>
        </p:txBody>
      </p:sp>
      <p:pic>
        <p:nvPicPr>
          <p:cNvPr id="7" name="Kuva 6"/>
          <p:cNvPicPr>
            <a:picLocks noChangeAspect="1"/>
          </p:cNvPicPr>
          <p:nvPr/>
        </p:nvPicPr>
        <p:blipFill>
          <a:blip r:embed="rId2"/>
          <a:stretch>
            <a:fillRect/>
          </a:stretch>
        </p:blipFill>
        <p:spPr>
          <a:xfrm>
            <a:off x="434340" y="1010314"/>
            <a:ext cx="8909102" cy="4963765"/>
          </a:xfrm>
          <a:prstGeom prst="rect">
            <a:avLst/>
          </a:prstGeom>
        </p:spPr>
      </p:pic>
      <p:sp>
        <p:nvSpPr>
          <p:cNvPr id="8" name="Tekstiruutu 7"/>
          <p:cNvSpPr txBox="1"/>
          <p:nvPr/>
        </p:nvSpPr>
        <p:spPr>
          <a:xfrm>
            <a:off x="434340" y="130580"/>
            <a:ext cx="8199120" cy="584775"/>
          </a:xfrm>
          <a:prstGeom prst="rect">
            <a:avLst/>
          </a:prstGeom>
          <a:noFill/>
        </p:spPr>
        <p:txBody>
          <a:bodyPr wrap="square" rtlCol="0">
            <a:spAutoFit/>
          </a:bodyPr>
          <a:lstStyle/>
          <a:p>
            <a:r>
              <a:rPr lang="fi-FI" sz="3200" b="1" dirty="0" smtClean="0"/>
              <a:t>Teemat: Taide &amp; Teknologia</a:t>
            </a:r>
            <a:endParaRPr lang="fi-FI" sz="3200" b="1" dirty="0"/>
          </a:p>
        </p:txBody>
      </p:sp>
    </p:spTree>
    <p:extLst>
      <p:ext uri="{BB962C8B-B14F-4D97-AF65-F5344CB8AC3E}">
        <p14:creationId xmlns:p14="http://schemas.microsoft.com/office/powerpoint/2010/main" val="79350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smtClean="0"/>
              <a:t>Etunimi Sukunimi</a:t>
            </a:r>
            <a:endParaRPr lang="fi-FI"/>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6</a:t>
            </a:fld>
            <a:endParaRPr lang="fi-FI"/>
          </a:p>
        </p:txBody>
      </p:sp>
      <p:pic>
        <p:nvPicPr>
          <p:cNvPr id="9" name="Kuv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81" y="837770"/>
            <a:ext cx="8737600" cy="5112951"/>
          </a:xfrm>
          <a:prstGeom prst="rect">
            <a:avLst/>
          </a:prstGeom>
        </p:spPr>
      </p:pic>
      <p:sp>
        <p:nvSpPr>
          <p:cNvPr id="10" name="Tekstiruutu 9"/>
          <p:cNvSpPr txBox="1"/>
          <p:nvPr/>
        </p:nvSpPr>
        <p:spPr>
          <a:xfrm>
            <a:off x="434340" y="130580"/>
            <a:ext cx="10731500" cy="584775"/>
          </a:xfrm>
          <a:prstGeom prst="rect">
            <a:avLst/>
          </a:prstGeom>
          <a:noFill/>
        </p:spPr>
        <p:txBody>
          <a:bodyPr wrap="square" rtlCol="0">
            <a:spAutoFit/>
          </a:bodyPr>
          <a:lstStyle/>
          <a:p>
            <a:r>
              <a:rPr lang="fi-FI" sz="3200" b="1" dirty="0" smtClean="0"/>
              <a:t>Teemat: Metsät &amp; Teknologia (+kirjallisuus)</a:t>
            </a:r>
            <a:endParaRPr lang="fi-FI" sz="3200" b="1" dirty="0"/>
          </a:p>
        </p:txBody>
      </p:sp>
    </p:spTree>
    <p:extLst>
      <p:ext uri="{BB962C8B-B14F-4D97-AF65-F5344CB8AC3E}">
        <p14:creationId xmlns:p14="http://schemas.microsoft.com/office/powerpoint/2010/main" val="141698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dirty="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7</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p:txBody>
          <a:bodyPr/>
          <a:lstStyle/>
          <a:p>
            <a:pPr eaLnBrk="1" hangingPunct="1"/>
            <a:r>
              <a:rPr lang="fi-FI" altLang="fi-FI" dirty="0" smtClean="0">
                <a:latin typeface="Arial Black" panose="020B0604020202020204" pitchFamily="34" charset="0"/>
              </a:rPr>
              <a:t>Miksi VR kirjastoissa?</a:t>
            </a:r>
            <a:endParaRPr lang="fi-FI" altLang="fi-FI" dirty="0">
              <a:latin typeface="Arial Black" panose="020B0604020202020204" pitchFamily="34" charset="0"/>
            </a:endParaRPr>
          </a:p>
        </p:txBody>
      </p:sp>
      <p:sp>
        <p:nvSpPr>
          <p:cNvPr id="10" name="Sisällön paikkamerkki 2">
            <a:extLst>
              <a:ext uri="{FF2B5EF4-FFF2-40B4-BE49-F238E27FC236}">
                <a16:creationId xmlns:a16="http://schemas.microsoft.com/office/drawing/2014/main" id="{F50D2265-C4BB-F44D-9473-749FD61F64EF}"/>
              </a:ext>
            </a:extLst>
          </p:cNvPr>
          <p:cNvSpPr>
            <a:spLocks noGrp="1"/>
          </p:cNvSpPr>
          <p:nvPr>
            <p:ph idx="1"/>
          </p:nvPr>
        </p:nvSpPr>
        <p:spPr>
          <a:xfrm>
            <a:off x="457200" y="1196975"/>
            <a:ext cx="10123488" cy="4979988"/>
          </a:xfrm>
        </p:spPr>
        <p:txBody>
          <a:bodyPr rtlCol="0">
            <a:noAutofit/>
          </a:bodyPr>
          <a:lstStyle/>
          <a:p>
            <a:pPr eaLnBrk="1" fontAlgn="auto" hangingPunct="1">
              <a:spcBef>
                <a:spcPts val="0"/>
              </a:spcBef>
              <a:spcAft>
                <a:spcPts val="0"/>
              </a:spcAft>
              <a:defRPr/>
            </a:pPr>
            <a:r>
              <a:rPr lang="fi-FI" sz="2000" dirty="0" smtClean="0"/>
              <a:t>”2 § Lain tavoite:</a:t>
            </a:r>
          </a:p>
          <a:p>
            <a:pPr marL="0" indent="0" eaLnBrk="1" fontAlgn="auto" hangingPunct="1">
              <a:spcBef>
                <a:spcPts val="0"/>
              </a:spcBef>
              <a:spcAft>
                <a:spcPts val="0"/>
              </a:spcAft>
              <a:buNone/>
              <a:defRPr/>
            </a:pPr>
            <a:r>
              <a:rPr lang="fi-FI" sz="2000" dirty="0" smtClean="0"/>
              <a:t>	</a:t>
            </a:r>
          </a:p>
          <a:p>
            <a:pPr marL="0" indent="0" eaLnBrk="1" fontAlgn="auto" hangingPunct="1">
              <a:spcBef>
                <a:spcPts val="0"/>
              </a:spcBef>
              <a:spcAft>
                <a:spcPts val="0"/>
              </a:spcAft>
              <a:buNone/>
              <a:defRPr/>
            </a:pPr>
            <a:r>
              <a:rPr lang="fi-FI" sz="2000" dirty="0"/>
              <a:t>	</a:t>
            </a:r>
            <a:r>
              <a:rPr lang="fi-FI" sz="2000" dirty="0" smtClean="0"/>
              <a:t>Tämän </a:t>
            </a:r>
            <a:r>
              <a:rPr lang="fi-FI" sz="2000" dirty="0"/>
              <a:t>lain tavoitteena on edistää:</a:t>
            </a:r>
          </a:p>
          <a:p>
            <a:pPr marL="0" indent="0" eaLnBrk="1" fontAlgn="auto" hangingPunct="1">
              <a:spcBef>
                <a:spcPts val="0"/>
              </a:spcBef>
              <a:spcAft>
                <a:spcPts val="0"/>
              </a:spcAft>
              <a:buNone/>
              <a:defRPr/>
            </a:pPr>
            <a:r>
              <a:rPr lang="fi-FI" sz="2000" dirty="0" smtClean="0"/>
              <a:t>	</a:t>
            </a:r>
          </a:p>
          <a:p>
            <a:pPr marL="0" indent="0" eaLnBrk="1" fontAlgn="auto" hangingPunct="1">
              <a:spcBef>
                <a:spcPts val="0"/>
              </a:spcBef>
              <a:spcAft>
                <a:spcPts val="0"/>
              </a:spcAft>
              <a:buNone/>
              <a:defRPr/>
            </a:pPr>
            <a:r>
              <a:rPr lang="fi-FI" sz="2000" dirty="0"/>
              <a:t>	</a:t>
            </a:r>
            <a:r>
              <a:rPr lang="fi-FI" sz="2000" dirty="0" smtClean="0"/>
              <a:t>1</a:t>
            </a:r>
            <a:r>
              <a:rPr lang="fi-FI" sz="2000" dirty="0"/>
              <a:t>) väestön </a:t>
            </a:r>
            <a:r>
              <a:rPr lang="fi-FI" sz="2000" b="1" dirty="0"/>
              <a:t>yhdenvertaisia mahdollisuuksia </a:t>
            </a:r>
            <a:r>
              <a:rPr lang="fi-FI" sz="2000" dirty="0"/>
              <a:t>sivistykseen ja kulttuuriin;</a:t>
            </a:r>
          </a:p>
          <a:p>
            <a:pPr marL="0" indent="0" eaLnBrk="1" fontAlgn="auto" hangingPunct="1">
              <a:spcBef>
                <a:spcPts val="0"/>
              </a:spcBef>
              <a:spcAft>
                <a:spcPts val="0"/>
              </a:spcAft>
              <a:buNone/>
              <a:defRPr/>
            </a:pPr>
            <a:r>
              <a:rPr lang="fi-FI" sz="2000" dirty="0" smtClean="0"/>
              <a:t>	2</a:t>
            </a:r>
            <a:r>
              <a:rPr lang="fi-FI" sz="2000" dirty="0"/>
              <a:t>) tiedon saatavuutta ja käyttöä;</a:t>
            </a:r>
          </a:p>
          <a:p>
            <a:pPr marL="0" indent="0" eaLnBrk="1" fontAlgn="auto" hangingPunct="1">
              <a:spcBef>
                <a:spcPts val="0"/>
              </a:spcBef>
              <a:spcAft>
                <a:spcPts val="0"/>
              </a:spcAft>
              <a:buNone/>
              <a:defRPr/>
            </a:pPr>
            <a:r>
              <a:rPr lang="fi-FI" sz="2000" dirty="0" smtClean="0"/>
              <a:t>	3</a:t>
            </a:r>
            <a:r>
              <a:rPr lang="fi-FI" sz="2000" dirty="0"/>
              <a:t>) lukemiskulttuuria ja </a:t>
            </a:r>
            <a:r>
              <a:rPr lang="fi-FI" sz="2000" b="1" dirty="0"/>
              <a:t>monipuolista lukutaitoa</a:t>
            </a:r>
            <a:r>
              <a:rPr lang="fi-FI" sz="2000" dirty="0"/>
              <a:t>;</a:t>
            </a:r>
          </a:p>
          <a:p>
            <a:pPr marL="0" indent="0" eaLnBrk="1" fontAlgn="auto" hangingPunct="1">
              <a:spcBef>
                <a:spcPts val="0"/>
              </a:spcBef>
              <a:spcAft>
                <a:spcPts val="0"/>
              </a:spcAft>
              <a:buNone/>
              <a:defRPr/>
            </a:pPr>
            <a:r>
              <a:rPr lang="fi-FI" sz="2000" dirty="0" smtClean="0"/>
              <a:t>	4</a:t>
            </a:r>
            <a:r>
              <a:rPr lang="fi-FI" sz="2000" dirty="0"/>
              <a:t>) mahdollisuuksia elinikäiseen oppimiseen ja osaamisen kehittämiseen;</a:t>
            </a:r>
          </a:p>
          <a:p>
            <a:pPr marL="0" indent="0" eaLnBrk="1" fontAlgn="auto" hangingPunct="1">
              <a:spcBef>
                <a:spcPts val="0"/>
              </a:spcBef>
              <a:spcAft>
                <a:spcPts val="0"/>
              </a:spcAft>
              <a:buNone/>
              <a:defRPr/>
            </a:pPr>
            <a:r>
              <a:rPr lang="fi-FI" sz="2000" dirty="0" smtClean="0"/>
              <a:t>	5</a:t>
            </a:r>
            <a:r>
              <a:rPr lang="fi-FI" sz="2000" dirty="0"/>
              <a:t>) aktiivista kansalaisuutta, demokratiaa ja sananvapautta.</a:t>
            </a:r>
          </a:p>
          <a:p>
            <a:pPr eaLnBrk="1" fontAlgn="auto" hangingPunct="1">
              <a:spcBef>
                <a:spcPts val="0"/>
              </a:spcBef>
              <a:spcAft>
                <a:spcPts val="0"/>
              </a:spcAft>
              <a:defRPr/>
            </a:pPr>
            <a:endParaRPr lang="fi-FI" sz="2000" dirty="0"/>
          </a:p>
          <a:p>
            <a:pPr marL="0" indent="0" eaLnBrk="1" fontAlgn="auto" hangingPunct="1">
              <a:spcBef>
                <a:spcPts val="0"/>
              </a:spcBef>
              <a:spcAft>
                <a:spcPts val="0"/>
              </a:spcAft>
              <a:buNone/>
              <a:defRPr/>
            </a:pPr>
            <a:r>
              <a:rPr lang="fi-FI" sz="2000" dirty="0" smtClean="0"/>
              <a:t>	Tavoitteen </a:t>
            </a:r>
            <a:r>
              <a:rPr lang="fi-FI" sz="2000" dirty="0"/>
              <a:t>toteuttamisessa lähtökohtina ovat yhteisöllisyys, moniarvoisuus ja </a:t>
            </a:r>
            <a:r>
              <a:rPr lang="fi-FI" sz="2000" dirty="0" smtClean="0"/>
              <a:t>	kulttuurinen </a:t>
            </a:r>
            <a:r>
              <a:rPr lang="fi-FI" sz="2000" dirty="0"/>
              <a:t>moninaisuus</a:t>
            </a:r>
            <a:r>
              <a:rPr lang="fi-FI" sz="2000" dirty="0" smtClean="0"/>
              <a:t>.”</a:t>
            </a:r>
          </a:p>
          <a:p>
            <a:pPr marL="914400" lvl="2" indent="0" eaLnBrk="1" fontAlgn="auto" hangingPunct="1">
              <a:spcBef>
                <a:spcPts val="0"/>
              </a:spcBef>
              <a:spcAft>
                <a:spcPts val="0"/>
              </a:spcAft>
              <a:buNone/>
              <a:defRPr/>
            </a:pPr>
            <a:endParaRPr lang="fi-FI" sz="2400" dirty="0"/>
          </a:p>
          <a:p>
            <a:pPr marL="914400" lvl="2" indent="0" eaLnBrk="1" fontAlgn="auto" hangingPunct="1">
              <a:spcBef>
                <a:spcPts val="0"/>
              </a:spcBef>
              <a:spcAft>
                <a:spcPts val="0"/>
              </a:spcAft>
              <a:buNone/>
              <a:defRPr/>
            </a:pPr>
            <a:r>
              <a:rPr lang="fi-FI" sz="1900" dirty="0">
                <a:hlinkClick r:id="rId2"/>
              </a:rPr>
              <a:t>https://</a:t>
            </a:r>
            <a:r>
              <a:rPr lang="fi-FI" sz="1900" dirty="0" smtClean="0">
                <a:hlinkClick r:id="rId2"/>
              </a:rPr>
              <a:t>www.finlex.fi/fi/laki/ajantasa/2016/20161492</a:t>
            </a:r>
            <a:r>
              <a:rPr lang="fi-FI" sz="1900" dirty="0" smtClean="0"/>
              <a:t> (nykyinen laki)</a:t>
            </a:r>
            <a:endParaRPr lang="fi-FI" sz="1900" dirty="0"/>
          </a:p>
          <a:p>
            <a:pPr eaLnBrk="1" fontAlgn="auto" hangingPunct="1">
              <a:spcBef>
                <a:spcPts val="0"/>
              </a:spcBef>
              <a:spcAft>
                <a:spcPts val="0"/>
              </a:spcAft>
              <a:defRPr/>
            </a:pPr>
            <a:endParaRPr lang="fi-FI" sz="2400" dirty="0"/>
          </a:p>
          <a:p>
            <a:pPr marL="0" indent="0" eaLnBrk="1" fontAlgn="auto" hangingPunct="1">
              <a:spcBef>
                <a:spcPts val="0"/>
              </a:spcBef>
              <a:spcAft>
                <a:spcPts val="0"/>
              </a:spcAft>
              <a:buNone/>
              <a:defRPr/>
            </a:pPr>
            <a:endParaRPr lang="fi-FI" dirty="0" smtClean="0">
              <a:latin typeface="Arial Black" panose="020B0A04020102020204" pitchFamily="34" charset="0"/>
            </a:endParaRPr>
          </a:p>
        </p:txBody>
      </p:sp>
    </p:spTree>
    <p:extLst>
      <p:ext uri="{BB962C8B-B14F-4D97-AF65-F5344CB8AC3E}">
        <p14:creationId xmlns:p14="http://schemas.microsoft.com/office/powerpoint/2010/main" val="2086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dirty="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8</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p:txBody>
          <a:bodyPr/>
          <a:lstStyle/>
          <a:p>
            <a:pPr eaLnBrk="1" hangingPunct="1"/>
            <a:r>
              <a:rPr lang="fi-FI" altLang="fi-FI" sz="3600" dirty="0" smtClean="0">
                <a:latin typeface="Arial Black" panose="020B0604020202020204" pitchFamily="34" charset="0"/>
              </a:rPr>
              <a:t>Miksi VR kirjastoissa?</a:t>
            </a:r>
            <a:endParaRPr lang="fi-FI" altLang="fi-FI" sz="3600" dirty="0">
              <a:latin typeface="Arial Black" panose="020B0604020202020204" pitchFamily="34" charset="0"/>
            </a:endParaRPr>
          </a:p>
        </p:txBody>
      </p:sp>
      <p:sp>
        <p:nvSpPr>
          <p:cNvPr id="10" name="Sisällön paikkamerkki 2">
            <a:extLst>
              <a:ext uri="{FF2B5EF4-FFF2-40B4-BE49-F238E27FC236}">
                <a16:creationId xmlns:a16="http://schemas.microsoft.com/office/drawing/2014/main" id="{F50D2265-C4BB-F44D-9473-749FD61F64EF}"/>
              </a:ext>
            </a:extLst>
          </p:cNvPr>
          <p:cNvSpPr>
            <a:spLocks noGrp="1"/>
          </p:cNvSpPr>
          <p:nvPr>
            <p:ph idx="1"/>
          </p:nvPr>
        </p:nvSpPr>
        <p:spPr>
          <a:xfrm>
            <a:off x="457200" y="1039496"/>
            <a:ext cx="10123488" cy="4979988"/>
          </a:xfrm>
        </p:spPr>
        <p:txBody>
          <a:bodyPr rtlCol="0">
            <a:noAutofit/>
          </a:bodyPr>
          <a:lstStyle/>
          <a:p>
            <a:pPr eaLnBrk="1" fontAlgn="auto" hangingPunct="1">
              <a:spcBef>
                <a:spcPts val="0"/>
              </a:spcBef>
              <a:spcAft>
                <a:spcPts val="0"/>
              </a:spcAft>
              <a:defRPr/>
            </a:pPr>
            <a:r>
              <a:rPr lang="fi-FI" sz="2000" dirty="0"/>
              <a:t>6 </a:t>
            </a:r>
            <a:r>
              <a:rPr lang="fi-FI" sz="2000" dirty="0" smtClean="0"/>
              <a:t>§ Yleisen </a:t>
            </a:r>
            <a:r>
              <a:rPr lang="fi-FI" sz="2000" dirty="0"/>
              <a:t>kirjaston tehtävänä on:</a:t>
            </a:r>
          </a:p>
          <a:p>
            <a:pPr marL="0" indent="0" eaLnBrk="1" fontAlgn="auto" hangingPunct="1">
              <a:spcBef>
                <a:spcPts val="0"/>
              </a:spcBef>
              <a:spcAft>
                <a:spcPts val="0"/>
              </a:spcAft>
              <a:buNone/>
              <a:defRPr/>
            </a:pPr>
            <a:endParaRPr lang="fi-FI" sz="2000" dirty="0" smtClean="0"/>
          </a:p>
          <a:p>
            <a:pPr marL="0" indent="0" eaLnBrk="1" fontAlgn="auto" hangingPunct="1">
              <a:spcBef>
                <a:spcPts val="0"/>
              </a:spcBef>
              <a:spcAft>
                <a:spcPts val="0"/>
              </a:spcAft>
              <a:buNone/>
              <a:defRPr/>
            </a:pPr>
            <a:r>
              <a:rPr lang="fi-FI" sz="2000" dirty="0"/>
              <a:t>	</a:t>
            </a:r>
            <a:r>
              <a:rPr lang="fi-FI" sz="2000" dirty="0" smtClean="0"/>
              <a:t>1</a:t>
            </a:r>
            <a:r>
              <a:rPr lang="fi-FI" sz="2000" dirty="0"/>
              <a:t>) tarjota </a:t>
            </a:r>
            <a:r>
              <a:rPr lang="fi-FI" sz="2000" b="1" dirty="0"/>
              <a:t>pääsy aineistoihin</a:t>
            </a:r>
            <a:r>
              <a:rPr lang="fi-FI" sz="2000" dirty="0"/>
              <a:t>, tietoon ja kulttuurisisältöihin;</a:t>
            </a:r>
          </a:p>
          <a:p>
            <a:pPr marL="0" indent="0" eaLnBrk="1" fontAlgn="auto" hangingPunct="1">
              <a:spcBef>
                <a:spcPts val="0"/>
              </a:spcBef>
              <a:spcAft>
                <a:spcPts val="0"/>
              </a:spcAft>
              <a:buNone/>
              <a:defRPr/>
            </a:pPr>
            <a:r>
              <a:rPr lang="fi-FI" sz="2000" dirty="0" smtClean="0"/>
              <a:t>	2</a:t>
            </a:r>
            <a:r>
              <a:rPr lang="fi-FI" sz="2000" dirty="0"/>
              <a:t>) ylläpitää monipuolista ja uudistuvaa kokoelmaa;</a:t>
            </a:r>
          </a:p>
          <a:p>
            <a:pPr marL="0" indent="0" eaLnBrk="1" fontAlgn="auto" hangingPunct="1">
              <a:spcBef>
                <a:spcPts val="0"/>
              </a:spcBef>
              <a:spcAft>
                <a:spcPts val="0"/>
              </a:spcAft>
              <a:buNone/>
              <a:defRPr/>
            </a:pPr>
            <a:r>
              <a:rPr lang="fi-FI" sz="2000" dirty="0" smtClean="0"/>
              <a:t>	3</a:t>
            </a:r>
            <a:r>
              <a:rPr lang="fi-FI" sz="2000" dirty="0"/>
              <a:t>) edistää lukemista ja kirjallisuutta</a:t>
            </a:r>
            <a:r>
              <a:rPr lang="fi-FI" sz="2000" dirty="0" smtClean="0"/>
              <a:t>; </a:t>
            </a:r>
            <a:r>
              <a:rPr lang="fi-FI" sz="2000" b="1" dirty="0" smtClean="0"/>
              <a:t>*</a:t>
            </a:r>
            <a:endParaRPr lang="fi-FI" sz="2000" b="1" dirty="0"/>
          </a:p>
          <a:p>
            <a:pPr marL="0" indent="0" eaLnBrk="1" fontAlgn="auto" hangingPunct="1">
              <a:spcBef>
                <a:spcPts val="0"/>
              </a:spcBef>
              <a:spcAft>
                <a:spcPts val="0"/>
              </a:spcAft>
              <a:buNone/>
              <a:defRPr/>
            </a:pPr>
            <a:r>
              <a:rPr lang="fi-FI" sz="2000" dirty="0" smtClean="0"/>
              <a:t>	4</a:t>
            </a:r>
            <a:r>
              <a:rPr lang="fi-FI" sz="2000" dirty="0"/>
              <a:t>) tarjota tietopalvelua, ohjausta ja tukea tiedon hankintaan ja käyttöön sekä </a:t>
            </a:r>
            <a:r>
              <a:rPr lang="fi-FI" sz="2000" dirty="0" smtClean="0"/>
              <a:t>	</a:t>
            </a:r>
            <a:r>
              <a:rPr lang="fi-FI" sz="2000" b="1" dirty="0" smtClean="0"/>
              <a:t>monipuoliseen </a:t>
            </a:r>
            <a:r>
              <a:rPr lang="fi-FI" sz="2000" b="1" dirty="0"/>
              <a:t>lukutaitoon</a:t>
            </a:r>
            <a:r>
              <a:rPr lang="fi-FI" sz="2000" dirty="0"/>
              <a:t>;</a:t>
            </a:r>
          </a:p>
          <a:p>
            <a:pPr marL="0" indent="0" eaLnBrk="1" fontAlgn="auto" hangingPunct="1">
              <a:spcBef>
                <a:spcPts val="0"/>
              </a:spcBef>
              <a:spcAft>
                <a:spcPts val="0"/>
              </a:spcAft>
              <a:buNone/>
              <a:defRPr/>
            </a:pPr>
            <a:r>
              <a:rPr lang="fi-FI" sz="2000" dirty="0" smtClean="0"/>
              <a:t>	5</a:t>
            </a:r>
            <a:r>
              <a:rPr lang="fi-FI" sz="2000" dirty="0"/>
              <a:t>) </a:t>
            </a:r>
            <a:r>
              <a:rPr lang="fi-FI" sz="2000" b="1" dirty="0"/>
              <a:t>tarjota tiloja </a:t>
            </a:r>
            <a:r>
              <a:rPr lang="fi-FI" sz="2000" dirty="0"/>
              <a:t>oppimiseen, harrastamiseen, työskentelyyn ja kansalaistoimintaan;</a:t>
            </a:r>
          </a:p>
          <a:p>
            <a:pPr marL="0" indent="0" eaLnBrk="1" fontAlgn="auto" hangingPunct="1">
              <a:spcBef>
                <a:spcPts val="0"/>
              </a:spcBef>
              <a:spcAft>
                <a:spcPts val="0"/>
              </a:spcAft>
              <a:buNone/>
              <a:defRPr/>
            </a:pPr>
            <a:r>
              <a:rPr lang="fi-FI" sz="2000" dirty="0" smtClean="0"/>
              <a:t>	6</a:t>
            </a:r>
            <a:r>
              <a:rPr lang="fi-FI" sz="2000" dirty="0"/>
              <a:t>) edistää yhteiskunnallista ja kulttuurista vuoropuhelua</a:t>
            </a:r>
            <a:r>
              <a:rPr lang="fi-FI" sz="2000" dirty="0" smtClean="0"/>
              <a:t>.</a:t>
            </a:r>
          </a:p>
          <a:p>
            <a:pPr marL="0" indent="0" eaLnBrk="1" fontAlgn="auto" hangingPunct="1">
              <a:spcBef>
                <a:spcPts val="0"/>
              </a:spcBef>
              <a:spcAft>
                <a:spcPts val="0"/>
              </a:spcAft>
              <a:buNone/>
              <a:defRPr/>
            </a:pPr>
            <a:r>
              <a:rPr lang="fi-FI" sz="2000" dirty="0" smtClean="0"/>
              <a:t>	</a:t>
            </a:r>
          </a:p>
          <a:p>
            <a:pPr marL="0" indent="0" eaLnBrk="1" fontAlgn="auto" hangingPunct="1">
              <a:spcBef>
                <a:spcPts val="0"/>
              </a:spcBef>
              <a:spcAft>
                <a:spcPts val="0"/>
              </a:spcAft>
              <a:buNone/>
              <a:defRPr/>
            </a:pPr>
            <a:r>
              <a:rPr lang="fi-FI" sz="2000" dirty="0"/>
              <a:t>	</a:t>
            </a:r>
            <a:r>
              <a:rPr lang="fi-FI" sz="2000" dirty="0" smtClean="0"/>
              <a:t>* </a:t>
            </a:r>
            <a:r>
              <a:rPr lang="fi-FI" sz="2000" i="1" dirty="0"/>
              <a:t>VR-avusteisesta lukemisen edistämisestä myöhemmin seminaarissa </a:t>
            </a:r>
          </a:p>
          <a:p>
            <a:pPr marL="0" indent="0" eaLnBrk="1" fontAlgn="auto" hangingPunct="1">
              <a:spcBef>
                <a:spcPts val="0"/>
              </a:spcBef>
              <a:spcAft>
                <a:spcPts val="0"/>
              </a:spcAft>
              <a:buNone/>
              <a:defRPr/>
            </a:pPr>
            <a:endParaRPr lang="fi-FI" sz="2000" dirty="0"/>
          </a:p>
          <a:p>
            <a:pPr eaLnBrk="1" fontAlgn="auto" hangingPunct="1">
              <a:spcBef>
                <a:spcPts val="0"/>
              </a:spcBef>
              <a:spcAft>
                <a:spcPts val="0"/>
              </a:spcAft>
              <a:defRPr/>
            </a:pPr>
            <a:r>
              <a:rPr lang="fi-FI" sz="2000" dirty="0"/>
              <a:t>Edellä 1 momentissa tarkoitetun tehtävän hoitamiseksi yleisellä kirjastolla </a:t>
            </a:r>
            <a:r>
              <a:rPr lang="fi-FI" sz="2000" b="1" dirty="0"/>
              <a:t>tulee olla tarkoituksenmukaiset tilat, ajantasainen välineistö sekä riittävä ja osaava henkilöstö</a:t>
            </a:r>
            <a:r>
              <a:rPr lang="fi-FI" sz="2000" dirty="0" smtClean="0"/>
              <a:t>.</a:t>
            </a:r>
          </a:p>
          <a:p>
            <a:pPr eaLnBrk="1" fontAlgn="auto" hangingPunct="1">
              <a:spcBef>
                <a:spcPts val="0"/>
              </a:spcBef>
              <a:spcAft>
                <a:spcPts val="0"/>
              </a:spcAft>
              <a:defRPr/>
            </a:pPr>
            <a:endParaRPr lang="fi-FI" sz="1800" dirty="0"/>
          </a:p>
          <a:p>
            <a:pPr marL="0" indent="0" eaLnBrk="1" fontAlgn="auto" hangingPunct="1">
              <a:spcBef>
                <a:spcPts val="0"/>
              </a:spcBef>
              <a:spcAft>
                <a:spcPts val="0"/>
              </a:spcAft>
              <a:buNone/>
              <a:defRPr/>
            </a:pPr>
            <a:endParaRPr lang="fi-FI" dirty="0" smtClean="0">
              <a:latin typeface="Arial Black" panose="020B0A04020102020204" pitchFamily="34" charset="0"/>
            </a:endParaRPr>
          </a:p>
          <a:p>
            <a:pPr marL="0" indent="0" eaLnBrk="1" fontAlgn="auto" hangingPunct="1">
              <a:spcBef>
                <a:spcPts val="0"/>
              </a:spcBef>
              <a:spcAft>
                <a:spcPts val="0"/>
              </a:spcAft>
              <a:buNone/>
              <a:defRPr/>
            </a:pPr>
            <a:endParaRPr lang="fi-FI" dirty="0" smtClean="0">
              <a:latin typeface="Arial Black" panose="020B0A04020102020204" pitchFamily="34" charset="0"/>
            </a:endParaRPr>
          </a:p>
        </p:txBody>
      </p:sp>
    </p:spTree>
    <p:extLst>
      <p:ext uri="{BB962C8B-B14F-4D97-AF65-F5344CB8AC3E}">
        <p14:creationId xmlns:p14="http://schemas.microsoft.com/office/powerpoint/2010/main" val="410245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dirty="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9</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p:txBody>
          <a:bodyPr/>
          <a:lstStyle/>
          <a:p>
            <a:pPr eaLnBrk="1" hangingPunct="1"/>
            <a:r>
              <a:rPr lang="fi-FI" altLang="fi-FI" sz="3600" dirty="0" smtClean="0">
                <a:latin typeface="Arial Black" panose="020B0604020202020204" pitchFamily="34" charset="0"/>
              </a:rPr>
              <a:t>Miksi VR kirjastoissa / kirjaston tehtävät?</a:t>
            </a:r>
            <a:endParaRPr lang="fi-FI" altLang="fi-FI" sz="3600" dirty="0">
              <a:latin typeface="Arial Black" panose="020B0604020202020204" pitchFamily="34" charset="0"/>
            </a:endParaRPr>
          </a:p>
        </p:txBody>
      </p:sp>
      <p:sp>
        <p:nvSpPr>
          <p:cNvPr id="10" name="Sisällön paikkamerkki 2">
            <a:extLst>
              <a:ext uri="{FF2B5EF4-FFF2-40B4-BE49-F238E27FC236}">
                <a16:creationId xmlns:a16="http://schemas.microsoft.com/office/drawing/2014/main" id="{F50D2265-C4BB-F44D-9473-749FD61F64EF}"/>
              </a:ext>
            </a:extLst>
          </p:cNvPr>
          <p:cNvSpPr>
            <a:spLocks noGrp="1"/>
          </p:cNvSpPr>
          <p:nvPr>
            <p:ph idx="1"/>
          </p:nvPr>
        </p:nvSpPr>
        <p:spPr>
          <a:xfrm>
            <a:off x="457200" y="1034415"/>
            <a:ext cx="10123488" cy="4979988"/>
          </a:xfrm>
        </p:spPr>
        <p:txBody>
          <a:bodyPr rtlCol="0">
            <a:noAutofit/>
          </a:bodyPr>
          <a:lstStyle/>
          <a:p>
            <a:pPr eaLnBrk="1" fontAlgn="auto" hangingPunct="1">
              <a:spcBef>
                <a:spcPts val="0"/>
              </a:spcBef>
              <a:spcAft>
                <a:spcPts val="0"/>
              </a:spcAft>
              <a:defRPr/>
            </a:pPr>
            <a:r>
              <a:rPr lang="fi-FI" sz="2200" dirty="0" smtClean="0"/>
              <a:t>Kirjastot monilukutaidon keskiössä, kaikenlaisten mediasisältöjen avaajina, kaikenlaisilla medioilla ja teknologioilla. </a:t>
            </a:r>
            <a:endParaRPr lang="fi-FI" sz="2200" dirty="0"/>
          </a:p>
          <a:p>
            <a:pPr marL="0" indent="0" eaLnBrk="1" fontAlgn="auto" hangingPunct="1">
              <a:spcBef>
                <a:spcPts val="0"/>
              </a:spcBef>
              <a:spcAft>
                <a:spcPts val="0"/>
              </a:spcAft>
              <a:buNone/>
              <a:defRPr/>
            </a:pPr>
            <a:endParaRPr lang="fi-FI" sz="2200" dirty="0"/>
          </a:p>
          <a:p>
            <a:r>
              <a:rPr lang="fi-FI" sz="2200" dirty="0" smtClean="0"/>
              <a:t>”</a:t>
            </a:r>
            <a:r>
              <a:rPr lang="fi-FI" sz="2200" dirty="0"/>
              <a:t> 2 </a:t>
            </a:r>
            <a:r>
              <a:rPr lang="fi-FI" sz="2200" dirty="0" smtClean="0"/>
              <a:t>§ Yleisten </a:t>
            </a:r>
            <a:r>
              <a:rPr lang="fi-FI" sz="2200" dirty="0"/>
              <a:t>kirjastojen kirjasto- ja tietopalvelujen tavoitteena on edistää väestön yhtäläisiä mahdollisuuksia sivistykseen, kirjallisuuden ja taiteen harrastukseen, jatkuvaan tietojen, taitojen ja kansalaisvalmiuksien kehittämiseen, kansainvälistymiseen sekä elinikäiseen </a:t>
            </a:r>
            <a:r>
              <a:rPr lang="fi-FI" sz="2200" dirty="0" smtClean="0"/>
              <a:t>oppimiseen. Kirjastotoiminnassa </a:t>
            </a:r>
            <a:r>
              <a:rPr lang="fi-FI" sz="2200" dirty="0"/>
              <a:t>tavoitteena on </a:t>
            </a:r>
            <a:r>
              <a:rPr lang="fi-FI" sz="2200" b="1" dirty="0"/>
              <a:t>edistää myös virtuaalisten ja vuorovaikutteisten verkkopalvelujen ja niiden sivistyksellisten sisältöjen kehittymistä</a:t>
            </a:r>
            <a:r>
              <a:rPr lang="fi-FI" sz="2200" dirty="0"/>
              <a:t>.” </a:t>
            </a:r>
            <a:endParaRPr lang="fi-FI" sz="2200" dirty="0" smtClean="0"/>
          </a:p>
          <a:p>
            <a:endParaRPr lang="fi-FI" sz="2200" i="1" dirty="0" smtClean="0"/>
          </a:p>
          <a:p>
            <a:r>
              <a:rPr lang="fi-FI" sz="2200" i="1" dirty="0" smtClean="0"/>
              <a:t>(Tämä </a:t>
            </a:r>
            <a:r>
              <a:rPr lang="fi-FI" sz="2200" i="1" dirty="0"/>
              <a:t>laki on kumottu L:lla 29.12.2016/1492, joka on voimassa 1.1.2017 alkaen. 4 §:n 2–5 momenttia sovelletaan 31.12.2017 asti.) </a:t>
            </a:r>
            <a:endParaRPr lang="fi-FI" sz="2200" i="1" dirty="0" smtClean="0"/>
          </a:p>
          <a:p>
            <a:endParaRPr lang="fi-FI" sz="2000" i="1" dirty="0"/>
          </a:p>
          <a:p>
            <a:pPr marL="0" indent="0">
              <a:buNone/>
            </a:pPr>
            <a:r>
              <a:rPr lang="fi-FI" sz="2000" i="1" dirty="0" smtClean="0">
                <a:hlinkClick r:id="rId2"/>
              </a:rPr>
              <a:t>https</a:t>
            </a:r>
            <a:r>
              <a:rPr lang="fi-FI" sz="2000" i="1" dirty="0">
                <a:hlinkClick r:id="rId2"/>
              </a:rPr>
              <a:t>://</a:t>
            </a:r>
            <a:r>
              <a:rPr lang="fi-FI" sz="2000" i="1" dirty="0" smtClean="0">
                <a:hlinkClick r:id="rId2"/>
              </a:rPr>
              <a:t>www.finlex.fi/fi/laki/ajantasa/kumotut/1998/19980904</a:t>
            </a:r>
            <a:r>
              <a:rPr lang="fi-FI" sz="2000" i="1" dirty="0" smtClean="0"/>
              <a:t> </a:t>
            </a:r>
            <a:endParaRPr lang="fi-FI" sz="2000" i="1" dirty="0"/>
          </a:p>
          <a:p>
            <a:pPr eaLnBrk="1" fontAlgn="auto" hangingPunct="1">
              <a:spcBef>
                <a:spcPts val="0"/>
              </a:spcBef>
              <a:spcAft>
                <a:spcPts val="0"/>
              </a:spcAft>
              <a:defRPr/>
            </a:pPr>
            <a:endParaRPr lang="fi-FI" sz="2400" dirty="0" smtClean="0"/>
          </a:p>
          <a:p>
            <a:pPr eaLnBrk="1" fontAlgn="auto" hangingPunct="1">
              <a:spcBef>
                <a:spcPts val="0"/>
              </a:spcBef>
              <a:spcAft>
                <a:spcPts val="0"/>
              </a:spcAft>
              <a:defRPr/>
            </a:pPr>
            <a:endParaRPr lang="fi-FI" sz="2400" dirty="0"/>
          </a:p>
          <a:p>
            <a:pPr eaLnBrk="1" fontAlgn="auto" hangingPunct="1">
              <a:spcBef>
                <a:spcPts val="0"/>
              </a:spcBef>
              <a:spcAft>
                <a:spcPts val="0"/>
              </a:spcAft>
              <a:defRPr/>
            </a:pPr>
            <a:endParaRPr lang="fi-FI" sz="2400" dirty="0"/>
          </a:p>
          <a:p>
            <a:pPr marL="0" indent="0" eaLnBrk="1" fontAlgn="auto" hangingPunct="1">
              <a:spcBef>
                <a:spcPts val="0"/>
              </a:spcBef>
              <a:spcAft>
                <a:spcPts val="0"/>
              </a:spcAft>
              <a:buNone/>
              <a:defRPr/>
            </a:pPr>
            <a:endParaRPr lang="fi-FI" dirty="0" smtClean="0">
              <a:latin typeface="Arial Black" panose="020B0A04020102020204" pitchFamily="34" charset="0"/>
            </a:endParaRPr>
          </a:p>
        </p:txBody>
      </p:sp>
    </p:spTree>
    <p:extLst>
      <p:ext uri="{BB962C8B-B14F-4D97-AF65-F5344CB8AC3E}">
        <p14:creationId xmlns:p14="http://schemas.microsoft.com/office/powerpoint/2010/main" val="479752055"/>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B589FADD-51C4-C649-AE89-0E60A3A9D544}"/>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80A303D3-80D4-BB4A-9F3E-19A365AD309C}"/>
    </a:ext>
  </a:extLst>
</a:theme>
</file>

<file path=ppt/theme/theme3.xml><?xml version="1.0" encoding="utf-8"?>
<a:theme xmlns:a="http://schemas.openxmlformats.org/drawingml/2006/main" name="HKI-metro">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HKI_presentation" id="{3718C63E-2774-2F49-BDE0-593B8628DB43}" vid="{262FDA4B-F901-B141-8882-79AF687682C9}"/>
    </a:ext>
  </a:extLst>
</a:theme>
</file>

<file path=ppt/theme/theme4.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00BB623D-8CA2-CE4A-887B-EA5D81084568}"/>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050162B39C13AD48A66840401043DD2A" ma:contentTypeVersion="14" ma:contentTypeDescription="Luo uusi asiakirja." ma:contentTypeScope="" ma:versionID="98440092ef4ecc05f85503ef3fb13245">
  <xsd:schema xmlns:xsd="http://www.w3.org/2001/XMLSchema" xmlns:xs="http://www.w3.org/2001/XMLSchema" xmlns:p="http://schemas.microsoft.com/office/2006/metadata/properties" xmlns:ns3="cae85b56-fd1d-417f-a48c-d11b9a941823" xmlns:ns4="f2e2093b-4bc0-4a3d-bdbe-18ebdf2ffe47" targetNamespace="http://schemas.microsoft.com/office/2006/metadata/properties" ma:root="true" ma:fieldsID="652c587ac4989848e34d810958d6ad27" ns3:_="" ns4:_="">
    <xsd:import namespace="cae85b56-fd1d-417f-a48c-d11b9a941823"/>
    <xsd:import namespace="f2e2093b-4bc0-4a3d-bdbe-18ebdf2ffe4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85b56-fd1d-417f-a48c-d11b9a94182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e2093b-4bc0-4a3d-bdbe-18ebdf2ffe4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739F38-53C1-461F-9D62-A73CC6E616CA}">
  <ds:schemaRefs>
    <ds:schemaRef ds:uri="http://schemas.microsoft.com/sharepoint/v3/contenttype/forms"/>
  </ds:schemaRefs>
</ds:datastoreItem>
</file>

<file path=customXml/itemProps2.xml><?xml version="1.0" encoding="utf-8"?>
<ds:datastoreItem xmlns:ds="http://schemas.openxmlformats.org/officeDocument/2006/customXml" ds:itemID="{3667D74F-0F42-4A22-913F-A7C1CEBCF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85b56-fd1d-417f-a48c-d11b9a941823"/>
    <ds:schemaRef ds:uri="f2e2093b-4bc0-4a3d-bdbe-18ebdf2ff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9F8971-72BA-4908-8AB7-0FDCA5C18A9D}">
  <ds:schemaRefs>
    <ds:schemaRef ds:uri="http://purl.org/dc/terms/"/>
    <ds:schemaRef ds:uri="http://schemas.openxmlformats.org/package/2006/metadata/core-properties"/>
    <ds:schemaRef ds:uri="http://purl.org/dc/dcmitype/"/>
    <ds:schemaRef ds:uri="http://schemas.microsoft.com/office/infopath/2007/PartnerControls"/>
    <ds:schemaRef ds:uri="cae85b56-fd1d-417f-a48c-d11b9a941823"/>
    <ds:schemaRef ds:uri="http://schemas.microsoft.com/office/2006/documentManagement/types"/>
    <ds:schemaRef ds:uri="http://schemas.microsoft.com/office/2006/metadata/properties"/>
    <ds:schemaRef ds:uri="f2e2093b-4bc0-4a3d-bdbe-18ebdf2ffe4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975</TotalTime>
  <Words>1399</Words>
  <Application>Microsoft Office PowerPoint</Application>
  <PresentationFormat>Laajakuva</PresentationFormat>
  <Paragraphs>165</Paragraphs>
  <Slides>18</Slides>
  <Notes>2</Notes>
  <HiddenSlides>0</HiddenSlides>
  <MMClips>0</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18</vt:i4>
      </vt:variant>
    </vt:vector>
  </HeadingPairs>
  <TitlesOfParts>
    <vt:vector size="26" baseType="lpstr">
      <vt:lpstr>Arial</vt:lpstr>
      <vt:lpstr>Arial Black</vt:lpstr>
      <vt:lpstr>Calibri</vt:lpstr>
      <vt:lpstr>Wingdings</vt:lpstr>
      <vt:lpstr>HKI-perus</vt:lpstr>
      <vt:lpstr>HKI-bussi</vt:lpstr>
      <vt:lpstr>HKI-metro</vt:lpstr>
      <vt:lpstr>HKI-spåra</vt:lpstr>
      <vt:lpstr>Miksi VR kirjastoissa?  Jatkettua tilaa, tasa-arvoa, monilukutaitoa ja elämyksiä </vt:lpstr>
      <vt:lpstr>Oma virtuaalityöhistoriani</vt:lpstr>
      <vt:lpstr>Oma virtuaalityöhistoriani</vt:lpstr>
      <vt:lpstr>Pelaamalla Monilukutaitoon</vt:lpstr>
      <vt:lpstr>PowerPoint-esitys</vt:lpstr>
      <vt:lpstr>PowerPoint-esitys</vt:lpstr>
      <vt:lpstr>Miksi VR kirjastoissa?</vt:lpstr>
      <vt:lpstr>Miksi VR kirjastoissa?</vt:lpstr>
      <vt:lpstr>Miksi VR kirjastoissa / kirjaston tehtävät?</vt:lpstr>
      <vt:lpstr>Monilukutaito </vt:lpstr>
      <vt:lpstr>Monilukutaito ja VR kirjastossa </vt:lpstr>
      <vt:lpstr>VR-teknologiat, käytäntö ja lukutaito </vt:lpstr>
      <vt:lpstr>Kuulostiko viimeinen tutulta?   </vt:lpstr>
      <vt:lpstr>VR ja kirjallisuus?  Monologista vuoropuheluksi, kuvitelmasta konkretiaksi </vt:lpstr>
      <vt:lpstr>PowerPoint-esitys</vt:lpstr>
      <vt:lpstr>PowerPoint-esitys</vt:lpstr>
      <vt:lpstr>PowerPoint-esitys</vt:lpstr>
      <vt:lpstr>KIITOS AJASTANNE!   Myöhemmin seminaarissa käytännön vinkkejä Metsänhaltijan käyttöön mediakasvatuksen työkaluna  sekä lukemaan innostamisen välineenä.  Jussi Nevalainen Puh. +358405885974 jussi.nevalainen@hel.fi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Asettelumallit</dc:title>
  <dc:creator>tino.nyman@werklig.com</dc:creator>
  <cp:lastModifiedBy>Nevalainen Jussi</cp:lastModifiedBy>
  <cp:revision>109</cp:revision>
  <dcterms:created xsi:type="dcterms:W3CDTF">2017-05-02T11:58:37Z</dcterms:created>
  <dcterms:modified xsi:type="dcterms:W3CDTF">2022-02-14T14:41:49Z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0x010100050162B39C13AD48A66840401043DD2A</vt:lpwstr>
  </property>
</Properties>
</file>